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64" r:id="rId3"/>
    <p:sldId id="265" r:id="rId4"/>
    <p:sldId id="266" r:id="rId5"/>
    <p:sldId id="267" r:id="rId6"/>
    <p:sldId id="271" r:id="rId7"/>
    <p:sldId id="282" r:id="rId8"/>
    <p:sldId id="272" r:id="rId9"/>
    <p:sldId id="273" r:id="rId10"/>
    <p:sldId id="268" r:id="rId11"/>
    <p:sldId id="283" r:id="rId12"/>
  </p:sldIdLst>
  <p:sldSz cx="12192000" cy="6858000"/>
  <p:notesSz cx="6858000" cy="9144000"/>
  <p:embeddedFontLst>
    <p:embeddedFont>
      <p:font typeface="方正行楷_GBK" panose="02000000000000000000" charset="-122"/>
      <p:regular r:id="rId16"/>
    </p:embeddedFont>
    <p:embeddedFont>
      <p:font typeface="Century Gothic" panose="020B0502020202020204" pitchFamily="34" charset="0"/>
      <p:regular r:id="rId17"/>
      <p:bold r:id="rId18"/>
      <p:italic r:id="rId19"/>
      <p:boldItalic r:id="rId20"/>
    </p:embeddedFont>
    <p:embeddedFont>
      <p:font typeface="华文楷体" panose="02010600040101010101" charset="-122"/>
      <p:regular r:id="rId21"/>
    </p:embeddedFont>
  </p:embeddedFontLst>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B8462"/>
    <a:srgbClr val="2489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p:scale>
          <a:sx n="75" d="100"/>
          <a:sy n="75" d="100"/>
        </p:scale>
        <p:origin x="1872" y="756"/>
      </p:cViewPr>
      <p:guideLst>
        <p:guide orient="horz" pos="2137"/>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gs" Target="tags/tag1.xml"/><Relationship Id="rId21" Type="http://schemas.openxmlformats.org/officeDocument/2006/relationships/font" Target="fonts/font6.fntdata"/><Relationship Id="rId20" Type="http://schemas.openxmlformats.org/officeDocument/2006/relationships/font" Target="fonts/font5.fntdata"/><Relationship Id="rId2" Type="http://schemas.openxmlformats.org/officeDocument/2006/relationships/theme" Target="theme/theme1.xml"/><Relationship Id="rId19" Type="http://schemas.openxmlformats.org/officeDocument/2006/relationships/font" Target="fonts/font4.fntdata"/><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96878F83-2ACF-4890-B433-E5FA6E014F8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F2A804-2A8B-4CA4-BC95-744172ACBA1C}"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6878F83-2ACF-4890-B433-E5FA6E014F8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F2A804-2A8B-4CA4-BC95-744172ACBA1C}"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6878F83-2ACF-4890-B433-E5FA6E014F8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F2A804-2A8B-4CA4-BC95-744172ACBA1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6878F83-2ACF-4890-B433-E5FA6E014F8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F2A804-2A8B-4CA4-BC95-744172ACBA1C}"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96878F83-2ACF-4890-B433-E5FA6E014F8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F2A804-2A8B-4CA4-BC95-744172ACBA1C}"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96878F83-2ACF-4890-B433-E5FA6E014F8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F2A804-2A8B-4CA4-BC95-744172ACBA1C}"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96878F83-2ACF-4890-B433-E5FA6E014F8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7F2A804-2A8B-4CA4-BC95-744172ACBA1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96878F83-2ACF-4890-B433-E5FA6E014F8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7F2A804-2A8B-4CA4-BC95-744172ACBA1C}"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6878F83-2ACF-4890-B433-E5FA6E014F8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7F2A804-2A8B-4CA4-BC95-744172ACBA1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6878F83-2ACF-4890-B433-E5FA6E014F8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F2A804-2A8B-4CA4-BC95-744172ACBA1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6878F83-2ACF-4890-B433-E5FA6E014F8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F2A804-2A8B-4CA4-BC95-744172ACBA1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878F83-2ACF-4890-B433-E5FA6E014F8F}"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F2A804-2A8B-4CA4-BC95-744172ACBA1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矩形 221"/>
          <p:cNvSpPr/>
          <p:nvPr/>
        </p:nvSpPr>
        <p:spPr>
          <a:xfrm>
            <a:off x="0" y="-21099"/>
            <a:ext cx="12192000" cy="6879099"/>
          </a:xfrm>
          <a:prstGeom prst="rect">
            <a:avLst/>
          </a:prstGeom>
          <a:solidFill>
            <a:srgbClr val="AB8462">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9" name="ïṣlíḓe"/>
          <p:cNvGrpSpPr/>
          <p:nvPr/>
        </p:nvGrpSpPr>
        <p:grpSpPr>
          <a:xfrm>
            <a:off x="220436" y="1124067"/>
            <a:ext cx="4220951" cy="736493"/>
            <a:chOff x="1931193" y="3155156"/>
            <a:chExt cx="8324850" cy="1452563"/>
          </a:xfrm>
          <a:solidFill>
            <a:srgbClr val="AB8462">
              <a:alpha val="8000"/>
            </a:srgbClr>
          </a:solidFill>
        </p:grpSpPr>
        <p:sp>
          <p:nvSpPr>
            <p:cNvPr id="220" name="íşļîďé"/>
            <p:cNvSpPr/>
            <p:nvPr/>
          </p:nvSpPr>
          <p:spPr>
            <a:xfrm>
              <a:off x="1931193" y="3155156"/>
              <a:ext cx="8324850" cy="1000125"/>
            </a:xfrm>
            <a:custGeom>
              <a:avLst/>
              <a:gdLst>
                <a:gd name="connsiteX0" fmla="*/ 8326279 w 8324850"/>
                <a:gd name="connsiteY0" fmla="*/ 995839 h 1000125"/>
                <a:gd name="connsiteX1" fmla="*/ 8326279 w 8324850"/>
                <a:gd name="connsiteY1" fmla="*/ 896779 h 1000125"/>
                <a:gd name="connsiteX2" fmla="*/ 8235792 w 8324850"/>
                <a:gd name="connsiteY2" fmla="*/ 896779 h 1000125"/>
                <a:gd name="connsiteX3" fmla="*/ 8193881 w 8324850"/>
                <a:gd name="connsiteY3" fmla="*/ 896779 h 1000125"/>
                <a:gd name="connsiteX4" fmla="*/ 8080534 w 8324850"/>
                <a:gd name="connsiteY4" fmla="*/ 884396 h 1000125"/>
                <a:gd name="connsiteX5" fmla="*/ 8080534 w 8324850"/>
                <a:gd name="connsiteY5" fmla="*/ 828199 h 1000125"/>
                <a:gd name="connsiteX6" fmla="*/ 8063389 w 8324850"/>
                <a:gd name="connsiteY6" fmla="*/ 809149 h 1000125"/>
                <a:gd name="connsiteX7" fmla="*/ 8059579 w 8324850"/>
                <a:gd name="connsiteY7" fmla="*/ 653891 h 1000125"/>
                <a:gd name="connsiteX8" fmla="*/ 8017669 w 8324850"/>
                <a:gd name="connsiteY8" fmla="*/ 653891 h 1000125"/>
                <a:gd name="connsiteX9" fmla="*/ 8017669 w 8324850"/>
                <a:gd name="connsiteY9" fmla="*/ 783431 h 1000125"/>
                <a:gd name="connsiteX10" fmla="*/ 7983379 w 8324850"/>
                <a:gd name="connsiteY10" fmla="*/ 790099 h 1000125"/>
                <a:gd name="connsiteX11" fmla="*/ 7983379 w 8324850"/>
                <a:gd name="connsiteY11" fmla="*/ 854869 h 1000125"/>
                <a:gd name="connsiteX12" fmla="*/ 7936706 w 8324850"/>
                <a:gd name="connsiteY12" fmla="*/ 853916 h 1000125"/>
                <a:gd name="connsiteX13" fmla="*/ 7937659 w 8324850"/>
                <a:gd name="connsiteY13" fmla="*/ 693896 h 1000125"/>
                <a:gd name="connsiteX14" fmla="*/ 7883367 w 8324850"/>
                <a:gd name="connsiteY14" fmla="*/ 692944 h 1000125"/>
                <a:gd name="connsiteX15" fmla="*/ 7880509 w 8324850"/>
                <a:gd name="connsiteY15" fmla="*/ 796766 h 1000125"/>
                <a:gd name="connsiteX16" fmla="*/ 7811929 w 8324850"/>
                <a:gd name="connsiteY16" fmla="*/ 706279 h 1000125"/>
                <a:gd name="connsiteX17" fmla="*/ 7810976 w 8324850"/>
                <a:gd name="connsiteY17" fmla="*/ 590074 h 1000125"/>
                <a:gd name="connsiteX18" fmla="*/ 7738587 w 8324850"/>
                <a:gd name="connsiteY18" fmla="*/ 590074 h 1000125"/>
                <a:gd name="connsiteX19" fmla="*/ 7734776 w 8324850"/>
                <a:gd name="connsiteY19" fmla="*/ 507206 h 1000125"/>
                <a:gd name="connsiteX20" fmla="*/ 7740492 w 8324850"/>
                <a:gd name="connsiteY20" fmla="*/ 436721 h 1000125"/>
                <a:gd name="connsiteX21" fmla="*/ 7763351 w 8324850"/>
                <a:gd name="connsiteY21" fmla="*/ 342424 h 1000125"/>
                <a:gd name="connsiteX22" fmla="*/ 7751921 w 8324850"/>
                <a:gd name="connsiteY22" fmla="*/ 346234 h 1000125"/>
                <a:gd name="connsiteX23" fmla="*/ 7751921 w 8324850"/>
                <a:gd name="connsiteY23" fmla="*/ 335756 h 1000125"/>
                <a:gd name="connsiteX24" fmla="*/ 7742396 w 8324850"/>
                <a:gd name="connsiteY24" fmla="*/ 339566 h 1000125"/>
                <a:gd name="connsiteX25" fmla="*/ 7718584 w 8324850"/>
                <a:gd name="connsiteY25" fmla="*/ 326231 h 1000125"/>
                <a:gd name="connsiteX26" fmla="*/ 7692867 w 8324850"/>
                <a:gd name="connsiteY26" fmla="*/ 330041 h 1000125"/>
                <a:gd name="connsiteX27" fmla="*/ 7687151 w 8324850"/>
                <a:gd name="connsiteY27" fmla="*/ 339566 h 1000125"/>
                <a:gd name="connsiteX28" fmla="*/ 7672864 w 8324850"/>
                <a:gd name="connsiteY28" fmla="*/ 334804 h 1000125"/>
                <a:gd name="connsiteX29" fmla="*/ 7674769 w 8324850"/>
                <a:gd name="connsiteY29" fmla="*/ 347186 h 1000125"/>
                <a:gd name="connsiteX30" fmla="*/ 7663339 w 8324850"/>
                <a:gd name="connsiteY30" fmla="*/ 346234 h 1000125"/>
                <a:gd name="connsiteX31" fmla="*/ 7693819 w 8324850"/>
                <a:gd name="connsiteY31" fmla="*/ 440531 h 1000125"/>
                <a:gd name="connsiteX32" fmla="*/ 7702392 w 8324850"/>
                <a:gd name="connsiteY32" fmla="*/ 498634 h 1000125"/>
                <a:gd name="connsiteX33" fmla="*/ 7697629 w 8324850"/>
                <a:gd name="connsiteY33" fmla="*/ 589121 h 1000125"/>
                <a:gd name="connsiteX34" fmla="*/ 7601426 w 8324850"/>
                <a:gd name="connsiteY34" fmla="*/ 589121 h 1000125"/>
                <a:gd name="connsiteX35" fmla="*/ 7602379 w 8324850"/>
                <a:gd name="connsiteY35" fmla="*/ 672941 h 1000125"/>
                <a:gd name="connsiteX36" fmla="*/ 7542371 w 8324850"/>
                <a:gd name="connsiteY36" fmla="*/ 671989 h 1000125"/>
                <a:gd name="connsiteX37" fmla="*/ 7553801 w 8324850"/>
                <a:gd name="connsiteY37" fmla="*/ 751999 h 1000125"/>
                <a:gd name="connsiteX38" fmla="*/ 7409974 w 8324850"/>
                <a:gd name="connsiteY38" fmla="*/ 751999 h 1000125"/>
                <a:gd name="connsiteX39" fmla="*/ 7409974 w 8324850"/>
                <a:gd name="connsiteY39" fmla="*/ 738664 h 1000125"/>
                <a:gd name="connsiteX40" fmla="*/ 7376637 w 8324850"/>
                <a:gd name="connsiteY40" fmla="*/ 632936 h 1000125"/>
                <a:gd name="connsiteX41" fmla="*/ 7407117 w 8324850"/>
                <a:gd name="connsiteY41" fmla="*/ 621506 h 1000125"/>
                <a:gd name="connsiteX42" fmla="*/ 7406164 w 8324850"/>
                <a:gd name="connsiteY42" fmla="*/ 625316 h 1000125"/>
                <a:gd name="connsiteX43" fmla="*/ 7415689 w 8324850"/>
                <a:gd name="connsiteY43" fmla="*/ 634841 h 1000125"/>
                <a:gd name="connsiteX44" fmla="*/ 7425214 w 8324850"/>
                <a:gd name="connsiteY44" fmla="*/ 625316 h 1000125"/>
                <a:gd name="connsiteX45" fmla="*/ 7419499 w 8324850"/>
                <a:gd name="connsiteY45" fmla="*/ 616744 h 1000125"/>
                <a:gd name="connsiteX46" fmla="*/ 7423309 w 8324850"/>
                <a:gd name="connsiteY46" fmla="*/ 614839 h 1000125"/>
                <a:gd name="connsiteX47" fmla="*/ 7449026 w 8324850"/>
                <a:gd name="connsiteY47" fmla="*/ 598646 h 1000125"/>
                <a:gd name="connsiteX48" fmla="*/ 7456646 w 8324850"/>
                <a:gd name="connsiteY48" fmla="*/ 592931 h 1000125"/>
                <a:gd name="connsiteX49" fmla="*/ 7455694 w 8324850"/>
                <a:gd name="connsiteY49" fmla="*/ 594836 h 1000125"/>
                <a:gd name="connsiteX50" fmla="*/ 7467124 w 8324850"/>
                <a:gd name="connsiteY50" fmla="*/ 606266 h 1000125"/>
                <a:gd name="connsiteX51" fmla="*/ 7478554 w 8324850"/>
                <a:gd name="connsiteY51" fmla="*/ 594836 h 1000125"/>
                <a:gd name="connsiteX52" fmla="*/ 7469981 w 8324850"/>
                <a:gd name="connsiteY52" fmla="*/ 584359 h 1000125"/>
                <a:gd name="connsiteX53" fmla="*/ 7468076 w 8324850"/>
                <a:gd name="connsiteY53" fmla="*/ 583406 h 1000125"/>
                <a:gd name="connsiteX54" fmla="*/ 7472839 w 8324850"/>
                <a:gd name="connsiteY54" fmla="*/ 579596 h 1000125"/>
                <a:gd name="connsiteX55" fmla="*/ 7494746 w 8324850"/>
                <a:gd name="connsiteY55" fmla="*/ 558641 h 1000125"/>
                <a:gd name="connsiteX56" fmla="*/ 7500462 w 8324850"/>
                <a:gd name="connsiteY56" fmla="*/ 551974 h 1000125"/>
                <a:gd name="connsiteX57" fmla="*/ 7500462 w 8324850"/>
                <a:gd name="connsiteY57" fmla="*/ 551974 h 1000125"/>
                <a:gd name="connsiteX58" fmla="*/ 7500462 w 8324850"/>
                <a:gd name="connsiteY58" fmla="*/ 551974 h 1000125"/>
                <a:gd name="connsiteX59" fmla="*/ 7511892 w 8324850"/>
                <a:gd name="connsiteY59" fmla="*/ 563404 h 1000125"/>
                <a:gd name="connsiteX60" fmla="*/ 7523321 w 8324850"/>
                <a:gd name="connsiteY60" fmla="*/ 551974 h 1000125"/>
                <a:gd name="connsiteX61" fmla="*/ 7512844 w 8324850"/>
                <a:gd name="connsiteY61" fmla="*/ 541496 h 1000125"/>
                <a:gd name="connsiteX62" fmla="*/ 7510939 w 8324850"/>
                <a:gd name="connsiteY62" fmla="*/ 540544 h 1000125"/>
                <a:gd name="connsiteX63" fmla="*/ 7514749 w 8324850"/>
                <a:gd name="connsiteY63" fmla="*/ 535781 h 1000125"/>
                <a:gd name="connsiteX64" fmla="*/ 7532846 w 8324850"/>
                <a:gd name="connsiteY64" fmla="*/ 511016 h 1000125"/>
                <a:gd name="connsiteX65" fmla="*/ 7536656 w 8324850"/>
                <a:gd name="connsiteY65" fmla="*/ 503396 h 1000125"/>
                <a:gd name="connsiteX66" fmla="*/ 7537609 w 8324850"/>
                <a:gd name="connsiteY66" fmla="*/ 501491 h 1000125"/>
                <a:gd name="connsiteX67" fmla="*/ 7549039 w 8324850"/>
                <a:gd name="connsiteY67" fmla="*/ 511016 h 1000125"/>
                <a:gd name="connsiteX68" fmla="*/ 7560469 w 8324850"/>
                <a:gd name="connsiteY68" fmla="*/ 499586 h 1000125"/>
                <a:gd name="connsiteX69" fmla="*/ 7549039 w 8324850"/>
                <a:gd name="connsiteY69" fmla="*/ 488156 h 1000125"/>
                <a:gd name="connsiteX70" fmla="*/ 7549039 w 8324850"/>
                <a:gd name="connsiteY70" fmla="*/ 488156 h 1000125"/>
                <a:gd name="connsiteX71" fmla="*/ 7547134 w 8324850"/>
                <a:gd name="connsiteY71" fmla="*/ 487204 h 1000125"/>
                <a:gd name="connsiteX72" fmla="*/ 7545229 w 8324850"/>
                <a:gd name="connsiteY72" fmla="*/ 487204 h 1000125"/>
                <a:gd name="connsiteX73" fmla="*/ 7545229 w 8324850"/>
                <a:gd name="connsiteY73" fmla="*/ 487204 h 1000125"/>
                <a:gd name="connsiteX74" fmla="*/ 7548087 w 8324850"/>
                <a:gd name="connsiteY74" fmla="*/ 482441 h 1000125"/>
                <a:gd name="connsiteX75" fmla="*/ 7560469 w 8324850"/>
                <a:gd name="connsiteY75" fmla="*/ 454819 h 1000125"/>
                <a:gd name="connsiteX76" fmla="*/ 7563326 w 8324850"/>
                <a:gd name="connsiteY76" fmla="*/ 447199 h 1000125"/>
                <a:gd name="connsiteX77" fmla="*/ 7564279 w 8324850"/>
                <a:gd name="connsiteY77" fmla="*/ 445294 h 1000125"/>
                <a:gd name="connsiteX78" fmla="*/ 7574756 w 8324850"/>
                <a:gd name="connsiteY78" fmla="*/ 452914 h 1000125"/>
                <a:gd name="connsiteX79" fmla="*/ 7586187 w 8324850"/>
                <a:gd name="connsiteY79" fmla="*/ 441484 h 1000125"/>
                <a:gd name="connsiteX80" fmla="*/ 7575709 w 8324850"/>
                <a:gd name="connsiteY80" fmla="*/ 431006 h 1000125"/>
                <a:gd name="connsiteX81" fmla="*/ 7572851 w 8324850"/>
                <a:gd name="connsiteY81" fmla="*/ 430054 h 1000125"/>
                <a:gd name="connsiteX82" fmla="*/ 7570946 w 8324850"/>
                <a:gd name="connsiteY82" fmla="*/ 430054 h 1000125"/>
                <a:gd name="connsiteX83" fmla="*/ 7568089 w 8324850"/>
                <a:gd name="connsiteY83" fmla="*/ 431006 h 1000125"/>
                <a:gd name="connsiteX84" fmla="*/ 7568089 w 8324850"/>
                <a:gd name="connsiteY84" fmla="*/ 430054 h 1000125"/>
                <a:gd name="connsiteX85" fmla="*/ 7569994 w 8324850"/>
                <a:gd name="connsiteY85" fmla="*/ 424339 h 1000125"/>
                <a:gd name="connsiteX86" fmla="*/ 7576662 w 8324850"/>
                <a:gd name="connsiteY86" fmla="*/ 393859 h 1000125"/>
                <a:gd name="connsiteX87" fmla="*/ 7577614 w 8324850"/>
                <a:gd name="connsiteY87" fmla="*/ 387191 h 1000125"/>
                <a:gd name="connsiteX88" fmla="*/ 7578567 w 8324850"/>
                <a:gd name="connsiteY88" fmla="*/ 385286 h 1000125"/>
                <a:gd name="connsiteX89" fmla="*/ 7587139 w 8324850"/>
                <a:gd name="connsiteY89" fmla="*/ 390049 h 1000125"/>
                <a:gd name="connsiteX90" fmla="*/ 7596664 w 8324850"/>
                <a:gd name="connsiteY90" fmla="*/ 385286 h 1000125"/>
                <a:gd name="connsiteX91" fmla="*/ 7596664 w 8324850"/>
                <a:gd name="connsiteY91" fmla="*/ 385286 h 1000125"/>
                <a:gd name="connsiteX92" fmla="*/ 7596664 w 8324850"/>
                <a:gd name="connsiteY92" fmla="*/ 384334 h 1000125"/>
                <a:gd name="connsiteX93" fmla="*/ 7597617 w 8324850"/>
                <a:gd name="connsiteY93" fmla="*/ 382429 h 1000125"/>
                <a:gd name="connsiteX94" fmla="*/ 7599521 w 8324850"/>
                <a:gd name="connsiteY94" fmla="*/ 379571 h 1000125"/>
                <a:gd name="connsiteX95" fmla="*/ 7597617 w 8324850"/>
                <a:gd name="connsiteY95" fmla="*/ 375761 h 1000125"/>
                <a:gd name="connsiteX96" fmla="*/ 7597617 w 8324850"/>
                <a:gd name="connsiteY96" fmla="*/ 375761 h 1000125"/>
                <a:gd name="connsiteX97" fmla="*/ 7596664 w 8324850"/>
                <a:gd name="connsiteY97" fmla="*/ 374809 h 1000125"/>
                <a:gd name="connsiteX98" fmla="*/ 7595712 w 8324850"/>
                <a:gd name="connsiteY98" fmla="*/ 372904 h 1000125"/>
                <a:gd name="connsiteX99" fmla="*/ 7594759 w 8324850"/>
                <a:gd name="connsiteY99" fmla="*/ 372904 h 1000125"/>
                <a:gd name="connsiteX100" fmla="*/ 7587139 w 8324850"/>
                <a:gd name="connsiteY100" fmla="*/ 370046 h 1000125"/>
                <a:gd name="connsiteX101" fmla="*/ 7586187 w 8324850"/>
                <a:gd name="connsiteY101" fmla="*/ 369094 h 1000125"/>
                <a:gd name="connsiteX102" fmla="*/ 7584281 w 8324850"/>
                <a:gd name="connsiteY102" fmla="*/ 370046 h 1000125"/>
                <a:gd name="connsiteX103" fmla="*/ 7582376 w 8324850"/>
                <a:gd name="connsiteY103" fmla="*/ 370999 h 1000125"/>
                <a:gd name="connsiteX104" fmla="*/ 7581424 w 8324850"/>
                <a:gd name="connsiteY104" fmla="*/ 370999 h 1000125"/>
                <a:gd name="connsiteX105" fmla="*/ 7579519 w 8324850"/>
                <a:gd name="connsiteY105" fmla="*/ 371951 h 1000125"/>
                <a:gd name="connsiteX106" fmla="*/ 7579519 w 8324850"/>
                <a:gd name="connsiteY106" fmla="*/ 370999 h 1000125"/>
                <a:gd name="connsiteX107" fmla="*/ 7580471 w 8324850"/>
                <a:gd name="connsiteY107" fmla="*/ 366236 h 1000125"/>
                <a:gd name="connsiteX108" fmla="*/ 7581424 w 8324850"/>
                <a:gd name="connsiteY108" fmla="*/ 334804 h 1000125"/>
                <a:gd name="connsiteX109" fmla="*/ 7581424 w 8324850"/>
                <a:gd name="connsiteY109" fmla="*/ 328136 h 1000125"/>
                <a:gd name="connsiteX110" fmla="*/ 7582376 w 8324850"/>
                <a:gd name="connsiteY110" fmla="*/ 325279 h 1000125"/>
                <a:gd name="connsiteX111" fmla="*/ 7589996 w 8324850"/>
                <a:gd name="connsiteY111" fmla="*/ 328136 h 1000125"/>
                <a:gd name="connsiteX112" fmla="*/ 7599521 w 8324850"/>
                <a:gd name="connsiteY112" fmla="*/ 323374 h 1000125"/>
                <a:gd name="connsiteX113" fmla="*/ 7599521 w 8324850"/>
                <a:gd name="connsiteY113" fmla="*/ 323374 h 1000125"/>
                <a:gd name="connsiteX114" fmla="*/ 7599521 w 8324850"/>
                <a:gd name="connsiteY114" fmla="*/ 322421 h 1000125"/>
                <a:gd name="connsiteX115" fmla="*/ 7600474 w 8324850"/>
                <a:gd name="connsiteY115" fmla="*/ 320516 h 1000125"/>
                <a:gd name="connsiteX116" fmla="*/ 7602379 w 8324850"/>
                <a:gd name="connsiteY116" fmla="*/ 316706 h 1000125"/>
                <a:gd name="connsiteX117" fmla="*/ 7600474 w 8324850"/>
                <a:gd name="connsiteY117" fmla="*/ 310991 h 1000125"/>
                <a:gd name="connsiteX118" fmla="*/ 7599521 w 8324850"/>
                <a:gd name="connsiteY118" fmla="*/ 310039 h 1000125"/>
                <a:gd name="connsiteX119" fmla="*/ 7598569 w 8324850"/>
                <a:gd name="connsiteY119" fmla="*/ 310039 h 1000125"/>
                <a:gd name="connsiteX120" fmla="*/ 7590949 w 8324850"/>
                <a:gd name="connsiteY120" fmla="*/ 306229 h 1000125"/>
                <a:gd name="connsiteX121" fmla="*/ 7583329 w 8324850"/>
                <a:gd name="connsiteY121" fmla="*/ 309086 h 1000125"/>
                <a:gd name="connsiteX122" fmla="*/ 7583329 w 8324850"/>
                <a:gd name="connsiteY122" fmla="*/ 309086 h 1000125"/>
                <a:gd name="connsiteX123" fmla="*/ 7582376 w 8324850"/>
                <a:gd name="connsiteY123" fmla="*/ 310039 h 1000125"/>
                <a:gd name="connsiteX124" fmla="*/ 7582376 w 8324850"/>
                <a:gd name="connsiteY124" fmla="*/ 310039 h 1000125"/>
                <a:gd name="connsiteX125" fmla="*/ 7581424 w 8324850"/>
                <a:gd name="connsiteY125" fmla="*/ 308134 h 1000125"/>
                <a:gd name="connsiteX126" fmla="*/ 7581424 w 8324850"/>
                <a:gd name="connsiteY126" fmla="*/ 303371 h 1000125"/>
                <a:gd name="connsiteX127" fmla="*/ 7576662 w 8324850"/>
                <a:gd name="connsiteY127" fmla="*/ 272891 h 1000125"/>
                <a:gd name="connsiteX128" fmla="*/ 7574756 w 8324850"/>
                <a:gd name="connsiteY128" fmla="*/ 267176 h 1000125"/>
                <a:gd name="connsiteX129" fmla="*/ 7574756 w 8324850"/>
                <a:gd name="connsiteY129" fmla="*/ 263366 h 1000125"/>
                <a:gd name="connsiteX130" fmla="*/ 7581424 w 8324850"/>
                <a:gd name="connsiteY130" fmla="*/ 265271 h 1000125"/>
                <a:gd name="connsiteX131" fmla="*/ 7592854 w 8324850"/>
                <a:gd name="connsiteY131" fmla="*/ 253841 h 1000125"/>
                <a:gd name="connsiteX132" fmla="*/ 7592854 w 8324850"/>
                <a:gd name="connsiteY132" fmla="*/ 252889 h 1000125"/>
                <a:gd name="connsiteX133" fmla="*/ 7592854 w 8324850"/>
                <a:gd name="connsiteY133" fmla="*/ 252889 h 1000125"/>
                <a:gd name="connsiteX134" fmla="*/ 7592854 w 8324850"/>
                <a:gd name="connsiteY134" fmla="*/ 252889 h 1000125"/>
                <a:gd name="connsiteX135" fmla="*/ 7590949 w 8324850"/>
                <a:gd name="connsiteY135" fmla="*/ 248126 h 1000125"/>
                <a:gd name="connsiteX136" fmla="*/ 7590949 w 8324850"/>
                <a:gd name="connsiteY136" fmla="*/ 247174 h 1000125"/>
                <a:gd name="connsiteX137" fmla="*/ 7589996 w 8324850"/>
                <a:gd name="connsiteY137" fmla="*/ 246221 h 1000125"/>
                <a:gd name="connsiteX138" fmla="*/ 7589044 w 8324850"/>
                <a:gd name="connsiteY138" fmla="*/ 245269 h 1000125"/>
                <a:gd name="connsiteX139" fmla="*/ 7584281 w 8324850"/>
                <a:gd name="connsiteY139" fmla="*/ 243364 h 1000125"/>
                <a:gd name="connsiteX140" fmla="*/ 7583329 w 8324850"/>
                <a:gd name="connsiteY140" fmla="*/ 243364 h 1000125"/>
                <a:gd name="connsiteX141" fmla="*/ 7582376 w 8324850"/>
                <a:gd name="connsiteY141" fmla="*/ 243364 h 1000125"/>
                <a:gd name="connsiteX142" fmla="*/ 7582376 w 8324850"/>
                <a:gd name="connsiteY142" fmla="*/ 243364 h 1000125"/>
                <a:gd name="connsiteX143" fmla="*/ 7582376 w 8324850"/>
                <a:gd name="connsiteY143" fmla="*/ 243364 h 1000125"/>
                <a:gd name="connsiteX144" fmla="*/ 7580471 w 8324850"/>
                <a:gd name="connsiteY144" fmla="*/ 243364 h 1000125"/>
                <a:gd name="connsiteX145" fmla="*/ 7578567 w 8324850"/>
                <a:gd name="connsiteY145" fmla="*/ 244316 h 1000125"/>
                <a:gd name="connsiteX146" fmla="*/ 7576662 w 8324850"/>
                <a:gd name="connsiteY146" fmla="*/ 245269 h 1000125"/>
                <a:gd name="connsiteX147" fmla="*/ 7572851 w 8324850"/>
                <a:gd name="connsiteY147" fmla="*/ 247174 h 1000125"/>
                <a:gd name="connsiteX148" fmla="*/ 7571899 w 8324850"/>
                <a:gd name="connsiteY148" fmla="*/ 248126 h 1000125"/>
                <a:gd name="connsiteX149" fmla="*/ 7570946 w 8324850"/>
                <a:gd name="connsiteY149" fmla="*/ 250031 h 1000125"/>
                <a:gd name="connsiteX150" fmla="*/ 7569042 w 8324850"/>
                <a:gd name="connsiteY150" fmla="*/ 247174 h 1000125"/>
                <a:gd name="connsiteX151" fmla="*/ 7568089 w 8324850"/>
                <a:gd name="connsiteY151" fmla="*/ 243364 h 1000125"/>
                <a:gd name="connsiteX152" fmla="*/ 7556659 w 8324850"/>
                <a:gd name="connsiteY152" fmla="*/ 213836 h 1000125"/>
                <a:gd name="connsiteX153" fmla="*/ 7554754 w 8324850"/>
                <a:gd name="connsiteY153" fmla="*/ 209074 h 1000125"/>
                <a:gd name="connsiteX154" fmla="*/ 7553801 w 8324850"/>
                <a:gd name="connsiteY154" fmla="*/ 204311 h 1000125"/>
                <a:gd name="connsiteX155" fmla="*/ 7557612 w 8324850"/>
                <a:gd name="connsiteY155" fmla="*/ 205264 h 1000125"/>
                <a:gd name="connsiteX156" fmla="*/ 7569042 w 8324850"/>
                <a:gd name="connsiteY156" fmla="*/ 193834 h 1000125"/>
                <a:gd name="connsiteX157" fmla="*/ 7569042 w 8324850"/>
                <a:gd name="connsiteY157" fmla="*/ 193834 h 1000125"/>
                <a:gd name="connsiteX158" fmla="*/ 7569042 w 8324850"/>
                <a:gd name="connsiteY158" fmla="*/ 192881 h 1000125"/>
                <a:gd name="connsiteX159" fmla="*/ 7566184 w 8324850"/>
                <a:gd name="connsiteY159" fmla="*/ 187166 h 1000125"/>
                <a:gd name="connsiteX160" fmla="*/ 7565231 w 8324850"/>
                <a:gd name="connsiteY160" fmla="*/ 186214 h 1000125"/>
                <a:gd name="connsiteX161" fmla="*/ 7562374 w 8324850"/>
                <a:gd name="connsiteY161" fmla="*/ 185261 h 1000125"/>
                <a:gd name="connsiteX162" fmla="*/ 7560469 w 8324850"/>
                <a:gd name="connsiteY162" fmla="*/ 184309 h 1000125"/>
                <a:gd name="connsiteX163" fmla="*/ 7558564 w 8324850"/>
                <a:gd name="connsiteY163" fmla="*/ 183356 h 1000125"/>
                <a:gd name="connsiteX164" fmla="*/ 7557612 w 8324850"/>
                <a:gd name="connsiteY164" fmla="*/ 183356 h 1000125"/>
                <a:gd name="connsiteX165" fmla="*/ 7556659 w 8324850"/>
                <a:gd name="connsiteY165" fmla="*/ 183356 h 1000125"/>
                <a:gd name="connsiteX166" fmla="*/ 7549039 w 8324850"/>
                <a:gd name="connsiteY166" fmla="*/ 187166 h 1000125"/>
                <a:gd name="connsiteX167" fmla="*/ 7549039 w 8324850"/>
                <a:gd name="connsiteY167" fmla="*/ 187166 h 1000125"/>
                <a:gd name="connsiteX168" fmla="*/ 7549039 w 8324850"/>
                <a:gd name="connsiteY168" fmla="*/ 187166 h 1000125"/>
                <a:gd name="connsiteX169" fmla="*/ 7546181 w 8324850"/>
                <a:gd name="connsiteY169" fmla="*/ 191929 h 1000125"/>
                <a:gd name="connsiteX170" fmla="*/ 7543324 w 8324850"/>
                <a:gd name="connsiteY170" fmla="*/ 190024 h 1000125"/>
                <a:gd name="connsiteX171" fmla="*/ 7541419 w 8324850"/>
                <a:gd name="connsiteY171" fmla="*/ 186214 h 1000125"/>
                <a:gd name="connsiteX172" fmla="*/ 7524274 w 8324850"/>
                <a:gd name="connsiteY172" fmla="*/ 159544 h 1000125"/>
                <a:gd name="connsiteX173" fmla="*/ 7521417 w 8324850"/>
                <a:gd name="connsiteY173" fmla="*/ 155734 h 1000125"/>
                <a:gd name="connsiteX174" fmla="*/ 7519512 w 8324850"/>
                <a:gd name="connsiteY174" fmla="*/ 150971 h 1000125"/>
                <a:gd name="connsiteX175" fmla="*/ 7521417 w 8324850"/>
                <a:gd name="connsiteY175" fmla="*/ 150971 h 1000125"/>
                <a:gd name="connsiteX176" fmla="*/ 7532846 w 8324850"/>
                <a:gd name="connsiteY176" fmla="*/ 139541 h 1000125"/>
                <a:gd name="connsiteX177" fmla="*/ 7532846 w 8324850"/>
                <a:gd name="connsiteY177" fmla="*/ 138589 h 1000125"/>
                <a:gd name="connsiteX178" fmla="*/ 7532846 w 8324850"/>
                <a:gd name="connsiteY178" fmla="*/ 138589 h 1000125"/>
                <a:gd name="connsiteX179" fmla="*/ 7532846 w 8324850"/>
                <a:gd name="connsiteY179" fmla="*/ 137636 h 1000125"/>
                <a:gd name="connsiteX180" fmla="*/ 7531894 w 8324850"/>
                <a:gd name="connsiteY180" fmla="*/ 135731 h 1000125"/>
                <a:gd name="connsiteX181" fmla="*/ 7531894 w 8324850"/>
                <a:gd name="connsiteY181" fmla="*/ 134779 h 1000125"/>
                <a:gd name="connsiteX182" fmla="*/ 7530942 w 8324850"/>
                <a:gd name="connsiteY182" fmla="*/ 130969 h 1000125"/>
                <a:gd name="connsiteX183" fmla="*/ 7530942 w 8324850"/>
                <a:gd name="connsiteY183" fmla="*/ 130969 h 1000125"/>
                <a:gd name="connsiteX184" fmla="*/ 7524274 w 8324850"/>
                <a:gd name="connsiteY184" fmla="*/ 128111 h 1000125"/>
                <a:gd name="connsiteX185" fmla="*/ 7523321 w 8324850"/>
                <a:gd name="connsiteY185" fmla="*/ 129064 h 1000125"/>
                <a:gd name="connsiteX186" fmla="*/ 7523321 w 8324850"/>
                <a:gd name="connsiteY186" fmla="*/ 129064 h 1000125"/>
                <a:gd name="connsiteX187" fmla="*/ 7511892 w 8324850"/>
                <a:gd name="connsiteY187" fmla="*/ 139541 h 1000125"/>
                <a:gd name="connsiteX188" fmla="*/ 7508081 w 8324850"/>
                <a:gd name="connsiteY188" fmla="*/ 137636 h 1000125"/>
                <a:gd name="connsiteX189" fmla="*/ 7506176 w 8324850"/>
                <a:gd name="connsiteY189" fmla="*/ 134779 h 1000125"/>
                <a:gd name="connsiteX190" fmla="*/ 7484269 w 8324850"/>
                <a:gd name="connsiteY190" fmla="*/ 111919 h 1000125"/>
                <a:gd name="connsiteX191" fmla="*/ 7481412 w 8324850"/>
                <a:gd name="connsiteY191" fmla="*/ 109061 h 1000125"/>
                <a:gd name="connsiteX192" fmla="*/ 7479506 w 8324850"/>
                <a:gd name="connsiteY192" fmla="*/ 105251 h 1000125"/>
                <a:gd name="connsiteX193" fmla="*/ 7479506 w 8324850"/>
                <a:gd name="connsiteY193" fmla="*/ 105251 h 1000125"/>
                <a:gd name="connsiteX194" fmla="*/ 7490937 w 8324850"/>
                <a:gd name="connsiteY194" fmla="*/ 93821 h 1000125"/>
                <a:gd name="connsiteX195" fmla="*/ 7488079 w 8324850"/>
                <a:gd name="connsiteY195" fmla="*/ 86201 h 1000125"/>
                <a:gd name="connsiteX196" fmla="*/ 7487126 w 8324850"/>
                <a:gd name="connsiteY196" fmla="*/ 84296 h 1000125"/>
                <a:gd name="connsiteX197" fmla="*/ 7487126 w 8324850"/>
                <a:gd name="connsiteY197" fmla="*/ 84296 h 1000125"/>
                <a:gd name="connsiteX198" fmla="*/ 7480459 w 8324850"/>
                <a:gd name="connsiteY198" fmla="*/ 81439 h 1000125"/>
                <a:gd name="connsiteX199" fmla="*/ 7475696 w 8324850"/>
                <a:gd name="connsiteY199" fmla="*/ 83344 h 1000125"/>
                <a:gd name="connsiteX200" fmla="*/ 7475696 w 8324850"/>
                <a:gd name="connsiteY200" fmla="*/ 83344 h 1000125"/>
                <a:gd name="connsiteX201" fmla="*/ 7473792 w 8324850"/>
                <a:gd name="connsiteY201" fmla="*/ 84296 h 1000125"/>
                <a:gd name="connsiteX202" fmla="*/ 7471887 w 8324850"/>
                <a:gd name="connsiteY202" fmla="*/ 85249 h 1000125"/>
                <a:gd name="connsiteX203" fmla="*/ 7470934 w 8324850"/>
                <a:gd name="connsiteY203" fmla="*/ 88106 h 1000125"/>
                <a:gd name="connsiteX204" fmla="*/ 7469981 w 8324850"/>
                <a:gd name="connsiteY204" fmla="*/ 90011 h 1000125"/>
                <a:gd name="connsiteX205" fmla="*/ 7469029 w 8324850"/>
                <a:gd name="connsiteY205" fmla="*/ 92869 h 1000125"/>
                <a:gd name="connsiteX206" fmla="*/ 7469029 w 8324850"/>
                <a:gd name="connsiteY206" fmla="*/ 93821 h 1000125"/>
                <a:gd name="connsiteX207" fmla="*/ 7469029 w 8324850"/>
                <a:gd name="connsiteY207" fmla="*/ 94774 h 1000125"/>
                <a:gd name="connsiteX208" fmla="*/ 7469029 w 8324850"/>
                <a:gd name="connsiteY208" fmla="*/ 95726 h 1000125"/>
                <a:gd name="connsiteX209" fmla="*/ 7464267 w 8324850"/>
                <a:gd name="connsiteY209" fmla="*/ 93821 h 1000125"/>
                <a:gd name="connsiteX210" fmla="*/ 7461409 w 8324850"/>
                <a:gd name="connsiteY210" fmla="*/ 91916 h 1000125"/>
                <a:gd name="connsiteX211" fmla="*/ 7434739 w 8324850"/>
                <a:gd name="connsiteY211" fmla="*/ 73819 h 1000125"/>
                <a:gd name="connsiteX212" fmla="*/ 7430929 w 8324850"/>
                <a:gd name="connsiteY212" fmla="*/ 71914 h 1000125"/>
                <a:gd name="connsiteX213" fmla="*/ 7428071 w 8324850"/>
                <a:gd name="connsiteY213" fmla="*/ 69056 h 1000125"/>
                <a:gd name="connsiteX214" fmla="*/ 7436644 w 8324850"/>
                <a:gd name="connsiteY214" fmla="*/ 58579 h 1000125"/>
                <a:gd name="connsiteX215" fmla="*/ 7434739 w 8324850"/>
                <a:gd name="connsiteY215" fmla="*/ 51911 h 1000125"/>
                <a:gd name="connsiteX216" fmla="*/ 7432834 w 8324850"/>
                <a:gd name="connsiteY216" fmla="*/ 48101 h 1000125"/>
                <a:gd name="connsiteX217" fmla="*/ 7432834 w 8324850"/>
                <a:gd name="connsiteY217" fmla="*/ 48101 h 1000125"/>
                <a:gd name="connsiteX218" fmla="*/ 7427119 w 8324850"/>
                <a:gd name="connsiteY218" fmla="*/ 45244 h 1000125"/>
                <a:gd name="connsiteX219" fmla="*/ 7426167 w 8324850"/>
                <a:gd name="connsiteY219" fmla="*/ 45244 h 1000125"/>
                <a:gd name="connsiteX220" fmla="*/ 7419499 w 8324850"/>
                <a:gd name="connsiteY220" fmla="*/ 48101 h 1000125"/>
                <a:gd name="connsiteX221" fmla="*/ 7418546 w 8324850"/>
                <a:gd name="connsiteY221" fmla="*/ 50006 h 1000125"/>
                <a:gd name="connsiteX222" fmla="*/ 7417594 w 8324850"/>
                <a:gd name="connsiteY222" fmla="*/ 50959 h 1000125"/>
                <a:gd name="connsiteX223" fmla="*/ 7414737 w 8324850"/>
                <a:gd name="connsiteY223" fmla="*/ 57626 h 1000125"/>
                <a:gd name="connsiteX224" fmla="*/ 7415689 w 8324850"/>
                <a:gd name="connsiteY224" fmla="*/ 60484 h 1000125"/>
                <a:gd name="connsiteX225" fmla="*/ 7410926 w 8324850"/>
                <a:gd name="connsiteY225" fmla="*/ 60484 h 1000125"/>
                <a:gd name="connsiteX226" fmla="*/ 7408069 w 8324850"/>
                <a:gd name="connsiteY226" fmla="*/ 58579 h 1000125"/>
                <a:gd name="connsiteX227" fmla="*/ 7378542 w 8324850"/>
                <a:gd name="connsiteY227" fmla="*/ 46196 h 1000125"/>
                <a:gd name="connsiteX228" fmla="*/ 7374731 w 8324850"/>
                <a:gd name="connsiteY228" fmla="*/ 45244 h 1000125"/>
                <a:gd name="connsiteX229" fmla="*/ 7370921 w 8324850"/>
                <a:gd name="connsiteY229" fmla="*/ 42386 h 1000125"/>
                <a:gd name="connsiteX230" fmla="*/ 7377589 w 8324850"/>
                <a:gd name="connsiteY230" fmla="*/ 32861 h 1000125"/>
                <a:gd name="connsiteX231" fmla="*/ 7374731 w 8324850"/>
                <a:gd name="connsiteY231" fmla="*/ 25241 h 1000125"/>
                <a:gd name="connsiteX232" fmla="*/ 7373779 w 8324850"/>
                <a:gd name="connsiteY232" fmla="*/ 23336 h 1000125"/>
                <a:gd name="connsiteX233" fmla="*/ 7373779 w 8324850"/>
                <a:gd name="connsiteY233" fmla="*/ 23336 h 1000125"/>
                <a:gd name="connsiteX234" fmla="*/ 7367112 w 8324850"/>
                <a:gd name="connsiteY234" fmla="*/ 20479 h 1000125"/>
                <a:gd name="connsiteX235" fmla="*/ 7367112 w 8324850"/>
                <a:gd name="connsiteY235" fmla="*/ 20479 h 1000125"/>
                <a:gd name="connsiteX236" fmla="*/ 7359492 w 8324850"/>
                <a:gd name="connsiteY236" fmla="*/ 23336 h 1000125"/>
                <a:gd name="connsiteX237" fmla="*/ 7358539 w 8324850"/>
                <a:gd name="connsiteY237" fmla="*/ 24289 h 1000125"/>
                <a:gd name="connsiteX238" fmla="*/ 7354729 w 8324850"/>
                <a:gd name="connsiteY238" fmla="*/ 32861 h 1000125"/>
                <a:gd name="connsiteX239" fmla="*/ 7356634 w 8324850"/>
                <a:gd name="connsiteY239" fmla="*/ 37624 h 1000125"/>
                <a:gd name="connsiteX240" fmla="*/ 7351871 w 8324850"/>
                <a:gd name="connsiteY240" fmla="*/ 38576 h 1000125"/>
                <a:gd name="connsiteX241" fmla="*/ 7349014 w 8324850"/>
                <a:gd name="connsiteY241" fmla="*/ 37624 h 1000125"/>
                <a:gd name="connsiteX242" fmla="*/ 7317581 w 8324850"/>
                <a:gd name="connsiteY242" fmla="*/ 30956 h 1000125"/>
                <a:gd name="connsiteX243" fmla="*/ 7313771 w 8324850"/>
                <a:gd name="connsiteY243" fmla="*/ 30956 h 1000125"/>
                <a:gd name="connsiteX244" fmla="*/ 7309009 w 8324850"/>
                <a:gd name="connsiteY244" fmla="*/ 28099 h 1000125"/>
                <a:gd name="connsiteX245" fmla="*/ 7313771 w 8324850"/>
                <a:gd name="connsiteY245" fmla="*/ 19526 h 1000125"/>
                <a:gd name="connsiteX246" fmla="*/ 7309962 w 8324850"/>
                <a:gd name="connsiteY246" fmla="*/ 10954 h 1000125"/>
                <a:gd name="connsiteX247" fmla="*/ 7309962 w 8324850"/>
                <a:gd name="connsiteY247" fmla="*/ 10001 h 1000125"/>
                <a:gd name="connsiteX248" fmla="*/ 7303294 w 8324850"/>
                <a:gd name="connsiteY248" fmla="*/ 7144 h 1000125"/>
                <a:gd name="connsiteX249" fmla="*/ 7296626 w 8324850"/>
                <a:gd name="connsiteY249" fmla="*/ 10001 h 1000125"/>
                <a:gd name="connsiteX250" fmla="*/ 7296626 w 8324850"/>
                <a:gd name="connsiteY250" fmla="*/ 10954 h 1000125"/>
                <a:gd name="connsiteX251" fmla="*/ 7292817 w 8324850"/>
                <a:gd name="connsiteY251" fmla="*/ 18574 h 1000125"/>
                <a:gd name="connsiteX252" fmla="*/ 7295674 w 8324850"/>
                <a:gd name="connsiteY252" fmla="*/ 26194 h 1000125"/>
                <a:gd name="connsiteX253" fmla="*/ 7289959 w 8324850"/>
                <a:gd name="connsiteY253" fmla="*/ 28099 h 1000125"/>
                <a:gd name="connsiteX254" fmla="*/ 7286149 w 8324850"/>
                <a:gd name="connsiteY254" fmla="*/ 28099 h 1000125"/>
                <a:gd name="connsiteX255" fmla="*/ 7254717 w 8324850"/>
                <a:gd name="connsiteY255" fmla="*/ 28099 h 1000125"/>
                <a:gd name="connsiteX256" fmla="*/ 7250906 w 8324850"/>
                <a:gd name="connsiteY256" fmla="*/ 28099 h 1000125"/>
                <a:gd name="connsiteX257" fmla="*/ 7246144 w 8324850"/>
                <a:gd name="connsiteY257" fmla="*/ 27146 h 1000125"/>
                <a:gd name="connsiteX258" fmla="*/ 7249001 w 8324850"/>
                <a:gd name="connsiteY258" fmla="*/ 19526 h 1000125"/>
                <a:gd name="connsiteX259" fmla="*/ 7239476 w 8324850"/>
                <a:gd name="connsiteY259" fmla="*/ 9049 h 1000125"/>
                <a:gd name="connsiteX260" fmla="*/ 7236619 w 8324850"/>
                <a:gd name="connsiteY260" fmla="*/ 8096 h 1000125"/>
                <a:gd name="connsiteX261" fmla="*/ 7229951 w 8324850"/>
                <a:gd name="connsiteY261" fmla="*/ 10954 h 1000125"/>
                <a:gd name="connsiteX262" fmla="*/ 7228999 w 8324850"/>
                <a:gd name="connsiteY262" fmla="*/ 12859 h 1000125"/>
                <a:gd name="connsiteX263" fmla="*/ 7226142 w 8324850"/>
                <a:gd name="connsiteY263" fmla="*/ 19526 h 1000125"/>
                <a:gd name="connsiteX264" fmla="*/ 7230904 w 8324850"/>
                <a:gd name="connsiteY264" fmla="*/ 28099 h 1000125"/>
                <a:gd name="connsiteX265" fmla="*/ 7225189 w 8324850"/>
                <a:gd name="connsiteY265" fmla="*/ 30956 h 1000125"/>
                <a:gd name="connsiteX266" fmla="*/ 7221379 w 8324850"/>
                <a:gd name="connsiteY266" fmla="*/ 30956 h 1000125"/>
                <a:gd name="connsiteX267" fmla="*/ 7189946 w 8324850"/>
                <a:gd name="connsiteY267" fmla="*/ 37624 h 1000125"/>
                <a:gd name="connsiteX268" fmla="*/ 7187089 w 8324850"/>
                <a:gd name="connsiteY268" fmla="*/ 38576 h 1000125"/>
                <a:gd name="connsiteX269" fmla="*/ 7182326 w 8324850"/>
                <a:gd name="connsiteY269" fmla="*/ 37624 h 1000125"/>
                <a:gd name="connsiteX270" fmla="*/ 7184231 w 8324850"/>
                <a:gd name="connsiteY270" fmla="*/ 31909 h 1000125"/>
                <a:gd name="connsiteX271" fmla="*/ 7179469 w 8324850"/>
                <a:gd name="connsiteY271" fmla="*/ 23336 h 1000125"/>
                <a:gd name="connsiteX272" fmla="*/ 7179469 w 8324850"/>
                <a:gd name="connsiteY272" fmla="*/ 23336 h 1000125"/>
                <a:gd name="connsiteX273" fmla="*/ 7179469 w 8324850"/>
                <a:gd name="connsiteY273" fmla="*/ 23336 h 1000125"/>
                <a:gd name="connsiteX274" fmla="*/ 7174706 w 8324850"/>
                <a:gd name="connsiteY274" fmla="*/ 21431 h 1000125"/>
                <a:gd name="connsiteX275" fmla="*/ 7171849 w 8324850"/>
                <a:gd name="connsiteY275" fmla="*/ 20479 h 1000125"/>
                <a:gd name="connsiteX276" fmla="*/ 7170896 w 8324850"/>
                <a:gd name="connsiteY276" fmla="*/ 20479 h 1000125"/>
                <a:gd name="connsiteX277" fmla="*/ 7168039 w 8324850"/>
                <a:gd name="connsiteY277" fmla="*/ 21431 h 1000125"/>
                <a:gd name="connsiteX278" fmla="*/ 7166134 w 8324850"/>
                <a:gd name="connsiteY278" fmla="*/ 22384 h 1000125"/>
                <a:gd name="connsiteX279" fmla="*/ 7164229 w 8324850"/>
                <a:gd name="connsiteY279" fmla="*/ 23336 h 1000125"/>
                <a:gd name="connsiteX280" fmla="*/ 7164229 w 8324850"/>
                <a:gd name="connsiteY280" fmla="*/ 24289 h 1000125"/>
                <a:gd name="connsiteX281" fmla="*/ 7160419 w 8324850"/>
                <a:gd name="connsiteY281" fmla="*/ 31909 h 1000125"/>
                <a:gd name="connsiteX282" fmla="*/ 7167087 w 8324850"/>
                <a:gd name="connsiteY282" fmla="*/ 42386 h 1000125"/>
                <a:gd name="connsiteX283" fmla="*/ 7162324 w 8324850"/>
                <a:gd name="connsiteY283" fmla="*/ 46196 h 1000125"/>
                <a:gd name="connsiteX284" fmla="*/ 7158514 w 8324850"/>
                <a:gd name="connsiteY284" fmla="*/ 47149 h 1000125"/>
                <a:gd name="connsiteX285" fmla="*/ 7128987 w 8324850"/>
                <a:gd name="connsiteY285" fmla="*/ 59531 h 1000125"/>
                <a:gd name="connsiteX286" fmla="*/ 7126129 w 8324850"/>
                <a:gd name="connsiteY286" fmla="*/ 61436 h 1000125"/>
                <a:gd name="connsiteX287" fmla="*/ 7121367 w 8324850"/>
                <a:gd name="connsiteY287" fmla="*/ 61436 h 1000125"/>
                <a:gd name="connsiteX288" fmla="*/ 7122319 w 8324850"/>
                <a:gd name="connsiteY288" fmla="*/ 57626 h 1000125"/>
                <a:gd name="connsiteX289" fmla="*/ 7112794 w 8324850"/>
                <a:gd name="connsiteY289" fmla="*/ 47149 h 1000125"/>
                <a:gd name="connsiteX290" fmla="*/ 7110889 w 8324850"/>
                <a:gd name="connsiteY290" fmla="*/ 46196 h 1000125"/>
                <a:gd name="connsiteX291" fmla="*/ 7109937 w 8324850"/>
                <a:gd name="connsiteY291" fmla="*/ 46196 h 1000125"/>
                <a:gd name="connsiteX292" fmla="*/ 7104221 w 8324850"/>
                <a:gd name="connsiteY292" fmla="*/ 49054 h 1000125"/>
                <a:gd name="connsiteX293" fmla="*/ 7104221 w 8324850"/>
                <a:gd name="connsiteY293" fmla="*/ 49054 h 1000125"/>
                <a:gd name="connsiteX294" fmla="*/ 7103269 w 8324850"/>
                <a:gd name="connsiteY294" fmla="*/ 50959 h 1000125"/>
                <a:gd name="connsiteX295" fmla="*/ 7100412 w 8324850"/>
                <a:gd name="connsiteY295" fmla="*/ 57626 h 1000125"/>
                <a:gd name="connsiteX296" fmla="*/ 7108984 w 8324850"/>
                <a:gd name="connsiteY296" fmla="*/ 68104 h 1000125"/>
                <a:gd name="connsiteX297" fmla="*/ 7105174 w 8324850"/>
                <a:gd name="connsiteY297" fmla="*/ 71914 h 1000125"/>
                <a:gd name="connsiteX298" fmla="*/ 7101364 w 8324850"/>
                <a:gd name="connsiteY298" fmla="*/ 73819 h 1000125"/>
                <a:gd name="connsiteX299" fmla="*/ 7075646 w 8324850"/>
                <a:gd name="connsiteY299" fmla="*/ 91916 h 1000125"/>
                <a:gd name="connsiteX300" fmla="*/ 7072789 w 8324850"/>
                <a:gd name="connsiteY300" fmla="*/ 93821 h 1000125"/>
                <a:gd name="connsiteX301" fmla="*/ 7068979 w 8324850"/>
                <a:gd name="connsiteY301" fmla="*/ 94774 h 1000125"/>
                <a:gd name="connsiteX302" fmla="*/ 7068979 w 8324850"/>
                <a:gd name="connsiteY302" fmla="*/ 93821 h 1000125"/>
                <a:gd name="connsiteX303" fmla="*/ 7057549 w 8324850"/>
                <a:gd name="connsiteY303" fmla="*/ 82391 h 1000125"/>
                <a:gd name="connsiteX304" fmla="*/ 7055644 w 8324850"/>
                <a:gd name="connsiteY304" fmla="*/ 81439 h 1000125"/>
                <a:gd name="connsiteX305" fmla="*/ 7048976 w 8324850"/>
                <a:gd name="connsiteY305" fmla="*/ 84296 h 1000125"/>
                <a:gd name="connsiteX306" fmla="*/ 7048976 w 8324850"/>
                <a:gd name="connsiteY306" fmla="*/ 84296 h 1000125"/>
                <a:gd name="connsiteX307" fmla="*/ 7047071 w 8324850"/>
                <a:gd name="connsiteY307" fmla="*/ 88106 h 1000125"/>
                <a:gd name="connsiteX308" fmla="*/ 7047071 w 8324850"/>
                <a:gd name="connsiteY308" fmla="*/ 88106 h 1000125"/>
                <a:gd name="connsiteX309" fmla="*/ 7046119 w 8324850"/>
                <a:gd name="connsiteY309" fmla="*/ 90011 h 1000125"/>
                <a:gd name="connsiteX310" fmla="*/ 7046119 w 8324850"/>
                <a:gd name="connsiteY310" fmla="*/ 90964 h 1000125"/>
                <a:gd name="connsiteX311" fmla="*/ 7046119 w 8324850"/>
                <a:gd name="connsiteY311" fmla="*/ 90964 h 1000125"/>
                <a:gd name="connsiteX312" fmla="*/ 7046119 w 8324850"/>
                <a:gd name="connsiteY312" fmla="*/ 91916 h 1000125"/>
                <a:gd name="connsiteX313" fmla="*/ 7056596 w 8324850"/>
                <a:gd name="connsiteY313" fmla="*/ 102394 h 1000125"/>
                <a:gd name="connsiteX314" fmla="*/ 7053739 w 8324850"/>
                <a:gd name="connsiteY314" fmla="*/ 107156 h 1000125"/>
                <a:gd name="connsiteX315" fmla="*/ 7049929 w 8324850"/>
                <a:gd name="connsiteY315" fmla="*/ 110014 h 1000125"/>
                <a:gd name="connsiteX316" fmla="*/ 7028021 w 8324850"/>
                <a:gd name="connsiteY316" fmla="*/ 132874 h 1000125"/>
                <a:gd name="connsiteX317" fmla="*/ 7026117 w 8324850"/>
                <a:gd name="connsiteY317" fmla="*/ 135731 h 1000125"/>
                <a:gd name="connsiteX318" fmla="*/ 7023259 w 8324850"/>
                <a:gd name="connsiteY318" fmla="*/ 137636 h 1000125"/>
                <a:gd name="connsiteX319" fmla="*/ 7012781 w 8324850"/>
                <a:gd name="connsiteY319" fmla="*/ 128111 h 1000125"/>
                <a:gd name="connsiteX320" fmla="*/ 7011829 w 8324850"/>
                <a:gd name="connsiteY320" fmla="*/ 128111 h 1000125"/>
                <a:gd name="connsiteX321" fmla="*/ 7009924 w 8324850"/>
                <a:gd name="connsiteY321" fmla="*/ 127159 h 1000125"/>
                <a:gd name="connsiteX322" fmla="*/ 7003256 w 8324850"/>
                <a:gd name="connsiteY322" fmla="*/ 130016 h 1000125"/>
                <a:gd name="connsiteX323" fmla="*/ 7003256 w 8324850"/>
                <a:gd name="connsiteY323" fmla="*/ 130016 h 1000125"/>
                <a:gd name="connsiteX324" fmla="*/ 7000399 w 8324850"/>
                <a:gd name="connsiteY324" fmla="*/ 135731 h 1000125"/>
                <a:gd name="connsiteX325" fmla="*/ 7000399 w 8324850"/>
                <a:gd name="connsiteY325" fmla="*/ 136684 h 1000125"/>
                <a:gd name="connsiteX326" fmla="*/ 7001351 w 8324850"/>
                <a:gd name="connsiteY326" fmla="*/ 137636 h 1000125"/>
                <a:gd name="connsiteX327" fmla="*/ 7001351 w 8324850"/>
                <a:gd name="connsiteY327" fmla="*/ 137636 h 1000125"/>
                <a:gd name="connsiteX328" fmla="*/ 7012781 w 8324850"/>
                <a:gd name="connsiteY328" fmla="*/ 149066 h 1000125"/>
                <a:gd name="connsiteX329" fmla="*/ 7013734 w 8324850"/>
                <a:gd name="connsiteY329" fmla="*/ 149066 h 1000125"/>
                <a:gd name="connsiteX330" fmla="*/ 7011829 w 8324850"/>
                <a:gd name="connsiteY330" fmla="*/ 152876 h 1000125"/>
                <a:gd name="connsiteX331" fmla="*/ 7008971 w 8324850"/>
                <a:gd name="connsiteY331" fmla="*/ 156686 h 1000125"/>
                <a:gd name="connsiteX332" fmla="*/ 6991826 w 8324850"/>
                <a:gd name="connsiteY332" fmla="*/ 183356 h 1000125"/>
                <a:gd name="connsiteX333" fmla="*/ 6989921 w 8324850"/>
                <a:gd name="connsiteY333" fmla="*/ 187166 h 1000125"/>
                <a:gd name="connsiteX334" fmla="*/ 6988969 w 8324850"/>
                <a:gd name="connsiteY334" fmla="*/ 188119 h 1000125"/>
                <a:gd name="connsiteX335" fmla="*/ 6978492 w 8324850"/>
                <a:gd name="connsiteY335" fmla="*/ 181451 h 1000125"/>
                <a:gd name="connsiteX336" fmla="*/ 6977539 w 8324850"/>
                <a:gd name="connsiteY336" fmla="*/ 181451 h 1000125"/>
                <a:gd name="connsiteX337" fmla="*/ 6975634 w 8324850"/>
                <a:gd name="connsiteY337" fmla="*/ 181451 h 1000125"/>
                <a:gd name="connsiteX338" fmla="*/ 6968967 w 8324850"/>
                <a:gd name="connsiteY338" fmla="*/ 184309 h 1000125"/>
                <a:gd name="connsiteX339" fmla="*/ 6968014 w 8324850"/>
                <a:gd name="connsiteY339" fmla="*/ 185261 h 1000125"/>
                <a:gd name="connsiteX340" fmla="*/ 6966109 w 8324850"/>
                <a:gd name="connsiteY340" fmla="*/ 190976 h 1000125"/>
                <a:gd name="connsiteX341" fmla="*/ 6968014 w 8324850"/>
                <a:gd name="connsiteY341" fmla="*/ 194786 h 1000125"/>
                <a:gd name="connsiteX342" fmla="*/ 6978492 w 8324850"/>
                <a:gd name="connsiteY342" fmla="*/ 203359 h 1000125"/>
                <a:gd name="connsiteX343" fmla="*/ 6981349 w 8324850"/>
                <a:gd name="connsiteY343" fmla="*/ 203359 h 1000125"/>
                <a:gd name="connsiteX344" fmla="*/ 6980396 w 8324850"/>
                <a:gd name="connsiteY344" fmla="*/ 207169 h 1000125"/>
                <a:gd name="connsiteX345" fmla="*/ 6978492 w 8324850"/>
                <a:gd name="connsiteY345" fmla="*/ 211931 h 1000125"/>
                <a:gd name="connsiteX346" fmla="*/ 6967062 w 8324850"/>
                <a:gd name="connsiteY346" fmla="*/ 240506 h 1000125"/>
                <a:gd name="connsiteX347" fmla="*/ 6966109 w 8324850"/>
                <a:gd name="connsiteY347" fmla="*/ 244316 h 1000125"/>
                <a:gd name="connsiteX348" fmla="*/ 6965156 w 8324850"/>
                <a:gd name="connsiteY348" fmla="*/ 245269 h 1000125"/>
                <a:gd name="connsiteX349" fmla="*/ 6956584 w 8324850"/>
                <a:gd name="connsiteY349" fmla="*/ 240506 h 1000125"/>
                <a:gd name="connsiteX350" fmla="*/ 6956584 w 8324850"/>
                <a:gd name="connsiteY350" fmla="*/ 240506 h 1000125"/>
                <a:gd name="connsiteX351" fmla="*/ 6956584 w 8324850"/>
                <a:gd name="connsiteY351" fmla="*/ 240506 h 1000125"/>
                <a:gd name="connsiteX352" fmla="*/ 6953726 w 8324850"/>
                <a:gd name="connsiteY352" fmla="*/ 240506 h 1000125"/>
                <a:gd name="connsiteX353" fmla="*/ 6947059 w 8324850"/>
                <a:gd name="connsiteY353" fmla="*/ 243364 h 1000125"/>
                <a:gd name="connsiteX354" fmla="*/ 6946106 w 8324850"/>
                <a:gd name="connsiteY354" fmla="*/ 244316 h 1000125"/>
                <a:gd name="connsiteX355" fmla="*/ 6944201 w 8324850"/>
                <a:gd name="connsiteY355" fmla="*/ 250031 h 1000125"/>
                <a:gd name="connsiteX356" fmla="*/ 6947059 w 8324850"/>
                <a:gd name="connsiteY356" fmla="*/ 255746 h 1000125"/>
                <a:gd name="connsiteX357" fmla="*/ 6948012 w 8324850"/>
                <a:gd name="connsiteY357" fmla="*/ 256699 h 1000125"/>
                <a:gd name="connsiteX358" fmla="*/ 6948012 w 8324850"/>
                <a:gd name="connsiteY358" fmla="*/ 256699 h 1000125"/>
                <a:gd name="connsiteX359" fmla="*/ 6957537 w 8324850"/>
                <a:gd name="connsiteY359" fmla="*/ 262414 h 1000125"/>
                <a:gd name="connsiteX360" fmla="*/ 6961346 w 8324850"/>
                <a:gd name="connsiteY360" fmla="*/ 261461 h 1000125"/>
                <a:gd name="connsiteX361" fmla="*/ 6961346 w 8324850"/>
                <a:gd name="connsiteY361" fmla="*/ 263366 h 1000125"/>
                <a:gd name="connsiteX362" fmla="*/ 6959442 w 8324850"/>
                <a:gd name="connsiteY362" fmla="*/ 269081 h 1000125"/>
                <a:gd name="connsiteX363" fmla="*/ 6953726 w 8324850"/>
                <a:gd name="connsiteY363" fmla="*/ 299561 h 1000125"/>
                <a:gd name="connsiteX364" fmla="*/ 6953726 w 8324850"/>
                <a:gd name="connsiteY364" fmla="*/ 304324 h 1000125"/>
                <a:gd name="connsiteX365" fmla="*/ 6952774 w 8324850"/>
                <a:gd name="connsiteY365" fmla="*/ 305276 h 1000125"/>
                <a:gd name="connsiteX366" fmla="*/ 6952774 w 8324850"/>
                <a:gd name="connsiteY366" fmla="*/ 305276 h 1000125"/>
                <a:gd name="connsiteX367" fmla="*/ 6951821 w 8324850"/>
                <a:gd name="connsiteY367" fmla="*/ 304324 h 1000125"/>
                <a:gd name="connsiteX368" fmla="*/ 6948012 w 8324850"/>
                <a:gd name="connsiteY368" fmla="*/ 302419 h 1000125"/>
                <a:gd name="connsiteX369" fmla="*/ 6948012 w 8324850"/>
                <a:gd name="connsiteY369" fmla="*/ 302419 h 1000125"/>
                <a:gd name="connsiteX370" fmla="*/ 6945154 w 8324850"/>
                <a:gd name="connsiteY370" fmla="*/ 301466 h 1000125"/>
                <a:gd name="connsiteX371" fmla="*/ 6942296 w 8324850"/>
                <a:gd name="connsiteY371" fmla="*/ 302419 h 1000125"/>
                <a:gd name="connsiteX372" fmla="*/ 6942296 w 8324850"/>
                <a:gd name="connsiteY372" fmla="*/ 302419 h 1000125"/>
                <a:gd name="connsiteX373" fmla="*/ 6936581 w 8324850"/>
                <a:gd name="connsiteY373" fmla="*/ 304324 h 1000125"/>
                <a:gd name="connsiteX374" fmla="*/ 6935629 w 8324850"/>
                <a:gd name="connsiteY374" fmla="*/ 305276 h 1000125"/>
                <a:gd name="connsiteX375" fmla="*/ 6934676 w 8324850"/>
                <a:gd name="connsiteY375" fmla="*/ 306229 h 1000125"/>
                <a:gd name="connsiteX376" fmla="*/ 6934676 w 8324850"/>
                <a:gd name="connsiteY376" fmla="*/ 307181 h 1000125"/>
                <a:gd name="connsiteX377" fmla="*/ 6932771 w 8324850"/>
                <a:gd name="connsiteY377" fmla="*/ 311944 h 1000125"/>
                <a:gd name="connsiteX378" fmla="*/ 6932771 w 8324850"/>
                <a:gd name="connsiteY378" fmla="*/ 312896 h 1000125"/>
                <a:gd name="connsiteX379" fmla="*/ 6932771 w 8324850"/>
                <a:gd name="connsiteY379" fmla="*/ 312896 h 1000125"/>
                <a:gd name="connsiteX380" fmla="*/ 6932771 w 8324850"/>
                <a:gd name="connsiteY380" fmla="*/ 313849 h 1000125"/>
                <a:gd name="connsiteX381" fmla="*/ 6944201 w 8324850"/>
                <a:gd name="connsiteY381" fmla="*/ 325279 h 1000125"/>
                <a:gd name="connsiteX382" fmla="*/ 6951821 w 8324850"/>
                <a:gd name="connsiteY382" fmla="*/ 322421 h 1000125"/>
                <a:gd name="connsiteX383" fmla="*/ 6951821 w 8324850"/>
                <a:gd name="connsiteY383" fmla="*/ 324326 h 1000125"/>
                <a:gd name="connsiteX384" fmla="*/ 6951821 w 8324850"/>
                <a:gd name="connsiteY384" fmla="*/ 330994 h 1000125"/>
                <a:gd name="connsiteX385" fmla="*/ 6952774 w 8324850"/>
                <a:gd name="connsiteY385" fmla="*/ 361474 h 1000125"/>
                <a:gd name="connsiteX386" fmla="*/ 6953726 w 8324850"/>
                <a:gd name="connsiteY386" fmla="*/ 366236 h 1000125"/>
                <a:gd name="connsiteX387" fmla="*/ 6953726 w 8324850"/>
                <a:gd name="connsiteY387" fmla="*/ 367189 h 1000125"/>
                <a:gd name="connsiteX388" fmla="*/ 6949917 w 8324850"/>
                <a:gd name="connsiteY388" fmla="*/ 365284 h 1000125"/>
                <a:gd name="connsiteX389" fmla="*/ 6948012 w 8324850"/>
                <a:gd name="connsiteY389" fmla="*/ 364331 h 1000125"/>
                <a:gd name="connsiteX390" fmla="*/ 6947059 w 8324850"/>
                <a:gd name="connsiteY390" fmla="*/ 364331 h 1000125"/>
                <a:gd name="connsiteX391" fmla="*/ 6947059 w 8324850"/>
                <a:gd name="connsiteY391" fmla="*/ 364331 h 1000125"/>
                <a:gd name="connsiteX392" fmla="*/ 6935629 w 8324850"/>
                <a:gd name="connsiteY392" fmla="*/ 375761 h 1000125"/>
                <a:gd name="connsiteX393" fmla="*/ 6947059 w 8324850"/>
                <a:gd name="connsiteY393" fmla="*/ 387191 h 1000125"/>
                <a:gd name="connsiteX394" fmla="*/ 6955631 w 8324850"/>
                <a:gd name="connsiteY394" fmla="*/ 382429 h 1000125"/>
                <a:gd name="connsiteX395" fmla="*/ 6956584 w 8324850"/>
                <a:gd name="connsiteY395" fmla="*/ 384334 h 1000125"/>
                <a:gd name="connsiteX396" fmla="*/ 6957537 w 8324850"/>
                <a:gd name="connsiteY396" fmla="*/ 391001 h 1000125"/>
                <a:gd name="connsiteX397" fmla="*/ 6964204 w 8324850"/>
                <a:gd name="connsiteY397" fmla="*/ 420529 h 1000125"/>
                <a:gd name="connsiteX398" fmla="*/ 6966109 w 8324850"/>
                <a:gd name="connsiteY398" fmla="*/ 426244 h 1000125"/>
                <a:gd name="connsiteX399" fmla="*/ 6966109 w 8324850"/>
                <a:gd name="connsiteY399" fmla="*/ 426244 h 1000125"/>
                <a:gd name="connsiteX400" fmla="*/ 6964204 w 8324850"/>
                <a:gd name="connsiteY400" fmla="*/ 425291 h 1000125"/>
                <a:gd name="connsiteX401" fmla="*/ 6962299 w 8324850"/>
                <a:gd name="connsiteY401" fmla="*/ 425291 h 1000125"/>
                <a:gd name="connsiteX402" fmla="*/ 6957537 w 8324850"/>
                <a:gd name="connsiteY402" fmla="*/ 427196 h 1000125"/>
                <a:gd name="connsiteX403" fmla="*/ 6956584 w 8324850"/>
                <a:gd name="connsiteY403" fmla="*/ 428149 h 1000125"/>
                <a:gd name="connsiteX404" fmla="*/ 6955631 w 8324850"/>
                <a:gd name="connsiteY404" fmla="*/ 428149 h 1000125"/>
                <a:gd name="connsiteX405" fmla="*/ 6952774 w 8324850"/>
                <a:gd name="connsiteY405" fmla="*/ 430054 h 1000125"/>
                <a:gd name="connsiteX406" fmla="*/ 6952774 w 8324850"/>
                <a:gd name="connsiteY406" fmla="*/ 431006 h 1000125"/>
                <a:gd name="connsiteX407" fmla="*/ 6949917 w 8324850"/>
                <a:gd name="connsiteY407" fmla="*/ 437674 h 1000125"/>
                <a:gd name="connsiteX408" fmla="*/ 6949917 w 8324850"/>
                <a:gd name="connsiteY408" fmla="*/ 437674 h 1000125"/>
                <a:gd name="connsiteX409" fmla="*/ 6949917 w 8324850"/>
                <a:gd name="connsiteY409" fmla="*/ 437674 h 1000125"/>
                <a:gd name="connsiteX410" fmla="*/ 6949917 w 8324850"/>
                <a:gd name="connsiteY410" fmla="*/ 437674 h 1000125"/>
                <a:gd name="connsiteX411" fmla="*/ 6951821 w 8324850"/>
                <a:gd name="connsiteY411" fmla="*/ 443389 h 1000125"/>
                <a:gd name="connsiteX412" fmla="*/ 6922294 w 8324850"/>
                <a:gd name="connsiteY412" fmla="*/ 456724 h 1000125"/>
                <a:gd name="connsiteX413" fmla="*/ 6887051 w 8324850"/>
                <a:gd name="connsiteY413" fmla="*/ 457676 h 1000125"/>
                <a:gd name="connsiteX414" fmla="*/ 6877526 w 8324850"/>
                <a:gd name="connsiteY414" fmla="*/ 401479 h 1000125"/>
                <a:gd name="connsiteX415" fmla="*/ 6867049 w 8324850"/>
                <a:gd name="connsiteY415" fmla="*/ 393859 h 1000125"/>
                <a:gd name="connsiteX416" fmla="*/ 6856571 w 8324850"/>
                <a:gd name="connsiteY416" fmla="*/ 396716 h 1000125"/>
                <a:gd name="connsiteX417" fmla="*/ 6864192 w 8324850"/>
                <a:gd name="connsiteY417" fmla="*/ 406241 h 1000125"/>
                <a:gd name="connsiteX418" fmla="*/ 6864192 w 8324850"/>
                <a:gd name="connsiteY418" fmla="*/ 413861 h 1000125"/>
                <a:gd name="connsiteX419" fmla="*/ 6647021 w 8324850"/>
                <a:gd name="connsiteY419" fmla="*/ 416719 h 1000125"/>
                <a:gd name="connsiteX420" fmla="*/ 6655594 w 8324850"/>
                <a:gd name="connsiteY420" fmla="*/ 398621 h 1000125"/>
                <a:gd name="connsiteX421" fmla="*/ 6645117 w 8324850"/>
                <a:gd name="connsiteY421" fmla="*/ 395764 h 1000125"/>
                <a:gd name="connsiteX422" fmla="*/ 6634639 w 8324850"/>
                <a:gd name="connsiteY422" fmla="*/ 403384 h 1000125"/>
                <a:gd name="connsiteX423" fmla="*/ 6632734 w 8324850"/>
                <a:gd name="connsiteY423" fmla="*/ 431006 h 1000125"/>
                <a:gd name="connsiteX424" fmla="*/ 6623209 w 8324850"/>
                <a:gd name="connsiteY424" fmla="*/ 461486 h 1000125"/>
                <a:gd name="connsiteX425" fmla="*/ 6551771 w 8324850"/>
                <a:gd name="connsiteY425" fmla="*/ 449104 h 1000125"/>
                <a:gd name="connsiteX426" fmla="*/ 6549867 w 8324850"/>
                <a:gd name="connsiteY426" fmla="*/ 468154 h 1000125"/>
                <a:gd name="connsiteX427" fmla="*/ 6601301 w 8324850"/>
                <a:gd name="connsiteY427" fmla="*/ 541496 h 1000125"/>
                <a:gd name="connsiteX428" fmla="*/ 6583204 w 8324850"/>
                <a:gd name="connsiteY428" fmla="*/ 545306 h 1000125"/>
                <a:gd name="connsiteX429" fmla="*/ 6582251 w 8324850"/>
                <a:gd name="connsiteY429" fmla="*/ 556736 h 1000125"/>
                <a:gd name="connsiteX430" fmla="*/ 6516529 w 8324850"/>
                <a:gd name="connsiteY430" fmla="*/ 542449 h 1000125"/>
                <a:gd name="connsiteX431" fmla="*/ 6519387 w 8324850"/>
                <a:gd name="connsiteY431" fmla="*/ 564356 h 1000125"/>
                <a:gd name="connsiteX432" fmla="*/ 6572726 w 8324850"/>
                <a:gd name="connsiteY432" fmla="*/ 613886 h 1000125"/>
                <a:gd name="connsiteX433" fmla="*/ 6571774 w 8324850"/>
                <a:gd name="connsiteY433" fmla="*/ 639604 h 1000125"/>
                <a:gd name="connsiteX434" fmla="*/ 6555581 w 8324850"/>
                <a:gd name="connsiteY434" fmla="*/ 639604 h 1000125"/>
                <a:gd name="connsiteX435" fmla="*/ 6555581 w 8324850"/>
                <a:gd name="connsiteY435" fmla="*/ 651986 h 1000125"/>
                <a:gd name="connsiteX436" fmla="*/ 6492717 w 8324850"/>
                <a:gd name="connsiteY436" fmla="*/ 647224 h 1000125"/>
                <a:gd name="connsiteX437" fmla="*/ 6492717 w 8324850"/>
                <a:gd name="connsiteY437" fmla="*/ 595789 h 1000125"/>
                <a:gd name="connsiteX438" fmla="*/ 6492717 w 8324850"/>
                <a:gd name="connsiteY438" fmla="*/ 591979 h 1000125"/>
                <a:gd name="connsiteX439" fmla="*/ 6474619 w 8324850"/>
                <a:gd name="connsiteY439" fmla="*/ 591979 h 1000125"/>
                <a:gd name="connsiteX440" fmla="*/ 6474619 w 8324850"/>
                <a:gd name="connsiteY440" fmla="*/ 568166 h 1000125"/>
                <a:gd name="connsiteX441" fmla="*/ 6460331 w 8324850"/>
                <a:gd name="connsiteY441" fmla="*/ 568166 h 1000125"/>
                <a:gd name="connsiteX442" fmla="*/ 6453664 w 8324850"/>
                <a:gd name="connsiteY442" fmla="*/ 572929 h 1000125"/>
                <a:gd name="connsiteX443" fmla="*/ 6453664 w 8324850"/>
                <a:gd name="connsiteY443" fmla="*/ 579596 h 1000125"/>
                <a:gd name="connsiteX444" fmla="*/ 6446044 w 8324850"/>
                <a:gd name="connsiteY444" fmla="*/ 579596 h 1000125"/>
                <a:gd name="connsiteX445" fmla="*/ 6436519 w 8324850"/>
                <a:gd name="connsiteY445" fmla="*/ 584359 h 1000125"/>
                <a:gd name="connsiteX446" fmla="*/ 6436519 w 8324850"/>
                <a:gd name="connsiteY446" fmla="*/ 591026 h 1000125"/>
                <a:gd name="connsiteX447" fmla="*/ 6426994 w 8324850"/>
                <a:gd name="connsiteY447" fmla="*/ 591026 h 1000125"/>
                <a:gd name="connsiteX448" fmla="*/ 6426994 w 8324850"/>
                <a:gd name="connsiteY448" fmla="*/ 672941 h 1000125"/>
                <a:gd name="connsiteX449" fmla="*/ 6417469 w 8324850"/>
                <a:gd name="connsiteY449" fmla="*/ 672941 h 1000125"/>
                <a:gd name="connsiteX450" fmla="*/ 6417469 w 8324850"/>
                <a:gd name="connsiteY450" fmla="*/ 471011 h 1000125"/>
                <a:gd name="connsiteX451" fmla="*/ 6412706 w 8324850"/>
                <a:gd name="connsiteY451" fmla="*/ 466249 h 1000125"/>
                <a:gd name="connsiteX452" fmla="*/ 6386989 w 8324850"/>
                <a:gd name="connsiteY452" fmla="*/ 459581 h 1000125"/>
                <a:gd name="connsiteX453" fmla="*/ 6314599 w 8324850"/>
                <a:gd name="connsiteY453" fmla="*/ 471011 h 1000125"/>
                <a:gd name="connsiteX454" fmla="*/ 6298406 w 8324850"/>
                <a:gd name="connsiteY454" fmla="*/ 477679 h 1000125"/>
                <a:gd name="connsiteX455" fmla="*/ 6298406 w 8324850"/>
                <a:gd name="connsiteY455" fmla="*/ 586264 h 1000125"/>
                <a:gd name="connsiteX456" fmla="*/ 6239351 w 8324850"/>
                <a:gd name="connsiteY456" fmla="*/ 586264 h 1000125"/>
                <a:gd name="connsiteX457" fmla="*/ 6208871 w 8324850"/>
                <a:gd name="connsiteY457" fmla="*/ 595789 h 1000125"/>
                <a:gd name="connsiteX458" fmla="*/ 6208871 w 8324850"/>
                <a:gd name="connsiteY458" fmla="*/ 664369 h 1000125"/>
                <a:gd name="connsiteX459" fmla="*/ 6197442 w 8324850"/>
                <a:gd name="connsiteY459" fmla="*/ 664369 h 1000125"/>
                <a:gd name="connsiteX460" fmla="*/ 6197442 w 8324850"/>
                <a:gd name="connsiteY460" fmla="*/ 659606 h 1000125"/>
                <a:gd name="connsiteX461" fmla="*/ 6186012 w 8324850"/>
                <a:gd name="connsiteY461" fmla="*/ 659606 h 1000125"/>
                <a:gd name="connsiteX462" fmla="*/ 6186012 w 8324850"/>
                <a:gd name="connsiteY462" fmla="*/ 654844 h 1000125"/>
                <a:gd name="connsiteX463" fmla="*/ 6146006 w 8324850"/>
                <a:gd name="connsiteY463" fmla="*/ 654844 h 1000125"/>
                <a:gd name="connsiteX464" fmla="*/ 6146006 w 8324850"/>
                <a:gd name="connsiteY464" fmla="*/ 648176 h 1000125"/>
                <a:gd name="connsiteX465" fmla="*/ 6082189 w 8324850"/>
                <a:gd name="connsiteY465" fmla="*/ 648176 h 1000125"/>
                <a:gd name="connsiteX466" fmla="*/ 6082189 w 8324850"/>
                <a:gd name="connsiteY466" fmla="*/ 659606 h 1000125"/>
                <a:gd name="connsiteX467" fmla="*/ 6051709 w 8324850"/>
                <a:gd name="connsiteY467" fmla="*/ 659606 h 1000125"/>
                <a:gd name="connsiteX468" fmla="*/ 6051709 w 8324850"/>
                <a:gd name="connsiteY468" fmla="*/ 680561 h 1000125"/>
                <a:gd name="connsiteX469" fmla="*/ 5995512 w 8324850"/>
                <a:gd name="connsiteY469" fmla="*/ 685324 h 1000125"/>
                <a:gd name="connsiteX470" fmla="*/ 5995512 w 8324850"/>
                <a:gd name="connsiteY470" fmla="*/ 664369 h 1000125"/>
                <a:gd name="connsiteX471" fmla="*/ 5985987 w 8324850"/>
                <a:gd name="connsiteY471" fmla="*/ 664369 h 1000125"/>
                <a:gd name="connsiteX472" fmla="*/ 5985987 w 8324850"/>
                <a:gd name="connsiteY472" fmla="*/ 650081 h 1000125"/>
                <a:gd name="connsiteX473" fmla="*/ 5979319 w 8324850"/>
                <a:gd name="connsiteY473" fmla="*/ 650081 h 1000125"/>
                <a:gd name="connsiteX474" fmla="*/ 5979319 w 8324850"/>
                <a:gd name="connsiteY474" fmla="*/ 621506 h 1000125"/>
                <a:gd name="connsiteX475" fmla="*/ 5974556 w 8324850"/>
                <a:gd name="connsiteY475" fmla="*/ 621506 h 1000125"/>
                <a:gd name="connsiteX476" fmla="*/ 5974556 w 8324850"/>
                <a:gd name="connsiteY476" fmla="*/ 596741 h 1000125"/>
                <a:gd name="connsiteX477" fmla="*/ 5965984 w 8324850"/>
                <a:gd name="connsiteY477" fmla="*/ 596741 h 1000125"/>
                <a:gd name="connsiteX478" fmla="*/ 5965984 w 8324850"/>
                <a:gd name="connsiteY478" fmla="*/ 599599 h 1000125"/>
                <a:gd name="connsiteX479" fmla="*/ 5930742 w 8324850"/>
                <a:gd name="connsiteY479" fmla="*/ 581501 h 1000125"/>
                <a:gd name="connsiteX480" fmla="*/ 5928837 w 8324850"/>
                <a:gd name="connsiteY480" fmla="*/ 568166 h 1000125"/>
                <a:gd name="connsiteX481" fmla="*/ 5926931 w 8324850"/>
                <a:gd name="connsiteY481" fmla="*/ 581501 h 1000125"/>
                <a:gd name="connsiteX482" fmla="*/ 5892642 w 8324850"/>
                <a:gd name="connsiteY482" fmla="*/ 597694 h 1000125"/>
                <a:gd name="connsiteX483" fmla="*/ 5892642 w 8324850"/>
                <a:gd name="connsiteY483" fmla="*/ 597694 h 1000125"/>
                <a:gd name="connsiteX484" fmla="*/ 5883117 w 8324850"/>
                <a:gd name="connsiteY484" fmla="*/ 597694 h 1000125"/>
                <a:gd name="connsiteX485" fmla="*/ 5883117 w 8324850"/>
                <a:gd name="connsiteY485" fmla="*/ 623411 h 1000125"/>
                <a:gd name="connsiteX486" fmla="*/ 5878354 w 8324850"/>
                <a:gd name="connsiteY486" fmla="*/ 623411 h 1000125"/>
                <a:gd name="connsiteX487" fmla="*/ 5878354 w 8324850"/>
                <a:gd name="connsiteY487" fmla="*/ 649129 h 1000125"/>
                <a:gd name="connsiteX488" fmla="*/ 5871687 w 8324850"/>
                <a:gd name="connsiteY488" fmla="*/ 649129 h 1000125"/>
                <a:gd name="connsiteX489" fmla="*/ 5871687 w 8324850"/>
                <a:gd name="connsiteY489" fmla="*/ 668179 h 1000125"/>
                <a:gd name="connsiteX490" fmla="*/ 5860256 w 8324850"/>
                <a:gd name="connsiteY490" fmla="*/ 668179 h 1000125"/>
                <a:gd name="connsiteX491" fmla="*/ 5859304 w 8324850"/>
                <a:gd name="connsiteY491" fmla="*/ 575786 h 1000125"/>
                <a:gd name="connsiteX492" fmla="*/ 5858351 w 8324850"/>
                <a:gd name="connsiteY492" fmla="*/ 511969 h 1000125"/>
                <a:gd name="connsiteX493" fmla="*/ 5858351 w 8324850"/>
                <a:gd name="connsiteY493" fmla="*/ 511969 h 1000125"/>
                <a:gd name="connsiteX494" fmla="*/ 5857399 w 8324850"/>
                <a:gd name="connsiteY494" fmla="*/ 511969 h 1000125"/>
                <a:gd name="connsiteX495" fmla="*/ 5856446 w 8324850"/>
                <a:gd name="connsiteY495" fmla="*/ 511969 h 1000125"/>
                <a:gd name="connsiteX496" fmla="*/ 5855494 w 8324850"/>
                <a:gd name="connsiteY496" fmla="*/ 511969 h 1000125"/>
                <a:gd name="connsiteX497" fmla="*/ 5855494 w 8324850"/>
                <a:gd name="connsiteY497" fmla="*/ 510064 h 1000125"/>
                <a:gd name="connsiteX498" fmla="*/ 5854542 w 8324850"/>
                <a:gd name="connsiteY498" fmla="*/ 505301 h 1000125"/>
                <a:gd name="connsiteX499" fmla="*/ 5854542 w 8324850"/>
                <a:gd name="connsiteY499" fmla="*/ 504349 h 1000125"/>
                <a:gd name="connsiteX500" fmla="*/ 5854542 w 8324850"/>
                <a:gd name="connsiteY500" fmla="*/ 502444 h 1000125"/>
                <a:gd name="connsiteX501" fmla="*/ 5855494 w 8324850"/>
                <a:gd name="connsiteY501" fmla="*/ 501491 h 1000125"/>
                <a:gd name="connsiteX502" fmla="*/ 5855494 w 8324850"/>
                <a:gd name="connsiteY502" fmla="*/ 500539 h 1000125"/>
                <a:gd name="connsiteX503" fmla="*/ 5855494 w 8324850"/>
                <a:gd name="connsiteY503" fmla="*/ 500539 h 1000125"/>
                <a:gd name="connsiteX504" fmla="*/ 5855494 w 8324850"/>
                <a:gd name="connsiteY504" fmla="*/ 500539 h 1000125"/>
                <a:gd name="connsiteX505" fmla="*/ 5855494 w 8324850"/>
                <a:gd name="connsiteY505" fmla="*/ 499586 h 1000125"/>
                <a:gd name="connsiteX506" fmla="*/ 5855494 w 8324850"/>
                <a:gd name="connsiteY506" fmla="*/ 498634 h 1000125"/>
                <a:gd name="connsiteX507" fmla="*/ 5851684 w 8324850"/>
                <a:gd name="connsiteY507" fmla="*/ 498634 h 1000125"/>
                <a:gd name="connsiteX508" fmla="*/ 5850731 w 8324850"/>
                <a:gd name="connsiteY508" fmla="*/ 499586 h 1000125"/>
                <a:gd name="connsiteX509" fmla="*/ 5850731 w 8324850"/>
                <a:gd name="connsiteY509" fmla="*/ 500539 h 1000125"/>
                <a:gd name="connsiteX510" fmla="*/ 5850731 w 8324850"/>
                <a:gd name="connsiteY510" fmla="*/ 501491 h 1000125"/>
                <a:gd name="connsiteX511" fmla="*/ 5850731 w 8324850"/>
                <a:gd name="connsiteY511" fmla="*/ 503396 h 1000125"/>
                <a:gd name="connsiteX512" fmla="*/ 5849779 w 8324850"/>
                <a:gd name="connsiteY512" fmla="*/ 509111 h 1000125"/>
                <a:gd name="connsiteX513" fmla="*/ 5849779 w 8324850"/>
                <a:gd name="connsiteY513" fmla="*/ 512921 h 1000125"/>
                <a:gd name="connsiteX514" fmla="*/ 5849779 w 8324850"/>
                <a:gd name="connsiteY514" fmla="*/ 512921 h 1000125"/>
                <a:gd name="connsiteX515" fmla="*/ 5848826 w 8324850"/>
                <a:gd name="connsiteY515" fmla="*/ 512921 h 1000125"/>
                <a:gd name="connsiteX516" fmla="*/ 5847874 w 8324850"/>
                <a:gd name="connsiteY516" fmla="*/ 512921 h 1000125"/>
                <a:gd name="connsiteX517" fmla="*/ 5846921 w 8324850"/>
                <a:gd name="connsiteY517" fmla="*/ 512921 h 1000125"/>
                <a:gd name="connsiteX518" fmla="*/ 5846921 w 8324850"/>
                <a:gd name="connsiteY518" fmla="*/ 512921 h 1000125"/>
                <a:gd name="connsiteX519" fmla="*/ 5847874 w 8324850"/>
                <a:gd name="connsiteY519" fmla="*/ 556736 h 1000125"/>
                <a:gd name="connsiteX520" fmla="*/ 5841206 w 8324850"/>
                <a:gd name="connsiteY520" fmla="*/ 556736 h 1000125"/>
                <a:gd name="connsiteX521" fmla="*/ 5840254 w 8324850"/>
                <a:gd name="connsiteY521" fmla="*/ 557689 h 1000125"/>
                <a:gd name="connsiteX522" fmla="*/ 5840254 w 8324850"/>
                <a:gd name="connsiteY522" fmla="*/ 567214 h 1000125"/>
                <a:gd name="connsiteX523" fmla="*/ 5768817 w 8324850"/>
                <a:gd name="connsiteY523" fmla="*/ 567214 h 1000125"/>
                <a:gd name="connsiteX524" fmla="*/ 5768817 w 8324850"/>
                <a:gd name="connsiteY524" fmla="*/ 556736 h 1000125"/>
                <a:gd name="connsiteX525" fmla="*/ 5764054 w 8324850"/>
                <a:gd name="connsiteY525" fmla="*/ 556736 h 1000125"/>
                <a:gd name="connsiteX526" fmla="*/ 5764054 w 8324850"/>
                <a:gd name="connsiteY526" fmla="*/ 531019 h 1000125"/>
                <a:gd name="connsiteX527" fmla="*/ 5764054 w 8324850"/>
                <a:gd name="connsiteY527" fmla="*/ 477679 h 1000125"/>
                <a:gd name="connsiteX528" fmla="*/ 5764054 w 8324850"/>
                <a:gd name="connsiteY528" fmla="*/ 477679 h 1000125"/>
                <a:gd name="connsiteX529" fmla="*/ 5763101 w 8324850"/>
                <a:gd name="connsiteY529" fmla="*/ 476726 h 1000125"/>
                <a:gd name="connsiteX530" fmla="*/ 5762149 w 8324850"/>
                <a:gd name="connsiteY530" fmla="*/ 476726 h 1000125"/>
                <a:gd name="connsiteX531" fmla="*/ 5761196 w 8324850"/>
                <a:gd name="connsiteY531" fmla="*/ 476726 h 1000125"/>
                <a:gd name="connsiteX532" fmla="*/ 5760244 w 8324850"/>
                <a:gd name="connsiteY532" fmla="*/ 476726 h 1000125"/>
                <a:gd name="connsiteX533" fmla="*/ 5760244 w 8324850"/>
                <a:gd name="connsiteY533" fmla="*/ 476726 h 1000125"/>
                <a:gd name="connsiteX534" fmla="*/ 5760244 w 8324850"/>
                <a:gd name="connsiteY534" fmla="*/ 474821 h 1000125"/>
                <a:gd name="connsiteX535" fmla="*/ 5760244 w 8324850"/>
                <a:gd name="connsiteY535" fmla="*/ 471011 h 1000125"/>
                <a:gd name="connsiteX536" fmla="*/ 5760244 w 8324850"/>
                <a:gd name="connsiteY536" fmla="*/ 470059 h 1000125"/>
                <a:gd name="connsiteX537" fmla="*/ 5760244 w 8324850"/>
                <a:gd name="connsiteY537" fmla="*/ 467201 h 1000125"/>
                <a:gd name="connsiteX538" fmla="*/ 5760244 w 8324850"/>
                <a:gd name="connsiteY538" fmla="*/ 466249 h 1000125"/>
                <a:gd name="connsiteX539" fmla="*/ 5760244 w 8324850"/>
                <a:gd name="connsiteY539" fmla="*/ 465296 h 1000125"/>
                <a:gd name="connsiteX540" fmla="*/ 5760244 w 8324850"/>
                <a:gd name="connsiteY540" fmla="*/ 465296 h 1000125"/>
                <a:gd name="connsiteX541" fmla="*/ 5760244 w 8324850"/>
                <a:gd name="connsiteY541" fmla="*/ 465296 h 1000125"/>
                <a:gd name="connsiteX542" fmla="*/ 5760244 w 8324850"/>
                <a:gd name="connsiteY542" fmla="*/ 464344 h 1000125"/>
                <a:gd name="connsiteX543" fmla="*/ 5760244 w 8324850"/>
                <a:gd name="connsiteY543" fmla="*/ 463391 h 1000125"/>
                <a:gd name="connsiteX544" fmla="*/ 5756434 w 8324850"/>
                <a:gd name="connsiteY544" fmla="*/ 463391 h 1000125"/>
                <a:gd name="connsiteX545" fmla="*/ 5756434 w 8324850"/>
                <a:gd name="connsiteY545" fmla="*/ 464344 h 1000125"/>
                <a:gd name="connsiteX546" fmla="*/ 5756434 w 8324850"/>
                <a:gd name="connsiteY546" fmla="*/ 465296 h 1000125"/>
                <a:gd name="connsiteX547" fmla="*/ 5756434 w 8324850"/>
                <a:gd name="connsiteY547" fmla="*/ 466249 h 1000125"/>
                <a:gd name="connsiteX548" fmla="*/ 5756434 w 8324850"/>
                <a:gd name="connsiteY548" fmla="*/ 468154 h 1000125"/>
                <a:gd name="connsiteX549" fmla="*/ 5755481 w 8324850"/>
                <a:gd name="connsiteY549" fmla="*/ 473869 h 1000125"/>
                <a:gd name="connsiteX550" fmla="*/ 5755481 w 8324850"/>
                <a:gd name="connsiteY550" fmla="*/ 476726 h 1000125"/>
                <a:gd name="connsiteX551" fmla="*/ 5755481 w 8324850"/>
                <a:gd name="connsiteY551" fmla="*/ 476726 h 1000125"/>
                <a:gd name="connsiteX552" fmla="*/ 5753576 w 8324850"/>
                <a:gd name="connsiteY552" fmla="*/ 476726 h 1000125"/>
                <a:gd name="connsiteX553" fmla="*/ 5752624 w 8324850"/>
                <a:gd name="connsiteY553" fmla="*/ 476726 h 1000125"/>
                <a:gd name="connsiteX554" fmla="*/ 5751671 w 8324850"/>
                <a:gd name="connsiteY554" fmla="*/ 477679 h 1000125"/>
                <a:gd name="connsiteX555" fmla="*/ 5751671 w 8324850"/>
                <a:gd name="connsiteY555" fmla="*/ 477679 h 1000125"/>
                <a:gd name="connsiteX556" fmla="*/ 5751671 w 8324850"/>
                <a:gd name="connsiteY556" fmla="*/ 501491 h 1000125"/>
                <a:gd name="connsiteX557" fmla="*/ 5741194 w 8324850"/>
                <a:gd name="connsiteY557" fmla="*/ 501491 h 1000125"/>
                <a:gd name="connsiteX558" fmla="*/ 5741194 w 8324850"/>
                <a:gd name="connsiteY558" fmla="*/ 502444 h 1000125"/>
                <a:gd name="connsiteX559" fmla="*/ 5741194 w 8324850"/>
                <a:gd name="connsiteY559" fmla="*/ 511969 h 1000125"/>
                <a:gd name="connsiteX560" fmla="*/ 5622131 w 8324850"/>
                <a:gd name="connsiteY560" fmla="*/ 511016 h 1000125"/>
                <a:gd name="connsiteX561" fmla="*/ 5622131 w 8324850"/>
                <a:gd name="connsiteY561" fmla="*/ 501491 h 1000125"/>
                <a:gd name="connsiteX562" fmla="*/ 5622131 w 8324850"/>
                <a:gd name="connsiteY562" fmla="*/ 500539 h 1000125"/>
                <a:gd name="connsiteX563" fmla="*/ 5613559 w 8324850"/>
                <a:gd name="connsiteY563" fmla="*/ 500539 h 1000125"/>
                <a:gd name="connsiteX564" fmla="*/ 5613559 w 8324850"/>
                <a:gd name="connsiteY564" fmla="*/ 476726 h 1000125"/>
                <a:gd name="connsiteX565" fmla="*/ 5613559 w 8324850"/>
                <a:gd name="connsiteY565" fmla="*/ 475774 h 1000125"/>
                <a:gd name="connsiteX566" fmla="*/ 5612606 w 8324850"/>
                <a:gd name="connsiteY566" fmla="*/ 475774 h 1000125"/>
                <a:gd name="connsiteX567" fmla="*/ 5611654 w 8324850"/>
                <a:gd name="connsiteY567" fmla="*/ 475774 h 1000125"/>
                <a:gd name="connsiteX568" fmla="*/ 5609749 w 8324850"/>
                <a:gd name="connsiteY568" fmla="*/ 475774 h 1000125"/>
                <a:gd name="connsiteX569" fmla="*/ 5608796 w 8324850"/>
                <a:gd name="connsiteY569" fmla="*/ 475774 h 1000125"/>
                <a:gd name="connsiteX570" fmla="*/ 5608796 w 8324850"/>
                <a:gd name="connsiteY570" fmla="*/ 472916 h 1000125"/>
                <a:gd name="connsiteX571" fmla="*/ 5608796 w 8324850"/>
                <a:gd name="connsiteY571" fmla="*/ 467201 h 1000125"/>
                <a:gd name="connsiteX572" fmla="*/ 5608796 w 8324850"/>
                <a:gd name="connsiteY572" fmla="*/ 464344 h 1000125"/>
                <a:gd name="connsiteX573" fmla="*/ 5608796 w 8324850"/>
                <a:gd name="connsiteY573" fmla="*/ 463391 h 1000125"/>
                <a:gd name="connsiteX574" fmla="*/ 5608796 w 8324850"/>
                <a:gd name="connsiteY574" fmla="*/ 462439 h 1000125"/>
                <a:gd name="connsiteX575" fmla="*/ 5608796 w 8324850"/>
                <a:gd name="connsiteY575" fmla="*/ 461486 h 1000125"/>
                <a:gd name="connsiteX576" fmla="*/ 5604987 w 8324850"/>
                <a:gd name="connsiteY576" fmla="*/ 461486 h 1000125"/>
                <a:gd name="connsiteX577" fmla="*/ 5604987 w 8324850"/>
                <a:gd name="connsiteY577" fmla="*/ 462439 h 1000125"/>
                <a:gd name="connsiteX578" fmla="*/ 5604987 w 8324850"/>
                <a:gd name="connsiteY578" fmla="*/ 462439 h 1000125"/>
                <a:gd name="connsiteX579" fmla="*/ 5604987 w 8324850"/>
                <a:gd name="connsiteY579" fmla="*/ 462439 h 1000125"/>
                <a:gd name="connsiteX580" fmla="*/ 5604987 w 8324850"/>
                <a:gd name="connsiteY580" fmla="*/ 463391 h 1000125"/>
                <a:gd name="connsiteX581" fmla="*/ 5604987 w 8324850"/>
                <a:gd name="connsiteY581" fmla="*/ 464344 h 1000125"/>
                <a:gd name="connsiteX582" fmla="*/ 5604987 w 8324850"/>
                <a:gd name="connsiteY582" fmla="*/ 466249 h 1000125"/>
                <a:gd name="connsiteX583" fmla="*/ 5604987 w 8324850"/>
                <a:gd name="connsiteY583" fmla="*/ 467201 h 1000125"/>
                <a:gd name="connsiteX584" fmla="*/ 5604987 w 8324850"/>
                <a:gd name="connsiteY584" fmla="*/ 471011 h 1000125"/>
                <a:gd name="connsiteX585" fmla="*/ 5604987 w 8324850"/>
                <a:gd name="connsiteY585" fmla="*/ 472916 h 1000125"/>
                <a:gd name="connsiteX586" fmla="*/ 5603081 w 8324850"/>
                <a:gd name="connsiteY586" fmla="*/ 472916 h 1000125"/>
                <a:gd name="connsiteX587" fmla="*/ 5602129 w 8324850"/>
                <a:gd name="connsiteY587" fmla="*/ 472916 h 1000125"/>
                <a:gd name="connsiteX588" fmla="*/ 5601176 w 8324850"/>
                <a:gd name="connsiteY588" fmla="*/ 472916 h 1000125"/>
                <a:gd name="connsiteX589" fmla="*/ 5600224 w 8324850"/>
                <a:gd name="connsiteY589" fmla="*/ 472916 h 1000125"/>
                <a:gd name="connsiteX590" fmla="*/ 5600224 w 8324850"/>
                <a:gd name="connsiteY590" fmla="*/ 473869 h 1000125"/>
                <a:gd name="connsiteX591" fmla="*/ 5600224 w 8324850"/>
                <a:gd name="connsiteY591" fmla="*/ 528161 h 1000125"/>
                <a:gd name="connsiteX592" fmla="*/ 5600224 w 8324850"/>
                <a:gd name="connsiteY592" fmla="*/ 552926 h 1000125"/>
                <a:gd name="connsiteX593" fmla="*/ 5588794 w 8324850"/>
                <a:gd name="connsiteY593" fmla="*/ 552926 h 1000125"/>
                <a:gd name="connsiteX594" fmla="*/ 5588794 w 8324850"/>
                <a:gd name="connsiteY594" fmla="*/ 563404 h 1000125"/>
                <a:gd name="connsiteX595" fmla="*/ 5516404 w 8324850"/>
                <a:gd name="connsiteY595" fmla="*/ 563404 h 1000125"/>
                <a:gd name="connsiteX596" fmla="*/ 5516404 w 8324850"/>
                <a:gd name="connsiteY596" fmla="*/ 553879 h 1000125"/>
                <a:gd name="connsiteX597" fmla="*/ 5516404 w 8324850"/>
                <a:gd name="connsiteY597" fmla="*/ 552926 h 1000125"/>
                <a:gd name="connsiteX598" fmla="*/ 5510689 w 8324850"/>
                <a:gd name="connsiteY598" fmla="*/ 552926 h 1000125"/>
                <a:gd name="connsiteX599" fmla="*/ 5510689 w 8324850"/>
                <a:gd name="connsiteY599" fmla="*/ 569119 h 1000125"/>
                <a:gd name="connsiteX600" fmla="*/ 5509737 w 8324850"/>
                <a:gd name="connsiteY600" fmla="*/ 569119 h 1000125"/>
                <a:gd name="connsiteX601" fmla="*/ 5510689 w 8324850"/>
                <a:gd name="connsiteY601" fmla="*/ 509111 h 1000125"/>
                <a:gd name="connsiteX602" fmla="*/ 5510689 w 8324850"/>
                <a:gd name="connsiteY602" fmla="*/ 509111 h 1000125"/>
                <a:gd name="connsiteX603" fmla="*/ 5509737 w 8324850"/>
                <a:gd name="connsiteY603" fmla="*/ 509111 h 1000125"/>
                <a:gd name="connsiteX604" fmla="*/ 5508784 w 8324850"/>
                <a:gd name="connsiteY604" fmla="*/ 509111 h 1000125"/>
                <a:gd name="connsiteX605" fmla="*/ 5507831 w 8324850"/>
                <a:gd name="connsiteY605" fmla="*/ 509111 h 1000125"/>
                <a:gd name="connsiteX606" fmla="*/ 5506879 w 8324850"/>
                <a:gd name="connsiteY606" fmla="*/ 509111 h 1000125"/>
                <a:gd name="connsiteX607" fmla="*/ 5506879 w 8324850"/>
                <a:gd name="connsiteY607" fmla="*/ 505301 h 1000125"/>
                <a:gd name="connsiteX608" fmla="*/ 5505926 w 8324850"/>
                <a:gd name="connsiteY608" fmla="*/ 499586 h 1000125"/>
                <a:gd name="connsiteX609" fmla="*/ 5505926 w 8324850"/>
                <a:gd name="connsiteY609" fmla="*/ 497681 h 1000125"/>
                <a:gd name="connsiteX610" fmla="*/ 5505926 w 8324850"/>
                <a:gd name="connsiteY610" fmla="*/ 496729 h 1000125"/>
                <a:gd name="connsiteX611" fmla="*/ 5505926 w 8324850"/>
                <a:gd name="connsiteY611" fmla="*/ 495776 h 1000125"/>
                <a:gd name="connsiteX612" fmla="*/ 5505926 w 8324850"/>
                <a:gd name="connsiteY612" fmla="*/ 494824 h 1000125"/>
                <a:gd name="connsiteX613" fmla="*/ 5502117 w 8324850"/>
                <a:gd name="connsiteY613" fmla="*/ 494824 h 1000125"/>
                <a:gd name="connsiteX614" fmla="*/ 5501164 w 8324850"/>
                <a:gd name="connsiteY614" fmla="*/ 495776 h 1000125"/>
                <a:gd name="connsiteX615" fmla="*/ 5501164 w 8324850"/>
                <a:gd name="connsiteY615" fmla="*/ 495776 h 1000125"/>
                <a:gd name="connsiteX616" fmla="*/ 5501164 w 8324850"/>
                <a:gd name="connsiteY616" fmla="*/ 495776 h 1000125"/>
                <a:gd name="connsiteX617" fmla="*/ 5501164 w 8324850"/>
                <a:gd name="connsiteY617" fmla="*/ 496729 h 1000125"/>
                <a:gd name="connsiteX618" fmla="*/ 5501164 w 8324850"/>
                <a:gd name="connsiteY618" fmla="*/ 497681 h 1000125"/>
                <a:gd name="connsiteX619" fmla="*/ 5501164 w 8324850"/>
                <a:gd name="connsiteY619" fmla="*/ 500539 h 1000125"/>
                <a:gd name="connsiteX620" fmla="*/ 5501164 w 8324850"/>
                <a:gd name="connsiteY620" fmla="*/ 501491 h 1000125"/>
                <a:gd name="connsiteX621" fmla="*/ 5501164 w 8324850"/>
                <a:gd name="connsiteY621" fmla="*/ 506254 h 1000125"/>
                <a:gd name="connsiteX622" fmla="*/ 5501164 w 8324850"/>
                <a:gd name="connsiteY622" fmla="*/ 508159 h 1000125"/>
                <a:gd name="connsiteX623" fmla="*/ 5499259 w 8324850"/>
                <a:gd name="connsiteY623" fmla="*/ 508159 h 1000125"/>
                <a:gd name="connsiteX624" fmla="*/ 5498306 w 8324850"/>
                <a:gd name="connsiteY624" fmla="*/ 508159 h 1000125"/>
                <a:gd name="connsiteX625" fmla="*/ 5497354 w 8324850"/>
                <a:gd name="connsiteY625" fmla="*/ 508159 h 1000125"/>
                <a:gd name="connsiteX626" fmla="*/ 5497354 w 8324850"/>
                <a:gd name="connsiteY626" fmla="*/ 508159 h 1000125"/>
                <a:gd name="connsiteX627" fmla="*/ 5496401 w 8324850"/>
                <a:gd name="connsiteY627" fmla="*/ 571976 h 1000125"/>
                <a:gd name="connsiteX628" fmla="*/ 5495449 w 8324850"/>
                <a:gd name="connsiteY628" fmla="*/ 664369 h 1000125"/>
                <a:gd name="connsiteX629" fmla="*/ 5494496 w 8324850"/>
                <a:gd name="connsiteY629" fmla="*/ 708184 h 1000125"/>
                <a:gd name="connsiteX630" fmla="*/ 5490687 w 8324850"/>
                <a:gd name="connsiteY630" fmla="*/ 707231 h 1000125"/>
                <a:gd name="connsiteX631" fmla="*/ 5486876 w 8324850"/>
                <a:gd name="connsiteY631" fmla="*/ 659606 h 1000125"/>
                <a:gd name="connsiteX632" fmla="*/ 5446871 w 8324850"/>
                <a:gd name="connsiteY632" fmla="*/ 659606 h 1000125"/>
                <a:gd name="connsiteX633" fmla="*/ 5446871 w 8324850"/>
                <a:gd name="connsiteY633" fmla="*/ 408146 h 1000125"/>
                <a:gd name="connsiteX634" fmla="*/ 5392579 w 8324850"/>
                <a:gd name="connsiteY634" fmla="*/ 408146 h 1000125"/>
                <a:gd name="connsiteX635" fmla="*/ 5339239 w 8324850"/>
                <a:gd name="connsiteY635" fmla="*/ 478631 h 1000125"/>
                <a:gd name="connsiteX636" fmla="*/ 5339239 w 8324850"/>
                <a:gd name="connsiteY636" fmla="*/ 660559 h 1000125"/>
                <a:gd name="connsiteX637" fmla="*/ 5321142 w 8324850"/>
                <a:gd name="connsiteY637" fmla="*/ 660559 h 1000125"/>
                <a:gd name="connsiteX638" fmla="*/ 5321142 w 8324850"/>
                <a:gd name="connsiteY638" fmla="*/ 26194 h 1000125"/>
                <a:gd name="connsiteX639" fmla="*/ 5178267 w 8324850"/>
                <a:gd name="connsiteY639" fmla="*/ 24289 h 1000125"/>
                <a:gd name="connsiteX640" fmla="*/ 5178267 w 8324850"/>
                <a:gd name="connsiteY640" fmla="*/ 701516 h 1000125"/>
                <a:gd name="connsiteX641" fmla="*/ 5159217 w 8324850"/>
                <a:gd name="connsiteY641" fmla="*/ 701516 h 1000125"/>
                <a:gd name="connsiteX642" fmla="*/ 5159217 w 8324850"/>
                <a:gd name="connsiteY642" fmla="*/ 20479 h 1000125"/>
                <a:gd name="connsiteX643" fmla="*/ 5004912 w 8324850"/>
                <a:gd name="connsiteY643" fmla="*/ 22384 h 1000125"/>
                <a:gd name="connsiteX644" fmla="*/ 5004912 w 8324850"/>
                <a:gd name="connsiteY644" fmla="*/ 654844 h 1000125"/>
                <a:gd name="connsiteX645" fmla="*/ 4967764 w 8324850"/>
                <a:gd name="connsiteY645" fmla="*/ 654844 h 1000125"/>
                <a:gd name="connsiteX646" fmla="*/ 4967764 w 8324850"/>
                <a:gd name="connsiteY646" fmla="*/ 304324 h 1000125"/>
                <a:gd name="connsiteX647" fmla="*/ 4842987 w 8324850"/>
                <a:gd name="connsiteY647" fmla="*/ 304324 h 1000125"/>
                <a:gd name="connsiteX648" fmla="*/ 4842987 w 8324850"/>
                <a:gd name="connsiteY648" fmla="*/ 728186 h 1000125"/>
                <a:gd name="connsiteX649" fmla="*/ 4807744 w 8324850"/>
                <a:gd name="connsiteY649" fmla="*/ 728186 h 1000125"/>
                <a:gd name="connsiteX650" fmla="*/ 4807744 w 8324850"/>
                <a:gd name="connsiteY650" fmla="*/ 581501 h 1000125"/>
                <a:gd name="connsiteX651" fmla="*/ 4764881 w 8324850"/>
                <a:gd name="connsiteY651" fmla="*/ 581501 h 1000125"/>
                <a:gd name="connsiteX652" fmla="*/ 4764881 w 8324850"/>
                <a:gd name="connsiteY652" fmla="*/ 519589 h 1000125"/>
                <a:gd name="connsiteX653" fmla="*/ 4653439 w 8324850"/>
                <a:gd name="connsiteY653" fmla="*/ 519589 h 1000125"/>
                <a:gd name="connsiteX654" fmla="*/ 4653439 w 8324850"/>
                <a:gd name="connsiteY654" fmla="*/ 619601 h 1000125"/>
                <a:gd name="connsiteX655" fmla="*/ 4602956 w 8324850"/>
                <a:gd name="connsiteY655" fmla="*/ 619601 h 1000125"/>
                <a:gd name="connsiteX656" fmla="*/ 4602956 w 8324850"/>
                <a:gd name="connsiteY656" fmla="*/ 710089 h 1000125"/>
                <a:gd name="connsiteX657" fmla="*/ 4536281 w 8324850"/>
                <a:gd name="connsiteY657" fmla="*/ 708184 h 1000125"/>
                <a:gd name="connsiteX658" fmla="*/ 4338162 w 8324850"/>
                <a:gd name="connsiteY658" fmla="*/ 708184 h 1000125"/>
                <a:gd name="connsiteX659" fmla="*/ 4338162 w 8324850"/>
                <a:gd name="connsiteY659" fmla="*/ 702469 h 1000125"/>
                <a:gd name="connsiteX660" fmla="*/ 4338162 w 8324850"/>
                <a:gd name="connsiteY660" fmla="*/ 701516 h 1000125"/>
                <a:gd name="connsiteX661" fmla="*/ 4338162 w 8324850"/>
                <a:gd name="connsiteY661" fmla="*/ 701516 h 1000125"/>
                <a:gd name="connsiteX662" fmla="*/ 4337209 w 8324850"/>
                <a:gd name="connsiteY662" fmla="*/ 700564 h 1000125"/>
                <a:gd name="connsiteX663" fmla="*/ 4337209 w 8324850"/>
                <a:gd name="connsiteY663" fmla="*/ 698659 h 1000125"/>
                <a:gd name="connsiteX664" fmla="*/ 4336256 w 8324850"/>
                <a:gd name="connsiteY664" fmla="*/ 697706 h 1000125"/>
                <a:gd name="connsiteX665" fmla="*/ 4336256 w 8324850"/>
                <a:gd name="connsiteY665" fmla="*/ 680561 h 1000125"/>
                <a:gd name="connsiteX666" fmla="*/ 4336256 w 8324850"/>
                <a:gd name="connsiteY666" fmla="*/ 665321 h 1000125"/>
                <a:gd name="connsiteX667" fmla="*/ 4337209 w 8324850"/>
                <a:gd name="connsiteY667" fmla="*/ 663416 h 1000125"/>
                <a:gd name="connsiteX668" fmla="*/ 4337209 w 8324850"/>
                <a:gd name="connsiteY668" fmla="*/ 663416 h 1000125"/>
                <a:gd name="connsiteX669" fmla="*/ 4336256 w 8324850"/>
                <a:gd name="connsiteY669" fmla="*/ 663416 h 1000125"/>
                <a:gd name="connsiteX670" fmla="*/ 4334351 w 8324850"/>
                <a:gd name="connsiteY670" fmla="*/ 663416 h 1000125"/>
                <a:gd name="connsiteX671" fmla="*/ 4333399 w 8324850"/>
                <a:gd name="connsiteY671" fmla="*/ 663416 h 1000125"/>
                <a:gd name="connsiteX672" fmla="*/ 4334351 w 8324850"/>
                <a:gd name="connsiteY672" fmla="*/ 665321 h 1000125"/>
                <a:gd name="connsiteX673" fmla="*/ 4334351 w 8324850"/>
                <a:gd name="connsiteY673" fmla="*/ 680561 h 1000125"/>
                <a:gd name="connsiteX674" fmla="*/ 4334351 w 8324850"/>
                <a:gd name="connsiteY674" fmla="*/ 697706 h 1000125"/>
                <a:gd name="connsiteX675" fmla="*/ 4333399 w 8324850"/>
                <a:gd name="connsiteY675" fmla="*/ 698659 h 1000125"/>
                <a:gd name="connsiteX676" fmla="*/ 4333399 w 8324850"/>
                <a:gd name="connsiteY676" fmla="*/ 700564 h 1000125"/>
                <a:gd name="connsiteX677" fmla="*/ 4332447 w 8324850"/>
                <a:gd name="connsiteY677" fmla="*/ 701516 h 1000125"/>
                <a:gd name="connsiteX678" fmla="*/ 4332447 w 8324850"/>
                <a:gd name="connsiteY678" fmla="*/ 701516 h 1000125"/>
                <a:gd name="connsiteX679" fmla="*/ 4331494 w 8324850"/>
                <a:gd name="connsiteY679" fmla="*/ 702469 h 1000125"/>
                <a:gd name="connsiteX680" fmla="*/ 4331494 w 8324850"/>
                <a:gd name="connsiteY680" fmla="*/ 708184 h 1000125"/>
                <a:gd name="connsiteX681" fmla="*/ 4133374 w 8324850"/>
                <a:gd name="connsiteY681" fmla="*/ 708184 h 1000125"/>
                <a:gd name="connsiteX682" fmla="*/ 4021931 w 8324850"/>
                <a:gd name="connsiteY682" fmla="*/ 708184 h 1000125"/>
                <a:gd name="connsiteX683" fmla="*/ 3953351 w 8324850"/>
                <a:gd name="connsiteY683" fmla="*/ 708184 h 1000125"/>
                <a:gd name="connsiteX684" fmla="*/ 3755231 w 8324850"/>
                <a:gd name="connsiteY684" fmla="*/ 708184 h 1000125"/>
                <a:gd name="connsiteX685" fmla="*/ 3755231 w 8324850"/>
                <a:gd name="connsiteY685" fmla="*/ 702469 h 1000125"/>
                <a:gd name="connsiteX686" fmla="*/ 3755231 w 8324850"/>
                <a:gd name="connsiteY686" fmla="*/ 701516 h 1000125"/>
                <a:gd name="connsiteX687" fmla="*/ 3755231 w 8324850"/>
                <a:gd name="connsiteY687" fmla="*/ 701516 h 1000125"/>
                <a:gd name="connsiteX688" fmla="*/ 3754279 w 8324850"/>
                <a:gd name="connsiteY688" fmla="*/ 700564 h 1000125"/>
                <a:gd name="connsiteX689" fmla="*/ 3754279 w 8324850"/>
                <a:gd name="connsiteY689" fmla="*/ 697706 h 1000125"/>
                <a:gd name="connsiteX690" fmla="*/ 3753326 w 8324850"/>
                <a:gd name="connsiteY690" fmla="*/ 696754 h 1000125"/>
                <a:gd name="connsiteX691" fmla="*/ 3753326 w 8324850"/>
                <a:gd name="connsiteY691" fmla="*/ 679609 h 1000125"/>
                <a:gd name="connsiteX692" fmla="*/ 3753326 w 8324850"/>
                <a:gd name="connsiteY692" fmla="*/ 664369 h 1000125"/>
                <a:gd name="connsiteX693" fmla="*/ 3754279 w 8324850"/>
                <a:gd name="connsiteY693" fmla="*/ 662464 h 1000125"/>
                <a:gd name="connsiteX694" fmla="*/ 3754279 w 8324850"/>
                <a:gd name="connsiteY694" fmla="*/ 662464 h 1000125"/>
                <a:gd name="connsiteX695" fmla="*/ 3753326 w 8324850"/>
                <a:gd name="connsiteY695" fmla="*/ 662464 h 1000125"/>
                <a:gd name="connsiteX696" fmla="*/ 3752374 w 8324850"/>
                <a:gd name="connsiteY696" fmla="*/ 662464 h 1000125"/>
                <a:gd name="connsiteX697" fmla="*/ 3751421 w 8324850"/>
                <a:gd name="connsiteY697" fmla="*/ 662464 h 1000125"/>
                <a:gd name="connsiteX698" fmla="*/ 3752374 w 8324850"/>
                <a:gd name="connsiteY698" fmla="*/ 664369 h 1000125"/>
                <a:gd name="connsiteX699" fmla="*/ 3752374 w 8324850"/>
                <a:gd name="connsiteY699" fmla="*/ 679609 h 1000125"/>
                <a:gd name="connsiteX700" fmla="*/ 3752374 w 8324850"/>
                <a:gd name="connsiteY700" fmla="*/ 696754 h 1000125"/>
                <a:gd name="connsiteX701" fmla="*/ 3751421 w 8324850"/>
                <a:gd name="connsiteY701" fmla="*/ 697706 h 1000125"/>
                <a:gd name="connsiteX702" fmla="*/ 3751421 w 8324850"/>
                <a:gd name="connsiteY702" fmla="*/ 699611 h 1000125"/>
                <a:gd name="connsiteX703" fmla="*/ 3750469 w 8324850"/>
                <a:gd name="connsiteY703" fmla="*/ 700564 h 1000125"/>
                <a:gd name="connsiteX704" fmla="*/ 3750469 w 8324850"/>
                <a:gd name="connsiteY704" fmla="*/ 700564 h 1000125"/>
                <a:gd name="connsiteX705" fmla="*/ 3749516 w 8324850"/>
                <a:gd name="connsiteY705" fmla="*/ 701516 h 1000125"/>
                <a:gd name="connsiteX706" fmla="*/ 3749516 w 8324850"/>
                <a:gd name="connsiteY706" fmla="*/ 707231 h 1000125"/>
                <a:gd name="connsiteX707" fmla="*/ 3550444 w 8324850"/>
                <a:gd name="connsiteY707" fmla="*/ 707231 h 1000125"/>
                <a:gd name="connsiteX708" fmla="*/ 3371374 w 8324850"/>
                <a:gd name="connsiteY708" fmla="*/ 707231 h 1000125"/>
                <a:gd name="connsiteX709" fmla="*/ 3173254 w 8324850"/>
                <a:gd name="connsiteY709" fmla="*/ 707231 h 1000125"/>
                <a:gd name="connsiteX710" fmla="*/ 3173254 w 8324850"/>
                <a:gd name="connsiteY710" fmla="*/ 701516 h 1000125"/>
                <a:gd name="connsiteX711" fmla="*/ 3173254 w 8324850"/>
                <a:gd name="connsiteY711" fmla="*/ 700564 h 1000125"/>
                <a:gd name="connsiteX712" fmla="*/ 3173254 w 8324850"/>
                <a:gd name="connsiteY712" fmla="*/ 700564 h 1000125"/>
                <a:gd name="connsiteX713" fmla="*/ 3172301 w 8324850"/>
                <a:gd name="connsiteY713" fmla="*/ 699611 h 1000125"/>
                <a:gd name="connsiteX714" fmla="*/ 3172301 w 8324850"/>
                <a:gd name="connsiteY714" fmla="*/ 697706 h 1000125"/>
                <a:gd name="connsiteX715" fmla="*/ 3171349 w 8324850"/>
                <a:gd name="connsiteY715" fmla="*/ 696754 h 1000125"/>
                <a:gd name="connsiteX716" fmla="*/ 3171349 w 8324850"/>
                <a:gd name="connsiteY716" fmla="*/ 679609 h 1000125"/>
                <a:gd name="connsiteX717" fmla="*/ 3171349 w 8324850"/>
                <a:gd name="connsiteY717" fmla="*/ 664369 h 1000125"/>
                <a:gd name="connsiteX718" fmla="*/ 3172301 w 8324850"/>
                <a:gd name="connsiteY718" fmla="*/ 662464 h 1000125"/>
                <a:gd name="connsiteX719" fmla="*/ 3172301 w 8324850"/>
                <a:gd name="connsiteY719" fmla="*/ 662464 h 1000125"/>
                <a:gd name="connsiteX720" fmla="*/ 3171349 w 8324850"/>
                <a:gd name="connsiteY720" fmla="*/ 662464 h 1000125"/>
                <a:gd name="connsiteX721" fmla="*/ 3169444 w 8324850"/>
                <a:gd name="connsiteY721" fmla="*/ 662464 h 1000125"/>
                <a:gd name="connsiteX722" fmla="*/ 3168491 w 8324850"/>
                <a:gd name="connsiteY722" fmla="*/ 662464 h 1000125"/>
                <a:gd name="connsiteX723" fmla="*/ 3169444 w 8324850"/>
                <a:gd name="connsiteY723" fmla="*/ 664369 h 1000125"/>
                <a:gd name="connsiteX724" fmla="*/ 3169444 w 8324850"/>
                <a:gd name="connsiteY724" fmla="*/ 679609 h 1000125"/>
                <a:gd name="connsiteX725" fmla="*/ 3169444 w 8324850"/>
                <a:gd name="connsiteY725" fmla="*/ 696754 h 1000125"/>
                <a:gd name="connsiteX726" fmla="*/ 3168491 w 8324850"/>
                <a:gd name="connsiteY726" fmla="*/ 697706 h 1000125"/>
                <a:gd name="connsiteX727" fmla="*/ 3168491 w 8324850"/>
                <a:gd name="connsiteY727" fmla="*/ 699611 h 1000125"/>
                <a:gd name="connsiteX728" fmla="*/ 3167539 w 8324850"/>
                <a:gd name="connsiteY728" fmla="*/ 700564 h 1000125"/>
                <a:gd name="connsiteX729" fmla="*/ 3167539 w 8324850"/>
                <a:gd name="connsiteY729" fmla="*/ 700564 h 1000125"/>
                <a:gd name="connsiteX730" fmla="*/ 3166586 w 8324850"/>
                <a:gd name="connsiteY730" fmla="*/ 701516 h 1000125"/>
                <a:gd name="connsiteX731" fmla="*/ 3166586 w 8324850"/>
                <a:gd name="connsiteY731" fmla="*/ 707231 h 1000125"/>
                <a:gd name="connsiteX732" fmla="*/ 2967514 w 8324850"/>
                <a:gd name="connsiteY732" fmla="*/ 707231 h 1000125"/>
                <a:gd name="connsiteX733" fmla="*/ 2788444 w 8324850"/>
                <a:gd name="connsiteY733" fmla="*/ 707231 h 1000125"/>
                <a:gd name="connsiteX734" fmla="*/ 2590324 w 8324850"/>
                <a:gd name="connsiteY734" fmla="*/ 707231 h 1000125"/>
                <a:gd name="connsiteX735" fmla="*/ 2590324 w 8324850"/>
                <a:gd name="connsiteY735" fmla="*/ 701516 h 1000125"/>
                <a:gd name="connsiteX736" fmla="*/ 2590324 w 8324850"/>
                <a:gd name="connsiteY736" fmla="*/ 701516 h 1000125"/>
                <a:gd name="connsiteX737" fmla="*/ 2590324 w 8324850"/>
                <a:gd name="connsiteY737" fmla="*/ 701516 h 1000125"/>
                <a:gd name="connsiteX738" fmla="*/ 2590324 w 8324850"/>
                <a:gd name="connsiteY738" fmla="*/ 701516 h 1000125"/>
                <a:gd name="connsiteX739" fmla="*/ 2590324 w 8324850"/>
                <a:gd name="connsiteY739" fmla="*/ 701516 h 1000125"/>
                <a:gd name="connsiteX740" fmla="*/ 2590324 w 8324850"/>
                <a:gd name="connsiteY740" fmla="*/ 701516 h 1000125"/>
                <a:gd name="connsiteX741" fmla="*/ 2590324 w 8324850"/>
                <a:gd name="connsiteY741" fmla="*/ 700564 h 1000125"/>
                <a:gd name="connsiteX742" fmla="*/ 2590324 w 8324850"/>
                <a:gd name="connsiteY742" fmla="*/ 697706 h 1000125"/>
                <a:gd name="connsiteX743" fmla="*/ 2589371 w 8324850"/>
                <a:gd name="connsiteY743" fmla="*/ 696754 h 1000125"/>
                <a:gd name="connsiteX744" fmla="*/ 2589371 w 8324850"/>
                <a:gd name="connsiteY744" fmla="*/ 679609 h 1000125"/>
                <a:gd name="connsiteX745" fmla="*/ 2589371 w 8324850"/>
                <a:gd name="connsiteY745" fmla="*/ 664369 h 1000125"/>
                <a:gd name="connsiteX746" fmla="*/ 2590324 w 8324850"/>
                <a:gd name="connsiteY746" fmla="*/ 662464 h 1000125"/>
                <a:gd name="connsiteX747" fmla="*/ 2590324 w 8324850"/>
                <a:gd name="connsiteY747" fmla="*/ 662464 h 1000125"/>
                <a:gd name="connsiteX748" fmla="*/ 2589371 w 8324850"/>
                <a:gd name="connsiteY748" fmla="*/ 662464 h 1000125"/>
                <a:gd name="connsiteX749" fmla="*/ 2587466 w 8324850"/>
                <a:gd name="connsiteY749" fmla="*/ 662464 h 1000125"/>
                <a:gd name="connsiteX750" fmla="*/ 2586514 w 8324850"/>
                <a:gd name="connsiteY750" fmla="*/ 662464 h 1000125"/>
                <a:gd name="connsiteX751" fmla="*/ 2587466 w 8324850"/>
                <a:gd name="connsiteY751" fmla="*/ 664369 h 1000125"/>
                <a:gd name="connsiteX752" fmla="*/ 2587466 w 8324850"/>
                <a:gd name="connsiteY752" fmla="*/ 664369 h 1000125"/>
                <a:gd name="connsiteX753" fmla="*/ 2587466 w 8324850"/>
                <a:gd name="connsiteY753" fmla="*/ 679609 h 1000125"/>
                <a:gd name="connsiteX754" fmla="*/ 2587466 w 8324850"/>
                <a:gd name="connsiteY754" fmla="*/ 696754 h 1000125"/>
                <a:gd name="connsiteX755" fmla="*/ 2586514 w 8324850"/>
                <a:gd name="connsiteY755" fmla="*/ 697706 h 1000125"/>
                <a:gd name="connsiteX756" fmla="*/ 2586514 w 8324850"/>
                <a:gd name="connsiteY756" fmla="*/ 699611 h 1000125"/>
                <a:gd name="connsiteX757" fmla="*/ 2585561 w 8324850"/>
                <a:gd name="connsiteY757" fmla="*/ 700564 h 1000125"/>
                <a:gd name="connsiteX758" fmla="*/ 2585561 w 8324850"/>
                <a:gd name="connsiteY758" fmla="*/ 700564 h 1000125"/>
                <a:gd name="connsiteX759" fmla="*/ 2584609 w 8324850"/>
                <a:gd name="connsiteY759" fmla="*/ 701516 h 1000125"/>
                <a:gd name="connsiteX760" fmla="*/ 2584609 w 8324850"/>
                <a:gd name="connsiteY760" fmla="*/ 707231 h 1000125"/>
                <a:gd name="connsiteX761" fmla="*/ 2305526 w 8324850"/>
                <a:gd name="connsiteY761" fmla="*/ 707231 h 1000125"/>
                <a:gd name="connsiteX762" fmla="*/ 2301716 w 8324850"/>
                <a:gd name="connsiteY762" fmla="*/ 707231 h 1000125"/>
                <a:gd name="connsiteX763" fmla="*/ 2093119 w 8324850"/>
                <a:gd name="connsiteY763" fmla="*/ 704374 h 1000125"/>
                <a:gd name="connsiteX764" fmla="*/ 2094071 w 8324850"/>
                <a:gd name="connsiteY764" fmla="*/ 249079 h 1000125"/>
                <a:gd name="connsiteX765" fmla="*/ 2053114 w 8324850"/>
                <a:gd name="connsiteY765" fmla="*/ 249079 h 1000125"/>
                <a:gd name="connsiteX766" fmla="*/ 2017871 w 8324850"/>
                <a:gd name="connsiteY766" fmla="*/ 237649 h 1000125"/>
                <a:gd name="connsiteX767" fmla="*/ 2017871 w 8324850"/>
                <a:gd name="connsiteY767" fmla="*/ 203359 h 1000125"/>
                <a:gd name="connsiteX768" fmla="*/ 2022634 w 8324850"/>
                <a:gd name="connsiteY768" fmla="*/ 199549 h 1000125"/>
                <a:gd name="connsiteX769" fmla="*/ 2006441 w 8324850"/>
                <a:gd name="connsiteY769" fmla="*/ 23336 h 1000125"/>
                <a:gd name="connsiteX770" fmla="*/ 1991201 w 8324850"/>
                <a:gd name="connsiteY770" fmla="*/ 201454 h 1000125"/>
                <a:gd name="connsiteX771" fmla="*/ 1995011 w 8324850"/>
                <a:gd name="connsiteY771" fmla="*/ 203359 h 1000125"/>
                <a:gd name="connsiteX772" fmla="*/ 1995011 w 8324850"/>
                <a:gd name="connsiteY772" fmla="*/ 237649 h 1000125"/>
                <a:gd name="connsiteX773" fmla="*/ 1962626 w 8324850"/>
                <a:gd name="connsiteY773" fmla="*/ 249079 h 1000125"/>
                <a:gd name="connsiteX774" fmla="*/ 1921669 w 8324850"/>
                <a:gd name="connsiteY774" fmla="*/ 249079 h 1000125"/>
                <a:gd name="connsiteX775" fmla="*/ 1919764 w 8324850"/>
                <a:gd name="connsiteY775" fmla="*/ 707231 h 1000125"/>
                <a:gd name="connsiteX776" fmla="*/ 1919764 w 8324850"/>
                <a:gd name="connsiteY776" fmla="*/ 707231 h 1000125"/>
                <a:gd name="connsiteX777" fmla="*/ 1858804 w 8324850"/>
                <a:gd name="connsiteY777" fmla="*/ 708184 h 1000125"/>
                <a:gd name="connsiteX778" fmla="*/ 1858804 w 8324850"/>
                <a:gd name="connsiteY778" fmla="*/ 663416 h 1000125"/>
                <a:gd name="connsiteX779" fmla="*/ 1801654 w 8324850"/>
                <a:gd name="connsiteY779" fmla="*/ 663416 h 1000125"/>
                <a:gd name="connsiteX780" fmla="*/ 1801654 w 8324850"/>
                <a:gd name="connsiteY780" fmla="*/ 397669 h 1000125"/>
                <a:gd name="connsiteX781" fmla="*/ 1687354 w 8324850"/>
                <a:gd name="connsiteY781" fmla="*/ 397669 h 1000125"/>
                <a:gd name="connsiteX782" fmla="*/ 1687354 w 8324850"/>
                <a:gd name="connsiteY782" fmla="*/ 344329 h 1000125"/>
                <a:gd name="connsiteX783" fmla="*/ 1569244 w 8324850"/>
                <a:gd name="connsiteY783" fmla="*/ 344329 h 1000125"/>
                <a:gd name="connsiteX784" fmla="*/ 1569244 w 8324850"/>
                <a:gd name="connsiteY784" fmla="*/ 389096 h 1000125"/>
                <a:gd name="connsiteX785" fmla="*/ 1523524 w 8324850"/>
                <a:gd name="connsiteY785" fmla="*/ 389096 h 1000125"/>
                <a:gd name="connsiteX786" fmla="*/ 1523524 w 8324850"/>
                <a:gd name="connsiteY786" fmla="*/ 583406 h 1000125"/>
                <a:gd name="connsiteX787" fmla="*/ 1497806 w 8324850"/>
                <a:gd name="connsiteY787" fmla="*/ 583406 h 1000125"/>
                <a:gd name="connsiteX788" fmla="*/ 1497806 w 8324850"/>
                <a:gd name="connsiteY788" fmla="*/ 610076 h 1000125"/>
                <a:gd name="connsiteX789" fmla="*/ 1462564 w 8324850"/>
                <a:gd name="connsiteY789" fmla="*/ 610076 h 1000125"/>
                <a:gd name="connsiteX790" fmla="*/ 1462564 w 8324850"/>
                <a:gd name="connsiteY790" fmla="*/ 569119 h 1000125"/>
                <a:gd name="connsiteX791" fmla="*/ 1313974 w 8324850"/>
                <a:gd name="connsiteY791" fmla="*/ 569119 h 1000125"/>
                <a:gd name="connsiteX792" fmla="*/ 1313974 w 8324850"/>
                <a:gd name="connsiteY792" fmla="*/ 591979 h 1000125"/>
                <a:gd name="connsiteX793" fmla="*/ 1251109 w 8324850"/>
                <a:gd name="connsiteY793" fmla="*/ 591979 h 1000125"/>
                <a:gd name="connsiteX794" fmla="*/ 1236821 w 8324850"/>
                <a:gd name="connsiteY794" fmla="*/ 577691 h 1000125"/>
                <a:gd name="connsiteX795" fmla="*/ 1191101 w 8324850"/>
                <a:gd name="connsiteY795" fmla="*/ 577691 h 1000125"/>
                <a:gd name="connsiteX796" fmla="*/ 1191101 w 8324850"/>
                <a:gd name="connsiteY796" fmla="*/ 543401 h 1000125"/>
                <a:gd name="connsiteX797" fmla="*/ 1174909 w 8324850"/>
                <a:gd name="connsiteY797" fmla="*/ 527209 h 1000125"/>
                <a:gd name="connsiteX798" fmla="*/ 1161574 w 8324850"/>
                <a:gd name="connsiteY798" fmla="*/ 512921 h 1000125"/>
                <a:gd name="connsiteX799" fmla="*/ 1137761 w 8324850"/>
                <a:gd name="connsiteY799" fmla="*/ 537686 h 1000125"/>
                <a:gd name="connsiteX800" fmla="*/ 1137761 w 8324850"/>
                <a:gd name="connsiteY800" fmla="*/ 574834 h 1000125"/>
                <a:gd name="connsiteX801" fmla="*/ 1095851 w 8324850"/>
                <a:gd name="connsiteY801" fmla="*/ 574834 h 1000125"/>
                <a:gd name="connsiteX802" fmla="*/ 1044416 w 8324850"/>
                <a:gd name="connsiteY802" fmla="*/ 550069 h 1000125"/>
                <a:gd name="connsiteX803" fmla="*/ 1046321 w 8324850"/>
                <a:gd name="connsiteY803" fmla="*/ 511016 h 1000125"/>
                <a:gd name="connsiteX804" fmla="*/ 1036796 w 8324850"/>
                <a:gd name="connsiteY804" fmla="*/ 353854 h 1000125"/>
                <a:gd name="connsiteX805" fmla="*/ 989171 w 8324850"/>
                <a:gd name="connsiteY805" fmla="*/ 353854 h 1000125"/>
                <a:gd name="connsiteX806" fmla="*/ 985361 w 8324850"/>
                <a:gd name="connsiteY806" fmla="*/ 366236 h 1000125"/>
                <a:gd name="connsiteX807" fmla="*/ 973931 w 8324850"/>
                <a:gd name="connsiteY807" fmla="*/ 364331 h 1000125"/>
                <a:gd name="connsiteX808" fmla="*/ 914876 w 8324850"/>
                <a:gd name="connsiteY808" fmla="*/ 374809 h 1000125"/>
                <a:gd name="connsiteX809" fmla="*/ 879634 w 8324850"/>
                <a:gd name="connsiteY809" fmla="*/ 413861 h 1000125"/>
                <a:gd name="connsiteX810" fmla="*/ 887254 w 8324850"/>
                <a:gd name="connsiteY810" fmla="*/ 485299 h 1000125"/>
                <a:gd name="connsiteX811" fmla="*/ 922496 w 8324850"/>
                <a:gd name="connsiteY811" fmla="*/ 522446 h 1000125"/>
                <a:gd name="connsiteX812" fmla="*/ 938689 w 8324850"/>
                <a:gd name="connsiteY812" fmla="*/ 532924 h 1000125"/>
                <a:gd name="connsiteX813" fmla="*/ 934879 w 8324850"/>
                <a:gd name="connsiteY813" fmla="*/ 555784 h 1000125"/>
                <a:gd name="connsiteX814" fmla="*/ 879634 w 8324850"/>
                <a:gd name="connsiteY814" fmla="*/ 607219 h 1000125"/>
                <a:gd name="connsiteX815" fmla="*/ 670084 w 8324850"/>
                <a:gd name="connsiteY815" fmla="*/ 621506 h 1000125"/>
                <a:gd name="connsiteX816" fmla="*/ 414814 w 8324850"/>
                <a:gd name="connsiteY816" fmla="*/ 830104 h 1000125"/>
                <a:gd name="connsiteX817" fmla="*/ 194786 w 8324850"/>
                <a:gd name="connsiteY817" fmla="*/ 830104 h 1000125"/>
                <a:gd name="connsiteX818" fmla="*/ 101441 w 8324850"/>
                <a:gd name="connsiteY818" fmla="*/ 891064 h 1000125"/>
                <a:gd name="connsiteX819" fmla="*/ 7144 w 8324850"/>
                <a:gd name="connsiteY819" fmla="*/ 896779 h 1000125"/>
                <a:gd name="connsiteX820" fmla="*/ 7144 w 8324850"/>
                <a:gd name="connsiteY820" fmla="*/ 985361 h 1000125"/>
                <a:gd name="connsiteX821" fmla="*/ 2303621 w 8324850"/>
                <a:gd name="connsiteY821" fmla="*/ 992029 h 1000125"/>
                <a:gd name="connsiteX822" fmla="*/ 2303621 w 8324850"/>
                <a:gd name="connsiteY822" fmla="*/ 992029 h 1000125"/>
                <a:gd name="connsiteX823" fmla="*/ 2402681 w 8324850"/>
                <a:gd name="connsiteY823" fmla="*/ 983456 h 1000125"/>
                <a:gd name="connsiteX824" fmla="*/ 2402681 w 8324850"/>
                <a:gd name="connsiteY824" fmla="*/ 958691 h 1000125"/>
                <a:gd name="connsiteX825" fmla="*/ 2388394 w 8324850"/>
                <a:gd name="connsiteY825" fmla="*/ 944404 h 1000125"/>
                <a:gd name="connsiteX826" fmla="*/ 2388394 w 8324850"/>
                <a:gd name="connsiteY826" fmla="*/ 912019 h 1000125"/>
                <a:gd name="connsiteX827" fmla="*/ 2411254 w 8324850"/>
                <a:gd name="connsiteY827" fmla="*/ 878681 h 1000125"/>
                <a:gd name="connsiteX828" fmla="*/ 2439829 w 8324850"/>
                <a:gd name="connsiteY828" fmla="*/ 849154 h 1000125"/>
                <a:gd name="connsiteX829" fmla="*/ 2473166 w 8324850"/>
                <a:gd name="connsiteY829" fmla="*/ 825341 h 1000125"/>
                <a:gd name="connsiteX830" fmla="*/ 2510314 w 8324850"/>
                <a:gd name="connsiteY830" fmla="*/ 808196 h 1000125"/>
                <a:gd name="connsiteX831" fmla="*/ 2549366 w 8324850"/>
                <a:gd name="connsiteY831" fmla="*/ 797719 h 1000125"/>
                <a:gd name="connsiteX832" fmla="*/ 2590324 w 8324850"/>
                <a:gd name="connsiteY832" fmla="*/ 793909 h 1000125"/>
                <a:gd name="connsiteX833" fmla="*/ 2631281 w 8324850"/>
                <a:gd name="connsiteY833" fmla="*/ 797719 h 1000125"/>
                <a:gd name="connsiteX834" fmla="*/ 2670334 w 8324850"/>
                <a:gd name="connsiteY834" fmla="*/ 808196 h 1000125"/>
                <a:gd name="connsiteX835" fmla="*/ 2707481 w 8324850"/>
                <a:gd name="connsiteY835" fmla="*/ 825341 h 1000125"/>
                <a:gd name="connsiteX836" fmla="*/ 2740819 w 8324850"/>
                <a:gd name="connsiteY836" fmla="*/ 849154 h 1000125"/>
                <a:gd name="connsiteX837" fmla="*/ 2769394 w 8324850"/>
                <a:gd name="connsiteY837" fmla="*/ 878681 h 1000125"/>
                <a:gd name="connsiteX838" fmla="*/ 2792254 w 8324850"/>
                <a:gd name="connsiteY838" fmla="*/ 912019 h 1000125"/>
                <a:gd name="connsiteX839" fmla="*/ 2792254 w 8324850"/>
                <a:gd name="connsiteY839" fmla="*/ 901541 h 1000125"/>
                <a:gd name="connsiteX840" fmla="*/ 2792254 w 8324850"/>
                <a:gd name="connsiteY840" fmla="*/ 897731 h 1000125"/>
                <a:gd name="connsiteX841" fmla="*/ 2792254 w 8324850"/>
                <a:gd name="connsiteY841" fmla="*/ 944404 h 1000125"/>
                <a:gd name="connsiteX842" fmla="*/ 2777966 w 8324850"/>
                <a:gd name="connsiteY842" fmla="*/ 958691 h 1000125"/>
                <a:gd name="connsiteX843" fmla="*/ 2777966 w 8324850"/>
                <a:gd name="connsiteY843" fmla="*/ 983456 h 1000125"/>
                <a:gd name="connsiteX844" fmla="*/ 2891314 w 8324850"/>
                <a:gd name="connsiteY844" fmla="*/ 992029 h 1000125"/>
                <a:gd name="connsiteX845" fmla="*/ 2985611 w 8324850"/>
                <a:gd name="connsiteY845" fmla="*/ 983456 h 1000125"/>
                <a:gd name="connsiteX846" fmla="*/ 2985611 w 8324850"/>
                <a:gd name="connsiteY846" fmla="*/ 958691 h 1000125"/>
                <a:gd name="connsiteX847" fmla="*/ 2971324 w 8324850"/>
                <a:gd name="connsiteY847" fmla="*/ 944404 h 1000125"/>
                <a:gd name="connsiteX848" fmla="*/ 2971324 w 8324850"/>
                <a:gd name="connsiteY848" fmla="*/ 912019 h 1000125"/>
                <a:gd name="connsiteX849" fmla="*/ 2994184 w 8324850"/>
                <a:gd name="connsiteY849" fmla="*/ 878681 h 1000125"/>
                <a:gd name="connsiteX850" fmla="*/ 3022759 w 8324850"/>
                <a:gd name="connsiteY850" fmla="*/ 849154 h 1000125"/>
                <a:gd name="connsiteX851" fmla="*/ 3056096 w 8324850"/>
                <a:gd name="connsiteY851" fmla="*/ 825341 h 1000125"/>
                <a:gd name="connsiteX852" fmla="*/ 3093244 w 8324850"/>
                <a:gd name="connsiteY852" fmla="*/ 808196 h 1000125"/>
                <a:gd name="connsiteX853" fmla="*/ 3132296 w 8324850"/>
                <a:gd name="connsiteY853" fmla="*/ 797719 h 1000125"/>
                <a:gd name="connsiteX854" fmla="*/ 3173254 w 8324850"/>
                <a:gd name="connsiteY854" fmla="*/ 793909 h 1000125"/>
                <a:gd name="connsiteX855" fmla="*/ 3214211 w 8324850"/>
                <a:gd name="connsiteY855" fmla="*/ 797719 h 1000125"/>
                <a:gd name="connsiteX856" fmla="*/ 3253264 w 8324850"/>
                <a:gd name="connsiteY856" fmla="*/ 808196 h 1000125"/>
                <a:gd name="connsiteX857" fmla="*/ 3290411 w 8324850"/>
                <a:gd name="connsiteY857" fmla="*/ 825341 h 1000125"/>
                <a:gd name="connsiteX858" fmla="*/ 3323749 w 8324850"/>
                <a:gd name="connsiteY858" fmla="*/ 849154 h 1000125"/>
                <a:gd name="connsiteX859" fmla="*/ 3352324 w 8324850"/>
                <a:gd name="connsiteY859" fmla="*/ 878681 h 1000125"/>
                <a:gd name="connsiteX860" fmla="*/ 3375184 w 8324850"/>
                <a:gd name="connsiteY860" fmla="*/ 912019 h 1000125"/>
                <a:gd name="connsiteX861" fmla="*/ 3375184 w 8324850"/>
                <a:gd name="connsiteY861" fmla="*/ 901541 h 1000125"/>
                <a:gd name="connsiteX862" fmla="*/ 3375184 w 8324850"/>
                <a:gd name="connsiteY862" fmla="*/ 897731 h 1000125"/>
                <a:gd name="connsiteX863" fmla="*/ 3375184 w 8324850"/>
                <a:gd name="connsiteY863" fmla="*/ 944404 h 1000125"/>
                <a:gd name="connsiteX864" fmla="*/ 3360896 w 8324850"/>
                <a:gd name="connsiteY864" fmla="*/ 958691 h 1000125"/>
                <a:gd name="connsiteX865" fmla="*/ 3360896 w 8324850"/>
                <a:gd name="connsiteY865" fmla="*/ 983456 h 1000125"/>
                <a:gd name="connsiteX866" fmla="*/ 3478054 w 8324850"/>
                <a:gd name="connsiteY866" fmla="*/ 992029 h 1000125"/>
                <a:gd name="connsiteX867" fmla="*/ 3568541 w 8324850"/>
                <a:gd name="connsiteY867" fmla="*/ 983456 h 1000125"/>
                <a:gd name="connsiteX868" fmla="*/ 3568541 w 8324850"/>
                <a:gd name="connsiteY868" fmla="*/ 958691 h 1000125"/>
                <a:gd name="connsiteX869" fmla="*/ 3554254 w 8324850"/>
                <a:gd name="connsiteY869" fmla="*/ 944404 h 1000125"/>
                <a:gd name="connsiteX870" fmla="*/ 3554254 w 8324850"/>
                <a:gd name="connsiteY870" fmla="*/ 912019 h 1000125"/>
                <a:gd name="connsiteX871" fmla="*/ 3577114 w 8324850"/>
                <a:gd name="connsiteY871" fmla="*/ 878681 h 1000125"/>
                <a:gd name="connsiteX872" fmla="*/ 3605689 w 8324850"/>
                <a:gd name="connsiteY872" fmla="*/ 849154 h 1000125"/>
                <a:gd name="connsiteX873" fmla="*/ 3639026 w 8324850"/>
                <a:gd name="connsiteY873" fmla="*/ 825341 h 1000125"/>
                <a:gd name="connsiteX874" fmla="*/ 3676174 w 8324850"/>
                <a:gd name="connsiteY874" fmla="*/ 808196 h 1000125"/>
                <a:gd name="connsiteX875" fmla="*/ 3715226 w 8324850"/>
                <a:gd name="connsiteY875" fmla="*/ 797719 h 1000125"/>
                <a:gd name="connsiteX876" fmla="*/ 3756184 w 8324850"/>
                <a:gd name="connsiteY876" fmla="*/ 793909 h 1000125"/>
                <a:gd name="connsiteX877" fmla="*/ 3797141 w 8324850"/>
                <a:gd name="connsiteY877" fmla="*/ 797719 h 1000125"/>
                <a:gd name="connsiteX878" fmla="*/ 3836194 w 8324850"/>
                <a:gd name="connsiteY878" fmla="*/ 808196 h 1000125"/>
                <a:gd name="connsiteX879" fmla="*/ 3872389 w 8324850"/>
                <a:gd name="connsiteY879" fmla="*/ 825341 h 1000125"/>
                <a:gd name="connsiteX880" fmla="*/ 3905726 w 8324850"/>
                <a:gd name="connsiteY880" fmla="*/ 849154 h 1000125"/>
                <a:gd name="connsiteX881" fmla="*/ 3934301 w 8324850"/>
                <a:gd name="connsiteY881" fmla="*/ 878681 h 1000125"/>
                <a:gd name="connsiteX882" fmla="*/ 3957161 w 8324850"/>
                <a:gd name="connsiteY882" fmla="*/ 912019 h 1000125"/>
                <a:gd name="connsiteX883" fmla="*/ 3957161 w 8324850"/>
                <a:gd name="connsiteY883" fmla="*/ 901541 h 1000125"/>
                <a:gd name="connsiteX884" fmla="*/ 3957161 w 8324850"/>
                <a:gd name="connsiteY884" fmla="*/ 897731 h 1000125"/>
                <a:gd name="connsiteX885" fmla="*/ 3957161 w 8324850"/>
                <a:gd name="connsiteY885" fmla="*/ 944404 h 1000125"/>
                <a:gd name="connsiteX886" fmla="*/ 3942874 w 8324850"/>
                <a:gd name="connsiteY886" fmla="*/ 958691 h 1000125"/>
                <a:gd name="connsiteX887" fmla="*/ 3942874 w 8324850"/>
                <a:gd name="connsiteY887" fmla="*/ 983456 h 1000125"/>
                <a:gd name="connsiteX888" fmla="*/ 4063841 w 8324850"/>
                <a:gd name="connsiteY888" fmla="*/ 992029 h 1000125"/>
                <a:gd name="connsiteX889" fmla="*/ 4149566 w 8324850"/>
                <a:gd name="connsiteY889" fmla="*/ 983456 h 1000125"/>
                <a:gd name="connsiteX890" fmla="*/ 4149566 w 8324850"/>
                <a:gd name="connsiteY890" fmla="*/ 958691 h 1000125"/>
                <a:gd name="connsiteX891" fmla="*/ 4135279 w 8324850"/>
                <a:gd name="connsiteY891" fmla="*/ 944404 h 1000125"/>
                <a:gd name="connsiteX892" fmla="*/ 4135279 w 8324850"/>
                <a:gd name="connsiteY892" fmla="*/ 912019 h 1000125"/>
                <a:gd name="connsiteX893" fmla="*/ 4158139 w 8324850"/>
                <a:gd name="connsiteY893" fmla="*/ 878681 h 1000125"/>
                <a:gd name="connsiteX894" fmla="*/ 4186714 w 8324850"/>
                <a:gd name="connsiteY894" fmla="*/ 849154 h 1000125"/>
                <a:gd name="connsiteX895" fmla="*/ 4220051 w 8324850"/>
                <a:gd name="connsiteY895" fmla="*/ 825341 h 1000125"/>
                <a:gd name="connsiteX896" fmla="*/ 4257199 w 8324850"/>
                <a:gd name="connsiteY896" fmla="*/ 808196 h 1000125"/>
                <a:gd name="connsiteX897" fmla="*/ 4296251 w 8324850"/>
                <a:gd name="connsiteY897" fmla="*/ 797719 h 1000125"/>
                <a:gd name="connsiteX898" fmla="*/ 4337209 w 8324850"/>
                <a:gd name="connsiteY898" fmla="*/ 793909 h 1000125"/>
                <a:gd name="connsiteX899" fmla="*/ 4378166 w 8324850"/>
                <a:gd name="connsiteY899" fmla="*/ 797719 h 1000125"/>
                <a:gd name="connsiteX900" fmla="*/ 4417219 w 8324850"/>
                <a:gd name="connsiteY900" fmla="*/ 808196 h 1000125"/>
                <a:gd name="connsiteX901" fmla="*/ 4453414 w 8324850"/>
                <a:gd name="connsiteY901" fmla="*/ 825341 h 1000125"/>
                <a:gd name="connsiteX902" fmla="*/ 4485799 w 8324850"/>
                <a:gd name="connsiteY902" fmla="*/ 849154 h 1000125"/>
                <a:gd name="connsiteX903" fmla="*/ 4514374 w 8324850"/>
                <a:gd name="connsiteY903" fmla="*/ 878681 h 1000125"/>
                <a:gd name="connsiteX904" fmla="*/ 4537234 w 8324850"/>
                <a:gd name="connsiteY904" fmla="*/ 912019 h 1000125"/>
                <a:gd name="connsiteX905" fmla="*/ 4537234 w 8324850"/>
                <a:gd name="connsiteY905" fmla="*/ 901541 h 1000125"/>
                <a:gd name="connsiteX906" fmla="*/ 4538187 w 8324850"/>
                <a:gd name="connsiteY906" fmla="*/ 897731 h 1000125"/>
                <a:gd name="connsiteX907" fmla="*/ 4537234 w 8324850"/>
                <a:gd name="connsiteY907" fmla="*/ 944404 h 1000125"/>
                <a:gd name="connsiteX908" fmla="*/ 4523899 w 8324850"/>
                <a:gd name="connsiteY908" fmla="*/ 958691 h 1000125"/>
                <a:gd name="connsiteX909" fmla="*/ 4523899 w 8324850"/>
                <a:gd name="connsiteY909" fmla="*/ 983456 h 1000125"/>
                <a:gd name="connsiteX910" fmla="*/ 4596289 w 8324850"/>
                <a:gd name="connsiteY910" fmla="*/ 994886 h 1000125"/>
                <a:gd name="connsiteX911" fmla="*/ 4605814 w 8324850"/>
                <a:gd name="connsiteY911" fmla="*/ 994886 h 1000125"/>
                <a:gd name="connsiteX912" fmla="*/ 5313521 w 8324850"/>
                <a:gd name="connsiteY912" fmla="*/ 995839 h 1000125"/>
                <a:gd name="connsiteX913" fmla="*/ 5313521 w 8324850"/>
                <a:gd name="connsiteY913" fmla="*/ 995839 h 1000125"/>
                <a:gd name="connsiteX914" fmla="*/ 5503069 w 8324850"/>
                <a:gd name="connsiteY914" fmla="*/ 995839 h 1000125"/>
                <a:gd name="connsiteX915" fmla="*/ 5503069 w 8324850"/>
                <a:gd name="connsiteY915" fmla="*/ 995839 h 1000125"/>
                <a:gd name="connsiteX916" fmla="*/ 6611779 w 8324850"/>
                <a:gd name="connsiteY916" fmla="*/ 995839 h 1000125"/>
                <a:gd name="connsiteX917" fmla="*/ 6950869 w 8324850"/>
                <a:gd name="connsiteY917" fmla="*/ 995839 h 1000125"/>
                <a:gd name="connsiteX918" fmla="*/ 7602379 w 8324850"/>
                <a:gd name="connsiteY918" fmla="*/ 995839 h 1000125"/>
                <a:gd name="connsiteX919" fmla="*/ 8326279 w 8324850"/>
                <a:gd name="connsiteY919" fmla="*/ 995839 h 1000125"/>
                <a:gd name="connsiteX920" fmla="*/ 5593556 w 8324850"/>
                <a:gd name="connsiteY920" fmla="*/ 711994 h 1000125"/>
                <a:gd name="connsiteX921" fmla="*/ 5593556 w 8324850"/>
                <a:gd name="connsiteY921" fmla="*/ 711994 h 1000125"/>
                <a:gd name="connsiteX922" fmla="*/ 5590699 w 8324850"/>
                <a:gd name="connsiteY922" fmla="*/ 711994 h 1000125"/>
                <a:gd name="connsiteX923" fmla="*/ 5588794 w 8324850"/>
                <a:gd name="connsiteY923" fmla="*/ 711994 h 1000125"/>
                <a:gd name="connsiteX924" fmla="*/ 5587842 w 8324850"/>
                <a:gd name="connsiteY924" fmla="*/ 711994 h 1000125"/>
                <a:gd name="connsiteX925" fmla="*/ 5587842 w 8324850"/>
                <a:gd name="connsiteY925" fmla="*/ 713899 h 1000125"/>
                <a:gd name="connsiteX926" fmla="*/ 5585937 w 8324850"/>
                <a:gd name="connsiteY926" fmla="*/ 713899 h 1000125"/>
                <a:gd name="connsiteX927" fmla="*/ 5585937 w 8324850"/>
                <a:gd name="connsiteY927" fmla="*/ 725329 h 1000125"/>
                <a:gd name="connsiteX928" fmla="*/ 5585937 w 8324850"/>
                <a:gd name="connsiteY928" fmla="*/ 725329 h 1000125"/>
                <a:gd name="connsiteX929" fmla="*/ 5585937 w 8324850"/>
                <a:gd name="connsiteY929" fmla="*/ 725329 h 1000125"/>
                <a:gd name="connsiteX930" fmla="*/ 5586889 w 8324850"/>
                <a:gd name="connsiteY930" fmla="*/ 725329 h 1000125"/>
                <a:gd name="connsiteX931" fmla="*/ 5586889 w 8324850"/>
                <a:gd name="connsiteY931" fmla="*/ 725329 h 1000125"/>
                <a:gd name="connsiteX932" fmla="*/ 5586889 w 8324850"/>
                <a:gd name="connsiteY932" fmla="*/ 725329 h 1000125"/>
                <a:gd name="connsiteX933" fmla="*/ 5586889 w 8324850"/>
                <a:gd name="connsiteY933" fmla="*/ 726281 h 1000125"/>
                <a:gd name="connsiteX934" fmla="*/ 5586889 w 8324850"/>
                <a:gd name="connsiteY934" fmla="*/ 727234 h 1000125"/>
                <a:gd name="connsiteX935" fmla="*/ 5586889 w 8324850"/>
                <a:gd name="connsiteY935" fmla="*/ 728186 h 1000125"/>
                <a:gd name="connsiteX936" fmla="*/ 5586889 w 8324850"/>
                <a:gd name="connsiteY936" fmla="*/ 729139 h 1000125"/>
                <a:gd name="connsiteX937" fmla="*/ 5586889 w 8324850"/>
                <a:gd name="connsiteY937" fmla="*/ 730091 h 1000125"/>
                <a:gd name="connsiteX938" fmla="*/ 5586889 w 8324850"/>
                <a:gd name="connsiteY938" fmla="*/ 731044 h 1000125"/>
                <a:gd name="connsiteX939" fmla="*/ 5586889 w 8324850"/>
                <a:gd name="connsiteY939" fmla="*/ 731996 h 1000125"/>
                <a:gd name="connsiteX940" fmla="*/ 5586889 w 8324850"/>
                <a:gd name="connsiteY940" fmla="*/ 732949 h 1000125"/>
                <a:gd name="connsiteX941" fmla="*/ 5586889 w 8324850"/>
                <a:gd name="connsiteY941" fmla="*/ 733901 h 1000125"/>
                <a:gd name="connsiteX942" fmla="*/ 5586889 w 8324850"/>
                <a:gd name="connsiteY942" fmla="*/ 734854 h 1000125"/>
                <a:gd name="connsiteX943" fmla="*/ 5586889 w 8324850"/>
                <a:gd name="connsiteY943" fmla="*/ 735806 h 1000125"/>
                <a:gd name="connsiteX944" fmla="*/ 5586889 w 8324850"/>
                <a:gd name="connsiteY944" fmla="*/ 736759 h 1000125"/>
                <a:gd name="connsiteX945" fmla="*/ 5586889 w 8324850"/>
                <a:gd name="connsiteY945" fmla="*/ 737711 h 1000125"/>
                <a:gd name="connsiteX946" fmla="*/ 5586889 w 8324850"/>
                <a:gd name="connsiteY946" fmla="*/ 738664 h 1000125"/>
                <a:gd name="connsiteX947" fmla="*/ 5586889 w 8324850"/>
                <a:gd name="connsiteY947" fmla="*/ 739616 h 1000125"/>
                <a:gd name="connsiteX948" fmla="*/ 5586889 w 8324850"/>
                <a:gd name="connsiteY948" fmla="*/ 740569 h 1000125"/>
                <a:gd name="connsiteX949" fmla="*/ 5586889 w 8324850"/>
                <a:gd name="connsiteY949" fmla="*/ 741521 h 1000125"/>
                <a:gd name="connsiteX950" fmla="*/ 5586889 w 8324850"/>
                <a:gd name="connsiteY950" fmla="*/ 742474 h 1000125"/>
                <a:gd name="connsiteX951" fmla="*/ 5586889 w 8324850"/>
                <a:gd name="connsiteY951" fmla="*/ 743426 h 1000125"/>
                <a:gd name="connsiteX952" fmla="*/ 5586889 w 8324850"/>
                <a:gd name="connsiteY952" fmla="*/ 744379 h 1000125"/>
                <a:gd name="connsiteX953" fmla="*/ 5586889 w 8324850"/>
                <a:gd name="connsiteY953" fmla="*/ 745331 h 1000125"/>
                <a:gd name="connsiteX954" fmla="*/ 5586889 w 8324850"/>
                <a:gd name="connsiteY954" fmla="*/ 746284 h 1000125"/>
                <a:gd name="connsiteX955" fmla="*/ 5587842 w 8324850"/>
                <a:gd name="connsiteY955" fmla="*/ 747236 h 1000125"/>
                <a:gd name="connsiteX956" fmla="*/ 5587842 w 8324850"/>
                <a:gd name="connsiteY956" fmla="*/ 752951 h 1000125"/>
                <a:gd name="connsiteX957" fmla="*/ 5585937 w 8324850"/>
                <a:gd name="connsiteY957" fmla="*/ 752951 h 1000125"/>
                <a:gd name="connsiteX958" fmla="*/ 5585937 w 8324850"/>
                <a:gd name="connsiteY958" fmla="*/ 754856 h 1000125"/>
                <a:gd name="connsiteX959" fmla="*/ 5515451 w 8324850"/>
                <a:gd name="connsiteY959" fmla="*/ 754856 h 1000125"/>
                <a:gd name="connsiteX960" fmla="*/ 5515451 w 8324850"/>
                <a:gd name="connsiteY960" fmla="*/ 752951 h 1000125"/>
                <a:gd name="connsiteX961" fmla="*/ 5513546 w 8324850"/>
                <a:gd name="connsiteY961" fmla="*/ 752951 h 1000125"/>
                <a:gd name="connsiteX962" fmla="*/ 5513546 w 8324850"/>
                <a:gd name="connsiteY962" fmla="*/ 747236 h 1000125"/>
                <a:gd name="connsiteX963" fmla="*/ 5514499 w 8324850"/>
                <a:gd name="connsiteY963" fmla="*/ 746284 h 1000125"/>
                <a:gd name="connsiteX964" fmla="*/ 5514499 w 8324850"/>
                <a:gd name="connsiteY964" fmla="*/ 745331 h 1000125"/>
                <a:gd name="connsiteX965" fmla="*/ 5514499 w 8324850"/>
                <a:gd name="connsiteY965" fmla="*/ 744379 h 1000125"/>
                <a:gd name="connsiteX966" fmla="*/ 5514499 w 8324850"/>
                <a:gd name="connsiteY966" fmla="*/ 743426 h 1000125"/>
                <a:gd name="connsiteX967" fmla="*/ 5514499 w 8324850"/>
                <a:gd name="connsiteY967" fmla="*/ 742474 h 1000125"/>
                <a:gd name="connsiteX968" fmla="*/ 5514499 w 8324850"/>
                <a:gd name="connsiteY968" fmla="*/ 741521 h 1000125"/>
                <a:gd name="connsiteX969" fmla="*/ 5514499 w 8324850"/>
                <a:gd name="connsiteY969" fmla="*/ 740569 h 1000125"/>
                <a:gd name="connsiteX970" fmla="*/ 5514499 w 8324850"/>
                <a:gd name="connsiteY970" fmla="*/ 739616 h 1000125"/>
                <a:gd name="connsiteX971" fmla="*/ 5514499 w 8324850"/>
                <a:gd name="connsiteY971" fmla="*/ 738664 h 1000125"/>
                <a:gd name="connsiteX972" fmla="*/ 5514499 w 8324850"/>
                <a:gd name="connsiteY972" fmla="*/ 737711 h 1000125"/>
                <a:gd name="connsiteX973" fmla="*/ 5514499 w 8324850"/>
                <a:gd name="connsiteY973" fmla="*/ 736759 h 1000125"/>
                <a:gd name="connsiteX974" fmla="*/ 5513546 w 8324850"/>
                <a:gd name="connsiteY974" fmla="*/ 735806 h 1000125"/>
                <a:gd name="connsiteX975" fmla="*/ 5513546 w 8324850"/>
                <a:gd name="connsiteY975" fmla="*/ 734854 h 1000125"/>
                <a:gd name="connsiteX976" fmla="*/ 5513546 w 8324850"/>
                <a:gd name="connsiteY976" fmla="*/ 733901 h 1000125"/>
                <a:gd name="connsiteX977" fmla="*/ 5513546 w 8324850"/>
                <a:gd name="connsiteY977" fmla="*/ 732949 h 1000125"/>
                <a:gd name="connsiteX978" fmla="*/ 5513546 w 8324850"/>
                <a:gd name="connsiteY978" fmla="*/ 731996 h 1000125"/>
                <a:gd name="connsiteX979" fmla="*/ 5513546 w 8324850"/>
                <a:gd name="connsiteY979" fmla="*/ 731044 h 1000125"/>
                <a:gd name="connsiteX980" fmla="*/ 5513546 w 8324850"/>
                <a:gd name="connsiteY980" fmla="*/ 730091 h 1000125"/>
                <a:gd name="connsiteX981" fmla="*/ 5513546 w 8324850"/>
                <a:gd name="connsiteY981" fmla="*/ 729139 h 1000125"/>
                <a:gd name="connsiteX982" fmla="*/ 5513546 w 8324850"/>
                <a:gd name="connsiteY982" fmla="*/ 728186 h 1000125"/>
                <a:gd name="connsiteX983" fmla="*/ 5513546 w 8324850"/>
                <a:gd name="connsiteY983" fmla="*/ 727234 h 1000125"/>
                <a:gd name="connsiteX984" fmla="*/ 5513546 w 8324850"/>
                <a:gd name="connsiteY984" fmla="*/ 726281 h 1000125"/>
                <a:gd name="connsiteX985" fmla="*/ 5513546 w 8324850"/>
                <a:gd name="connsiteY985" fmla="*/ 725329 h 1000125"/>
                <a:gd name="connsiteX986" fmla="*/ 5513546 w 8324850"/>
                <a:gd name="connsiteY986" fmla="*/ 725329 h 1000125"/>
                <a:gd name="connsiteX987" fmla="*/ 5515451 w 8324850"/>
                <a:gd name="connsiteY987" fmla="*/ 725329 h 1000125"/>
                <a:gd name="connsiteX988" fmla="*/ 5515451 w 8324850"/>
                <a:gd name="connsiteY988" fmla="*/ 713899 h 1000125"/>
                <a:gd name="connsiteX989" fmla="*/ 5512594 w 8324850"/>
                <a:gd name="connsiteY989" fmla="*/ 712946 h 1000125"/>
                <a:gd name="connsiteX990" fmla="*/ 5512594 w 8324850"/>
                <a:gd name="connsiteY990" fmla="*/ 711994 h 1000125"/>
                <a:gd name="connsiteX991" fmla="*/ 5512594 w 8324850"/>
                <a:gd name="connsiteY991" fmla="*/ 711994 h 1000125"/>
                <a:gd name="connsiteX992" fmla="*/ 5511642 w 8324850"/>
                <a:gd name="connsiteY992" fmla="*/ 711994 h 1000125"/>
                <a:gd name="connsiteX993" fmla="*/ 5509737 w 8324850"/>
                <a:gd name="connsiteY993" fmla="*/ 711994 h 1000125"/>
                <a:gd name="connsiteX994" fmla="*/ 5507831 w 8324850"/>
                <a:gd name="connsiteY994" fmla="*/ 711994 h 1000125"/>
                <a:gd name="connsiteX995" fmla="*/ 5507831 w 8324850"/>
                <a:gd name="connsiteY995" fmla="*/ 711994 h 1000125"/>
                <a:gd name="connsiteX996" fmla="*/ 5507831 w 8324850"/>
                <a:gd name="connsiteY996" fmla="*/ 703421 h 1000125"/>
                <a:gd name="connsiteX997" fmla="*/ 5512594 w 8324850"/>
                <a:gd name="connsiteY997" fmla="*/ 703421 h 1000125"/>
                <a:gd name="connsiteX998" fmla="*/ 5516404 w 8324850"/>
                <a:gd name="connsiteY998" fmla="*/ 684371 h 1000125"/>
                <a:gd name="connsiteX999" fmla="*/ 5521167 w 8324850"/>
                <a:gd name="connsiteY999" fmla="*/ 684371 h 1000125"/>
                <a:gd name="connsiteX1000" fmla="*/ 5525929 w 8324850"/>
                <a:gd name="connsiteY1000" fmla="*/ 681514 h 1000125"/>
                <a:gd name="connsiteX1001" fmla="*/ 5528787 w 8324850"/>
                <a:gd name="connsiteY1001" fmla="*/ 681514 h 1000125"/>
                <a:gd name="connsiteX1002" fmla="*/ 5532596 w 8324850"/>
                <a:gd name="connsiteY1002" fmla="*/ 681514 h 1000125"/>
                <a:gd name="connsiteX1003" fmla="*/ 5535454 w 8324850"/>
                <a:gd name="connsiteY1003" fmla="*/ 674846 h 1000125"/>
                <a:gd name="connsiteX1004" fmla="*/ 5565934 w 8324850"/>
                <a:gd name="connsiteY1004" fmla="*/ 674846 h 1000125"/>
                <a:gd name="connsiteX1005" fmla="*/ 5568792 w 8324850"/>
                <a:gd name="connsiteY1005" fmla="*/ 681514 h 1000125"/>
                <a:gd name="connsiteX1006" fmla="*/ 5568792 w 8324850"/>
                <a:gd name="connsiteY1006" fmla="*/ 681514 h 1000125"/>
                <a:gd name="connsiteX1007" fmla="*/ 5576412 w 8324850"/>
                <a:gd name="connsiteY1007" fmla="*/ 681514 h 1000125"/>
                <a:gd name="connsiteX1008" fmla="*/ 5581174 w 8324850"/>
                <a:gd name="connsiteY1008" fmla="*/ 684371 h 1000125"/>
                <a:gd name="connsiteX1009" fmla="*/ 5585937 w 8324850"/>
                <a:gd name="connsiteY1009" fmla="*/ 684371 h 1000125"/>
                <a:gd name="connsiteX1010" fmla="*/ 5589746 w 8324850"/>
                <a:gd name="connsiteY1010" fmla="*/ 703421 h 1000125"/>
                <a:gd name="connsiteX1011" fmla="*/ 5589746 w 8324850"/>
                <a:gd name="connsiteY1011" fmla="*/ 703421 h 1000125"/>
                <a:gd name="connsiteX1012" fmla="*/ 5592604 w 8324850"/>
                <a:gd name="connsiteY1012" fmla="*/ 703421 h 1000125"/>
                <a:gd name="connsiteX1013" fmla="*/ 5593556 w 8324850"/>
                <a:gd name="connsiteY1013" fmla="*/ 711994 h 1000125"/>
                <a:gd name="connsiteX1014" fmla="*/ 5746909 w 8324850"/>
                <a:gd name="connsiteY1014" fmla="*/ 711994 h 1000125"/>
                <a:gd name="connsiteX1015" fmla="*/ 5745004 w 8324850"/>
                <a:gd name="connsiteY1015" fmla="*/ 711994 h 1000125"/>
                <a:gd name="connsiteX1016" fmla="*/ 5744051 w 8324850"/>
                <a:gd name="connsiteY1016" fmla="*/ 711994 h 1000125"/>
                <a:gd name="connsiteX1017" fmla="*/ 5744051 w 8324850"/>
                <a:gd name="connsiteY1017" fmla="*/ 711994 h 1000125"/>
                <a:gd name="connsiteX1018" fmla="*/ 5744051 w 8324850"/>
                <a:gd name="connsiteY1018" fmla="*/ 713899 h 1000125"/>
                <a:gd name="connsiteX1019" fmla="*/ 5742146 w 8324850"/>
                <a:gd name="connsiteY1019" fmla="*/ 714851 h 1000125"/>
                <a:gd name="connsiteX1020" fmla="*/ 5742146 w 8324850"/>
                <a:gd name="connsiteY1020" fmla="*/ 726281 h 1000125"/>
                <a:gd name="connsiteX1021" fmla="*/ 5744051 w 8324850"/>
                <a:gd name="connsiteY1021" fmla="*/ 726281 h 1000125"/>
                <a:gd name="connsiteX1022" fmla="*/ 5744051 w 8324850"/>
                <a:gd name="connsiteY1022" fmla="*/ 726281 h 1000125"/>
                <a:gd name="connsiteX1023" fmla="*/ 5744051 w 8324850"/>
                <a:gd name="connsiteY1023" fmla="*/ 727234 h 1000125"/>
                <a:gd name="connsiteX1024" fmla="*/ 5744051 w 8324850"/>
                <a:gd name="connsiteY1024" fmla="*/ 728186 h 1000125"/>
                <a:gd name="connsiteX1025" fmla="*/ 5744051 w 8324850"/>
                <a:gd name="connsiteY1025" fmla="*/ 729139 h 1000125"/>
                <a:gd name="connsiteX1026" fmla="*/ 5744051 w 8324850"/>
                <a:gd name="connsiteY1026" fmla="*/ 730091 h 1000125"/>
                <a:gd name="connsiteX1027" fmla="*/ 5744051 w 8324850"/>
                <a:gd name="connsiteY1027" fmla="*/ 731044 h 1000125"/>
                <a:gd name="connsiteX1028" fmla="*/ 5744051 w 8324850"/>
                <a:gd name="connsiteY1028" fmla="*/ 731996 h 1000125"/>
                <a:gd name="connsiteX1029" fmla="*/ 5744051 w 8324850"/>
                <a:gd name="connsiteY1029" fmla="*/ 732949 h 1000125"/>
                <a:gd name="connsiteX1030" fmla="*/ 5744051 w 8324850"/>
                <a:gd name="connsiteY1030" fmla="*/ 733901 h 1000125"/>
                <a:gd name="connsiteX1031" fmla="*/ 5744051 w 8324850"/>
                <a:gd name="connsiteY1031" fmla="*/ 734854 h 1000125"/>
                <a:gd name="connsiteX1032" fmla="*/ 5744051 w 8324850"/>
                <a:gd name="connsiteY1032" fmla="*/ 735806 h 1000125"/>
                <a:gd name="connsiteX1033" fmla="*/ 5744051 w 8324850"/>
                <a:gd name="connsiteY1033" fmla="*/ 736759 h 1000125"/>
                <a:gd name="connsiteX1034" fmla="*/ 5744051 w 8324850"/>
                <a:gd name="connsiteY1034" fmla="*/ 737711 h 1000125"/>
                <a:gd name="connsiteX1035" fmla="*/ 5744051 w 8324850"/>
                <a:gd name="connsiteY1035" fmla="*/ 738664 h 1000125"/>
                <a:gd name="connsiteX1036" fmla="*/ 5744051 w 8324850"/>
                <a:gd name="connsiteY1036" fmla="*/ 739616 h 1000125"/>
                <a:gd name="connsiteX1037" fmla="*/ 5744051 w 8324850"/>
                <a:gd name="connsiteY1037" fmla="*/ 740569 h 1000125"/>
                <a:gd name="connsiteX1038" fmla="*/ 5744051 w 8324850"/>
                <a:gd name="connsiteY1038" fmla="*/ 741521 h 1000125"/>
                <a:gd name="connsiteX1039" fmla="*/ 5744051 w 8324850"/>
                <a:gd name="connsiteY1039" fmla="*/ 743426 h 1000125"/>
                <a:gd name="connsiteX1040" fmla="*/ 5744051 w 8324850"/>
                <a:gd name="connsiteY1040" fmla="*/ 744379 h 1000125"/>
                <a:gd name="connsiteX1041" fmla="*/ 5744051 w 8324850"/>
                <a:gd name="connsiteY1041" fmla="*/ 745331 h 1000125"/>
                <a:gd name="connsiteX1042" fmla="*/ 5744051 w 8324850"/>
                <a:gd name="connsiteY1042" fmla="*/ 746284 h 1000125"/>
                <a:gd name="connsiteX1043" fmla="*/ 5744051 w 8324850"/>
                <a:gd name="connsiteY1043" fmla="*/ 747236 h 1000125"/>
                <a:gd name="connsiteX1044" fmla="*/ 5744051 w 8324850"/>
                <a:gd name="connsiteY1044" fmla="*/ 748189 h 1000125"/>
                <a:gd name="connsiteX1045" fmla="*/ 5744051 w 8324850"/>
                <a:gd name="connsiteY1045" fmla="*/ 753904 h 1000125"/>
                <a:gd name="connsiteX1046" fmla="*/ 5741194 w 8324850"/>
                <a:gd name="connsiteY1046" fmla="*/ 753904 h 1000125"/>
                <a:gd name="connsiteX1047" fmla="*/ 5741194 w 8324850"/>
                <a:gd name="connsiteY1047" fmla="*/ 755809 h 1000125"/>
                <a:gd name="connsiteX1048" fmla="*/ 5614512 w 8324850"/>
                <a:gd name="connsiteY1048" fmla="*/ 755809 h 1000125"/>
                <a:gd name="connsiteX1049" fmla="*/ 5614512 w 8324850"/>
                <a:gd name="connsiteY1049" fmla="*/ 753904 h 1000125"/>
                <a:gd name="connsiteX1050" fmla="*/ 5612606 w 8324850"/>
                <a:gd name="connsiteY1050" fmla="*/ 753904 h 1000125"/>
                <a:gd name="connsiteX1051" fmla="*/ 5612606 w 8324850"/>
                <a:gd name="connsiteY1051" fmla="*/ 748189 h 1000125"/>
                <a:gd name="connsiteX1052" fmla="*/ 5612606 w 8324850"/>
                <a:gd name="connsiteY1052" fmla="*/ 747236 h 1000125"/>
                <a:gd name="connsiteX1053" fmla="*/ 5612606 w 8324850"/>
                <a:gd name="connsiteY1053" fmla="*/ 746284 h 1000125"/>
                <a:gd name="connsiteX1054" fmla="*/ 5612606 w 8324850"/>
                <a:gd name="connsiteY1054" fmla="*/ 745331 h 1000125"/>
                <a:gd name="connsiteX1055" fmla="*/ 5612606 w 8324850"/>
                <a:gd name="connsiteY1055" fmla="*/ 744379 h 1000125"/>
                <a:gd name="connsiteX1056" fmla="*/ 5612606 w 8324850"/>
                <a:gd name="connsiteY1056" fmla="*/ 743426 h 1000125"/>
                <a:gd name="connsiteX1057" fmla="*/ 5612606 w 8324850"/>
                <a:gd name="connsiteY1057" fmla="*/ 742474 h 1000125"/>
                <a:gd name="connsiteX1058" fmla="*/ 5612606 w 8324850"/>
                <a:gd name="connsiteY1058" fmla="*/ 741521 h 1000125"/>
                <a:gd name="connsiteX1059" fmla="*/ 5612606 w 8324850"/>
                <a:gd name="connsiteY1059" fmla="*/ 740569 h 1000125"/>
                <a:gd name="connsiteX1060" fmla="*/ 5612606 w 8324850"/>
                <a:gd name="connsiteY1060" fmla="*/ 739616 h 1000125"/>
                <a:gd name="connsiteX1061" fmla="*/ 5612606 w 8324850"/>
                <a:gd name="connsiteY1061" fmla="*/ 738664 h 1000125"/>
                <a:gd name="connsiteX1062" fmla="*/ 5612606 w 8324850"/>
                <a:gd name="connsiteY1062" fmla="*/ 737711 h 1000125"/>
                <a:gd name="connsiteX1063" fmla="*/ 5612606 w 8324850"/>
                <a:gd name="connsiteY1063" fmla="*/ 736759 h 1000125"/>
                <a:gd name="connsiteX1064" fmla="*/ 5612606 w 8324850"/>
                <a:gd name="connsiteY1064" fmla="*/ 735806 h 1000125"/>
                <a:gd name="connsiteX1065" fmla="*/ 5612606 w 8324850"/>
                <a:gd name="connsiteY1065" fmla="*/ 734854 h 1000125"/>
                <a:gd name="connsiteX1066" fmla="*/ 5612606 w 8324850"/>
                <a:gd name="connsiteY1066" fmla="*/ 733901 h 1000125"/>
                <a:gd name="connsiteX1067" fmla="*/ 5612606 w 8324850"/>
                <a:gd name="connsiteY1067" fmla="*/ 732949 h 1000125"/>
                <a:gd name="connsiteX1068" fmla="*/ 5612606 w 8324850"/>
                <a:gd name="connsiteY1068" fmla="*/ 731996 h 1000125"/>
                <a:gd name="connsiteX1069" fmla="*/ 5612606 w 8324850"/>
                <a:gd name="connsiteY1069" fmla="*/ 731044 h 1000125"/>
                <a:gd name="connsiteX1070" fmla="*/ 5612606 w 8324850"/>
                <a:gd name="connsiteY1070" fmla="*/ 730091 h 1000125"/>
                <a:gd name="connsiteX1071" fmla="*/ 5612606 w 8324850"/>
                <a:gd name="connsiteY1071" fmla="*/ 729139 h 1000125"/>
                <a:gd name="connsiteX1072" fmla="*/ 5612606 w 8324850"/>
                <a:gd name="connsiteY1072" fmla="*/ 728186 h 1000125"/>
                <a:gd name="connsiteX1073" fmla="*/ 5612606 w 8324850"/>
                <a:gd name="connsiteY1073" fmla="*/ 727234 h 1000125"/>
                <a:gd name="connsiteX1074" fmla="*/ 5612606 w 8324850"/>
                <a:gd name="connsiteY1074" fmla="*/ 727234 h 1000125"/>
                <a:gd name="connsiteX1075" fmla="*/ 5614512 w 8324850"/>
                <a:gd name="connsiteY1075" fmla="*/ 727234 h 1000125"/>
                <a:gd name="connsiteX1076" fmla="*/ 5614512 w 8324850"/>
                <a:gd name="connsiteY1076" fmla="*/ 715804 h 1000125"/>
                <a:gd name="connsiteX1077" fmla="*/ 5613559 w 8324850"/>
                <a:gd name="connsiteY1077" fmla="*/ 714851 h 1000125"/>
                <a:gd name="connsiteX1078" fmla="*/ 5612606 w 8324850"/>
                <a:gd name="connsiteY1078" fmla="*/ 714851 h 1000125"/>
                <a:gd name="connsiteX1079" fmla="*/ 5612606 w 8324850"/>
                <a:gd name="connsiteY1079" fmla="*/ 712946 h 1000125"/>
                <a:gd name="connsiteX1080" fmla="*/ 5611654 w 8324850"/>
                <a:gd name="connsiteY1080" fmla="*/ 712946 h 1000125"/>
                <a:gd name="connsiteX1081" fmla="*/ 5609749 w 8324850"/>
                <a:gd name="connsiteY1081" fmla="*/ 712946 h 1000125"/>
                <a:gd name="connsiteX1082" fmla="*/ 5607844 w 8324850"/>
                <a:gd name="connsiteY1082" fmla="*/ 712946 h 1000125"/>
                <a:gd name="connsiteX1083" fmla="*/ 5607844 w 8324850"/>
                <a:gd name="connsiteY1083" fmla="*/ 712946 h 1000125"/>
                <a:gd name="connsiteX1084" fmla="*/ 5607844 w 8324850"/>
                <a:gd name="connsiteY1084" fmla="*/ 647224 h 1000125"/>
                <a:gd name="connsiteX1085" fmla="*/ 5607844 w 8324850"/>
                <a:gd name="connsiteY1085" fmla="*/ 647224 h 1000125"/>
                <a:gd name="connsiteX1086" fmla="*/ 5612606 w 8324850"/>
                <a:gd name="connsiteY1086" fmla="*/ 647224 h 1000125"/>
                <a:gd name="connsiteX1087" fmla="*/ 5616417 w 8324850"/>
                <a:gd name="connsiteY1087" fmla="*/ 628174 h 1000125"/>
                <a:gd name="connsiteX1088" fmla="*/ 5621179 w 8324850"/>
                <a:gd name="connsiteY1088" fmla="*/ 628174 h 1000125"/>
                <a:gd name="connsiteX1089" fmla="*/ 5625942 w 8324850"/>
                <a:gd name="connsiteY1089" fmla="*/ 625316 h 1000125"/>
                <a:gd name="connsiteX1090" fmla="*/ 5629751 w 8324850"/>
                <a:gd name="connsiteY1090" fmla="*/ 625316 h 1000125"/>
                <a:gd name="connsiteX1091" fmla="*/ 5633562 w 8324850"/>
                <a:gd name="connsiteY1091" fmla="*/ 625316 h 1000125"/>
                <a:gd name="connsiteX1092" fmla="*/ 5636419 w 8324850"/>
                <a:gd name="connsiteY1092" fmla="*/ 618649 h 1000125"/>
                <a:gd name="connsiteX1093" fmla="*/ 5720239 w 8324850"/>
                <a:gd name="connsiteY1093" fmla="*/ 618649 h 1000125"/>
                <a:gd name="connsiteX1094" fmla="*/ 5723096 w 8324850"/>
                <a:gd name="connsiteY1094" fmla="*/ 624364 h 1000125"/>
                <a:gd name="connsiteX1095" fmla="*/ 5730717 w 8324850"/>
                <a:gd name="connsiteY1095" fmla="*/ 624364 h 1000125"/>
                <a:gd name="connsiteX1096" fmla="*/ 5735479 w 8324850"/>
                <a:gd name="connsiteY1096" fmla="*/ 627221 h 1000125"/>
                <a:gd name="connsiteX1097" fmla="*/ 5740242 w 8324850"/>
                <a:gd name="connsiteY1097" fmla="*/ 627221 h 1000125"/>
                <a:gd name="connsiteX1098" fmla="*/ 5744051 w 8324850"/>
                <a:gd name="connsiteY1098" fmla="*/ 646271 h 1000125"/>
                <a:gd name="connsiteX1099" fmla="*/ 5747862 w 8324850"/>
                <a:gd name="connsiteY1099" fmla="*/ 646271 h 1000125"/>
                <a:gd name="connsiteX1100" fmla="*/ 5747862 w 8324850"/>
                <a:gd name="connsiteY1100" fmla="*/ 712946 h 1000125"/>
                <a:gd name="connsiteX1101" fmla="*/ 5746909 w 8324850"/>
                <a:gd name="connsiteY1101" fmla="*/ 711994 h 1000125"/>
                <a:gd name="connsiteX1102" fmla="*/ 7110889 w 8324850"/>
                <a:gd name="connsiteY1102" fmla="*/ 613886 h 1000125"/>
                <a:gd name="connsiteX1103" fmla="*/ 7110889 w 8324850"/>
                <a:gd name="connsiteY1103" fmla="*/ 613886 h 1000125"/>
                <a:gd name="connsiteX1104" fmla="*/ 7110889 w 8324850"/>
                <a:gd name="connsiteY1104" fmla="*/ 613886 h 1000125"/>
                <a:gd name="connsiteX1105" fmla="*/ 7110889 w 8324850"/>
                <a:gd name="connsiteY1105" fmla="*/ 613886 h 1000125"/>
                <a:gd name="connsiteX1106" fmla="*/ 6962299 w 8324850"/>
                <a:gd name="connsiteY1106" fmla="*/ 324326 h 1000125"/>
                <a:gd name="connsiteX1107" fmla="*/ 6959442 w 8324850"/>
                <a:gd name="connsiteY1107" fmla="*/ 315754 h 1000125"/>
                <a:gd name="connsiteX1108" fmla="*/ 6962299 w 8324850"/>
                <a:gd name="connsiteY1108" fmla="*/ 307181 h 1000125"/>
                <a:gd name="connsiteX1109" fmla="*/ 6963251 w 8324850"/>
                <a:gd name="connsiteY1109" fmla="*/ 307181 h 1000125"/>
                <a:gd name="connsiteX1110" fmla="*/ 6962299 w 8324850"/>
                <a:gd name="connsiteY1110" fmla="*/ 324326 h 1000125"/>
                <a:gd name="connsiteX1111" fmla="*/ 6962299 w 8324850"/>
                <a:gd name="connsiteY1111" fmla="*/ 353854 h 1000125"/>
                <a:gd name="connsiteX1112" fmla="*/ 6958489 w 8324850"/>
                <a:gd name="connsiteY1112" fmla="*/ 345281 h 1000125"/>
                <a:gd name="connsiteX1113" fmla="*/ 6961346 w 8324850"/>
                <a:gd name="connsiteY1113" fmla="*/ 336709 h 1000125"/>
                <a:gd name="connsiteX1114" fmla="*/ 6962299 w 8324850"/>
                <a:gd name="connsiteY1114" fmla="*/ 336709 h 1000125"/>
                <a:gd name="connsiteX1115" fmla="*/ 6962299 w 8324850"/>
                <a:gd name="connsiteY1115" fmla="*/ 353854 h 1000125"/>
                <a:gd name="connsiteX1116" fmla="*/ 6963251 w 8324850"/>
                <a:gd name="connsiteY1116" fmla="*/ 366236 h 1000125"/>
                <a:gd name="connsiteX1117" fmla="*/ 6965156 w 8324850"/>
                <a:gd name="connsiteY1117" fmla="*/ 383381 h 1000125"/>
                <a:gd name="connsiteX1118" fmla="*/ 6960394 w 8324850"/>
                <a:gd name="connsiteY1118" fmla="*/ 374809 h 1000125"/>
                <a:gd name="connsiteX1119" fmla="*/ 6963251 w 8324850"/>
                <a:gd name="connsiteY1119" fmla="*/ 366236 h 1000125"/>
                <a:gd name="connsiteX1120" fmla="*/ 6963251 w 8324850"/>
                <a:gd name="connsiteY1120" fmla="*/ 366236 h 1000125"/>
                <a:gd name="connsiteX1121" fmla="*/ 6999446 w 8324850"/>
                <a:gd name="connsiteY1121" fmla="*/ 251936 h 1000125"/>
                <a:gd name="connsiteX1122" fmla="*/ 7226142 w 8324850"/>
                <a:gd name="connsiteY1122" fmla="*/ 325279 h 1000125"/>
                <a:gd name="connsiteX1123" fmla="*/ 7225189 w 8324850"/>
                <a:gd name="connsiteY1123" fmla="*/ 327184 h 1000125"/>
                <a:gd name="connsiteX1124" fmla="*/ 6991826 w 8324850"/>
                <a:gd name="connsiteY1124" fmla="*/ 277654 h 1000125"/>
                <a:gd name="connsiteX1125" fmla="*/ 6999446 w 8324850"/>
                <a:gd name="connsiteY1125" fmla="*/ 251936 h 1000125"/>
                <a:gd name="connsiteX1126" fmla="*/ 7271862 w 8324850"/>
                <a:gd name="connsiteY1126" fmla="*/ 295751 h 1000125"/>
                <a:gd name="connsiteX1127" fmla="*/ 7269956 w 8324850"/>
                <a:gd name="connsiteY1127" fmla="*/ 295751 h 1000125"/>
                <a:gd name="connsiteX1128" fmla="*/ 7294721 w 8324850"/>
                <a:gd name="connsiteY1128" fmla="*/ 61436 h 1000125"/>
                <a:gd name="connsiteX1129" fmla="*/ 7321392 w 8324850"/>
                <a:gd name="connsiteY1129" fmla="*/ 65246 h 1000125"/>
                <a:gd name="connsiteX1130" fmla="*/ 7271862 w 8324850"/>
                <a:gd name="connsiteY1130" fmla="*/ 295751 h 1000125"/>
                <a:gd name="connsiteX1131" fmla="*/ 7323296 w 8324850"/>
                <a:gd name="connsiteY1131" fmla="*/ 65246 h 1000125"/>
                <a:gd name="connsiteX1132" fmla="*/ 7349014 w 8324850"/>
                <a:gd name="connsiteY1132" fmla="*/ 71914 h 1000125"/>
                <a:gd name="connsiteX1133" fmla="*/ 7275671 w 8324850"/>
                <a:gd name="connsiteY1133" fmla="*/ 296704 h 1000125"/>
                <a:gd name="connsiteX1134" fmla="*/ 7273767 w 8324850"/>
                <a:gd name="connsiteY1134" fmla="*/ 295751 h 1000125"/>
                <a:gd name="connsiteX1135" fmla="*/ 7323296 w 8324850"/>
                <a:gd name="connsiteY1135" fmla="*/ 65246 h 1000125"/>
                <a:gd name="connsiteX1136" fmla="*/ 7268051 w 8324850"/>
                <a:gd name="connsiteY1136" fmla="*/ 294799 h 1000125"/>
                <a:gd name="connsiteX1137" fmla="*/ 7266146 w 8324850"/>
                <a:gd name="connsiteY1137" fmla="*/ 294799 h 1000125"/>
                <a:gd name="connsiteX1138" fmla="*/ 7266146 w 8324850"/>
                <a:gd name="connsiteY1138" fmla="*/ 59531 h 1000125"/>
                <a:gd name="connsiteX1139" fmla="*/ 7267099 w 8324850"/>
                <a:gd name="connsiteY1139" fmla="*/ 59531 h 1000125"/>
                <a:gd name="connsiteX1140" fmla="*/ 7292817 w 8324850"/>
                <a:gd name="connsiteY1140" fmla="*/ 60484 h 1000125"/>
                <a:gd name="connsiteX1141" fmla="*/ 7268051 w 8324850"/>
                <a:gd name="connsiteY1141" fmla="*/ 294799 h 1000125"/>
                <a:gd name="connsiteX1142" fmla="*/ 7283292 w 8324850"/>
                <a:gd name="connsiteY1142" fmla="*/ 298609 h 1000125"/>
                <a:gd name="connsiteX1143" fmla="*/ 7379494 w 8324850"/>
                <a:gd name="connsiteY1143" fmla="*/ 83344 h 1000125"/>
                <a:gd name="connsiteX1144" fmla="*/ 7403306 w 8324850"/>
                <a:gd name="connsiteY1144" fmla="*/ 94774 h 1000125"/>
                <a:gd name="connsiteX1145" fmla="*/ 7285196 w 8324850"/>
                <a:gd name="connsiteY1145" fmla="*/ 299561 h 1000125"/>
                <a:gd name="connsiteX1146" fmla="*/ 7283292 w 8324850"/>
                <a:gd name="connsiteY1146" fmla="*/ 298609 h 1000125"/>
                <a:gd name="connsiteX1147" fmla="*/ 7571899 w 8324850"/>
                <a:gd name="connsiteY1147" fmla="*/ 325279 h 1000125"/>
                <a:gd name="connsiteX1148" fmla="*/ 7570946 w 8324850"/>
                <a:gd name="connsiteY1148" fmla="*/ 308134 h 1000125"/>
                <a:gd name="connsiteX1149" fmla="*/ 7571899 w 8324850"/>
                <a:gd name="connsiteY1149" fmla="*/ 308134 h 1000125"/>
                <a:gd name="connsiteX1150" fmla="*/ 7574756 w 8324850"/>
                <a:gd name="connsiteY1150" fmla="*/ 316706 h 1000125"/>
                <a:gd name="connsiteX1151" fmla="*/ 7571899 w 8324850"/>
                <a:gd name="connsiteY1151" fmla="*/ 325279 h 1000125"/>
                <a:gd name="connsiteX1152" fmla="*/ 7572851 w 8324850"/>
                <a:gd name="connsiteY1152" fmla="*/ 337661 h 1000125"/>
                <a:gd name="connsiteX1153" fmla="*/ 7575709 w 8324850"/>
                <a:gd name="connsiteY1153" fmla="*/ 346234 h 1000125"/>
                <a:gd name="connsiteX1154" fmla="*/ 7571899 w 8324850"/>
                <a:gd name="connsiteY1154" fmla="*/ 354806 h 1000125"/>
                <a:gd name="connsiteX1155" fmla="*/ 7572851 w 8324850"/>
                <a:gd name="connsiteY1155" fmla="*/ 337661 h 1000125"/>
                <a:gd name="connsiteX1156" fmla="*/ 7572851 w 8324850"/>
                <a:gd name="connsiteY1156" fmla="*/ 337661 h 1000125"/>
                <a:gd name="connsiteX1157" fmla="*/ 7570946 w 8324850"/>
                <a:gd name="connsiteY1157" fmla="*/ 368141 h 1000125"/>
                <a:gd name="connsiteX1158" fmla="*/ 7572851 w 8324850"/>
                <a:gd name="connsiteY1158" fmla="*/ 377666 h 1000125"/>
                <a:gd name="connsiteX1159" fmla="*/ 7568089 w 8324850"/>
                <a:gd name="connsiteY1159" fmla="*/ 386239 h 1000125"/>
                <a:gd name="connsiteX1160" fmla="*/ 7570946 w 8324850"/>
                <a:gd name="connsiteY1160" fmla="*/ 368141 h 1000125"/>
                <a:gd name="connsiteX1161" fmla="*/ 7570946 w 8324850"/>
                <a:gd name="connsiteY1161" fmla="*/ 368141 h 1000125"/>
                <a:gd name="connsiteX1162" fmla="*/ 7565231 w 8324850"/>
                <a:gd name="connsiteY1162" fmla="*/ 397669 h 1000125"/>
                <a:gd name="connsiteX1163" fmla="*/ 7565231 w 8324850"/>
                <a:gd name="connsiteY1163" fmla="*/ 397669 h 1000125"/>
                <a:gd name="connsiteX1164" fmla="*/ 7567137 w 8324850"/>
                <a:gd name="connsiteY1164" fmla="*/ 406241 h 1000125"/>
                <a:gd name="connsiteX1165" fmla="*/ 7561421 w 8324850"/>
                <a:gd name="connsiteY1165" fmla="*/ 413861 h 1000125"/>
                <a:gd name="connsiteX1166" fmla="*/ 7565231 w 8324850"/>
                <a:gd name="connsiteY1166" fmla="*/ 397669 h 1000125"/>
                <a:gd name="connsiteX1167" fmla="*/ 7562374 w 8324850"/>
                <a:gd name="connsiteY1167" fmla="*/ 396716 h 1000125"/>
                <a:gd name="connsiteX1168" fmla="*/ 7547134 w 8324850"/>
                <a:gd name="connsiteY1168" fmla="*/ 399574 h 1000125"/>
                <a:gd name="connsiteX1169" fmla="*/ 7547134 w 8324850"/>
                <a:gd name="connsiteY1169" fmla="*/ 398621 h 1000125"/>
                <a:gd name="connsiteX1170" fmla="*/ 7563326 w 8324850"/>
                <a:gd name="connsiteY1170" fmla="*/ 390049 h 1000125"/>
                <a:gd name="connsiteX1171" fmla="*/ 7562374 w 8324850"/>
                <a:gd name="connsiteY1171" fmla="*/ 396716 h 1000125"/>
                <a:gd name="connsiteX1172" fmla="*/ 7564279 w 8324850"/>
                <a:gd name="connsiteY1172" fmla="*/ 386239 h 1000125"/>
                <a:gd name="connsiteX1173" fmla="*/ 7550944 w 8324850"/>
                <a:gd name="connsiteY1173" fmla="*/ 376714 h 1000125"/>
                <a:gd name="connsiteX1174" fmla="*/ 7550944 w 8324850"/>
                <a:gd name="connsiteY1174" fmla="*/ 373856 h 1000125"/>
                <a:gd name="connsiteX1175" fmla="*/ 7566184 w 8324850"/>
                <a:gd name="connsiteY1175" fmla="*/ 369094 h 1000125"/>
                <a:gd name="connsiteX1176" fmla="*/ 7564279 w 8324850"/>
                <a:gd name="connsiteY1176" fmla="*/ 386239 h 1000125"/>
                <a:gd name="connsiteX1177" fmla="*/ 7551896 w 8324850"/>
                <a:gd name="connsiteY1177" fmla="*/ 371951 h 1000125"/>
                <a:gd name="connsiteX1178" fmla="*/ 7551896 w 8324850"/>
                <a:gd name="connsiteY1178" fmla="*/ 371951 h 1000125"/>
                <a:gd name="connsiteX1179" fmla="*/ 7568089 w 8324850"/>
                <a:gd name="connsiteY1179" fmla="*/ 361474 h 1000125"/>
                <a:gd name="connsiteX1180" fmla="*/ 7567137 w 8324850"/>
                <a:gd name="connsiteY1180" fmla="*/ 367189 h 1000125"/>
                <a:gd name="connsiteX1181" fmla="*/ 7551896 w 8324850"/>
                <a:gd name="connsiteY1181" fmla="*/ 371951 h 1000125"/>
                <a:gd name="connsiteX1182" fmla="*/ 7551896 w 8324850"/>
                <a:gd name="connsiteY1182" fmla="*/ 370046 h 1000125"/>
                <a:gd name="connsiteX1183" fmla="*/ 7552849 w 8324850"/>
                <a:gd name="connsiteY1183" fmla="*/ 350996 h 1000125"/>
                <a:gd name="connsiteX1184" fmla="*/ 7567137 w 8324850"/>
                <a:gd name="connsiteY1184" fmla="*/ 359569 h 1000125"/>
                <a:gd name="connsiteX1185" fmla="*/ 7551896 w 8324850"/>
                <a:gd name="connsiteY1185" fmla="*/ 370046 h 1000125"/>
                <a:gd name="connsiteX1186" fmla="*/ 7552849 w 8324850"/>
                <a:gd name="connsiteY1186" fmla="*/ 348139 h 1000125"/>
                <a:gd name="connsiteX1187" fmla="*/ 7552849 w 8324850"/>
                <a:gd name="connsiteY1187" fmla="*/ 345281 h 1000125"/>
                <a:gd name="connsiteX1188" fmla="*/ 7568089 w 8324850"/>
                <a:gd name="connsiteY1188" fmla="*/ 338614 h 1000125"/>
                <a:gd name="connsiteX1189" fmla="*/ 7568089 w 8324850"/>
                <a:gd name="connsiteY1189" fmla="*/ 355759 h 1000125"/>
                <a:gd name="connsiteX1190" fmla="*/ 7552849 w 8324850"/>
                <a:gd name="connsiteY1190" fmla="*/ 348139 h 1000125"/>
                <a:gd name="connsiteX1191" fmla="*/ 7553801 w 8324850"/>
                <a:gd name="connsiteY1191" fmla="*/ 343376 h 1000125"/>
                <a:gd name="connsiteX1192" fmla="*/ 7553801 w 8324850"/>
                <a:gd name="connsiteY1192" fmla="*/ 343376 h 1000125"/>
                <a:gd name="connsiteX1193" fmla="*/ 7569042 w 8324850"/>
                <a:gd name="connsiteY1193" fmla="*/ 330994 h 1000125"/>
                <a:gd name="connsiteX1194" fmla="*/ 7569042 w 8324850"/>
                <a:gd name="connsiteY1194" fmla="*/ 336709 h 1000125"/>
                <a:gd name="connsiteX1195" fmla="*/ 7553801 w 8324850"/>
                <a:gd name="connsiteY1195" fmla="*/ 343376 h 1000125"/>
                <a:gd name="connsiteX1196" fmla="*/ 7553801 w 8324850"/>
                <a:gd name="connsiteY1196" fmla="*/ 341471 h 1000125"/>
                <a:gd name="connsiteX1197" fmla="*/ 7553801 w 8324850"/>
                <a:gd name="connsiteY1197" fmla="*/ 338614 h 1000125"/>
                <a:gd name="connsiteX1198" fmla="*/ 7552849 w 8324850"/>
                <a:gd name="connsiteY1198" fmla="*/ 322421 h 1000125"/>
                <a:gd name="connsiteX1199" fmla="*/ 7568089 w 8324850"/>
                <a:gd name="connsiteY1199" fmla="*/ 330041 h 1000125"/>
                <a:gd name="connsiteX1200" fmla="*/ 7553801 w 8324850"/>
                <a:gd name="connsiteY1200" fmla="*/ 341471 h 1000125"/>
                <a:gd name="connsiteX1201" fmla="*/ 7552849 w 8324850"/>
                <a:gd name="connsiteY1201" fmla="*/ 320516 h 1000125"/>
                <a:gd name="connsiteX1202" fmla="*/ 7552849 w 8324850"/>
                <a:gd name="connsiteY1202" fmla="*/ 317659 h 1000125"/>
                <a:gd name="connsiteX1203" fmla="*/ 7567137 w 8324850"/>
                <a:gd name="connsiteY1203" fmla="*/ 310039 h 1000125"/>
                <a:gd name="connsiteX1204" fmla="*/ 7568089 w 8324850"/>
                <a:gd name="connsiteY1204" fmla="*/ 327184 h 1000125"/>
                <a:gd name="connsiteX1205" fmla="*/ 7552849 w 8324850"/>
                <a:gd name="connsiteY1205" fmla="*/ 320516 h 1000125"/>
                <a:gd name="connsiteX1206" fmla="*/ 7552849 w 8324850"/>
                <a:gd name="connsiteY1206" fmla="*/ 315754 h 1000125"/>
                <a:gd name="connsiteX1207" fmla="*/ 7552849 w 8324850"/>
                <a:gd name="connsiteY1207" fmla="*/ 315754 h 1000125"/>
                <a:gd name="connsiteX1208" fmla="*/ 7567137 w 8324850"/>
                <a:gd name="connsiteY1208" fmla="*/ 302419 h 1000125"/>
                <a:gd name="connsiteX1209" fmla="*/ 7567137 w 8324850"/>
                <a:gd name="connsiteY1209" fmla="*/ 308134 h 1000125"/>
                <a:gd name="connsiteX1210" fmla="*/ 7552849 w 8324850"/>
                <a:gd name="connsiteY1210" fmla="*/ 315754 h 1000125"/>
                <a:gd name="connsiteX1211" fmla="*/ 7552849 w 8324850"/>
                <a:gd name="connsiteY1211" fmla="*/ 312896 h 1000125"/>
                <a:gd name="connsiteX1212" fmla="*/ 7549992 w 8324850"/>
                <a:gd name="connsiteY1212" fmla="*/ 293846 h 1000125"/>
                <a:gd name="connsiteX1213" fmla="*/ 7566184 w 8324850"/>
                <a:gd name="connsiteY1213" fmla="*/ 299561 h 1000125"/>
                <a:gd name="connsiteX1214" fmla="*/ 7552849 w 8324850"/>
                <a:gd name="connsiteY1214" fmla="*/ 312896 h 1000125"/>
                <a:gd name="connsiteX1215" fmla="*/ 7550944 w 8324850"/>
                <a:gd name="connsiteY1215" fmla="*/ 378619 h 1000125"/>
                <a:gd name="connsiteX1216" fmla="*/ 7564279 w 8324850"/>
                <a:gd name="connsiteY1216" fmla="*/ 389096 h 1000125"/>
                <a:gd name="connsiteX1217" fmla="*/ 7548087 w 8324850"/>
                <a:gd name="connsiteY1217" fmla="*/ 397669 h 1000125"/>
                <a:gd name="connsiteX1218" fmla="*/ 7550944 w 8324850"/>
                <a:gd name="connsiteY1218" fmla="*/ 378619 h 1000125"/>
                <a:gd name="connsiteX1219" fmla="*/ 7549039 w 8324850"/>
                <a:gd name="connsiteY1219" fmla="*/ 287179 h 1000125"/>
                <a:gd name="connsiteX1220" fmla="*/ 7561421 w 8324850"/>
                <a:gd name="connsiteY1220" fmla="*/ 272891 h 1000125"/>
                <a:gd name="connsiteX1221" fmla="*/ 7562374 w 8324850"/>
                <a:gd name="connsiteY1221" fmla="*/ 278606 h 1000125"/>
                <a:gd name="connsiteX1222" fmla="*/ 7549039 w 8324850"/>
                <a:gd name="connsiteY1222" fmla="*/ 287179 h 1000125"/>
                <a:gd name="connsiteX1223" fmla="*/ 7549039 w 8324850"/>
                <a:gd name="connsiteY1223" fmla="*/ 287179 h 1000125"/>
                <a:gd name="connsiteX1224" fmla="*/ 7549039 w 8324850"/>
                <a:gd name="connsiteY1224" fmla="*/ 285274 h 1000125"/>
                <a:gd name="connsiteX1225" fmla="*/ 7544276 w 8324850"/>
                <a:gd name="connsiteY1225" fmla="*/ 266224 h 1000125"/>
                <a:gd name="connsiteX1226" fmla="*/ 7561421 w 8324850"/>
                <a:gd name="connsiteY1226" fmla="*/ 270986 h 1000125"/>
                <a:gd name="connsiteX1227" fmla="*/ 7549039 w 8324850"/>
                <a:gd name="connsiteY1227" fmla="*/ 285274 h 1000125"/>
                <a:gd name="connsiteX1228" fmla="*/ 7543324 w 8324850"/>
                <a:gd name="connsiteY1228" fmla="*/ 264319 h 1000125"/>
                <a:gd name="connsiteX1229" fmla="*/ 7542371 w 8324850"/>
                <a:gd name="connsiteY1229" fmla="*/ 261461 h 1000125"/>
                <a:gd name="connsiteX1230" fmla="*/ 7555706 w 8324850"/>
                <a:gd name="connsiteY1230" fmla="*/ 250984 h 1000125"/>
                <a:gd name="connsiteX1231" fmla="*/ 7560469 w 8324850"/>
                <a:gd name="connsiteY1231" fmla="*/ 268129 h 1000125"/>
                <a:gd name="connsiteX1232" fmla="*/ 7543324 w 8324850"/>
                <a:gd name="connsiteY1232" fmla="*/ 264319 h 1000125"/>
                <a:gd name="connsiteX1233" fmla="*/ 7542371 w 8324850"/>
                <a:gd name="connsiteY1233" fmla="*/ 259556 h 1000125"/>
                <a:gd name="connsiteX1234" fmla="*/ 7542371 w 8324850"/>
                <a:gd name="connsiteY1234" fmla="*/ 259556 h 1000125"/>
                <a:gd name="connsiteX1235" fmla="*/ 7553801 w 8324850"/>
                <a:gd name="connsiteY1235" fmla="*/ 243364 h 1000125"/>
                <a:gd name="connsiteX1236" fmla="*/ 7555706 w 8324850"/>
                <a:gd name="connsiteY1236" fmla="*/ 249079 h 1000125"/>
                <a:gd name="connsiteX1237" fmla="*/ 7542371 w 8324850"/>
                <a:gd name="connsiteY1237" fmla="*/ 259556 h 1000125"/>
                <a:gd name="connsiteX1238" fmla="*/ 7541419 w 8324850"/>
                <a:gd name="connsiteY1238" fmla="*/ 257651 h 1000125"/>
                <a:gd name="connsiteX1239" fmla="*/ 7534751 w 8324850"/>
                <a:gd name="connsiteY1239" fmla="*/ 239554 h 1000125"/>
                <a:gd name="connsiteX1240" fmla="*/ 7552849 w 8324850"/>
                <a:gd name="connsiteY1240" fmla="*/ 242411 h 1000125"/>
                <a:gd name="connsiteX1241" fmla="*/ 7541419 w 8324850"/>
                <a:gd name="connsiteY1241" fmla="*/ 257651 h 1000125"/>
                <a:gd name="connsiteX1242" fmla="*/ 7547134 w 8324850"/>
                <a:gd name="connsiteY1242" fmla="*/ 338614 h 1000125"/>
                <a:gd name="connsiteX1243" fmla="*/ 7523321 w 8324850"/>
                <a:gd name="connsiteY1243" fmla="*/ 451009 h 1000125"/>
                <a:gd name="connsiteX1244" fmla="*/ 7303294 w 8324850"/>
                <a:gd name="connsiteY1244" fmla="*/ 352901 h 1000125"/>
                <a:gd name="connsiteX1245" fmla="*/ 7304246 w 8324850"/>
                <a:gd name="connsiteY1245" fmla="*/ 350996 h 1000125"/>
                <a:gd name="connsiteX1246" fmla="*/ 7532846 w 8324850"/>
                <a:gd name="connsiteY1246" fmla="*/ 425291 h 1000125"/>
                <a:gd name="connsiteX1247" fmla="*/ 7533799 w 8324850"/>
                <a:gd name="connsiteY1247" fmla="*/ 422434 h 1000125"/>
                <a:gd name="connsiteX1248" fmla="*/ 7305199 w 8324850"/>
                <a:gd name="connsiteY1248" fmla="*/ 348139 h 1000125"/>
                <a:gd name="connsiteX1249" fmla="*/ 7306151 w 8324850"/>
                <a:gd name="connsiteY1249" fmla="*/ 346234 h 1000125"/>
                <a:gd name="connsiteX1250" fmla="*/ 7541419 w 8324850"/>
                <a:gd name="connsiteY1250" fmla="*/ 396716 h 1000125"/>
                <a:gd name="connsiteX1251" fmla="*/ 7542371 w 8324850"/>
                <a:gd name="connsiteY1251" fmla="*/ 393859 h 1000125"/>
                <a:gd name="connsiteX1252" fmla="*/ 7307104 w 8324850"/>
                <a:gd name="connsiteY1252" fmla="*/ 343376 h 1000125"/>
                <a:gd name="connsiteX1253" fmla="*/ 7307104 w 8324850"/>
                <a:gd name="connsiteY1253" fmla="*/ 341471 h 1000125"/>
                <a:gd name="connsiteX1254" fmla="*/ 7546181 w 8324850"/>
                <a:gd name="connsiteY1254" fmla="*/ 366236 h 1000125"/>
                <a:gd name="connsiteX1255" fmla="*/ 7546181 w 8324850"/>
                <a:gd name="connsiteY1255" fmla="*/ 363379 h 1000125"/>
                <a:gd name="connsiteX1256" fmla="*/ 7307104 w 8324850"/>
                <a:gd name="connsiteY1256" fmla="*/ 338614 h 1000125"/>
                <a:gd name="connsiteX1257" fmla="*/ 7307104 w 8324850"/>
                <a:gd name="connsiteY1257" fmla="*/ 336709 h 1000125"/>
                <a:gd name="connsiteX1258" fmla="*/ 7547134 w 8324850"/>
                <a:gd name="connsiteY1258" fmla="*/ 338614 h 1000125"/>
                <a:gd name="connsiteX1259" fmla="*/ 7546181 w 8324850"/>
                <a:gd name="connsiteY1259" fmla="*/ 336709 h 1000125"/>
                <a:gd name="connsiteX1260" fmla="*/ 7306151 w 8324850"/>
                <a:gd name="connsiteY1260" fmla="*/ 336709 h 1000125"/>
                <a:gd name="connsiteX1261" fmla="*/ 7306151 w 8324850"/>
                <a:gd name="connsiteY1261" fmla="*/ 334804 h 1000125"/>
                <a:gd name="connsiteX1262" fmla="*/ 7545229 w 8324850"/>
                <a:gd name="connsiteY1262" fmla="*/ 310039 h 1000125"/>
                <a:gd name="connsiteX1263" fmla="*/ 7545229 w 8324850"/>
                <a:gd name="connsiteY1263" fmla="*/ 307181 h 1000125"/>
                <a:gd name="connsiteX1264" fmla="*/ 7306151 w 8324850"/>
                <a:gd name="connsiteY1264" fmla="*/ 331946 h 1000125"/>
                <a:gd name="connsiteX1265" fmla="*/ 7306151 w 8324850"/>
                <a:gd name="connsiteY1265" fmla="*/ 330041 h 1000125"/>
                <a:gd name="connsiteX1266" fmla="*/ 7540467 w 8324850"/>
                <a:gd name="connsiteY1266" fmla="*/ 280511 h 1000125"/>
                <a:gd name="connsiteX1267" fmla="*/ 7539514 w 8324850"/>
                <a:gd name="connsiteY1267" fmla="*/ 277654 h 1000125"/>
                <a:gd name="connsiteX1268" fmla="*/ 7305199 w 8324850"/>
                <a:gd name="connsiteY1268" fmla="*/ 327184 h 1000125"/>
                <a:gd name="connsiteX1269" fmla="*/ 7304246 w 8324850"/>
                <a:gd name="connsiteY1269" fmla="*/ 325279 h 1000125"/>
                <a:gd name="connsiteX1270" fmla="*/ 7531894 w 8324850"/>
                <a:gd name="connsiteY1270" fmla="*/ 250984 h 1000125"/>
                <a:gd name="connsiteX1271" fmla="*/ 7530942 w 8324850"/>
                <a:gd name="connsiteY1271" fmla="*/ 248126 h 1000125"/>
                <a:gd name="connsiteX1272" fmla="*/ 7303294 w 8324850"/>
                <a:gd name="connsiteY1272" fmla="*/ 322421 h 1000125"/>
                <a:gd name="connsiteX1273" fmla="*/ 7302342 w 8324850"/>
                <a:gd name="connsiteY1273" fmla="*/ 320516 h 1000125"/>
                <a:gd name="connsiteX1274" fmla="*/ 7520464 w 8324850"/>
                <a:gd name="connsiteY1274" fmla="*/ 223361 h 1000125"/>
                <a:gd name="connsiteX1275" fmla="*/ 7547134 w 8324850"/>
                <a:gd name="connsiteY1275" fmla="*/ 338614 h 1000125"/>
                <a:gd name="connsiteX1276" fmla="*/ 7547134 w 8324850"/>
                <a:gd name="connsiteY1276" fmla="*/ 447199 h 1000125"/>
                <a:gd name="connsiteX1277" fmla="*/ 7544276 w 8324850"/>
                <a:gd name="connsiteY1277" fmla="*/ 452914 h 1000125"/>
                <a:gd name="connsiteX1278" fmla="*/ 7529037 w 8324850"/>
                <a:gd name="connsiteY1278" fmla="*/ 452914 h 1000125"/>
                <a:gd name="connsiteX1279" fmla="*/ 7529037 w 8324850"/>
                <a:gd name="connsiteY1279" fmla="*/ 451961 h 1000125"/>
                <a:gd name="connsiteX1280" fmla="*/ 7547134 w 8324850"/>
                <a:gd name="connsiteY1280" fmla="*/ 447199 h 1000125"/>
                <a:gd name="connsiteX1281" fmla="*/ 7529989 w 8324850"/>
                <a:gd name="connsiteY1281" fmla="*/ 451009 h 1000125"/>
                <a:gd name="connsiteX1282" fmla="*/ 7536656 w 8324850"/>
                <a:gd name="connsiteY1282" fmla="*/ 432911 h 1000125"/>
                <a:gd name="connsiteX1283" fmla="*/ 7547134 w 8324850"/>
                <a:gd name="connsiteY1283" fmla="*/ 445294 h 1000125"/>
                <a:gd name="connsiteX1284" fmla="*/ 7529989 w 8324850"/>
                <a:gd name="connsiteY1284" fmla="*/ 451009 h 1000125"/>
                <a:gd name="connsiteX1285" fmla="*/ 7548087 w 8324850"/>
                <a:gd name="connsiteY1285" fmla="*/ 454819 h 1000125"/>
                <a:gd name="connsiteX1286" fmla="*/ 7549039 w 8324850"/>
                <a:gd name="connsiteY1286" fmla="*/ 454819 h 1000125"/>
                <a:gd name="connsiteX1287" fmla="*/ 7548087 w 8324850"/>
                <a:gd name="connsiteY1287" fmla="*/ 463391 h 1000125"/>
                <a:gd name="connsiteX1288" fmla="*/ 7540467 w 8324850"/>
                <a:gd name="connsiteY1288" fmla="*/ 470059 h 1000125"/>
                <a:gd name="connsiteX1289" fmla="*/ 7548087 w 8324850"/>
                <a:gd name="connsiteY1289" fmla="*/ 454819 h 1000125"/>
                <a:gd name="connsiteX1290" fmla="*/ 7537609 w 8324850"/>
                <a:gd name="connsiteY1290" fmla="*/ 431006 h 1000125"/>
                <a:gd name="connsiteX1291" fmla="*/ 7538562 w 8324850"/>
                <a:gd name="connsiteY1291" fmla="*/ 428149 h 1000125"/>
                <a:gd name="connsiteX1292" fmla="*/ 7553801 w 8324850"/>
                <a:gd name="connsiteY1292" fmla="*/ 426244 h 1000125"/>
                <a:gd name="connsiteX1293" fmla="*/ 7549039 w 8324850"/>
                <a:gd name="connsiteY1293" fmla="*/ 441484 h 1000125"/>
                <a:gd name="connsiteX1294" fmla="*/ 7537609 w 8324850"/>
                <a:gd name="connsiteY1294" fmla="*/ 431006 h 1000125"/>
                <a:gd name="connsiteX1295" fmla="*/ 7539514 w 8324850"/>
                <a:gd name="connsiteY1295" fmla="*/ 427196 h 1000125"/>
                <a:gd name="connsiteX1296" fmla="*/ 7539514 w 8324850"/>
                <a:gd name="connsiteY1296" fmla="*/ 427196 h 1000125"/>
                <a:gd name="connsiteX1297" fmla="*/ 7556659 w 8324850"/>
                <a:gd name="connsiteY1297" fmla="*/ 419576 h 1000125"/>
                <a:gd name="connsiteX1298" fmla="*/ 7554754 w 8324850"/>
                <a:gd name="connsiteY1298" fmla="*/ 425291 h 1000125"/>
                <a:gd name="connsiteX1299" fmla="*/ 7539514 w 8324850"/>
                <a:gd name="connsiteY1299" fmla="*/ 427196 h 1000125"/>
                <a:gd name="connsiteX1300" fmla="*/ 7540467 w 8324850"/>
                <a:gd name="connsiteY1300" fmla="*/ 424339 h 1000125"/>
                <a:gd name="connsiteX1301" fmla="*/ 7545229 w 8324850"/>
                <a:gd name="connsiteY1301" fmla="*/ 406241 h 1000125"/>
                <a:gd name="connsiteX1302" fmla="*/ 7557612 w 8324850"/>
                <a:gd name="connsiteY1302" fmla="*/ 417671 h 1000125"/>
                <a:gd name="connsiteX1303" fmla="*/ 7540467 w 8324850"/>
                <a:gd name="connsiteY1303" fmla="*/ 424339 h 1000125"/>
                <a:gd name="connsiteX1304" fmla="*/ 7479506 w 8324850"/>
                <a:gd name="connsiteY1304" fmla="*/ 549116 h 1000125"/>
                <a:gd name="connsiteX1305" fmla="*/ 7465219 w 8324850"/>
                <a:gd name="connsiteY1305" fmla="*/ 543401 h 1000125"/>
                <a:gd name="connsiteX1306" fmla="*/ 7465219 w 8324850"/>
                <a:gd name="connsiteY1306" fmla="*/ 543401 h 1000125"/>
                <a:gd name="connsiteX1307" fmla="*/ 7483317 w 8324850"/>
                <a:gd name="connsiteY1307" fmla="*/ 545306 h 1000125"/>
                <a:gd name="connsiteX1308" fmla="*/ 7479506 w 8324850"/>
                <a:gd name="connsiteY1308" fmla="*/ 549116 h 1000125"/>
                <a:gd name="connsiteX1309" fmla="*/ 7483317 w 8324850"/>
                <a:gd name="connsiteY1309" fmla="*/ 551974 h 1000125"/>
                <a:gd name="connsiteX1310" fmla="*/ 7479506 w 8324850"/>
                <a:gd name="connsiteY1310" fmla="*/ 560546 h 1000125"/>
                <a:gd name="connsiteX1311" fmla="*/ 7469981 w 8324850"/>
                <a:gd name="connsiteY1311" fmla="*/ 564356 h 1000125"/>
                <a:gd name="connsiteX1312" fmla="*/ 7482364 w 8324850"/>
                <a:gd name="connsiteY1312" fmla="*/ 551974 h 1000125"/>
                <a:gd name="connsiteX1313" fmla="*/ 7483317 w 8324850"/>
                <a:gd name="connsiteY1313" fmla="*/ 551974 h 1000125"/>
                <a:gd name="connsiteX1314" fmla="*/ 7467124 w 8324850"/>
                <a:gd name="connsiteY1314" fmla="*/ 542449 h 1000125"/>
                <a:gd name="connsiteX1315" fmla="*/ 7480459 w 8324850"/>
                <a:gd name="connsiteY1315" fmla="*/ 528161 h 1000125"/>
                <a:gd name="connsiteX1316" fmla="*/ 7485221 w 8324850"/>
                <a:gd name="connsiteY1316" fmla="*/ 544354 h 1000125"/>
                <a:gd name="connsiteX1317" fmla="*/ 7467124 w 8324850"/>
                <a:gd name="connsiteY1317" fmla="*/ 542449 h 1000125"/>
                <a:gd name="connsiteX1318" fmla="*/ 7482364 w 8324850"/>
                <a:gd name="connsiteY1318" fmla="*/ 526256 h 1000125"/>
                <a:gd name="connsiteX1319" fmla="*/ 7483317 w 8324850"/>
                <a:gd name="connsiteY1319" fmla="*/ 525304 h 1000125"/>
                <a:gd name="connsiteX1320" fmla="*/ 7498556 w 8324850"/>
                <a:gd name="connsiteY1320" fmla="*/ 530066 h 1000125"/>
                <a:gd name="connsiteX1321" fmla="*/ 7489031 w 8324850"/>
                <a:gd name="connsiteY1321" fmla="*/ 541496 h 1000125"/>
                <a:gd name="connsiteX1322" fmla="*/ 7482364 w 8324850"/>
                <a:gd name="connsiteY1322" fmla="*/ 526256 h 1000125"/>
                <a:gd name="connsiteX1323" fmla="*/ 7474744 w 8324850"/>
                <a:gd name="connsiteY1323" fmla="*/ 524351 h 1000125"/>
                <a:gd name="connsiteX1324" fmla="*/ 7295674 w 8324850"/>
                <a:gd name="connsiteY1324" fmla="*/ 363379 h 1000125"/>
                <a:gd name="connsiteX1325" fmla="*/ 7296626 w 8324850"/>
                <a:gd name="connsiteY1325" fmla="*/ 362426 h 1000125"/>
                <a:gd name="connsiteX1326" fmla="*/ 7490937 w 8324850"/>
                <a:gd name="connsiteY1326" fmla="*/ 504349 h 1000125"/>
                <a:gd name="connsiteX1327" fmla="*/ 7474744 w 8324850"/>
                <a:gd name="connsiteY1327" fmla="*/ 524351 h 1000125"/>
                <a:gd name="connsiteX1328" fmla="*/ 7298531 w 8324850"/>
                <a:gd name="connsiteY1328" fmla="*/ 360521 h 1000125"/>
                <a:gd name="connsiteX1329" fmla="*/ 7299484 w 8324850"/>
                <a:gd name="connsiteY1329" fmla="*/ 358616 h 1000125"/>
                <a:gd name="connsiteX1330" fmla="*/ 7508081 w 8324850"/>
                <a:gd name="connsiteY1330" fmla="*/ 478631 h 1000125"/>
                <a:gd name="connsiteX1331" fmla="*/ 7492842 w 8324850"/>
                <a:gd name="connsiteY1331" fmla="*/ 501491 h 1000125"/>
                <a:gd name="connsiteX1332" fmla="*/ 7298531 w 8324850"/>
                <a:gd name="connsiteY1332" fmla="*/ 360521 h 1000125"/>
                <a:gd name="connsiteX1333" fmla="*/ 7301389 w 8324850"/>
                <a:gd name="connsiteY1333" fmla="*/ 356711 h 1000125"/>
                <a:gd name="connsiteX1334" fmla="*/ 7302342 w 8324850"/>
                <a:gd name="connsiteY1334" fmla="*/ 354806 h 1000125"/>
                <a:gd name="connsiteX1335" fmla="*/ 7522369 w 8324850"/>
                <a:gd name="connsiteY1335" fmla="*/ 452914 h 1000125"/>
                <a:gd name="connsiteX1336" fmla="*/ 7509987 w 8324850"/>
                <a:gd name="connsiteY1336" fmla="*/ 476726 h 1000125"/>
                <a:gd name="connsiteX1337" fmla="*/ 7301389 w 8324850"/>
                <a:gd name="connsiteY1337" fmla="*/ 356711 h 1000125"/>
                <a:gd name="connsiteX1338" fmla="*/ 7502367 w 8324850"/>
                <a:gd name="connsiteY1338" fmla="*/ 501491 h 1000125"/>
                <a:gd name="connsiteX1339" fmla="*/ 7520464 w 8324850"/>
                <a:gd name="connsiteY1339" fmla="*/ 499586 h 1000125"/>
                <a:gd name="connsiteX1340" fmla="*/ 7516654 w 8324850"/>
                <a:gd name="connsiteY1340" fmla="*/ 504349 h 1000125"/>
                <a:gd name="connsiteX1341" fmla="*/ 7502367 w 8324850"/>
                <a:gd name="connsiteY1341" fmla="*/ 501491 h 1000125"/>
                <a:gd name="connsiteX1342" fmla="*/ 7502367 w 8324850"/>
                <a:gd name="connsiteY1342" fmla="*/ 501491 h 1000125"/>
                <a:gd name="connsiteX1343" fmla="*/ 7519512 w 8324850"/>
                <a:gd name="connsiteY1343" fmla="*/ 506254 h 1000125"/>
                <a:gd name="connsiteX1344" fmla="*/ 7520464 w 8324850"/>
                <a:gd name="connsiteY1344" fmla="*/ 506254 h 1000125"/>
                <a:gd name="connsiteX1345" fmla="*/ 7517606 w 8324850"/>
                <a:gd name="connsiteY1345" fmla="*/ 514826 h 1000125"/>
                <a:gd name="connsiteX1346" fmla="*/ 7509034 w 8324850"/>
                <a:gd name="connsiteY1346" fmla="*/ 520541 h 1000125"/>
                <a:gd name="connsiteX1347" fmla="*/ 7519512 w 8324850"/>
                <a:gd name="connsiteY1347" fmla="*/ 506254 h 1000125"/>
                <a:gd name="connsiteX1348" fmla="*/ 7503319 w 8324850"/>
                <a:gd name="connsiteY1348" fmla="*/ 499586 h 1000125"/>
                <a:gd name="connsiteX1349" fmla="*/ 7513796 w 8324850"/>
                <a:gd name="connsiteY1349" fmla="*/ 483394 h 1000125"/>
                <a:gd name="connsiteX1350" fmla="*/ 7521417 w 8324850"/>
                <a:gd name="connsiteY1350" fmla="*/ 498634 h 1000125"/>
                <a:gd name="connsiteX1351" fmla="*/ 7503319 w 8324850"/>
                <a:gd name="connsiteY1351" fmla="*/ 499586 h 1000125"/>
                <a:gd name="connsiteX1352" fmla="*/ 7514749 w 8324850"/>
                <a:gd name="connsiteY1352" fmla="*/ 481489 h 1000125"/>
                <a:gd name="connsiteX1353" fmla="*/ 7515701 w 8324850"/>
                <a:gd name="connsiteY1353" fmla="*/ 479584 h 1000125"/>
                <a:gd name="connsiteX1354" fmla="*/ 7530942 w 8324850"/>
                <a:gd name="connsiteY1354" fmla="*/ 481489 h 1000125"/>
                <a:gd name="connsiteX1355" fmla="*/ 7523321 w 8324850"/>
                <a:gd name="connsiteY1355" fmla="*/ 494824 h 1000125"/>
                <a:gd name="connsiteX1356" fmla="*/ 7514749 w 8324850"/>
                <a:gd name="connsiteY1356" fmla="*/ 481489 h 1000125"/>
                <a:gd name="connsiteX1357" fmla="*/ 7516654 w 8324850"/>
                <a:gd name="connsiteY1357" fmla="*/ 477679 h 1000125"/>
                <a:gd name="connsiteX1358" fmla="*/ 7516654 w 8324850"/>
                <a:gd name="connsiteY1358" fmla="*/ 477679 h 1000125"/>
                <a:gd name="connsiteX1359" fmla="*/ 7534751 w 8324850"/>
                <a:gd name="connsiteY1359" fmla="*/ 473869 h 1000125"/>
                <a:gd name="connsiteX1360" fmla="*/ 7531894 w 8324850"/>
                <a:gd name="connsiteY1360" fmla="*/ 479584 h 1000125"/>
                <a:gd name="connsiteX1361" fmla="*/ 7516654 w 8324850"/>
                <a:gd name="connsiteY1361" fmla="*/ 477679 h 1000125"/>
                <a:gd name="connsiteX1362" fmla="*/ 7517606 w 8324850"/>
                <a:gd name="connsiteY1362" fmla="*/ 475774 h 1000125"/>
                <a:gd name="connsiteX1363" fmla="*/ 7526179 w 8324850"/>
                <a:gd name="connsiteY1363" fmla="*/ 458629 h 1000125"/>
                <a:gd name="connsiteX1364" fmla="*/ 7535704 w 8324850"/>
                <a:gd name="connsiteY1364" fmla="*/ 472916 h 1000125"/>
                <a:gd name="connsiteX1365" fmla="*/ 7517606 w 8324850"/>
                <a:gd name="connsiteY1365" fmla="*/ 475774 h 1000125"/>
                <a:gd name="connsiteX1366" fmla="*/ 7303294 w 8324850"/>
                <a:gd name="connsiteY1366" fmla="*/ 319564 h 1000125"/>
                <a:gd name="connsiteX1367" fmla="*/ 7302342 w 8324850"/>
                <a:gd name="connsiteY1367" fmla="*/ 317659 h 1000125"/>
                <a:gd name="connsiteX1368" fmla="*/ 7509034 w 8324850"/>
                <a:gd name="connsiteY1368" fmla="*/ 198596 h 1000125"/>
                <a:gd name="connsiteX1369" fmla="*/ 7521417 w 8324850"/>
                <a:gd name="connsiteY1369" fmla="*/ 222409 h 1000125"/>
                <a:gd name="connsiteX1370" fmla="*/ 7303294 w 8324850"/>
                <a:gd name="connsiteY1370" fmla="*/ 319564 h 1000125"/>
                <a:gd name="connsiteX1371" fmla="*/ 7300437 w 8324850"/>
                <a:gd name="connsiteY1371" fmla="*/ 314801 h 1000125"/>
                <a:gd name="connsiteX1372" fmla="*/ 7299484 w 8324850"/>
                <a:gd name="connsiteY1372" fmla="*/ 312896 h 1000125"/>
                <a:gd name="connsiteX1373" fmla="*/ 7491889 w 8324850"/>
                <a:gd name="connsiteY1373" fmla="*/ 172879 h 1000125"/>
                <a:gd name="connsiteX1374" fmla="*/ 7507129 w 8324850"/>
                <a:gd name="connsiteY1374" fmla="*/ 194786 h 1000125"/>
                <a:gd name="connsiteX1375" fmla="*/ 7300437 w 8324850"/>
                <a:gd name="connsiteY1375" fmla="*/ 314801 h 1000125"/>
                <a:gd name="connsiteX1376" fmla="*/ 7298531 w 8324850"/>
                <a:gd name="connsiteY1376" fmla="*/ 311944 h 1000125"/>
                <a:gd name="connsiteX1377" fmla="*/ 7297579 w 8324850"/>
                <a:gd name="connsiteY1377" fmla="*/ 310039 h 1000125"/>
                <a:gd name="connsiteX1378" fmla="*/ 7474744 w 8324850"/>
                <a:gd name="connsiteY1378" fmla="*/ 150971 h 1000125"/>
                <a:gd name="connsiteX1379" fmla="*/ 7491889 w 8324850"/>
                <a:gd name="connsiteY1379" fmla="*/ 171926 h 1000125"/>
                <a:gd name="connsiteX1380" fmla="*/ 7298531 w 8324850"/>
                <a:gd name="connsiteY1380" fmla="*/ 311944 h 1000125"/>
                <a:gd name="connsiteX1381" fmla="*/ 7295674 w 8324850"/>
                <a:gd name="connsiteY1381" fmla="*/ 308134 h 1000125"/>
                <a:gd name="connsiteX1382" fmla="*/ 7294721 w 8324850"/>
                <a:gd name="connsiteY1382" fmla="*/ 306229 h 1000125"/>
                <a:gd name="connsiteX1383" fmla="*/ 7453789 w 8324850"/>
                <a:gd name="connsiteY1383" fmla="*/ 130016 h 1000125"/>
                <a:gd name="connsiteX1384" fmla="*/ 7472839 w 8324850"/>
                <a:gd name="connsiteY1384" fmla="*/ 149066 h 1000125"/>
                <a:gd name="connsiteX1385" fmla="*/ 7295674 w 8324850"/>
                <a:gd name="connsiteY1385" fmla="*/ 308134 h 1000125"/>
                <a:gd name="connsiteX1386" fmla="*/ 7291864 w 8324850"/>
                <a:gd name="connsiteY1386" fmla="*/ 305276 h 1000125"/>
                <a:gd name="connsiteX1387" fmla="*/ 7289959 w 8324850"/>
                <a:gd name="connsiteY1387" fmla="*/ 304324 h 1000125"/>
                <a:gd name="connsiteX1388" fmla="*/ 7429024 w 8324850"/>
                <a:gd name="connsiteY1388" fmla="*/ 112871 h 1000125"/>
                <a:gd name="connsiteX1389" fmla="*/ 7449979 w 8324850"/>
                <a:gd name="connsiteY1389" fmla="*/ 129064 h 1000125"/>
                <a:gd name="connsiteX1390" fmla="*/ 7291864 w 8324850"/>
                <a:gd name="connsiteY1390" fmla="*/ 305276 h 1000125"/>
                <a:gd name="connsiteX1391" fmla="*/ 7294721 w 8324850"/>
                <a:gd name="connsiteY1391" fmla="*/ 365284 h 1000125"/>
                <a:gd name="connsiteX1392" fmla="*/ 7472839 w 8324850"/>
                <a:gd name="connsiteY1392" fmla="*/ 526256 h 1000125"/>
                <a:gd name="connsiteX1393" fmla="*/ 7453789 w 8324850"/>
                <a:gd name="connsiteY1393" fmla="*/ 545306 h 1000125"/>
                <a:gd name="connsiteX1394" fmla="*/ 7293769 w 8324850"/>
                <a:gd name="connsiteY1394" fmla="*/ 368141 h 1000125"/>
                <a:gd name="connsiteX1395" fmla="*/ 7294721 w 8324850"/>
                <a:gd name="connsiteY1395" fmla="*/ 365284 h 1000125"/>
                <a:gd name="connsiteX1396" fmla="*/ 7294721 w 8324850"/>
                <a:gd name="connsiteY1396" fmla="*/ 365284 h 1000125"/>
                <a:gd name="connsiteX1397" fmla="*/ 7430929 w 8324850"/>
                <a:gd name="connsiteY1397" fmla="*/ 563404 h 1000125"/>
                <a:gd name="connsiteX1398" fmla="*/ 7298531 w 8324850"/>
                <a:gd name="connsiteY1398" fmla="*/ 380524 h 1000125"/>
                <a:gd name="connsiteX1399" fmla="*/ 7296626 w 8324850"/>
                <a:gd name="connsiteY1399" fmla="*/ 373856 h 1000125"/>
                <a:gd name="connsiteX1400" fmla="*/ 7452837 w 8324850"/>
                <a:gd name="connsiteY1400" fmla="*/ 547211 h 1000125"/>
                <a:gd name="connsiteX1401" fmla="*/ 7430929 w 8324850"/>
                <a:gd name="connsiteY1401" fmla="*/ 563404 h 1000125"/>
                <a:gd name="connsiteX1402" fmla="*/ 7443312 w 8324850"/>
                <a:gd name="connsiteY1402" fmla="*/ 562451 h 1000125"/>
                <a:gd name="connsiteX1403" fmla="*/ 7456646 w 8324850"/>
                <a:gd name="connsiteY1403" fmla="*/ 569119 h 1000125"/>
                <a:gd name="connsiteX1404" fmla="*/ 7445217 w 8324850"/>
                <a:gd name="connsiteY1404" fmla="*/ 577691 h 1000125"/>
                <a:gd name="connsiteX1405" fmla="*/ 7442359 w 8324850"/>
                <a:gd name="connsiteY1405" fmla="*/ 562451 h 1000125"/>
                <a:gd name="connsiteX1406" fmla="*/ 7443312 w 8324850"/>
                <a:gd name="connsiteY1406" fmla="*/ 562451 h 1000125"/>
                <a:gd name="connsiteX1407" fmla="*/ 7409974 w 8324850"/>
                <a:gd name="connsiteY1407" fmla="*/ 600551 h 1000125"/>
                <a:gd name="connsiteX1408" fmla="*/ 7397592 w 8324850"/>
                <a:gd name="connsiteY1408" fmla="*/ 591026 h 1000125"/>
                <a:gd name="connsiteX1409" fmla="*/ 7397592 w 8324850"/>
                <a:gd name="connsiteY1409" fmla="*/ 591026 h 1000125"/>
                <a:gd name="connsiteX1410" fmla="*/ 7414737 w 8324850"/>
                <a:gd name="connsiteY1410" fmla="*/ 597694 h 1000125"/>
                <a:gd name="connsiteX1411" fmla="*/ 7409974 w 8324850"/>
                <a:gd name="connsiteY1411" fmla="*/ 600551 h 1000125"/>
                <a:gd name="connsiteX1412" fmla="*/ 7368064 w 8324850"/>
                <a:gd name="connsiteY1412" fmla="*/ 604361 h 1000125"/>
                <a:gd name="connsiteX1413" fmla="*/ 7368064 w 8324850"/>
                <a:gd name="connsiteY1413" fmla="*/ 604361 h 1000125"/>
                <a:gd name="connsiteX1414" fmla="*/ 7368064 w 8324850"/>
                <a:gd name="connsiteY1414" fmla="*/ 604361 h 1000125"/>
                <a:gd name="connsiteX1415" fmla="*/ 7368064 w 8324850"/>
                <a:gd name="connsiteY1415" fmla="*/ 604361 h 1000125"/>
                <a:gd name="connsiteX1416" fmla="*/ 7095649 w 8324850"/>
                <a:gd name="connsiteY1416" fmla="*/ 584359 h 1000125"/>
                <a:gd name="connsiteX1417" fmla="*/ 7108031 w 8324850"/>
                <a:gd name="connsiteY1417" fmla="*/ 576739 h 1000125"/>
                <a:gd name="connsiteX1418" fmla="*/ 7108984 w 8324850"/>
                <a:gd name="connsiteY1418" fmla="*/ 577691 h 1000125"/>
                <a:gd name="connsiteX1419" fmla="*/ 7107079 w 8324850"/>
                <a:gd name="connsiteY1419" fmla="*/ 592931 h 1000125"/>
                <a:gd name="connsiteX1420" fmla="*/ 7095649 w 8324850"/>
                <a:gd name="connsiteY1420" fmla="*/ 584359 h 1000125"/>
                <a:gd name="connsiteX1421" fmla="*/ 7108031 w 8324850"/>
                <a:gd name="connsiteY1421" fmla="*/ 595789 h 1000125"/>
                <a:gd name="connsiteX1422" fmla="*/ 7108031 w 8324850"/>
                <a:gd name="connsiteY1422" fmla="*/ 595789 h 1000125"/>
                <a:gd name="connsiteX1423" fmla="*/ 7097554 w 8324850"/>
                <a:gd name="connsiteY1423" fmla="*/ 593884 h 1000125"/>
                <a:gd name="connsiteX1424" fmla="*/ 7092792 w 8324850"/>
                <a:gd name="connsiteY1424" fmla="*/ 586264 h 1000125"/>
                <a:gd name="connsiteX1425" fmla="*/ 7093744 w 8324850"/>
                <a:gd name="connsiteY1425" fmla="*/ 585311 h 1000125"/>
                <a:gd name="connsiteX1426" fmla="*/ 7108031 w 8324850"/>
                <a:gd name="connsiteY1426" fmla="*/ 595789 h 1000125"/>
                <a:gd name="connsiteX1427" fmla="*/ 7094696 w 8324850"/>
                <a:gd name="connsiteY1427" fmla="*/ 583406 h 1000125"/>
                <a:gd name="connsiteX1428" fmla="*/ 7089934 w 8324850"/>
                <a:gd name="connsiteY1428" fmla="*/ 580549 h 1000125"/>
                <a:gd name="connsiteX1429" fmla="*/ 7107079 w 8324850"/>
                <a:gd name="connsiteY1429" fmla="*/ 575786 h 1000125"/>
                <a:gd name="connsiteX1430" fmla="*/ 7107079 w 8324850"/>
                <a:gd name="connsiteY1430" fmla="*/ 575786 h 1000125"/>
                <a:gd name="connsiteX1431" fmla="*/ 7094696 w 8324850"/>
                <a:gd name="connsiteY1431" fmla="*/ 583406 h 1000125"/>
                <a:gd name="connsiteX1432" fmla="*/ 7088981 w 8324850"/>
                <a:gd name="connsiteY1432" fmla="*/ 579596 h 1000125"/>
                <a:gd name="connsiteX1433" fmla="*/ 7089934 w 8324850"/>
                <a:gd name="connsiteY1433" fmla="*/ 562451 h 1000125"/>
                <a:gd name="connsiteX1434" fmla="*/ 7106126 w 8324850"/>
                <a:gd name="connsiteY1434" fmla="*/ 573881 h 1000125"/>
                <a:gd name="connsiteX1435" fmla="*/ 7088981 w 8324850"/>
                <a:gd name="connsiteY1435" fmla="*/ 579596 h 1000125"/>
                <a:gd name="connsiteX1436" fmla="*/ 7079456 w 8324850"/>
                <a:gd name="connsiteY1436" fmla="*/ 545306 h 1000125"/>
                <a:gd name="connsiteX1437" fmla="*/ 7230904 w 8324850"/>
                <a:gd name="connsiteY1437" fmla="*/ 377666 h 1000125"/>
                <a:gd name="connsiteX1438" fmla="*/ 7228999 w 8324850"/>
                <a:gd name="connsiteY1438" fmla="*/ 385286 h 1000125"/>
                <a:gd name="connsiteX1439" fmla="*/ 7100412 w 8324850"/>
                <a:gd name="connsiteY1439" fmla="*/ 562451 h 1000125"/>
                <a:gd name="connsiteX1440" fmla="*/ 7079456 w 8324850"/>
                <a:gd name="connsiteY1440" fmla="*/ 545306 h 1000125"/>
                <a:gd name="connsiteX1441" fmla="*/ 7047071 w 8324850"/>
                <a:gd name="connsiteY1441" fmla="*/ 542449 h 1000125"/>
                <a:gd name="connsiteX1442" fmla="*/ 7065169 w 8324850"/>
                <a:gd name="connsiteY1442" fmla="*/ 540544 h 1000125"/>
                <a:gd name="connsiteX1443" fmla="*/ 7065169 w 8324850"/>
                <a:gd name="connsiteY1443" fmla="*/ 540544 h 1000125"/>
                <a:gd name="connsiteX1444" fmla="*/ 7050881 w 8324850"/>
                <a:gd name="connsiteY1444" fmla="*/ 546259 h 1000125"/>
                <a:gd name="connsiteX1445" fmla="*/ 7047071 w 8324850"/>
                <a:gd name="connsiteY1445" fmla="*/ 542449 h 1000125"/>
                <a:gd name="connsiteX1446" fmla="*/ 7061359 w 8324850"/>
                <a:gd name="connsiteY1446" fmla="*/ 561499 h 1000125"/>
                <a:gd name="connsiteX1447" fmla="*/ 7051834 w 8324850"/>
                <a:gd name="connsiteY1447" fmla="*/ 557689 h 1000125"/>
                <a:gd name="connsiteX1448" fmla="*/ 7048024 w 8324850"/>
                <a:gd name="connsiteY1448" fmla="*/ 549116 h 1000125"/>
                <a:gd name="connsiteX1449" fmla="*/ 7048976 w 8324850"/>
                <a:gd name="connsiteY1449" fmla="*/ 549116 h 1000125"/>
                <a:gd name="connsiteX1450" fmla="*/ 7061359 w 8324850"/>
                <a:gd name="connsiteY1450" fmla="*/ 561499 h 1000125"/>
                <a:gd name="connsiteX1451" fmla="*/ 6985159 w 8324850"/>
                <a:gd name="connsiteY1451" fmla="*/ 338614 h 1000125"/>
                <a:gd name="connsiteX1452" fmla="*/ 7224237 w 8324850"/>
                <a:gd name="connsiteY1452" fmla="*/ 338614 h 1000125"/>
                <a:gd name="connsiteX1453" fmla="*/ 7224237 w 8324850"/>
                <a:gd name="connsiteY1453" fmla="*/ 340519 h 1000125"/>
                <a:gd name="connsiteX1454" fmla="*/ 6986112 w 8324850"/>
                <a:gd name="connsiteY1454" fmla="*/ 365284 h 1000125"/>
                <a:gd name="connsiteX1455" fmla="*/ 6985159 w 8324850"/>
                <a:gd name="connsiteY1455" fmla="*/ 338614 h 1000125"/>
                <a:gd name="connsiteX1456" fmla="*/ 6985159 w 8324850"/>
                <a:gd name="connsiteY1456" fmla="*/ 397669 h 1000125"/>
                <a:gd name="connsiteX1457" fmla="*/ 6970871 w 8324850"/>
                <a:gd name="connsiteY1457" fmla="*/ 394811 h 1000125"/>
                <a:gd name="connsiteX1458" fmla="*/ 6969919 w 8324850"/>
                <a:gd name="connsiteY1458" fmla="*/ 389096 h 1000125"/>
                <a:gd name="connsiteX1459" fmla="*/ 6985159 w 8324850"/>
                <a:gd name="connsiteY1459" fmla="*/ 397669 h 1000125"/>
                <a:gd name="connsiteX1460" fmla="*/ 6985159 w 8324850"/>
                <a:gd name="connsiteY1460" fmla="*/ 397669 h 1000125"/>
                <a:gd name="connsiteX1461" fmla="*/ 6985159 w 8324850"/>
                <a:gd name="connsiteY1461" fmla="*/ 335756 h 1000125"/>
                <a:gd name="connsiteX1462" fmla="*/ 6986112 w 8324850"/>
                <a:gd name="connsiteY1462" fmla="*/ 309086 h 1000125"/>
                <a:gd name="connsiteX1463" fmla="*/ 7224237 w 8324850"/>
                <a:gd name="connsiteY1463" fmla="*/ 333851 h 1000125"/>
                <a:gd name="connsiteX1464" fmla="*/ 7224237 w 8324850"/>
                <a:gd name="connsiteY1464" fmla="*/ 335756 h 1000125"/>
                <a:gd name="connsiteX1465" fmla="*/ 6985159 w 8324850"/>
                <a:gd name="connsiteY1465" fmla="*/ 335756 h 1000125"/>
                <a:gd name="connsiteX1466" fmla="*/ 6991826 w 8324850"/>
                <a:gd name="connsiteY1466" fmla="*/ 396716 h 1000125"/>
                <a:gd name="connsiteX1467" fmla="*/ 7226142 w 8324850"/>
                <a:gd name="connsiteY1467" fmla="*/ 347186 h 1000125"/>
                <a:gd name="connsiteX1468" fmla="*/ 7227094 w 8324850"/>
                <a:gd name="connsiteY1468" fmla="*/ 349091 h 1000125"/>
                <a:gd name="connsiteX1469" fmla="*/ 6999446 w 8324850"/>
                <a:gd name="connsiteY1469" fmla="*/ 423386 h 1000125"/>
                <a:gd name="connsiteX1470" fmla="*/ 6991826 w 8324850"/>
                <a:gd name="connsiteY1470" fmla="*/ 396716 h 1000125"/>
                <a:gd name="connsiteX1471" fmla="*/ 7001351 w 8324850"/>
                <a:gd name="connsiteY1471" fmla="*/ 448151 h 1000125"/>
                <a:gd name="connsiteX1472" fmla="*/ 6984206 w 8324850"/>
                <a:gd name="connsiteY1472" fmla="*/ 443389 h 1000125"/>
                <a:gd name="connsiteX1473" fmla="*/ 6994684 w 8324850"/>
                <a:gd name="connsiteY1473" fmla="*/ 431006 h 1000125"/>
                <a:gd name="connsiteX1474" fmla="*/ 7001351 w 8324850"/>
                <a:gd name="connsiteY1474" fmla="*/ 448151 h 1000125"/>
                <a:gd name="connsiteX1475" fmla="*/ 6990874 w 8324850"/>
                <a:gd name="connsiteY1475" fmla="*/ 394811 h 1000125"/>
                <a:gd name="connsiteX1476" fmla="*/ 6987064 w 8324850"/>
                <a:gd name="connsiteY1476" fmla="*/ 368141 h 1000125"/>
                <a:gd name="connsiteX1477" fmla="*/ 7225189 w 8324850"/>
                <a:gd name="connsiteY1477" fmla="*/ 343376 h 1000125"/>
                <a:gd name="connsiteX1478" fmla="*/ 7225189 w 8324850"/>
                <a:gd name="connsiteY1478" fmla="*/ 345281 h 1000125"/>
                <a:gd name="connsiteX1479" fmla="*/ 6990874 w 8324850"/>
                <a:gd name="connsiteY1479" fmla="*/ 394811 h 1000125"/>
                <a:gd name="connsiteX1480" fmla="*/ 6987064 w 8324850"/>
                <a:gd name="connsiteY1480" fmla="*/ 404336 h 1000125"/>
                <a:gd name="connsiteX1481" fmla="*/ 6991826 w 8324850"/>
                <a:gd name="connsiteY1481" fmla="*/ 422434 h 1000125"/>
                <a:gd name="connsiteX1482" fmla="*/ 6975634 w 8324850"/>
                <a:gd name="connsiteY1482" fmla="*/ 415766 h 1000125"/>
                <a:gd name="connsiteX1483" fmla="*/ 6987064 w 8324850"/>
                <a:gd name="connsiteY1483" fmla="*/ 404336 h 1000125"/>
                <a:gd name="connsiteX1484" fmla="*/ 6991826 w 8324850"/>
                <a:gd name="connsiteY1484" fmla="*/ 424339 h 1000125"/>
                <a:gd name="connsiteX1485" fmla="*/ 6991826 w 8324850"/>
                <a:gd name="connsiteY1485" fmla="*/ 424339 h 1000125"/>
                <a:gd name="connsiteX1486" fmla="*/ 6977539 w 8324850"/>
                <a:gd name="connsiteY1486" fmla="*/ 423386 h 1000125"/>
                <a:gd name="connsiteX1487" fmla="*/ 6975634 w 8324850"/>
                <a:gd name="connsiteY1487" fmla="*/ 417671 h 1000125"/>
                <a:gd name="connsiteX1488" fmla="*/ 6991826 w 8324850"/>
                <a:gd name="connsiteY1488" fmla="*/ 424339 h 1000125"/>
                <a:gd name="connsiteX1489" fmla="*/ 6992779 w 8324850"/>
                <a:gd name="connsiteY1489" fmla="*/ 426244 h 1000125"/>
                <a:gd name="connsiteX1490" fmla="*/ 6993731 w 8324850"/>
                <a:gd name="connsiteY1490" fmla="*/ 429101 h 1000125"/>
                <a:gd name="connsiteX1491" fmla="*/ 6983254 w 8324850"/>
                <a:gd name="connsiteY1491" fmla="*/ 439579 h 1000125"/>
                <a:gd name="connsiteX1492" fmla="*/ 6978492 w 8324850"/>
                <a:gd name="connsiteY1492" fmla="*/ 424339 h 1000125"/>
                <a:gd name="connsiteX1493" fmla="*/ 6992779 w 8324850"/>
                <a:gd name="connsiteY1493" fmla="*/ 426244 h 1000125"/>
                <a:gd name="connsiteX1494" fmla="*/ 6984206 w 8324850"/>
                <a:gd name="connsiteY1494" fmla="*/ 451961 h 1000125"/>
                <a:gd name="connsiteX1495" fmla="*/ 6990874 w 8324850"/>
                <a:gd name="connsiteY1495" fmla="*/ 467201 h 1000125"/>
                <a:gd name="connsiteX1496" fmla="*/ 6983254 w 8324850"/>
                <a:gd name="connsiteY1496" fmla="*/ 460534 h 1000125"/>
                <a:gd name="connsiteX1497" fmla="*/ 6982301 w 8324850"/>
                <a:gd name="connsiteY1497" fmla="*/ 451961 h 1000125"/>
                <a:gd name="connsiteX1498" fmla="*/ 6984206 w 8324850"/>
                <a:gd name="connsiteY1498" fmla="*/ 451961 h 1000125"/>
                <a:gd name="connsiteX1499" fmla="*/ 6985159 w 8324850"/>
                <a:gd name="connsiteY1499" fmla="*/ 445294 h 1000125"/>
                <a:gd name="connsiteX1500" fmla="*/ 7002304 w 8324850"/>
                <a:gd name="connsiteY1500" fmla="*/ 450056 h 1000125"/>
                <a:gd name="connsiteX1501" fmla="*/ 7002304 w 8324850"/>
                <a:gd name="connsiteY1501" fmla="*/ 451009 h 1000125"/>
                <a:gd name="connsiteX1502" fmla="*/ 6988017 w 8324850"/>
                <a:gd name="connsiteY1502" fmla="*/ 451009 h 1000125"/>
                <a:gd name="connsiteX1503" fmla="*/ 6985159 w 8324850"/>
                <a:gd name="connsiteY1503" fmla="*/ 445294 h 1000125"/>
                <a:gd name="connsiteX1504" fmla="*/ 6999446 w 8324850"/>
                <a:gd name="connsiteY1504" fmla="*/ 425291 h 1000125"/>
                <a:gd name="connsiteX1505" fmla="*/ 7227094 w 8324850"/>
                <a:gd name="connsiteY1505" fmla="*/ 350996 h 1000125"/>
                <a:gd name="connsiteX1506" fmla="*/ 7228046 w 8324850"/>
                <a:gd name="connsiteY1506" fmla="*/ 352901 h 1000125"/>
                <a:gd name="connsiteX1507" fmla="*/ 7008971 w 8324850"/>
                <a:gd name="connsiteY1507" fmla="*/ 450056 h 1000125"/>
                <a:gd name="connsiteX1508" fmla="*/ 6999446 w 8324850"/>
                <a:gd name="connsiteY1508" fmla="*/ 425291 h 1000125"/>
                <a:gd name="connsiteX1509" fmla="*/ 7228999 w 8324850"/>
                <a:gd name="connsiteY1509" fmla="*/ 354806 h 1000125"/>
                <a:gd name="connsiteX1510" fmla="*/ 7229951 w 8324850"/>
                <a:gd name="connsiteY1510" fmla="*/ 356711 h 1000125"/>
                <a:gd name="connsiteX1511" fmla="*/ 7022306 w 8324850"/>
                <a:gd name="connsiteY1511" fmla="*/ 476726 h 1000125"/>
                <a:gd name="connsiteX1512" fmla="*/ 7009924 w 8324850"/>
                <a:gd name="connsiteY1512" fmla="*/ 452914 h 1000125"/>
                <a:gd name="connsiteX1513" fmla="*/ 7228999 w 8324850"/>
                <a:gd name="connsiteY1513" fmla="*/ 354806 h 1000125"/>
                <a:gd name="connsiteX1514" fmla="*/ 7013734 w 8324850"/>
                <a:gd name="connsiteY1514" fmla="*/ 473869 h 1000125"/>
                <a:gd name="connsiteX1515" fmla="*/ 6996589 w 8324850"/>
                <a:gd name="connsiteY1515" fmla="*/ 470059 h 1000125"/>
                <a:gd name="connsiteX1516" fmla="*/ 7006114 w 8324850"/>
                <a:gd name="connsiteY1516" fmla="*/ 456724 h 1000125"/>
                <a:gd name="connsiteX1517" fmla="*/ 7013734 w 8324850"/>
                <a:gd name="connsiteY1517" fmla="*/ 473869 h 1000125"/>
                <a:gd name="connsiteX1518" fmla="*/ 7014687 w 8324850"/>
                <a:gd name="connsiteY1518" fmla="*/ 474821 h 1000125"/>
                <a:gd name="connsiteX1519" fmla="*/ 7014687 w 8324850"/>
                <a:gd name="connsiteY1519" fmla="*/ 474821 h 1000125"/>
                <a:gd name="connsiteX1520" fmla="*/ 7000399 w 8324850"/>
                <a:gd name="connsiteY1520" fmla="*/ 476726 h 1000125"/>
                <a:gd name="connsiteX1521" fmla="*/ 6997542 w 8324850"/>
                <a:gd name="connsiteY1521" fmla="*/ 471011 h 1000125"/>
                <a:gd name="connsiteX1522" fmla="*/ 7014687 w 8324850"/>
                <a:gd name="connsiteY1522" fmla="*/ 474821 h 1000125"/>
                <a:gd name="connsiteX1523" fmla="*/ 7015639 w 8324850"/>
                <a:gd name="connsiteY1523" fmla="*/ 476726 h 1000125"/>
                <a:gd name="connsiteX1524" fmla="*/ 7016592 w 8324850"/>
                <a:gd name="connsiteY1524" fmla="*/ 478631 h 1000125"/>
                <a:gd name="connsiteX1525" fmla="*/ 7008019 w 8324850"/>
                <a:gd name="connsiteY1525" fmla="*/ 491014 h 1000125"/>
                <a:gd name="connsiteX1526" fmla="*/ 7000399 w 8324850"/>
                <a:gd name="connsiteY1526" fmla="*/ 477679 h 1000125"/>
                <a:gd name="connsiteX1527" fmla="*/ 7015639 w 8324850"/>
                <a:gd name="connsiteY1527" fmla="*/ 476726 h 1000125"/>
                <a:gd name="connsiteX1528" fmla="*/ 7017544 w 8324850"/>
                <a:gd name="connsiteY1528" fmla="*/ 481489 h 1000125"/>
                <a:gd name="connsiteX1529" fmla="*/ 7027069 w 8324850"/>
                <a:gd name="connsiteY1529" fmla="*/ 497681 h 1000125"/>
                <a:gd name="connsiteX1530" fmla="*/ 7008971 w 8324850"/>
                <a:gd name="connsiteY1530" fmla="*/ 495776 h 1000125"/>
                <a:gd name="connsiteX1531" fmla="*/ 7017544 w 8324850"/>
                <a:gd name="connsiteY1531" fmla="*/ 481489 h 1000125"/>
                <a:gd name="connsiteX1532" fmla="*/ 7010876 w 8324850"/>
                <a:gd name="connsiteY1532" fmla="*/ 496729 h 1000125"/>
                <a:gd name="connsiteX1533" fmla="*/ 7028974 w 8324850"/>
                <a:gd name="connsiteY1533" fmla="*/ 498634 h 1000125"/>
                <a:gd name="connsiteX1534" fmla="*/ 7028974 w 8324850"/>
                <a:gd name="connsiteY1534" fmla="*/ 499586 h 1000125"/>
                <a:gd name="connsiteX1535" fmla="*/ 7014687 w 8324850"/>
                <a:gd name="connsiteY1535" fmla="*/ 502444 h 1000125"/>
                <a:gd name="connsiteX1536" fmla="*/ 7010876 w 8324850"/>
                <a:gd name="connsiteY1536" fmla="*/ 496729 h 1000125"/>
                <a:gd name="connsiteX1537" fmla="*/ 7021354 w 8324850"/>
                <a:gd name="connsiteY1537" fmla="*/ 517684 h 1000125"/>
                <a:gd name="connsiteX1538" fmla="*/ 7012781 w 8324850"/>
                <a:gd name="connsiteY1538" fmla="*/ 511969 h 1000125"/>
                <a:gd name="connsiteX1539" fmla="*/ 7010876 w 8324850"/>
                <a:gd name="connsiteY1539" fmla="*/ 503396 h 1000125"/>
                <a:gd name="connsiteX1540" fmla="*/ 7011829 w 8324850"/>
                <a:gd name="connsiteY1540" fmla="*/ 503396 h 1000125"/>
                <a:gd name="connsiteX1541" fmla="*/ 7021354 w 8324850"/>
                <a:gd name="connsiteY1541" fmla="*/ 517684 h 1000125"/>
                <a:gd name="connsiteX1542" fmla="*/ 7023259 w 8324850"/>
                <a:gd name="connsiteY1542" fmla="*/ 478631 h 1000125"/>
                <a:gd name="connsiteX1543" fmla="*/ 7230904 w 8324850"/>
                <a:gd name="connsiteY1543" fmla="*/ 358616 h 1000125"/>
                <a:gd name="connsiteX1544" fmla="*/ 7231856 w 8324850"/>
                <a:gd name="connsiteY1544" fmla="*/ 359569 h 1000125"/>
                <a:gd name="connsiteX1545" fmla="*/ 7038499 w 8324850"/>
                <a:gd name="connsiteY1545" fmla="*/ 500539 h 1000125"/>
                <a:gd name="connsiteX1546" fmla="*/ 7023259 w 8324850"/>
                <a:gd name="connsiteY1546" fmla="*/ 478631 h 1000125"/>
                <a:gd name="connsiteX1547" fmla="*/ 7233762 w 8324850"/>
                <a:gd name="connsiteY1547" fmla="*/ 361474 h 1000125"/>
                <a:gd name="connsiteX1548" fmla="*/ 7233762 w 8324850"/>
                <a:gd name="connsiteY1548" fmla="*/ 361474 h 1000125"/>
                <a:gd name="connsiteX1549" fmla="*/ 7233762 w 8324850"/>
                <a:gd name="connsiteY1549" fmla="*/ 363379 h 1000125"/>
                <a:gd name="connsiteX1550" fmla="*/ 7056596 w 8324850"/>
                <a:gd name="connsiteY1550" fmla="*/ 522446 h 1000125"/>
                <a:gd name="connsiteX1551" fmla="*/ 7039451 w 8324850"/>
                <a:gd name="connsiteY1551" fmla="*/ 501491 h 1000125"/>
                <a:gd name="connsiteX1552" fmla="*/ 7233762 w 8324850"/>
                <a:gd name="connsiteY1552" fmla="*/ 361474 h 1000125"/>
                <a:gd name="connsiteX1553" fmla="*/ 7048024 w 8324850"/>
                <a:gd name="connsiteY1553" fmla="*/ 523399 h 1000125"/>
                <a:gd name="connsiteX1554" fmla="*/ 7042309 w 8324850"/>
                <a:gd name="connsiteY1554" fmla="*/ 537686 h 1000125"/>
                <a:gd name="connsiteX1555" fmla="*/ 7032784 w 8324850"/>
                <a:gd name="connsiteY1555" fmla="*/ 526256 h 1000125"/>
                <a:gd name="connsiteX1556" fmla="*/ 7047071 w 8324850"/>
                <a:gd name="connsiteY1556" fmla="*/ 522446 h 1000125"/>
                <a:gd name="connsiteX1557" fmla="*/ 7048024 w 8324850"/>
                <a:gd name="connsiteY1557" fmla="*/ 523399 h 1000125"/>
                <a:gd name="connsiteX1558" fmla="*/ 7049929 w 8324850"/>
                <a:gd name="connsiteY1558" fmla="*/ 525304 h 1000125"/>
                <a:gd name="connsiteX1559" fmla="*/ 7063264 w 8324850"/>
                <a:gd name="connsiteY1559" fmla="*/ 539591 h 1000125"/>
                <a:gd name="connsiteX1560" fmla="*/ 7045167 w 8324850"/>
                <a:gd name="connsiteY1560" fmla="*/ 541496 h 1000125"/>
                <a:gd name="connsiteX1561" fmla="*/ 7049929 w 8324850"/>
                <a:gd name="connsiteY1561" fmla="*/ 525304 h 1000125"/>
                <a:gd name="connsiteX1562" fmla="*/ 7058501 w 8324850"/>
                <a:gd name="connsiteY1562" fmla="*/ 525304 h 1000125"/>
                <a:gd name="connsiteX1563" fmla="*/ 7232809 w 8324850"/>
                <a:gd name="connsiteY1563" fmla="*/ 369094 h 1000125"/>
                <a:gd name="connsiteX1564" fmla="*/ 7231856 w 8324850"/>
                <a:gd name="connsiteY1564" fmla="*/ 372904 h 1000125"/>
                <a:gd name="connsiteX1565" fmla="*/ 7077551 w 8324850"/>
                <a:gd name="connsiteY1565" fmla="*/ 544354 h 1000125"/>
                <a:gd name="connsiteX1566" fmla="*/ 7058501 w 8324850"/>
                <a:gd name="connsiteY1566" fmla="*/ 525304 h 1000125"/>
                <a:gd name="connsiteX1567" fmla="*/ 7366159 w 8324850"/>
                <a:gd name="connsiteY1567" fmla="*/ 598646 h 1000125"/>
                <a:gd name="connsiteX1568" fmla="*/ 7344251 w 8324850"/>
                <a:gd name="connsiteY1568" fmla="*/ 528161 h 1000125"/>
                <a:gd name="connsiteX1569" fmla="*/ 7332821 w 8324850"/>
                <a:gd name="connsiteY1569" fmla="*/ 491966 h 1000125"/>
                <a:gd name="connsiteX1570" fmla="*/ 7377589 w 8324850"/>
                <a:gd name="connsiteY1570" fmla="*/ 592931 h 1000125"/>
                <a:gd name="connsiteX1571" fmla="*/ 7366159 w 8324850"/>
                <a:gd name="connsiteY1571" fmla="*/ 598646 h 1000125"/>
                <a:gd name="connsiteX1572" fmla="*/ 7327106 w 8324850"/>
                <a:gd name="connsiteY1572" fmla="*/ 471964 h 1000125"/>
                <a:gd name="connsiteX1573" fmla="*/ 7309962 w 8324850"/>
                <a:gd name="connsiteY1573" fmla="*/ 415766 h 1000125"/>
                <a:gd name="connsiteX1574" fmla="*/ 7405212 w 8324850"/>
                <a:gd name="connsiteY1574" fmla="*/ 580549 h 1000125"/>
                <a:gd name="connsiteX1575" fmla="*/ 7381399 w 8324850"/>
                <a:gd name="connsiteY1575" fmla="*/ 592931 h 1000125"/>
                <a:gd name="connsiteX1576" fmla="*/ 7327106 w 8324850"/>
                <a:gd name="connsiteY1576" fmla="*/ 471964 h 1000125"/>
                <a:gd name="connsiteX1577" fmla="*/ 7399496 w 8324850"/>
                <a:gd name="connsiteY1577" fmla="*/ 591026 h 1000125"/>
                <a:gd name="connsiteX1578" fmla="*/ 7416642 w 8324850"/>
                <a:gd name="connsiteY1578" fmla="*/ 580549 h 1000125"/>
                <a:gd name="connsiteX1579" fmla="*/ 7415689 w 8324850"/>
                <a:gd name="connsiteY1579" fmla="*/ 597694 h 1000125"/>
                <a:gd name="connsiteX1580" fmla="*/ 7399496 w 8324850"/>
                <a:gd name="connsiteY1580" fmla="*/ 591026 h 1000125"/>
                <a:gd name="connsiteX1581" fmla="*/ 7407117 w 8324850"/>
                <a:gd name="connsiteY1581" fmla="*/ 579596 h 1000125"/>
                <a:gd name="connsiteX1582" fmla="*/ 7306151 w 8324850"/>
                <a:gd name="connsiteY1582" fmla="*/ 405289 h 1000125"/>
                <a:gd name="connsiteX1583" fmla="*/ 7300437 w 8324850"/>
                <a:gd name="connsiteY1583" fmla="*/ 388144 h 1000125"/>
                <a:gd name="connsiteX1584" fmla="*/ 7429024 w 8324850"/>
                <a:gd name="connsiteY1584" fmla="*/ 565309 h 1000125"/>
                <a:gd name="connsiteX1585" fmla="*/ 7407117 w 8324850"/>
                <a:gd name="connsiteY1585" fmla="*/ 579596 h 1000125"/>
                <a:gd name="connsiteX1586" fmla="*/ 7422356 w 8324850"/>
                <a:gd name="connsiteY1586" fmla="*/ 577691 h 1000125"/>
                <a:gd name="connsiteX1587" fmla="*/ 7439501 w 8324850"/>
                <a:gd name="connsiteY1587" fmla="*/ 583406 h 1000125"/>
                <a:gd name="connsiteX1588" fmla="*/ 7434739 w 8324850"/>
                <a:gd name="connsiteY1588" fmla="*/ 586264 h 1000125"/>
                <a:gd name="connsiteX1589" fmla="*/ 7422356 w 8324850"/>
                <a:gd name="connsiteY1589" fmla="*/ 577691 h 1000125"/>
                <a:gd name="connsiteX1590" fmla="*/ 7422356 w 8324850"/>
                <a:gd name="connsiteY1590" fmla="*/ 577691 h 1000125"/>
                <a:gd name="connsiteX1591" fmla="*/ 7423309 w 8324850"/>
                <a:gd name="connsiteY1591" fmla="*/ 576739 h 1000125"/>
                <a:gd name="connsiteX1592" fmla="*/ 7439501 w 8324850"/>
                <a:gd name="connsiteY1592" fmla="*/ 565309 h 1000125"/>
                <a:gd name="connsiteX1593" fmla="*/ 7440454 w 8324850"/>
                <a:gd name="connsiteY1593" fmla="*/ 582454 h 1000125"/>
                <a:gd name="connsiteX1594" fmla="*/ 7423309 w 8324850"/>
                <a:gd name="connsiteY1594" fmla="*/ 576739 h 1000125"/>
                <a:gd name="connsiteX1595" fmla="*/ 7263289 w 8324850"/>
                <a:gd name="connsiteY1595" fmla="*/ 294799 h 1000125"/>
                <a:gd name="connsiteX1596" fmla="*/ 7263289 w 8324850"/>
                <a:gd name="connsiteY1596" fmla="*/ 294799 h 1000125"/>
                <a:gd name="connsiteX1597" fmla="*/ 7238524 w 8324850"/>
                <a:gd name="connsiteY1597" fmla="*/ 60484 h 1000125"/>
                <a:gd name="connsiteX1598" fmla="*/ 7263289 w 8324850"/>
                <a:gd name="connsiteY1598" fmla="*/ 59531 h 1000125"/>
                <a:gd name="connsiteX1599" fmla="*/ 7263289 w 8324850"/>
                <a:gd name="connsiteY1599" fmla="*/ 294799 h 1000125"/>
                <a:gd name="connsiteX1600" fmla="*/ 7260431 w 8324850"/>
                <a:gd name="connsiteY1600" fmla="*/ 295751 h 1000125"/>
                <a:gd name="connsiteX1601" fmla="*/ 7258526 w 8324850"/>
                <a:gd name="connsiteY1601" fmla="*/ 295751 h 1000125"/>
                <a:gd name="connsiteX1602" fmla="*/ 7209949 w 8324850"/>
                <a:gd name="connsiteY1602" fmla="*/ 65246 h 1000125"/>
                <a:gd name="connsiteX1603" fmla="*/ 7236619 w 8324850"/>
                <a:gd name="connsiteY1603" fmla="*/ 61436 h 1000125"/>
                <a:gd name="connsiteX1604" fmla="*/ 7260431 w 8324850"/>
                <a:gd name="connsiteY1604" fmla="*/ 295751 h 1000125"/>
                <a:gd name="connsiteX1605" fmla="*/ 7255669 w 8324850"/>
                <a:gd name="connsiteY1605" fmla="*/ 295751 h 1000125"/>
                <a:gd name="connsiteX1606" fmla="*/ 7253764 w 8324850"/>
                <a:gd name="connsiteY1606" fmla="*/ 296704 h 1000125"/>
                <a:gd name="connsiteX1607" fmla="*/ 7181374 w 8324850"/>
                <a:gd name="connsiteY1607" fmla="*/ 72866 h 1000125"/>
                <a:gd name="connsiteX1608" fmla="*/ 7207092 w 8324850"/>
                <a:gd name="connsiteY1608" fmla="*/ 66199 h 1000125"/>
                <a:gd name="connsiteX1609" fmla="*/ 7255669 w 8324850"/>
                <a:gd name="connsiteY1609" fmla="*/ 295751 h 1000125"/>
                <a:gd name="connsiteX1610" fmla="*/ 7246144 w 8324850"/>
                <a:gd name="connsiteY1610" fmla="*/ 300514 h 1000125"/>
                <a:gd name="connsiteX1611" fmla="*/ 7128034 w 8324850"/>
                <a:gd name="connsiteY1611" fmla="*/ 96679 h 1000125"/>
                <a:gd name="connsiteX1612" fmla="*/ 7151846 w 8324850"/>
                <a:gd name="connsiteY1612" fmla="*/ 84296 h 1000125"/>
                <a:gd name="connsiteX1613" fmla="*/ 7248049 w 8324850"/>
                <a:gd name="connsiteY1613" fmla="*/ 299561 h 1000125"/>
                <a:gd name="connsiteX1614" fmla="*/ 7246144 w 8324850"/>
                <a:gd name="connsiteY1614" fmla="*/ 300514 h 1000125"/>
                <a:gd name="connsiteX1615" fmla="*/ 7243287 w 8324850"/>
                <a:gd name="connsiteY1615" fmla="*/ 301466 h 1000125"/>
                <a:gd name="connsiteX1616" fmla="*/ 7241381 w 8324850"/>
                <a:gd name="connsiteY1616" fmla="*/ 302419 h 1000125"/>
                <a:gd name="connsiteX1617" fmla="*/ 7103269 w 8324850"/>
                <a:gd name="connsiteY1617" fmla="*/ 111919 h 1000125"/>
                <a:gd name="connsiteX1618" fmla="*/ 7126129 w 8324850"/>
                <a:gd name="connsiteY1618" fmla="*/ 97631 h 1000125"/>
                <a:gd name="connsiteX1619" fmla="*/ 7243287 w 8324850"/>
                <a:gd name="connsiteY1619" fmla="*/ 301466 h 1000125"/>
                <a:gd name="connsiteX1620" fmla="*/ 7239476 w 8324850"/>
                <a:gd name="connsiteY1620" fmla="*/ 304324 h 1000125"/>
                <a:gd name="connsiteX1621" fmla="*/ 7237571 w 8324850"/>
                <a:gd name="connsiteY1621" fmla="*/ 305276 h 1000125"/>
                <a:gd name="connsiteX1622" fmla="*/ 7079456 w 8324850"/>
                <a:gd name="connsiteY1622" fmla="*/ 130016 h 1000125"/>
                <a:gd name="connsiteX1623" fmla="*/ 7100412 w 8324850"/>
                <a:gd name="connsiteY1623" fmla="*/ 113824 h 1000125"/>
                <a:gd name="connsiteX1624" fmla="*/ 7239476 w 8324850"/>
                <a:gd name="connsiteY1624" fmla="*/ 304324 h 1000125"/>
                <a:gd name="connsiteX1625" fmla="*/ 7236619 w 8324850"/>
                <a:gd name="connsiteY1625" fmla="*/ 307181 h 1000125"/>
                <a:gd name="connsiteX1626" fmla="*/ 7235667 w 8324850"/>
                <a:gd name="connsiteY1626" fmla="*/ 309086 h 1000125"/>
                <a:gd name="connsiteX1627" fmla="*/ 7059454 w 8324850"/>
                <a:gd name="connsiteY1627" fmla="*/ 150019 h 1000125"/>
                <a:gd name="connsiteX1628" fmla="*/ 7078504 w 8324850"/>
                <a:gd name="connsiteY1628" fmla="*/ 130969 h 1000125"/>
                <a:gd name="connsiteX1629" fmla="*/ 7236619 w 8324850"/>
                <a:gd name="connsiteY1629" fmla="*/ 307181 h 1000125"/>
                <a:gd name="connsiteX1630" fmla="*/ 7233762 w 8324850"/>
                <a:gd name="connsiteY1630" fmla="*/ 310039 h 1000125"/>
                <a:gd name="connsiteX1631" fmla="*/ 7232809 w 8324850"/>
                <a:gd name="connsiteY1631" fmla="*/ 311944 h 1000125"/>
                <a:gd name="connsiteX1632" fmla="*/ 7041356 w 8324850"/>
                <a:gd name="connsiteY1632" fmla="*/ 172879 h 1000125"/>
                <a:gd name="connsiteX1633" fmla="*/ 7058501 w 8324850"/>
                <a:gd name="connsiteY1633" fmla="*/ 151924 h 1000125"/>
                <a:gd name="connsiteX1634" fmla="*/ 7233762 w 8324850"/>
                <a:gd name="connsiteY1634" fmla="*/ 310039 h 1000125"/>
                <a:gd name="connsiteX1635" fmla="*/ 7230904 w 8324850"/>
                <a:gd name="connsiteY1635" fmla="*/ 313849 h 1000125"/>
                <a:gd name="connsiteX1636" fmla="*/ 7229951 w 8324850"/>
                <a:gd name="connsiteY1636" fmla="*/ 315754 h 1000125"/>
                <a:gd name="connsiteX1637" fmla="*/ 7024212 w 8324850"/>
                <a:gd name="connsiteY1637" fmla="*/ 196691 h 1000125"/>
                <a:gd name="connsiteX1638" fmla="*/ 7038499 w 8324850"/>
                <a:gd name="connsiteY1638" fmla="*/ 174784 h 1000125"/>
                <a:gd name="connsiteX1639" fmla="*/ 7230904 w 8324850"/>
                <a:gd name="connsiteY1639" fmla="*/ 313849 h 1000125"/>
                <a:gd name="connsiteX1640" fmla="*/ 7228999 w 8324850"/>
                <a:gd name="connsiteY1640" fmla="*/ 317659 h 1000125"/>
                <a:gd name="connsiteX1641" fmla="*/ 7228046 w 8324850"/>
                <a:gd name="connsiteY1641" fmla="*/ 319564 h 1000125"/>
                <a:gd name="connsiteX1642" fmla="*/ 7010876 w 8324850"/>
                <a:gd name="connsiteY1642" fmla="*/ 222409 h 1000125"/>
                <a:gd name="connsiteX1643" fmla="*/ 7023259 w 8324850"/>
                <a:gd name="connsiteY1643" fmla="*/ 198596 h 1000125"/>
                <a:gd name="connsiteX1644" fmla="*/ 7228999 w 8324850"/>
                <a:gd name="connsiteY1644" fmla="*/ 317659 h 1000125"/>
                <a:gd name="connsiteX1645" fmla="*/ 7227094 w 8324850"/>
                <a:gd name="connsiteY1645" fmla="*/ 321469 h 1000125"/>
                <a:gd name="connsiteX1646" fmla="*/ 7226142 w 8324850"/>
                <a:gd name="connsiteY1646" fmla="*/ 323374 h 1000125"/>
                <a:gd name="connsiteX1647" fmla="*/ 6999446 w 8324850"/>
                <a:gd name="connsiteY1647" fmla="*/ 250031 h 1000125"/>
                <a:gd name="connsiteX1648" fmla="*/ 7008971 w 8324850"/>
                <a:gd name="connsiteY1648" fmla="*/ 225266 h 1000125"/>
                <a:gd name="connsiteX1649" fmla="*/ 7227094 w 8324850"/>
                <a:gd name="connsiteY1649" fmla="*/ 321469 h 1000125"/>
                <a:gd name="connsiteX1650" fmla="*/ 7225189 w 8324850"/>
                <a:gd name="connsiteY1650" fmla="*/ 330041 h 1000125"/>
                <a:gd name="connsiteX1651" fmla="*/ 7225189 w 8324850"/>
                <a:gd name="connsiteY1651" fmla="*/ 331946 h 1000125"/>
                <a:gd name="connsiteX1652" fmla="*/ 6988017 w 8324850"/>
                <a:gd name="connsiteY1652" fmla="*/ 307181 h 1000125"/>
                <a:gd name="connsiteX1653" fmla="*/ 6991826 w 8324850"/>
                <a:gd name="connsiteY1653" fmla="*/ 280511 h 1000125"/>
                <a:gd name="connsiteX1654" fmla="*/ 7225189 w 8324850"/>
                <a:gd name="connsiteY1654" fmla="*/ 330041 h 1000125"/>
                <a:gd name="connsiteX1655" fmla="*/ 6988969 w 8324850"/>
                <a:gd name="connsiteY1655" fmla="*/ 264319 h 1000125"/>
                <a:gd name="connsiteX1656" fmla="*/ 6972776 w 8324850"/>
                <a:gd name="connsiteY1656" fmla="*/ 268129 h 1000125"/>
                <a:gd name="connsiteX1657" fmla="*/ 6977539 w 8324850"/>
                <a:gd name="connsiteY1657" fmla="*/ 250984 h 1000125"/>
                <a:gd name="connsiteX1658" fmla="*/ 6989921 w 8324850"/>
                <a:gd name="connsiteY1658" fmla="*/ 261461 h 1000125"/>
                <a:gd name="connsiteX1659" fmla="*/ 6988969 w 8324850"/>
                <a:gd name="connsiteY1659" fmla="*/ 264319 h 1000125"/>
                <a:gd name="connsiteX1660" fmla="*/ 6988969 w 8324850"/>
                <a:gd name="connsiteY1660" fmla="*/ 266224 h 1000125"/>
                <a:gd name="connsiteX1661" fmla="*/ 6984206 w 8324850"/>
                <a:gd name="connsiteY1661" fmla="*/ 284321 h 1000125"/>
                <a:gd name="connsiteX1662" fmla="*/ 6971824 w 8324850"/>
                <a:gd name="connsiteY1662" fmla="*/ 270986 h 1000125"/>
                <a:gd name="connsiteX1663" fmla="*/ 6988969 w 8324850"/>
                <a:gd name="connsiteY1663" fmla="*/ 266224 h 1000125"/>
                <a:gd name="connsiteX1664" fmla="*/ 6985159 w 8324850"/>
                <a:gd name="connsiteY1664" fmla="*/ 395764 h 1000125"/>
                <a:gd name="connsiteX1665" fmla="*/ 6969919 w 8324850"/>
                <a:gd name="connsiteY1665" fmla="*/ 388144 h 1000125"/>
                <a:gd name="connsiteX1666" fmla="*/ 6982301 w 8324850"/>
                <a:gd name="connsiteY1666" fmla="*/ 377666 h 1000125"/>
                <a:gd name="connsiteX1667" fmla="*/ 6985159 w 8324850"/>
                <a:gd name="connsiteY1667" fmla="*/ 395764 h 1000125"/>
                <a:gd name="connsiteX1668" fmla="*/ 6968967 w 8324850"/>
                <a:gd name="connsiteY1668" fmla="*/ 384334 h 1000125"/>
                <a:gd name="connsiteX1669" fmla="*/ 6967062 w 8324850"/>
                <a:gd name="connsiteY1669" fmla="*/ 368141 h 1000125"/>
                <a:gd name="connsiteX1670" fmla="*/ 6981349 w 8324850"/>
                <a:gd name="connsiteY1670" fmla="*/ 372904 h 1000125"/>
                <a:gd name="connsiteX1671" fmla="*/ 6981349 w 8324850"/>
                <a:gd name="connsiteY1671" fmla="*/ 375761 h 1000125"/>
                <a:gd name="connsiteX1672" fmla="*/ 6968967 w 8324850"/>
                <a:gd name="connsiteY1672" fmla="*/ 384334 h 1000125"/>
                <a:gd name="connsiteX1673" fmla="*/ 6980396 w 8324850"/>
                <a:gd name="connsiteY1673" fmla="*/ 311944 h 1000125"/>
                <a:gd name="connsiteX1674" fmla="*/ 6967062 w 8324850"/>
                <a:gd name="connsiteY1674" fmla="*/ 299561 h 1000125"/>
                <a:gd name="connsiteX1675" fmla="*/ 6982301 w 8324850"/>
                <a:gd name="connsiteY1675" fmla="*/ 293846 h 1000125"/>
                <a:gd name="connsiteX1676" fmla="*/ 6980396 w 8324850"/>
                <a:gd name="connsiteY1676" fmla="*/ 311944 h 1000125"/>
                <a:gd name="connsiteX1677" fmla="*/ 6980396 w 8324850"/>
                <a:gd name="connsiteY1677" fmla="*/ 313849 h 1000125"/>
                <a:gd name="connsiteX1678" fmla="*/ 6980396 w 8324850"/>
                <a:gd name="connsiteY1678" fmla="*/ 313849 h 1000125"/>
                <a:gd name="connsiteX1679" fmla="*/ 6967062 w 8324850"/>
                <a:gd name="connsiteY1679" fmla="*/ 307181 h 1000125"/>
                <a:gd name="connsiteX1680" fmla="*/ 6967062 w 8324850"/>
                <a:gd name="connsiteY1680" fmla="*/ 301466 h 1000125"/>
                <a:gd name="connsiteX1681" fmla="*/ 6980396 w 8324850"/>
                <a:gd name="connsiteY1681" fmla="*/ 313849 h 1000125"/>
                <a:gd name="connsiteX1682" fmla="*/ 6980396 w 8324850"/>
                <a:gd name="connsiteY1682" fmla="*/ 315754 h 1000125"/>
                <a:gd name="connsiteX1683" fmla="*/ 6980396 w 8324850"/>
                <a:gd name="connsiteY1683" fmla="*/ 318611 h 1000125"/>
                <a:gd name="connsiteX1684" fmla="*/ 6966109 w 8324850"/>
                <a:gd name="connsiteY1684" fmla="*/ 325279 h 1000125"/>
                <a:gd name="connsiteX1685" fmla="*/ 6967062 w 8324850"/>
                <a:gd name="connsiteY1685" fmla="*/ 308134 h 1000125"/>
                <a:gd name="connsiteX1686" fmla="*/ 6980396 w 8324850"/>
                <a:gd name="connsiteY1686" fmla="*/ 315754 h 1000125"/>
                <a:gd name="connsiteX1687" fmla="*/ 6979444 w 8324850"/>
                <a:gd name="connsiteY1687" fmla="*/ 321469 h 1000125"/>
                <a:gd name="connsiteX1688" fmla="*/ 6978492 w 8324850"/>
                <a:gd name="connsiteY1688" fmla="*/ 338614 h 1000125"/>
                <a:gd name="connsiteX1689" fmla="*/ 6978492 w 8324850"/>
                <a:gd name="connsiteY1689" fmla="*/ 340519 h 1000125"/>
                <a:gd name="connsiteX1690" fmla="*/ 6964204 w 8324850"/>
                <a:gd name="connsiteY1690" fmla="*/ 329089 h 1000125"/>
                <a:gd name="connsiteX1691" fmla="*/ 6979444 w 8324850"/>
                <a:gd name="connsiteY1691" fmla="*/ 321469 h 1000125"/>
                <a:gd name="connsiteX1692" fmla="*/ 6979444 w 8324850"/>
                <a:gd name="connsiteY1692" fmla="*/ 342424 h 1000125"/>
                <a:gd name="connsiteX1693" fmla="*/ 6965156 w 8324850"/>
                <a:gd name="connsiteY1693" fmla="*/ 336709 h 1000125"/>
                <a:gd name="connsiteX1694" fmla="*/ 6965156 w 8324850"/>
                <a:gd name="connsiteY1694" fmla="*/ 330994 h 1000125"/>
                <a:gd name="connsiteX1695" fmla="*/ 6979444 w 8324850"/>
                <a:gd name="connsiteY1695" fmla="*/ 342424 h 1000125"/>
                <a:gd name="connsiteX1696" fmla="*/ 6979444 w 8324850"/>
                <a:gd name="connsiteY1696" fmla="*/ 342424 h 1000125"/>
                <a:gd name="connsiteX1697" fmla="*/ 6965156 w 8324850"/>
                <a:gd name="connsiteY1697" fmla="*/ 338614 h 1000125"/>
                <a:gd name="connsiteX1698" fmla="*/ 6979444 w 8324850"/>
                <a:gd name="connsiteY1698" fmla="*/ 344329 h 1000125"/>
                <a:gd name="connsiteX1699" fmla="*/ 6979444 w 8324850"/>
                <a:gd name="connsiteY1699" fmla="*/ 347186 h 1000125"/>
                <a:gd name="connsiteX1700" fmla="*/ 6965156 w 8324850"/>
                <a:gd name="connsiteY1700" fmla="*/ 354806 h 1000125"/>
                <a:gd name="connsiteX1701" fmla="*/ 6965156 w 8324850"/>
                <a:gd name="connsiteY1701" fmla="*/ 338614 h 1000125"/>
                <a:gd name="connsiteX1702" fmla="*/ 6979444 w 8324850"/>
                <a:gd name="connsiteY1702" fmla="*/ 350044 h 1000125"/>
                <a:gd name="connsiteX1703" fmla="*/ 6980396 w 8324850"/>
                <a:gd name="connsiteY1703" fmla="*/ 368141 h 1000125"/>
                <a:gd name="connsiteX1704" fmla="*/ 6965156 w 8324850"/>
                <a:gd name="connsiteY1704" fmla="*/ 358616 h 1000125"/>
                <a:gd name="connsiteX1705" fmla="*/ 6979444 w 8324850"/>
                <a:gd name="connsiteY1705" fmla="*/ 350044 h 1000125"/>
                <a:gd name="connsiteX1706" fmla="*/ 6980396 w 8324850"/>
                <a:gd name="connsiteY1706" fmla="*/ 369094 h 1000125"/>
                <a:gd name="connsiteX1707" fmla="*/ 6980396 w 8324850"/>
                <a:gd name="connsiteY1707" fmla="*/ 369094 h 1000125"/>
                <a:gd name="connsiteX1708" fmla="*/ 6966109 w 8324850"/>
                <a:gd name="connsiteY1708" fmla="*/ 365284 h 1000125"/>
                <a:gd name="connsiteX1709" fmla="*/ 6965156 w 8324850"/>
                <a:gd name="connsiteY1709" fmla="*/ 359569 h 1000125"/>
                <a:gd name="connsiteX1710" fmla="*/ 6980396 w 8324850"/>
                <a:gd name="connsiteY1710" fmla="*/ 369094 h 1000125"/>
                <a:gd name="connsiteX1711" fmla="*/ 6967062 w 8324850"/>
                <a:gd name="connsiteY1711" fmla="*/ 395764 h 1000125"/>
                <a:gd name="connsiteX1712" fmla="*/ 6967062 w 8324850"/>
                <a:gd name="connsiteY1712" fmla="*/ 395764 h 1000125"/>
                <a:gd name="connsiteX1713" fmla="*/ 6971824 w 8324850"/>
                <a:gd name="connsiteY1713" fmla="*/ 412909 h 1000125"/>
                <a:gd name="connsiteX1714" fmla="*/ 6966109 w 8324850"/>
                <a:gd name="connsiteY1714" fmla="*/ 405289 h 1000125"/>
                <a:gd name="connsiteX1715" fmla="*/ 6967062 w 8324850"/>
                <a:gd name="connsiteY1715" fmla="*/ 395764 h 1000125"/>
                <a:gd name="connsiteX1716" fmla="*/ 6971824 w 8324850"/>
                <a:gd name="connsiteY1716" fmla="*/ 413861 h 1000125"/>
                <a:gd name="connsiteX1717" fmla="*/ 6971824 w 8324850"/>
                <a:gd name="connsiteY1717" fmla="*/ 414814 h 1000125"/>
                <a:gd name="connsiteX1718" fmla="*/ 6968967 w 8324850"/>
                <a:gd name="connsiteY1718" fmla="*/ 417671 h 1000125"/>
                <a:gd name="connsiteX1719" fmla="*/ 6965156 w 8324850"/>
                <a:gd name="connsiteY1719" fmla="*/ 419576 h 1000125"/>
                <a:gd name="connsiteX1720" fmla="*/ 6964204 w 8324850"/>
                <a:gd name="connsiteY1720" fmla="*/ 416719 h 1000125"/>
                <a:gd name="connsiteX1721" fmla="*/ 6965156 w 8324850"/>
                <a:gd name="connsiteY1721" fmla="*/ 405289 h 1000125"/>
                <a:gd name="connsiteX1722" fmla="*/ 6971824 w 8324850"/>
                <a:gd name="connsiteY1722" fmla="*/ 413861 h 1000125"/>
                <a:gd name="connsiteX1723" fmla="*/ 6970871 w 8324850"/>
                <a:gd name="connsiteY1723" fmla="*/ 396716 h 1000125"/>
                <a:gd name="connsiteX1724" fmla="*/ 6985159 w 8324850"/>
                <a:gd name="connsiteY1724" fmla="*/ 399574 h 1000125"/>
                <a:gd name="connsiteX1725" fmla="*/ 6986112 w 8324850"/>
                <a:gd name="connsiteY1725" fmla="*/ 402431 h 1000125"/>
                <a:gd name="connsiteX1726" fmla="*/ 6974681 w 8324850"/>
                <a:gd name="connsiteY1726" fmla="*/ 411956 h 1000125"/>
                <a:gd name="connsiteX1727" fmla="*/ 6970871 w 8324850"/>
                <a:gd name="connsiteY1727" fmla="*/ 396716 h 1000125"/>
                <a:gd name="connsiteX1728" fmla="*/ 6973729 w 8324850"/>
                <a:gd name="connsiteY1728" fmla="*/ 424339 h 1000125"/>
                <a:gd name="connsiteX1729" fmla="*/ 6974681 w 8324850"/>
                <a:gd name="connsiteY1729" fmla="*/ 424339 h 1000125"/>
                <a:gd name="connsiteX1730" fmla="*/ 6980396 w 8324850"/>
                <a:gd name="connsiteY1730" fmla="*/ 440531 h 1000125"/>
                <a:gd name="connsiteX1731" fmla="*/ 6973729 w 8324850"/>
                <a:gd name="connsiteY1731" fmla="*/ 432911 h 1000125"/>
                <a:gd name="connsiteX1732" fmla="*/ 6973729 w 8324850"/>
                <a:gd name="connsiteY1732" fmla="*/ 424339 h 1000125"/>
                <a:gd name="connsiteX1733" fmla="*/ 6983254 w 8324850"/>
                <a:gd name="connsiteY1733" fmla="*/ 451961 h 1000125"/>
                <a:gd name="connsiteX1734" fmla="*/ 6984206 w 8324850"/>
                <a:gd name="connsiteY1734" fmla="*/ 460534 h 1000125"/>
                <a:gd name="connsiteX1735" fmla="*/ 6976587 w 8324850"/>
                <a:gd name="connsiteY1735" fmla="*/ 453866 h 1000125"/>
                <a:gd name="connsiteX1736" fmla="*/ 6975634 w 8324850"/>
                <a:gd name="connsiteY1736" fmla="*/ 451961 h 1000125"/>
                <a:gd name="connsiteX1737" fmla="*/ 6983254 w 8324850"/>
                <a:gd name="connsiteY1737" fmla="*/ 451961 h 1000125"/>
                <a:gd name="connsiteX1738" fmla="*/ 6984206 w 8324850"/>
                <a:gd name="connsiteY1738" fmla="*/ 461486 h 1000125"/>
                <a:gd name="connsiteX1739" fmla="*/ 6985159 w 8324850"/>
                <a:gd name="connsiteY1739" fmla="*/ 472916 h 1000125"/>
                <a:gd name="connsiteX1740" fmla="*/ 6977539 w 8324850"/>
                <a:gd name="connsiteY1740" fmla="*/ 455771 h 1000125"/>
                <a:gd name="connsiteX1741" fmla="*/ 6984206 w 8324850"/>
                <a:gd name="connsiteY1741" fmla="*/ 461486 h 1000125"/>
                <a:gd name="connsiteX1742" fmla="*/ 6984206 w 8324850"/>
                <a:gd name="connsiteY1742" fmla="*/ 461486 h 1000125"/>
                <a:gd name="connsiteX1743" fmla="*/ 6991826 w 8324850"/>
                <a:gd name="connsiteY1743" fmla="*/ 469106 h 1000125"/>
                <a:gd name="connsiteX1744" fmla="*/ 6991826 w 8324850"/>
                <a:gd name="connsiteY1744" fmla="*/ 469106 h 1000125"/>
                <a:gd name="connsiteX1745" fmla="*/ 6988017 w 8324850"/>
                <a:gd name="connsiteY1745" fmla="*/ 473869 h 1000125"/>
                <a:gd name="connsiteX1746" fmla="*/ 6986112 w 8324850"/>
                <a:gd name="connsiteY1746" fmla="*/ 475774 h 1000125"/>
                <a:gd name="connsiteX1747" fmla="*/ 6985159 w 8324850"/>
                <a:gd name="connsiteY1747" fmla="*/ 473869 h 1000125"/>
                <a:gd name="connsiteX1748" fmla="*/ 6984206 w 8324850"/>
                <a:gd name="connsiteY1748" fmla="*/ 461486 h 1000125"/>
                <a:gd name="connsiteX1749" fmla="*/ 6988017 w 8324850"/>
                <a:gd name="connsiteY1749" fmla="*/ 451961 h 1000125"/>
                <a:gd name="connsiteX1750" fmla="*/ 7003256 w 8324850"/>
                <a:gd name="connsiteY1750" fmla="*/ 451961 h 1000125"/>
                <a:gd name="connsiteX1751" fmla="*/ 7004209 w 8324850"/>
                <a:gd name="connsiteY1751" fmla="*/ 453866 h 1000125"/>
                <a:gd name="connsiteX1752" fmla="*/ 6994684 w 8324850"/>
                <a:gd name="connsiteY1752" fmla="*/ 465296 h 1000125"/>
                <a:gd name="connsiteX1753" fmla="*/ 6988017 w 8324850"/>
                <a:gd name="connsiteY1753" fmla="*/ 451961 h 1000125"/>
                <a:gd name="connsiteX1754" fmla="*/ 6996589 w 8324850"/>
                <a:gd name="connsiteY1754" fmla="*/ 478631 h 1000125"/>
                <a:gd name="connsiteX1755" fmla="*/ 7005162 w 8324850"/>
                <a:gd name="connsiteY1755" fmla="*/ 493871 h 1000125"/>
                <a:gd name="connsiteX1756" fmla="*/ 6997542 w 8324850"/>
                <a:gd name="connsiteY1756" fmla="*/ 488156 h 1000125"/>
                <a:gd name="connsiteX1757" fmla="*/ 6995637 w 8324850"/>
                <a:gd name="connsiteY1757" fmla="*/ 479584 h 1000125"/>
                <a:gd name="connsiteX1758" fmla="*/ 6996589 w 8324850"/>
                <a:gd name="connsiteY1758" fmla="*/ 478631 h 1000125"/>
                <a:gd name="connsiteX1759" fmla="*/ 7009924 w 8324850"/>
                <a:gd name="connsiteY1759" fmla="*/ 504349 h 1000125"/>
                <a:gd name="connsiteX1760" fmla="*/ 7011829 w 8324850"/>
                <a:gd name="connsiteY1760" fmla="*/ 512921 h 1000125"/>
                <a:gd name="connsiteX1761" fmla="*/ 7003256 w 8324850"/>
                <a:gd name="connsiteY1761" fmla="*/ 507206 h 1000125"/>
                <a:gd name="connsiteX1762" fmla="*/ 7002304 w 8324850"/>
                <a:gd name="connsiteY1762" fmla="*/ 506254 h 1000125"/>
                <a:gd name="connsiteX1763" fmla="*/ 7009924 w 8324850"/>
                <a:gd name="connsiteY1763" fmla="*/ 504349 h 1000125"/>
                <a:gd name="connsiteX1764" fmla="*/ 7012781 w 8324850"/>
                <a:gd name="connsiteY1764" fmla="*/ 512921 h 1000125"/>
                <a:gd name="connsiteX1765" fmla="*/ 7015639 w 8324850"/>
                <a:gd name="connsiteY1765" fmla="*/ 523399 h 1000125"/>
                <a:gd name="connsiteX1766" fmla="*/ 7004209 w 8324850"/>
                <a:gd name="connsiteY1766" fmla="*/ 507206 h 1000125"/>
                <a:gd name="connsiteX1767" fmla="*/ 7012781 w 8324850"/>
                <a:gd name="connsiteY1767" fmla="*/ 512921 h 1000125"/>
                <a:gd name="connsiteX1768" fmla="*/ 7012781 w 8324850"/>
                <a:gd name="connsiteY1768" fmla="*/ 513874 h 1000125"/>
                <a:gd name="connsiteX1769" fmla="*/ 7022306 w 8324850"/>
                <a:gd name="connsiteY1769" fmla="*/ 519589 h 1000125"/>
                <a:gd name="connsiteX1770" fmla="*/ 7018496 w 8324850"/>
                <a:gd name="connsiteY1770" fmla="*/ 526256 h 1000125"/>
                <a:gd name="connsiteX1771" fmla="*/ 7017544 w 8324850"/>
                <a:gd name="connsiteY1771" fmla="*/ 527209 h 1000125"/>
                <a:gd name="connsiteX1772" fmla="*/ 7016592 w 8324850"/>
                <a:gd name="connsiteY1772" fmla="*/ 525304 h 1000125"/>
                <a:gd name="connsiteX1773" fmla="*/ 7012781 w 8324850"/>
                <a:gd name="connsiteY1773" fmla="*/ 513874 h 1000125"/>
                <a:gd name="connsiteX1774" fmla="*/ 7015639 w 8324850"/>
                <a:gd name="connsiteY1774" fmla="*/ 503396 h 1000125"/>
                <a:gd name="connsiteX1775" fmla="*/ 7029926 w 8324850"/>
                <a:gd name="connsiteY1775" fmla="*/ 500539 h 1000125"/>
                <a:gd name="connsiteX1776" fmla="*/ 7030879 w 8324850"/>
                <a:gd name="connsiteY1776" fmla="*/ 502444 h 1000125"/>
                <a:gd name="connsiteX1777" fmla="*/ 7023259 w 8324850"/>
                <a:gd name="connsiteY1777" fmla="*/ 515779 h 1000125"/>
                <a:gd name="connsiteX1778" fmla="*/ 7015639 w 8324850"/>
                <a:gd name="connsiteY1778" fmla="*/ 503396 h 1000125"/>
                <a:gd name="connsiteX1779" fmla="*/ 7032784 w 8324850"/>
                <a:gd name="connsiteY1779" fmla="*/ 504349 h 1000125"/>
                <a:gd name="connsiteX1780" fmla="*/ 7044214 w 8324850"/>
                <a:gd name="connsiteY1780" fmla="*/ 519589 h 1000125"/>
                <a:gd name="connsiteX1781" fmla="*/ 7026117 w 8324850"/>
                <a:gd name="connsiteY1781" fmla="*/ 519589 h 1000125"/>
                <a:gd name="connsiteX1782" fmla="*/ 7032784 w 8324850"/>
                <a:gd name="connsiteY1782" fmla="*/ 504349 h 1000125"/>
                <a:gd name="connsiteX1783" fmla="*/ 7046119 w 8324850"/>
                <a:gd name="connsiteY1783" fmla="*/ 520541 h 1000125"/>
                <a:gd name="connsiteX1784" fmla="*/ 7046119 w 8324850"/>
                <a:gd name="connsiteY1784" fmla="*/ 520541 h 1000125"/>
                <a:gd name="connsiteX1785" fmla="*/ 7031831 w 8324850"/>
                <a:gd name="connsiteY1785" fmla="*/ 525304 h 1000125"/>
                <a:gd name="connsiteX1786" fmla="*/ 7028021 w 8324850"/>
                <a:gd name="connsiteY1786" fmla="*/ 520541 h 1000125"/>
                <a:gd name="connsiteX1787" fmla="*/ 7046119 w 8324850"/>
                <a:gd name="connsiteY1787" fmla="*/ 520541 h 1000125"/>
                <a:gd name="connsiteX1788" fmla="*/ 7028974 w 8324850"/>
                <a:gd name="connsiteY1788" fmla="*/ 527209 h 1000125"/>
                <a:gd name="connsiteX1789" fmla="*/ 7040404 w 8324850"/>
                <a:gd name="connsiteY1789" fmla="*/ 540544 h 1000125"/>
                <a:gd name="connsiteX1790" fmla="*/ 7030879 w 8324850"/>
                <a:gd name="connsiteY1790" fmla="*/ 535781 h 1000125"/>
                <a:gd name="connsiteX1791" fmla="*/ 7028021 w 8324850"/>
                <a:gd name="connsiteY1791" fmla="*/ 527209 h 1000125"/>
                <a:gd name="connsiteX1792" fmla="*/ 7028974 w 8324850"/>
                <a:gd name="connsiteY1792" fmla="*/ 527209 h 1000125"/>
                <a:gd name="connsiteX1793" fmla="*/ 7047071 w 8324850"/>
                <a:gd name="connsiteY1793" fmla="*/ 550069 h 1000125"/>
                <a:gd name="connsiteX1794" fmla="*/ 7050881 w 8324850"/>
                <a:gd name="connsiteY1794" fmla="*/ 557689 h 1000125"/>
                <a:gd name="connsiteX1795" fmla="*/ 7040404 w 8324850"/>
                <a:gd name="connsiteY1795" fmla="*/ 553879 h 1000125"/>
                <a:gd name="connsiteX1796" fmla="*/ 7039451 w 8324850"/>
                <a:gd name="connsiteY1796" fmla="*/ 552926 h 1000125"/>
                <a:gd name="connsiteX1797" fmla="*/ 7047071 w 8324850"/>
                <a:gd name="connsiteY1797" fmla="*/ 550069 h 1000125"/>
                <a:gd name="connsiteX1798" fmla="*/ 7050881 w 8324850"/>
                <a:gd name="connsiteY1798" fmla="*/ 558641 h 1000125"/>
                <a:gd name="connsiteX1799" fmla="*/ 7055644 w 8324850"/>
                <a:gd name="connsiteY1799" fmla="*/ 569119 h 1000125"/>
                <a:gd name="connsiteX1800" fmla="*/ 7041356 w 8324850"/>
                <a:gd name="connsiteY1800" fmla="*/ 554831 h 1000125"/>
                <a:gd name="connsiteX1801" fmla="*/ 7050881 w 8324850"/>
                <a:gd name="connsiteY1801" fmla="*/ 558641 h 1000125"/>
                <a:gd name="connsiteX1802" fmla="*/ 7051834 w 8324850"/>
                <a:gd name="connsiteY1802" fmla="*/ 558641 h 1000125"/>
                <a:gd name="connsiteX1803" fmla="*/ 7061359 w 8324850"/>
                <a:gd name="connsiteY1803" fmla="*/ 562451 h 1000125"/>
                <a:gd name="connsiteX1804" fmla="*/ 7058501 w 8324850"/>
                <a:gd name="connsiteY1804" fmla="*/ 571024 h 1000125"/>
                <a:gd name="connsiteX1805" fmla="*/ 7057549 w 8324850"/>
                <a:gd name="connsiteY1805" fmla="*/ 571976 h 1000125"/>
                <a:gd name="connsiteX1806" fmla="*/ 7055644 w 8324850"/>
                <a:gd name="connsiteY1806" fmla="*/ 571024 h 1000125"/>
                <a:gd name="connsiteX1807" fmla="*/ 7051834 w 8324850"/>
                <a:gd name="connsiteY1807" fmla="*/ 558641 h 1000125"/>
                <a:gd name="connsiteX1808" fmla="*/ 7051834 w 8324850"/>
                <a:gd name="connsiteY1808" fmla="*/ 548164 h 1000125"/>
                <a:gd name="connsiteX1809" fmla="*/ 7066121 w 8324850"/>
                <a:gd name="connsiteY1809" fmla="*/ 542449 h 1000125"/>
                <a:gd name="connsiteX1810" fmla="*/ 7067074 w 8324850"/>
                <a:gd name="connsiteY1810" fmla="*/ 543401 h 1000125"/>
                <a:gd name="connsiteX1811" fmla="*/ 7062312 w 8324850"/>
                <a:gd name="connsiteY1811" fmla="*/ 557689 h 1000125"/>
                <a:gd name="connsiteX1812" fmla="*/ 7051834 w 8324850"/>
                <a:gd name="connsiteY1812" fmla="*/ 548164 h 1000125"/>
                <a:gd name="connsiteX1813" fmla="*/ 7068979 w 8324850"/>
                <a:gd name="connsiteY1813" fmla="*/ 545306 h 1000125"/>
                <a:gd name="connsiteX1814" fmla="*/ 7083267 w 8324850"/>
                <a:gd name="connsiteY1814" fmla="*/ 558641 h 1000125"/>
                <a:gd name="connsiteX1815" fmla="*/ 7066121 w 8324850"/>
                <a:gd name="connsiteY1815" fmla="*/ 562451 h 1000125"/>
                <a:gd name="connsiteX1816" fmla="*/ 7068979 w 8324850"/>
                <a:gd name="connsiteY1816" fmla="*/ 545306 h 1000125"/>
                <a:gd name="connsiteX1817" fmla="*/ 7085171 w 8324850"/>
                <a:gd name="connsiteY1817" fmla="*/ 559594 h 1000125"/>
                <a:gd name="connsiteX1818" fmla="*/ 7085171 w 8324850"/>
                <a:gd name="connsiteY1818" fmla="*/ 559594 h 1000125"/>
                <a:gd name="connsiteX1819" fmla="*/ 7071837 w 8324850"/>
                <a:gd name="connsiteY1819" fmla="*/ 566261 h 1000125"/>
                <a:gd name="connsiteX1820" fmla="*/ 7067074 w 8324850"/>
                <a:gd name="connsiteY1820" fmla="*/ 562451 h 1000125"/>
                <a:gd name="connsiteX1821" fmla="*/ 7085171 w 8324850"/>
                <a:gd name="connsiteY1821" fmla="*/ 559594 h 1000125"/>
                <a:gd name="connsiteX1822" fmla="*/ 7069931 w 8324850"/>
                <a:gd name="connsiteY1822" fmla="*/ 569119 h 1000125"/>
                <a:gd name="connsiteX1823" fmla="*/ 7083267 w 8324850"/>
                <a:gd name="connsiteY1823" fmla="*/ 580549 h 1000125"/>
                <a:gd name="connsiteX1824" fmla="*/ 7072789 w 8324850"/>
                <a:gd name="connsiteY1824" fmla="*/ 577691 h 1000125"/>
                <a:gd name="connsiteX1825" fmla="*/ 7068026 w 8324850"/>
                <a:gd name="connsiteY1825" fmla="*/ 570071 h 1000125"/>
                <a:gd name="connsiteX1826" fmla="*/ 7069931 w 8324850"/>
                <a:gd name="connsiteY1826" fmla="*/ 569119 h 1000125"/>
                <a:gd name="connsiteX1827" fmla="*/ 7072789 w 8324850"/>
                <a:gd name="connsiteY1827" fmla="*/ 567214 h 1000125"/>
                <a:gd name="connsiteX1828" fmla="*/ 7086124 w 8324850"/>
                <a:gd name="connsiteY1828" fmla="*/ 560546 h 1000125"/>
                <a:gd name="connsiteX1829" fmla="*/ 7087076 w 8324850"/>
                <a:gd name="connsiteY1829" fmla="*/ 561499 h 1000125"/>
                <a:gd name="connsiteX1830" fmla="*/ 7084219 w 8324850"/>
                <a:gd name="connsiteY1830" fmla="*/ 576739 h 1000125"/>
                <a:gd name="connsiteX1831" fmla="*/ 7072789 w 8324850"/>
                <a:gd name="connsiteY1831" fmla="*/ 567214 h 1000125"/>
                <a:gd name="connsiteX1832" fmla="*/ 7091839 w 8324850"/>
                <a:gd name="connsiteY1832" fmla="*/ 587216 h 1000125"/>
                <a:gd name="connsiteX1833" fmla="*/ 7096601 w 8324850"/>
                <a:gd name="connsiteY1833" fmla="*/ 593884 h 1000125"/>
                <a:gd name="connsiteX1834" fmla="*/ 7086124 w 8324850"/>
                <a:gd name="connsiteY1834" fmla="*/ 591979 h 1000125"/>
                <a:gd name="connsiteX1835" fmla="*/ 7085171 w 8324850"/>
                <a:gd name="connsiteY1835" fmla="*/ 591026 h 1000125"/>
                <a:gd name="connsiteX1836" fmla="*/ 7091839 w 8324850"/>
                <a:gd name="connsiteY1836" fmla="*/ 587216 h 1000125"/>
                <a:gd name="connsiteX1837" fmla="*/ 7096601 w 8324850"/>
                <a:gd name="connsiteY1837" fmla="*/ 594836 h 1000125"/>
                <a:gd name="connsiteX1838" fmla="*/ 7103269 w 8324850"/>
                <a:gd name="connsiteY1838" fmla="*/ 604361 h 1000125"/>
                <a:gd name="connsiteX1839" fmla="*/ 7086124 w 8324850"/>
                <a:gd name="connsiteY1839" fmla="*/ 592931 h 1000125"/>
                <a:gd name="connsiteX1840" fmla="*/ 7096601 w 8324850"/>
                <a:gd name="connsiteY1840" fmla="*/ 594836 h 1000125"/>
                <a:gd name="connsiteX1841" fmla="*/ 7097554 w 8324850"/>
                <a:gd name="connsiteY1841" fmla="*/ 594836 h 1000125"/>
                <a:gd name="connsiteX1842" fmla="*/ 7107079 w 8324850"/>
                <a:gd name="connsiteY1842" fmla="*/ 596741 h 1000125"/>
                <a:gd name="connsiteX1843" fmla="*/ 7106126 w 8324850"/>
                <a:gd name="connsiteY1843" fmla="*/ 606266 h 1000125"/>
                <a:gd name="connsiteX1844" fmla="*/ 7106126 w 8324850"/>
                <a:gd name="connsiteY1844" fmla="*/ 606266 h 1000125"/>
                <a:gd name="connsiteX1845" fmla="*/ 7104221 w 8324850"/>
                <a:gd name="connsiteY1845" fmla="*/ 605314 h 1000125"/>
                <a:gd name="connsiteX1846" fmla="*/ 7097554 w 8324850"/>
                <a:gd name="connsiteY1846" fmla="*/ 594836 h 1000125"/>
                <a:gd name="connsiteX1847" fmla="*/ 7101364 w 8324850"/>
                <a:gd name="connsiteY1847" fmla="*/ 563404 h 1000125"/>
                <a:gd name="connsiteX1848" fmla="*/ 7226142 w 8324850"/>
                <a:gd name="connsiteY1848" fmla="*/ 391954 h 1000125"/>
                <a:gd name="connsiteX1849" fmla="*/ 7222331 w 8324850"/>
                <a:gd name="connsiteY1849" fmla="*/ 407194 h 1000125"/>
                <a:gd name="connsiteX1850" fmla="*/ 7123271 w 8324850"/>
                <a:gd name="connsiteY1850" fmla="*/ 578644 h 1000125"/>
                <a:gd name="connsiteX1851" fmla="*/ 7101364 w 8324850"/>
                <a:gd name="connsiteY1851" fmla="*/ 563404 h 1000125"/>
                <a:gd name="connsiteX1852" fmla="*/ 7128987 w 8324850"/>
                <a:gd name="connsiteY1852" fmla="*/ 589121 h 1000125"/>
                <a:gd name="connsiteX1853" fmla="*/ 7112794 w 8324850"/>
                <a:gd name="connsiteY1853" fmla="*/ 595789 h 1000125"/>
                <a:gd name="connsiteX1854" fmla="*/ 7111842 w 8324850"/>
                <a:gd name="connsiteY1854" fmla="*/ 578644 h 1000125"/>
                <a:gd name="connsiteX1855" fmla="*/ 7128987 w 8324850"/>
                <a:gd name="connsiteY1855" fmla="*/ 589121 h 1000125"/>
                <a:gd name="connsiteX1856" fmla="*/ 7130892 w 8324850"/>
                <a:gd name="connsiteY1856" fmla="*/ 589121 h 1000125"/>
                <a:gd name="connsiteX1857" fmla="*/ 7130892 w 8324850"/>
                <a:gd name="connsiteY1857" fmla="*/ 589121 h 1000125"/>
                <a:gd name="connsiteX1858" fmla="*/ 7119462 w 8324850"/>
                <a:gd name="connsiteY1858" fmla="*/ 598646 h 1000125"/>
                <a:gd name="connsiteX1859" fmla="*/ 7114699 w 8324850"/>
                <a:gd name="connsiteY1859" fmla="*/ 595789 h 1000125"/>
                <a:gd name="connsiteX1860" fmla="*/ 7130892 w 8324850"/>
                <a:gd name="connsiteY1860" fmla="*/ 589121 h 1000125"/>
                <a:gd name="connsiteX1861" fmla="*/ 7126129 w 8324850"/>
                <a:gd name="connsiteY1861" fmla="*/ 579596 h 1000125"/>
                <a:gd name="connsiteX1862" fmla="*/ 7220426 w 8324850"/>
                <a:gd name="connsiteY1862" fmla="*/ 415766 h 1000125"/>
                <a:gd name="connsiteX1863" fmla="*/ 7211854 w 8324850"/>
                <a:gd name="connsiteY1863" fmla="*/ 452914 h 1000125"/>
                <a:gd name="connsiteX1864" fmla="*/ 7149942 w 8324850"/>
                <a:gd name="connsiteY1864" fmla="*/ 591979 h 1000125"/>
                <a:gd name="connsiteX1865" fmla="*/ 7126129 w 8324850"/>
                <a:gd name="connsiteY1865" fmla="*/ 579596 h 1000125"/>
                <a:gd name="connsiteX1866" fmla="*/ 7153751 w 8324850"/>
                <a:gd name="connsiteY1866" fmla="*/ 600551 h 1000125"/>
                <a:gd name="connsiteX1867" fmla="*/ 7145179 w 8324850"/>
                <a:gd name="connsiteY1867" fmla="*/ 605314 h 1000125"/>
                <a:gd name="connsiteX1868" fmla="*/ 7136606 w 8324850"/>
                <a:gd name="connsiteY1868" fmla="*/ 601504 h 1000125"/>
                <a:gd name="connsiteX1869" fmla="*/ 7135654 w 8324850"/>
                <a:gd name="connsiteY1869" fmla="*/ 591979 h 1000125"/>
                <a:gd name="connsiteX1870" fmla="*/ 7153751 w 8324850"/>
                <a:gd name="connsiteY1870" fmla="*/ 600551 h 1000125"/>
                <a:gd name="connsiteX1871" fmla="*/ 7157562 w 8324850"/>
                <a:gd name="connsiteY1871" fmla="*/ 601504 h 1000125"/>
                <a:gd name="connsiteX1872" fmla="*/ 7157562 w 8324850"/>
                <a:gd name="connsiteY1872" fmla="*/ 601504 h 1000125"/>
                <a:gd name="connsiteX1873" fmla="*/ 7159467 w 8324850"/>
                <a:gd name="connsiteY1873" fmla="*/ 610076 h 1000125"/>
                <a:gd name="connsiteX1874" fmla="*/ 7151846 w 8324850"/>
                <a:gd name="connsiteY1874" fmla="*/ 607219 h 1000125"/>
                <a:gd name="connsiteX1875" fmla="*/ 7157562 w 8324850"/>
                <a:gd name="connsiteY1875" fmla="*/ 601504 h 1000125"/>
                <a:gd name="connsiteX1876" fmla="*/ 7151846 w 8324850"/>
                <a:gd name="connsiteY1876" fmla="*/ 592931 h 1000125"/>
                <a:gd name="connsiteX1877" fmla="*/ 7208044 w 8324850"/>
                <a:gd name="connsiteY1877" fmla="*/ 466249 h 1000125"/>
                <a:gd name="connsiteX1878" fmla="*/ 7192804 w 8324850"/>
                <a:gd name="connsiteY1878" fmla="*/ 527209 h 1000125"/>
                <a:gd name="connsiteX1879" fmla="*/ 7173754 w 8324850"/>
                <a:gd name="connsiteY1879" fmla="*/ 601504 h 1000125"/>
                <a:gd name="connsiteX1880" fmla="*/ 7151846 w 8324850"/>
                <a:gd name="connsiteY1880" fmla="*/ 592931 h 1000125"/>
                <a:gd name="connsiteX1881" fmla="*/ 7172801 w 8324850"/>
                <a:gd name="connsiteY1881" fmla="*/ 607219 h 1000125"/>
                <a:gd name="connsiteX1882" fmla="*/ 7170896 w 8324850"/>
                <a:gd name="connsiteY1882" fmla="*/ 614839 h 1000125"/>
                <a:gd name="connsiteX1883" fmla="*/ 7163276 w 8324850"/>
                <a:gd name="connsiteY1883" fmla="*/ 611981 h 1000125"/>
                <a:gd name="connsiteX1884" fmla="*/ 7161371 w 8324850"/>
                <a:gd name="connsiteY1884" fmla="*/ 603409 h 1000125"/>
                <a:gd name="connsiteX1885" fmla="*/ 7172801 w 8324850"/>
                <a:gd name="connsiteY1885" fmla="*/ 607219 h 1000125"/>
                <a:gd name="connsiteX1886" fmla="*/ 7369969 w 8324850"/>
                <a:gd name="connsiteY1886" fmla="*/ 611981 h 1000125"/>
                <a:gd name="connsiteX1887" fmla="*/ 7369969 w 8324850"/>
                <a:gd name="connsiteY1887" fmla="*/ 611981 h 1000125"/>
                <a:gd name="connsiteX1888" fmla="*/ 7370921 w 8324850"/>
                <a:gd name="connsiteY1888" fmla="*/ 604361 h 1000125"/>
                <a:gd name="connsiteX1889" fmla="*/ 7371874 w 8324850"/>
                <a:gd name="connsiteY1889" fmla="*/ 604361 h 1000125"/>
                <a:gd name="connsiteX1890" fmla="*/ 7377589 w 8324850"/>
                <a:gd name="connsiteY1890" fmla="*/ 610076 h 1000125"/>
                <a:gd name="connsiteX1891" fmla="*/ 7369969 w 8324850"/>
                <a:gd name="connsiteY1891" fmla="*/ 611981 h 1000125"/>
                <a:gd name="connsiteX1892" fmla="*/ 7391876 w 8324850"/>
                <a:gd name="connsiteY1892" fmla="*/ 603409 h 1000125"/>
                <a:gd name="connsiteX1893" fmla="*/ 7383304 w 8324850"/>
                <a:gd name="connsiteY1893" fmla="*/ 606266 h 1000125"/>
                <a:gd name="connsiteX1894" fmla="*/ 7374731 w 8324850"/>
                <a:gd name="connsiteY1894" fmla="*/ 601504 h 1000125"/>
                <a:gd name="connsiteX1895" fmla="*/ 7392829 w 8324850"/>
                <a:gd name="connsiteY1895" fmla="*/ 592931 h 1000125"/>
                <a:gd name="connsiteX1896" fmla="*/ 7391876 w 8324850"/>
                <a:gd name="connsiteY1896" fmla="*/ 603409 h 1000125"/>
                <a:gd name="connsiteX1897" fmla="*/ 7395687 w 8324850"/>
                <a:gd name="connsiteY1897" fmla="*/ 607219 h 1000125"/>
                <a:gd name="connsiteX1898" fmla="*/ 7395687 w 8324850"/>
                <a:gd name="connsiteY1898" fmla="*/ 592931 h 1000125"/>
                <a:gd name="connsiteX1899" fmla="*/ 7396639 w 8324850"/>
                <a:gd name="connsiteY1899" fmla="*/ 592931 h 1000125"/>
                <a:gd name="connsiteX1900" fmla="*/ 7409021 w 8324850"/>
                <a:gd name="connsiteY1900" fmla="*/ 602456 h 1000125"/>
                <a:gd name="connsiteX1901" fmla="*/ 7406164 w 8324850"/>
                <a:gd name="connsiteY1901" fmla="*/ 604361 h 1000125"/>
                <a:gd name="connsiteX1902" fmla="*/ 7395687 w 8324850"/>
                <a:gd name="connsiteY1902" fmla="*/ 607219 h 1000125"/>
                <a:gd name="connsiteX1903" fmla="*/ 7419499 w 8324850"/>
                <a:gd name="connsiteY1903" fmla="*/ 578644 h 1000125"/>
                <a:gd name="connsiteX1904" fmla="*/ 7419499 w 8324850"/>
                <a:gd name="connsiteY1904" fmla="*/ 578644 h 1000125"/>
                <a:gd name="connsiteX1905" fmla="*/ 7433787 w 8324850"/>
                <a:gd name="connsiteY1905" fmla="*/ 586264 h 1000125"/>
                <a:gd name="connsiteX1906" fmla="*/ 7421404 w 8324850"/>
                <a:gd name="connsiteY1906" fmla="*/ 593884 h 1000125"/>
                <a:gd name="connsiteX1907" fmla="*/ 7419499 w 8324850"/>
                <a:gd name="connsiteY1907" fmla="*/ 578644 h 1000125"/>
                <a:gd name="connsiteX1908" fmla="*/ 7421404 w 8324850"/>
                <a:gd name="connsiteY1908" fmla="*/ 598646 h 1000125"/>
                <a:gd name="connsiteX1909" fmla="*/ 7436644 w 8324850"/>
                <a:gd name="connsiteY1909" fmla="*/ 589121 h 1000125"/>
                <a:gd name="connsiteX1910" fmla="*/ 7437596 w 8324850"/>
                <a:gd name="connsiteY1910" fmla="*/ 590074 h 1000125"/>
                <a:gd name="connsiteX1911" fmla="*/ 7431881 w 8324850"/>
                <a:gd name="connsiteY1911" fmla="*/ 597694 h 1000125"/>
                <a:gd name="connsiteX1912" fmla="*/ 7421404 w 8324850"/>
                <a:gd name="connsiteY1912" fmla="*/ 598646 h 1000125"/>
                <a:gd name="connsiteX1913" fmla="*/ 7421404 w 8324850"/>
                <a:gd name="connsiteY1913" fmla="*/ 598646 h 1000125"/>
                <a:gd name="connsiteX1914" fmla="*/ 7423309 w 8324850"/>
                <a:gd name="connsiteY1914" fmla="*/ 609124 h 1000125"/>
                <a:gd name="connsiteX1915" fmla="*/ 7423309 w 8324850"/>
                <a:gd name="connsiteY1915" fmla="*/ 609124 h 1000125"/>
                <a:gd name="connsiteX1916" fmla="*/ 7422356 w 8324850"/>
                <a:gd name="connsiteY1916" fmla="*/ 599599 h 1000125"/>
                <a:gd name="connsiteX1917" fmla="*/ 7432834 w 8324850"/>
                <a:gd name="connsiteY1917" fmla="*/ 598646 h 1000125"/>
                <a:gd name="connsiteX1918" fmla="*/ 7425214 w 8324850"/>
                <a:gd name="connsiteY1918" fmla="*/ 609124 h 1000125"/>
                <a:gd name="connsiteX1919" fmla="*/ 7423309 w 8324850"/>
                <a:gd name="connsiteY1919" fmla="*/ 609124 h 1000125"/>
                <a:gd name="connsiteX1920" fmla="*/ 7426167 w 8324850"/>
                <a:gd name="connsiteY1920" fmla="*/ 607219 h 1000125"/>
                <a:gd name="connsiteX1921" fmla="*/ 7432834 w 8324850"/>
                <a:gd name="connsiteY1921" fmla="*/ 597694 h 1000125"/>
                <a:gd name="connsiteX1922" fmla="*/ 7443312 w 8324850"/>
                <a:gd name="connsiteY1922" fmla="*/ 596741 h 1000125"/>
                <a:gd name="connsiteX1923" fmla="*/ 7426167 w 8324850"/>
                <a:gd name="connsiteY1923" fmla="*/ 607219 h 1000125"/>
                <a:gd name="connsiteX1924" fmla="*/ 7444264 w 8324850"/>
                <a:gd name="connsiteY1924" fmla="*/ 595789 h 1000125"/>
                <a:gd name="connsiteX1925" fmla="*/ 7432834 w 8324850"/>
                <a:gd name="connsiteY1925" fmla="*/ 597694 h 1000125"/>
                <a:gd name="connsiteX1926" fmla="*/ 7437596 w 8324850"/>
                <a:gd name="connsiteY1926" fmla="*/ 591026 h 1000125"/>
                <a:gd name="connsiteX1927" fmla="*/ 7445217 w 8324850"/>
                <a:gd name="connsiteY1927" fmla="*/ 595789 h 1000125"/>
                <a:gd name="connsiteX1928" fmla="*/ 7444264 w 8324850"/>
                <a:gd name="connsiteY1928" fmla="*/ 595789 h 1000125"/>
                <a:gd name="connsiteX1929" fmla="*/ 7456646 w 8324850"/>
                <a:gd name="connsiteY1929" fmla="*/ 579596 h 1000125"/>
                <a:gd name="connsiteX1930" fmla="*/ 7446169 w 8324850"/>
                <a:gd name="connsiteY1930" fmla="*/ 582454 h 1000125"/>
                <a:gd name="connsiteX1931" fmla="*/ 7460456 w 8324850"/>
                <a:gd name="connsiteY1931" fmla="*/ 571976 h 1000125"/>
                <a:gd name="connsiteX1932" fmla="*/ 7461409 w 8324850"/>
                <a:gd name="connsiteY1932" fmla="*/ 572929 h 1000125"/>
                <a:gd name="connsiteX1933" fmla="*/ 7456646 w 8324850"/>
                <a:gd name="connsiteY1933" fmla="*/ 579596 h 1000125"/>
                <a:gd name="connsiteX1934" fmla="*/ 7457599 w 8324850"/>
                <a:gd name="connsiteY1934" fmla="*/ 569119 h 1000125"/>
                <a:gd name="connsiteX1935" fmla="*/ 7444264 w 8324850"/>
                <a:gd name="connsiteY1935" fmla="*/ 562451 h 1000125"/>
                <a:gd name="connsiteX1936" fmla="*/ 7444264 w 8324850"/>
                <a:gd name="connsiteY1936" fmla="*/ 562451 h 1000125"/>
                <a:gd name="connsiteX1937" fmla="*/ 7462362 w 8324850"/>
                <a:gd name="connsiteY1937" fmla="*/ 566261 h 1000125"/>
                <a:gd name="connsiteX1938" fmla="*/ 7457599 w 8324850"/>
                <a:gd name="connsiteY1938" fmla="*/ 569119 h 1000125"/>
                <a:gd name="connsiteX1939" fmla="*/ 7446169 w 8324850"/>
                <a:gd name="connsiteY1939" fmla="*/ 560546 h 1000125"/>
                <a:gd name="connsiteX1940" fmla="*/ 7461409 w 8324850"/>
                <a:gd name="connsiteY1940" fmla="*/ 547211 h 1000125"/>
                <a:gd name="connsiteX1941" fmla="*/ 7464267 w 8324850"/>
                <a:gd name="connsiteY1941" fmla="*/ 564356 h 1000125"/>
                <a:gd name="connsiteX1942" fmla="*/ 7446169 w 8324850"/>
                <a:gd name="connsiteY1942" fmla="*/ 560546 h 1000125"/>
                <a:gd name="connsiteX1943" fmla="*/ 7467124 w 8324850"/>
                <a:gd name="connsiteY1943" fmla="*/ 560546 h 1000125"/>
                <a:gd name="connsiteX1944" fmla="*/ 7462362 w 8324850"/>
                <a:gd name="connsiteY1944" fmla="*/ 545306 h 1000125"/>
                <a:gd name="connsiteX1945" fmla="*/ 7463314 w 8324850"/>
                <a:gd name="connsiteY1945" fmla="*/ 544354 h 1000125"/>
                <a:gd name="connsiteX1946" fmla="*/ 7477601 w 8324850"/>
                <a:gd name="connsiteY1946" fmla="*/ 550069 h 1000125"/>
                <a:gd name="connsiteX1947" fmla="*/ 7467124 w 8324850"/>
                <a:gd name="connsiteY1947" fmla="*/ 560546 h 1000125"/>
                <a:gd name="connsiteX1948" fmla="*/ 7471887 w 8324850"/>
                <a:gd name="connsiteY1948" fmla="*/ 573881 h 1000125"/>
                <a:gd name="connsiteX1949" fmla="*/ 7470934 w 8324850"/>
                <a:gd name="connsiteY1949" fmla="*/ 572929 h 1000125"/>
                <a:gd name="connsiteX1950" fmla="*/ 7468076 w 8324850"/>
                <a:gd name="connsiteY1950" fmla="*/ 565309 h 1000125"/>
                <a:gd name="connsiteX1951" fmla="*/ 7477601 w 8324850"/>
                <a:gd name="connsiteY1951" fmla="*/ 561499 h 1000125"/>
                <a:gd name="connsiteX1952" fmla="*/ 7471887 w 8324850"/>
                <a:gd name="connsiteY1952" fmla="*/ 572929 h 1000125"/>
                <a:gd name="connsiteX1953" fmla="*/ 7471887 w 8324850"/>
                <a:gd name="connsiteY1953" fmla="*/ 573881 h 1000125"/>
                <a:gd name="connsiteX1954" fmla="*/ 7474744 w 8324850"/>
                <a:gd name="connsiteY1954" fmla="*/ 571024 h 1000125"/>
                <a:gd name="connsiteX1955" fmla="*/ 7479506 w 8324850"/>
                <a:gd name="connsiteY1955" fmla="*/ 560546 h 1000125"/>
                <a:gd name="connsiteX1956" fmla="*/ 7489031 w 8324850"/>
                <a:gd name="connsiteY1956" fmla="*/ 556736 h 1000125"/>
                <a:gd name="connsiteX1957" fmla="*/ 7474744 w 8324850"/>
                <a:gd name="connsiteY1957" fmla="*/ 571024 h 1000125"/>
                <a:gd name="connsiteX1958" fmla="*/ 7489984 w 8324850"/>
                <a:gd name="connsiteY1958" fmla="*/ 556736 h 1000125"/>
                <a:gd name="connsiteX1959" fmla="*/ 7479506 w 8324850"/>
                <a:gd name="connsiteY1959" fmla="*/ 560546 h 1000125"/>
                <a:gd name="connsiteX1960" fmla="*/ 7483317 w 8324850"/>
                <a:gd name="connsiteY1960" fmla="*/ 552926 h 1000125"/>
                <a:gd name="connsiteX1961" fmla="*/ 7490937 w 8324850"/>
                <a:gd name="connsiteY1961" fmla="*/ 555784 h 1000125"/>
                <a:gd name="connsiteX1962" fmla="*/ 7489984 w 8324850"/>
                <a:gd name="connsiteY1962" fmla="*/ 556736 h 1000125"/>
                <a:gd name="connsiteX1963" fmla="*/ 7499509 w 8324850"/>
                <a:gd name="connsiteY1963" fmla="*/ 538639 h 1000125"/>
                <a:gd name="connsiteX1964" fmla="*/ 7489984 w 8324850"/>
                <a:gd name="connsiteY1964" fmla="*/ 543401 h 1000125"/>
                <a:gd name="connsiteX1965" fmla="*/ 7501414 w 8324850"/>
                <a:gd name="connsiteY1965" fmla="*/ 530066 h 1000125"/>
                <a:gd name="connsiteX1966" fmla="*/ 7502367 w 8324850"/>
                <a:gd name="connsiteY1966" fmla="*/ 530066 h 1000125"/>
                <a:gd name="connsiteX1967" fmla="*/ 7499509 w 8324850"/>
                <a:gd name="connsiteY1967" fmla="*/ 538639 h 1000125"/>
                <a:gd name="connsiteX1968" fmla="*/ 7499509 w 8324850"/>
                <a:gd name="connsiteY1968" fmla="*/ 528161 h 1000125"/>
                <a:gd name="connsiteX1969" fmla="*/ 7484269 w 8324850"/>
                <a:gd name="connsiteY1969" fmla="*/ 523399 h 1000125"/>
                <a:gd name="connsiteX1970" fmla="*/ 7484269 w 8324850"/>
                <a:gd name="connsiteY1970" fmla="*/ 523399 h 1000125"/>
                <a:gd name="connsiteX1971" fmla="*/ 7502367 w 8324850"/>
                <a:gd name="connsiteY1971" fmla="*/ 523399 h 1000125"/>
                <a:gd name="connsiteX1972" fmla="*/ 7499509 w 8324850"/>
                <a:gd name="connsiteY1972" fmla="*/ 528161 h 1000125"/>
                <a:gd name="connsiteX1973" fmla="*/ 7486174 w 8324850"/>
                <a:gd name="connsiteY1973" fmla="*/ 521494 h 1000125"/>
                <a:gd name="connsiteX1974" fmla="*/ 7498556 w 8324850"/>
                <a:gd name="connsiteY1974" fmla="*/ 506254 h 1000125"/>
                <a:gd name="connsiteX1975" fmla="*/ 7505224 w 8324850"/>
                <a:gd name="connsiteY1975" fmla="*/ 521494 h 1000125"/>
                <a:gd name="connsiteX1976" fmla="*/ 7486174 w 8324850"/>
                <a:gd name="connsiteY1976" fmla="*/ 521494 h 1000125"/>
                <a:gd name="connsiteX1977" fmla="*/ 7499509 w 8324850"/>
                <a:gd name="connsiteY1977" fmla="*/ 504349 h 1000125"/>
                <a:gd name="connsiteX1978" fmla="*/ 7500462 w 8324850"/>
                <a:gd name="connsiteY1978" fmla="*/ 502444 h 1000125"/>
                <a:gd name="connsiteX1979" fmla="*/ 7515701 w 8324850"/>
                <a:gd name="connsiteY1979" fmla="*/ 505301 h 1000125"/>
                <a:gd name="connsiteX1980" fmla="*/ 7507129 w 8324850"/>
                <a:gd name="connsiteY1980" fmla="*/ 517684 h 1000125"/>
                <a:gd name="connsiteX1981" fmla="*/ 7499509 w 8324850"/>
                <a:gd name="connsiteY1981" fmla="*/ 504349 h 1000125"/>
                <a:gd name="connsiteX1982" fmla="*/ 7514749 w 8324850"/>
                <a:gd name="connsiteY1982" fmla="*/ 528161 h 1000125"/>
                <a:gd name="connsiteX1983" fmla="*/ 7513796 w 8324850"/>
                <a:gd name="connsiteY1983" fmla="*/ 530066 h 1000125"/>
                <a:gd name="connsiteX1984" fmla="*/ 7512844 w 8324850"/>
                <a:gd name="connsiteY1984" fmla="*/ 528161 h 1000125"/>
                <a:gd name="connsiteX1985" fmla="*/ 7509034 w 8324850"/>
                <a:gd name="connsiteY1985" fmla="*/ 521494 h 1000125"/>
                <a:gd name="connsiteX1986" fmla="*/ 7518559 w 8324850"/>
                <a:gd name="connsiteY1986" fmla="*/ 515779 h 1000125"/>
                <a:gd name="connsiteX1987" fmla="*/ 7514749 w 8324850"/>
                <a:gd name="connsiteY1987" fmla="*/ 528161 h 1000125"/>
                <a:gd name="connsiteX1988" fmla="*/ 7515701 w 8324850"/>
                <a:gd name="connsiteY1988" fmla="*/ 527209 h 1000125"/>
                <a:gd name="connsiteX1989" fmla="*/ 7518559 w 8324850"/>
                <a:gd name="connsiteY1989" fmla="*/ 515779 h 1000125"/>
                <a:gd name="connsiteX1990" fmla="*/ 7527131 w 8324850"/>
                <a:gd name="connsiteY1990" fmla="*/ 511016 h 1000125"/>
                <a:gd name="connsiteX1991" fmla="*/ 7515701 w 8324850"/>
                <a:gd name="connsiteY1991" fmla="*/ 527209 h 1000125"/>
                <a:gd name="connsiteX1992" fmla="*/ 7528084 w 8324850"/>
                <a:gd name="connsiteY1992" fmla="*/ 510064 h 1000125"/>
                <a:gd name="connsiteX1993" fmla="*/ 7519512 w 8324850"/>
                <a:gd name="connsiteY1993" fmla="*/ 515779 h 1000125"/>
                <a:gd name="connsiteX1994" fmla="*/ 7521417 w 8324850"/>
                <a:gd name="connsiteY1994" fmla="*/ 507206 h 1000125"/>
                <a:gd name="connsiteX1995" fmla="*/ 7529037 w 8324850"/>
                <a:gd name="connsiteY1995" fmla="*/ 509111 h 1000125"/>
                <a:gd name="connsiteX1996" fmla="*/ 7528084 w 8324850"/>
                <a:gd name="connsiteY1996" fmla="*/ 510064 h 1000125"/>
                <a:gd name="connsiteX1997" fmla="*/ 7534751 w 8324850"/>
                <a:gd name="connsiteY1997" fmla="*/ 490061 h 1000125"/>
                <a:gd name="connsiteX1998" fmla="*/ 7526179 w 8324850"/>
                <a:gd name="connsiteY1998" fmla="*/ 495776 h 1000125"/>
                <a:gd name="connsiteX1999" fmla="*/ 7534751 w 8324850"/>
                <a:gd name="connsiteY1999" fmla="*/ 480536 h 1000125"/>
                <a:gd name="connsiteX2000" fmla="*/ 7535704 w 8324850"/>
                <a:gd name="connsiteY2000" fmla="*/ 480536 h 1000125"/>
                <a:gd name="connsiteX2001" fmla="*/ 7534751 w 8324850"/>
                <a:gd name="connsiteY2001" fmla="*/ 490061 h 1000125"/>
                <a:gd name="connsiteX2002" fmla="*/ 7537609 w 8324850"/>
                <a:gd name="connsiteY2002" fmla="*/ 469106 h 1000125"/>
                <a:gd name="connsiteX2003" fmla="*/ 7527131 w 8324850"/>
                <a:gd name="connsiteY2003" fmla="*/ 456724 h 1000125"/>
                <a:gd name="connsiteX2004" fmla="*/ 7528084 w 8324850"/>
                <a:gd name="connsiteY2004" fmla="*/ 454819 h 1000125"/>
                <a:gd name="connsiteX2005" fmla="*/ 7543324 w 8324850"/>
                <a:gd name="connsiteY2005" fmla="*/ 454819 h 1000125"/>
                <a:gd name="connsiteX2006" fmla="*/ 7537609 w 8324850"/>
                <a:gd name="connsiteY2006" fmla="*/ 469106 h 1000125"/>
                <a:gd name="connsiteX2007" fmla="*/ 7546181 w 8324850"/>
                <a:gd name="connsiteY2007" fmla="*/ 478631 h 1000125"/>
                <a:gd name="connsiteX2008" fmla="*/ 7544276 w 8324850"/>
                <a:gd name="connsiteY2008" fmla="*/ 476726 h 1000125"/>
                <a:gd name="connsiteX2009" fmla="*/ 7540467 w 8324850"/>
                <a:gd name="connsiteY2009" fmla="*/ 471964 h 1000125"/>
                <a:gd name="connsiteX2010" fmla="*/ 7540467 w 8324850"/>
                <a:gd name="connsiteY2010" fmla="*/ 471964 h 1000125"/>
                <a:gd name="connsiteX2011" fmla="*/ 7548087 w 8324850"/>
                <a:gd name="connsiteY2011" fmla="*/ 464344 h 1000125"/>
                <a:gd name="connsiteX2012" fmla="*/ 7547134 w 8324850"/>
                <a:gd name="connsiteY2012" fmla="*/ 475774 h 1000125"/>
                <a:gd name="connsiteX2013" fmla="*/ 7546181 w 8324850"/>
                <a:gd name="connsiteY2013" fmla="*/ 478631 h 1000125"/>
                <a:gd name="connsiteX2014" fmla="*/ 7547134 w 8324850"/>
                <a:gd name="connsiteY2014" fmla="*/ 474821 h 1000125"/>
                <a:gd name="connsiteX2015" fmla="*/ 7548087 w 8324850"/>
                <a:gd name="connsiteY2015" fmla="*/ 463391 h 1000125"/>
                <a:gd name="connsiteX2016" fmla="*/ 7554754 w 8324850"/>
                <a:gd name="connsiteY2016" fmla="*/ 456724 h 1000125"/>
                <a:gd name="connsiteX2017" fmla="*/ 7547134 w 8324850"/>
                <a:gd name="connsiteY2017" fmla="*/ 474821 h 1000125"/>
                <a:gd name="connsiteX2018" fmla="*/ 7555706 w 8324850"/>
                <a:gd name="connsiteY2018" fmla="*/ 456724 h 1000125"/>
                <a:gd name="connsiteX2019" fmla="*/ 7548087 w 8324850"/>
                <a:gd name="connsiteY2019" fmla="*/ 463391 h 1000125"/>
                <a:gd name="connsiteX2020" fmla="*/ 7549039 w 8324850"/>
                <a:gd name="connsiteY2020" fmla="*/ 454819 h 1000125"/>
                <a:gd name="connsiteX2021" fmla="*/ 7556659 w 8324850"/>
                <a:gd name="connsiteY2021" fmla="*/ 454819 h 1000125"/>
                <a:gd name="connsiteX2022" fmla="*/ 7555706 w 8324850"/>
                <a:gd name="connsiteY2022" fmla="*/ 456724 h 1000125"/>
                <a:gd name="connsiteX2023" fmla="*/ 7558564 w 8324850"/>
                <a:gd name="connsiteY2023" fmla="*/ 435769 h 1000125"/>
                <a:gd name="connsiteX2024" fmla="*/ 7551896 w 8324850"/>
                <a:gd name="connsiteY2024" fmla="*/ 443389 h 1000125"/>
                <a:gd name="connsiteX2025" fmla="*/ 7557612 w 8324850"/>
                <a:gd name="connsiteY2025" fmla="*/ 427196 h 1000125"/>
                <a:gd name="connsiteX2026" fmla="*/ 7558564 w 8324850"/>
                <a:gd name="connsiteY2026" fmla="*/ 427196 h 1000125"/>
                <a:gd name="connsiteX2027" fmla="*/ 7558564 w 8324850"/>
                <a:gd name="connsiteY2027" fmla="*/ 435769 h 1000125"/>
                <a:gd name="connsiteX2028" fmla="*/ 7557612 w 8324850"/>
                <a:gd name="connsiteY2028" fmla="*/ 414814 h 1000125"/>
                <a:gd name="connsiteX2029" fmla="*/ 7545229 w 8324850"/>
                <a:gd name="connsiteY2029" fmla="*/ 404336 h 1000125"/>
                <a:gd name="connsiteX2030" fmla="*/ 7546181 w 8324850"/>
                <a:gd name="connsiteY2030" fmla="*/ 401479 h 1000125"/>
                <a:gd name="connsiteX2031" fmla="*/ 7561421 w 8324850"/>
                <a:gd name="connsiteY2031" fmla="*/ 398621 h 1000125"/>
                <a:gd name="connsiteX2032" fmla="*/ 7557612 w 8324850"/>
                <a:gd name="connsiteY2032" fmla="*/ 414814 h 1000125"/>
                <a:gd name="connsiteX2033" fmla="*/ 7568089 w 8324850"/>
                <a:gd name="connsiteY2033" fmla="*/ 421481 h 1000125"/>
                <a:gd name="connsiteX2034" fmla="*/ 7564279 w 8324850"/>
                <a:gd name="connsiteY2034" fmla="*/ 419576 h 1000125"/>
                <a:gd name="connsiteX2035" fmla="*/ 7561421 w 8324850"/>
                <a:gd name="connsiteY2035" fmla="*/ 416719 h 1000125"/>
                <a:gd name="connsiteX2036" fmla="*/ 7561421 w 8324850"/>
                <a:gd name="connsiteY2036" fmla="*/ 415766 h 1000125"/>
                <a:gd name="connsiteX2037" fmla="*/ 7567137 w 8324850"/>
                <a:gd name="connsiteY2037" fmla="*/ 407194 h 1000125"/>
                <a:gd name="connsiteX2038" fmla="*/ 7568089 w 8324850"/>
                <a:gd name="connsiteY2038" fmla="*/ 418624 h 1000125"/>
                <a:gd name="connsiteX2039" fmla="*/ 7568089 w 8324850"/>
                <a:gd name="connsiteY2039" fmla="*/ 421481 h 1000125"/>
                <a:gd name="connsiteX2040" fmla="*/ 7569042 w 8324850"/>
                <a:gd name="connsiteY2040" fmla="*/ 417671 h 1000125"/>
                <a:gd name="connsiteX2041" fmla="*/ 7568089 w 8324850"/>
                <a:gd name="connsiteY2041" fmla="*/ 407194 h 1000125"/>
                <a:gd name="connsiteX2042" fmla="*/ 7572851 w 8324850"/>
                <a:gd name="connsiteY2042" fmla="*/ 399574 h 1000125"/>
                <a:gd name="connsiteX2043" fmla="*/ 7569042 w 8324850"/>
                <a:gd name="connsiteY2043" fmla="*/ 417671 h 1000125"/>
                <a:gd name="connsiteX2044" fmla="*/ 7572851 w 8324850"/>
                <a:gd name="connsiteY2044" fmla="*/ 398621 h 1000125"/>
                <a:gd name="connsiteX2045" fmla="*/ 7567137 w 8324850"/>
                <a:gd name="connsiteY2045" fmla="*/ 406241 h 1000125"/>
                <a:gd name="connsiteX2046" fmla="*/ 7566184 w 8324850"/>
                <a:gd name="connsiteY2046" fmla="*/ 397669 h 1000125"/>
                <a:gd name="connsiteX2047" fmla="*/ 7572851 w 8324850"/>
                <a:gd name="connsiteY2047" fmla="*/ 396716 h 1000125"/>
                <a:gd name="connsiteX2048" fmla="*/ 7572851 w 8324850"/>
                <a:gd name="connsiteY2048" fmla="*/ 398621 h 1000125"/>
                <a:gd name="connsiteX2049" fmla="*/ 7577614 w 8324850"/>
                <a:gd name="connsiteY2049" fmla="*/ 361474 h 1000125"/>
                <a:gd name="connsiteX2050" fmla="*/ 7571899 w 8324850"/>
                <a:gd name="connsiteY2050" fmla="*/ 359569 h 1000125"/>
                <a:gd name="connsiteX2051" fmla="*/ 7570946 w 8324850"/>
                <a:gd name="connsiteY2051" fmla="*/ 358616 h 1000125"/>
                <a:gd name="connsiteX2052" fmla="*/ 7570946 w 8324850"/>
                <a:gd name="connsiteY2052" fmla="*/ 356711 h 1000125"/>
                <a:gd name="connsiteX2053" fmla="*/ 7574756 w 8324850"/>
                <a:gd name="connsiteY2053" fmla="*/ 347186 h 1000125"/>
                <a:gd name="connsiteX2054" fmla="*/ 7577614 w 8324850"/>
                <a:gd name="connsiteY2054" fmla="*/ 357664 h 1000125"/>
                <a:gd name="connsiteX2055" fmla="*/ 7577614 w 8324850"/>
                <a:gd name="connsiteY2055" fmla="*/ 361474 h 1000125"/>
                <a:gd name="connsiteX2056" fmla="*/ 7578567 w 8324850"/>
                <a:gd name="connsiteY2056" fmla="*/ 356711 h 1000125"/>
                <a:gd name="connsiteX2057" fmla="*/ 7575709 w 8324850"/>
                <a:gd name="connsiteY2057" fmla="*/ 347186 h 1000125"/>
                <a:gd name="connsiteX2058" fmla="*/ 7578567 w 8324850"/>
                <a:gd name="connsiteY2058" fmla="*/ 339566 h 1000125"/>
                <a:gd name="connsiteX2059" fmla="*/ 7578567 w 8324850"/>
                <a:gd name="connsiteY2059" fmla="*/ 356711 h 1000125"/>
                <a:gd name="connsiteX2060" fmla="*/ 7578567 w 8324850"/>
                <a:gd name="connsiteY2060" fmla="*/ 337661 h 1000125"/>
                <a:gd name="connsiteX2061" fmla="*/ 7574756 w 8324850"/>
                <a:gd name="connsiteY2061" fmla="*/ 346234 h 1000125"/>
                <a:gd name="connsiteX2062" fmla="*/ 7572851 w 8324850"/>
                <a:gd name="connsiteY2062" fmla="*/ 337661 h 1000125"/>
                <a:gd name="connsiteX2063" fmla="*/ 7578567 w 8324850"/>
                <a:gd name="connsiteY2063" fmla="*/ 334804 h 1000125"/>
                <a:gd name="connsiteX2064" fmla="*/ 7578567 w 8324850"/>
                <a:gd name="connsiteY2064" fmla="*/ 337661 h 1000125"/>
                <a:gd name="connsiteX2065" fmla="*/ 7575709 w 8324850"/>
                <a:gd name="connsiteY2065" fmla="*/ 296704 h 1000125"/>
                <a:gd name="connsiteX2066" fmla="*/ 7576662 w 8324850"/>
                <a:gd name="connsiteY2066" fmla="*/ 300514 h 1000125"/>
                <a:gd name="connsiteX2067" fmla="*/ 7569994 w 8324850"/>
                <a:gd name="connsiteY2067" fmla="*/ 299561 h 1000125"/>
                <a:gd name="connsiteX2068" fmla="*/ 7569994 w 8324850"/>
                <a:gd name="connsiteY2068" fmla="*/ 297656 h 1000125"/>
                <a:gd name="connsiteX2069" fmla="*/ 7571899 w 8324850"/>
                <a:gd name="connsiteY2069" fmla="*/ 288131 h 1000125"/>
                <a:gd name="connsiteX2070" fmla="*/ 7575709 w 8324850"/>
                <a:gd name="connsiteY2070" fmla="*/ 296704 h 1000125"/>
                <a:gd name="connsiteX2071" fmla="*/ 7571899 w 8324850"/>
                <a:gd name="connsiteY2071" fmla="*/ 273844 h 1000125"/>
                <a:gd name="connsiteX2072" fmla="*/ 7572851 w 8324850"/>
                <a:gd name="connsiteY2072" fmla="*/ 276701 h 1000125"/>
                <a:gd name="connsiteX2073" fmla="*/ 7570946 w 8324850"/>
                <a:gd name="connsiteY2073" fmla="*/ 285274 h 1000125"/>
                <a:gd name="connsiteX2074" fmla="*/ 7567137 w 8324850"/>
                <a:gd name="connsiteY2074" fmla="*/ 276701 h 1000125"/>
                <a:gd name="connsiteX2075" fmla="*/ 7571899 w 8324850"/>
                <a:gd name="connsiteY2075" fmla="*/ 273844 h 1000125"/>
                <a:gd name="connsiteX2076" fmla="*/ 7566184 w 8324850"/>
                <a:gd name="connsiteY2076" fmla="*/ 277654 h 1000125"/>
                <a:gd name="connsiteX2077" fmla="*/ 7569994 w 8324850"/>
                <a:gd name="connsiteY2077" fmla="*/ 286226 h 1000125"/>
                <a:gd name="connsiteX2078" fmla="*/ 7568089 w 8324850"/>
                <a:gd name="connsiteY2078" fmla="*/ 295751 h 1000125"/>
                <a:gd name="connsiteX2079" fmla="*/ 7566184 w 8324850"/>
                <a:gd name="connsiteY2079" fmla="*/ 277654 h 1000125"/>
                <a:gd name="connsiteX2080" fmla="*/ 7566184 w 8324850"/>
                <a:gd name="connsiteY2080" fmla="*/ 277654 h 1000125"/>
                <a:gd name="connsiteX2081" fmla="*/ 7549992 w 8324850"/>
                <a:gd name="connsiteY2081" fmla="*/ 291941 h 1000125"/>
                <a:gd name="connsiteX2082" fmla="*/ 7549992 w 8324850"/>
                <a:gd name="connsiteY2082" fmla="*/ 289084 h 1000125"/>
                <a:gd name="connsiteX2083" fmla="*/ 7563326 w 8324850"/>
                <a:gd name="connsiteY2083" fmla="*/ 279559 h 1000125"/>
                <a:gd name="connsiteX2084" fmla="*/ 7566184 w 8324850"/>
                <a:gd name="connsiteY2084" fmla="*/ 296704 h 1000125"/>
                <a:gd name="connsiteX2085" fmla="*/ 7549992 w 8324850"/>
                <a:gd name="connsiteY2085" fmla="*/ 291941 h 1000125"/>
                <a:gd name="connsiteX2086" fmla="*/ 7563326 w 8324850"/>
                <a:gd name="connsiteY2086" fmla="*/ 265271 h 1000125"/>
                <a:gd name="connsiteX2087" fmla="*/ 7558564 w 8324850"/>
                <a:gd name="connsiteY2087" fmla="*/ 248126 h 1000125"/>
                <a:gd name="connsiteX2088" fmla="*/ 7558564 w 8324850"/>
                <a:gd name="connsiteY2088" fmla="*/ 248126 h 1000125"/>
                <a:gd name="connsiteX2089" fmla="*/ 7563326 w 8324850"/>
                <a:gd name="connsiteY2089" fmla="*/ 256699 h 1000125"/>
                <a:gd name="connsiteX2090" fmla="*/ 7563326 w 8324850"/>
                <a:gd name="connsiteY2090" fmla="*/ 265271 h 1000125"/>
                <a:gd name="connsiteX2091" fmla="*/ 7560469 w 8324850"/>
                <a:gd name="connsiteY2091" fmla="*/ 235744 h 1000125"/>
                <a:gd name="connsiteX2092" fmla="*/ 7562374 w 8324850"/>
                <a:gd name="connsiteY2092" fmla="*/ 239554 h 1000125"/>
                <a:gd name="connsiteX2093" fmla="*/ 7556659 w 8324850"/>
                <a:gd name="connsiteY2093" fmla="*/ 239554 h 1000125"/>
                <a:gd name="connsiteX2094" fmla="*/ 7555706 w 8324850"/>
                <a:gd name="connsiteY2094" fmla="*/ 237649 h 1000125"/>
                <a:gd name="connsiteX2095" fmla="*/ 7555706 w 8324850"/>
                <a:gd name="connsiteY2095" fmla="*/ 228124 h 1000125"/>
                <a:gd name="connsiteX2096" fmla="*/ 7560469 w 8324850"/>
                <a:gd name="connsiteY2096" fmla="*/ 235744 h 1000125"/>
                <a:gd name="connsiteX2097" fmla="*/ 7552849 w 8324850"/>
                <a:gd name="connsiteY2097" fmla="*/ 214789 h 1000125"/>
                <a:gd name="connsiteX2098" fmla="*/ 7553801 w 8324850"/>
                <a:gd name="connsiteY2098" fmla="*/ 217646 h 1000125"/>
                <a:gd name="connsiteX2099" fmla="*/ 7553801 w 8324850"/>
                <a:gd name="connsiteY2099" fmla="*/ 226219 h 1000125"/>
                <a:gd name="connsiteX2100" fmla="*/ 7548087 w 8324850"/>
                <a:gd name="connsiteY2100" fmla="*/ 218599 h 1000125"/>
                <a:gd name="connsiteX2101" fmla="*/ 7552849 w 8324850"/>
                <a:gd name="connsiteY2101" fmla="*/ 214789 h 1000125"/>
                <a:gd name="connsiteX2102" fmla="*/ 7545229 w 8324850"/>
                <a:gd name="connsiteY2102" fmla="*/ 222409 h 1000125"/>
                <a:gd name="connsiteX2103" fmla="*/ 7551896 w 8324850"/>
                <a:gd name="connsiteY2103" fmla="*/ 239554 h 1000125"/>
                <a:gd name="connsiteX2104" fmla="*/ 7534751 w 8324850"/>
                <a:gd name="connsiteY2104" fmla="*/ 237649 h 1000125"/>
                <a:gd name="connsiteX2105" fmla="*/ 7533799 w 8324850"/>
                <a:gd name="connsiteY2105" fmla="*/ 234791 h 1000125"/>
                <a:gd name="connsiteX2106" fmla="*/ 7545229 w 8324850"/>
                <a:gd name="connsiteY2106" fmla="*/ 222409 h 1000125"/>
                <a:gd name="connsiteX2107" fmla="*/ 7543324 w 8324850"/>
                <a:gd name="connsiteY2107" fmla="*/ 215741 h 1000125"/>
                <a:gd name="connsiteX2108" fmla="*/ 7545229 w 8324850"/>
                <a:gd name="connsiteY2108" fmla="*/ 220504 h 1000125"/>
                <a:gd name="connsiteX2109" fmla="*/ 7532846 w 8324850"/>
                <a:gd name="connsiteY2109" fmla="*/ 232886 h 1000125"/>
                <a:gd name="connsiteX2110" fmla="*/ 7532846 w 8324850"/>
                <a:gd name="connsiteY2110" fmla="*/ 232886 h 1000125"/>
                <a:gd name="connsiteX2111" fmla="*/ 7543324 w 8324850"/>
                <a:gd name="connsiteY2111" fmla="*/ 215741 h 1000125"/>
                <a:gd name="connsiteX2112" fmla="*/ 7532846 w 8324850"/>
                <a:gd name="connsiteY2112" fmla="*/ 230981 h 1000125"/>
                <a:gd name="connsiteX2113" fmla="*/ 7524274 w 8324850"/>
                <a:gd name="connsiteY2113" fmla="*/ 212884 h 1000125"/>
                <a:gd name="connsiteX2114" fmla="*/ 7542371 w 8324850"/>
                <a:gd name="connsiteY2114" fmla="*/ 213836 h 1000125"/>
                <a:gd name="connsiteX2115" fmla="*/ 7532846 w 8324850"/>
                <a:gd name="connsiteY2115" fmla="*/ 230981 h 1000125"/>
                <a:gd name="connsiteX2116" fmla="*/ 7541419 w 8324850"/>
                <a:gd name="connsiteY2116" fmla="*/ 211931 h 1000125"/>
                <a:gd name="connsiteX2117" fmla="*/ 7523321 w 8324850"/>
                <a:gd name="connsiteY2117" fmla="*/ 211931 h 1000125"/>
                <a:gd name="connsiteX2118" fmla="*/ 7522369 w 8324850"/>
                <a:gd name="connsiteY2118" fmla="*/ 209074 h 1000125"/>
                <a:gd name="connsiteX2119" fmla="*/ 7532846 w 8324850"/>
                <a:gd name="connsiteY2119" fmla="*/ 195739 h 1000125"/>
                <a:gd name="connsiteX2120" fmla="*/ 7541419 w 8324850"/>
                <a:gd name="connsiteY2120" fmla="*/ 211931 h 1000125"/>
                <a:gd name="connsiteX2121" fmla="*/ 7531894 w 8324850"/>
                <a:gd name="connsiteY2121" fmla="*/ 192881 h 1000125"/>
                <a:gd name="connsiteX2122" fmla="*/ 7521417 w 8324850"/>
                <a:gd name="connsiteY2122" fmla="*/ 206216 h 1000125"/>
                <a:gd name="connsiteX2123" fmla="*/ 7521417 w 8324850"/>
                <a:gd name="connsiteY2123" fmla="*/ 206216 h 1000125"/>
                <a:gd name="connsiteX2124" fmla="*/ 7529989 w 8324850"/>
                <a:gd name="connsiteY2124" fmla="*/ 188119 h 1000125"/>
                <a:gd name="connsiteX2125" fmla="*/ 7531894 w 8324850"/>
                <a:gd name="connsiteY2125" fmla="*/ 192881 h 1000125"/>
                <a:gd name="connsiteX2126" fmla="*/ 7520464 w 8324850"/>
                <a:gd name="connsiteY2126" fmla="*/ 205264 h 1000125"/>
                <a:gd name="connsiteX2127" fmla="*/ 7509987 w 8324850"/>
                <a:gd name="connsiteY2127" fmla="*/ 188119 h 1000125"/>
                <a:gd name="connsiteX2128" fmla="*/ 7529037 w 8324850"/>
                <a:gd name="connsiteY2128" fmla="*/ 187166 h 1000125"/>
                <a:gd name="connsiteX2129" fmla="*/ 7520464 w 8324850"/>
                <a:gd name="connsiteY2129" fmla="*/ 205264 h 1000125"/>
                <a:gd name="connsiteX2130" fmla="*/ 7527131 w 8324850"/>
                <a:gd name="connsiteY2130" fmla="*/ 185261 h 1000125"/>
                <a:gd name="connsiteX2131" fmla="*/ 7509034 w 8324850"/>
                <a:gd name="connsiteY2131" fmla="*/ 187166 h 1000125"/>
                <a:gd name="connsiteX2132" fmla="*/ 7507129 w 8324850"/>
                <a:gd name="connsiteY2132" fmla="*/ 184309 h 1000125"/>
                <a:gd name="connsiteX2133" fmla="*/ 7516654 w 8324850"/>
                <a:gd name="connsiteY2133" fmla="*/ 169069 h 1000125"/>
                <a:gd name="connsiteX2134" fmla="*/ 7527131 w 8324850"/>
                <a:gd name="connsiteY2134" fmla="*/ 185261 h 1000125"/>
                <a:gd name="connsiteX2135" fmla="*/ 7515701 w 8324850"/>
                <a:gd name="connsiteY2135" fmla="*/ 167164 h 1000125"/>
                <a:gd name="connsiteX2136" fmla="*/ 7506176 w 8324850"/>
                <a:gd name="connsiteY2136" fmla="*/ 182404 h 1000125"/>
                <a:gd name="connsiteX2137" fmla="*/ 7506176 w 8324850"/>
                <a:gd name="connsiteY2137" fmla="*/ 182404 h 1000125"/>
                <a:gd name="connsiteX2138" fmla="*/ 7512844 w 8324850"/>
                <a:gd name="connsiteY2138" fmla="*/ 163354 h 1000125"/>
                <a:gd name="connsiteX2139" fmla="*/ 7515701 w 8324850"/>
                <a:gd name="connsiteY2139" fmla="*/ 167164 h 1000125"/>
                <a:gd name="connsiteX2140" fmla="*/ 7505224 w 8324850"/>
                <a:gd name="connsiteY2140" fmla="*/ 180499 h 1000125"/>
                <a:gd name="connsiteX2141" fmla="*/ 7493794 w 8324850"/>
                <a:gd name="connsiteY2141" fmla="*/ 164306 h 1000125"/>
                <a:gd name="connsiteX2142" fmla="*/ 7512844 w 8324850"/>
                <a:gd name="connsiteY2142" fmla="*/ 161449 h 1000125"/>
                <a:gd name="connsiteX2143" fmla="*/ 7505224 w 8324850"/>
                <a:gd name="connsiteY2143" fmla="*/ 180499 h 1000125"/>
                <a:gd name="connsiteX2144" fmla="*/ 7510939 w 8324850"/>
                <a:gd name="connsiteY2144" fmla="*/ 159544 h 1000125"/>
                <a:gd name="connsiteX2145" fmla="*/ 7492842 w 8324850"/>
                <a:gd name="connsiteY2145" fmla="*/ 163354 h 1000125"/>
                <a:gd name="connsiteX2146" fmla="*/ 7490937 w 8324850"/>
                <a:gd name="connsiteY2146" fmla="*/ 160496 h 1000125"/>
                <a:gd name="connsiteX2147" fmla="*/ 7499509 w 8324850"/>
                <a:gd name="connsiteY2147" fmla="*/ 144304 h 1000125"/>
                <a:gd name="connsiteX2148" fmla="*/ 7510939 w 8324850"/>
                <a:gd name="connsiteY2148" fmla="*/ 159544 h 1000125"/>
                <a:gd name="connsiteX2149" fmla="*/ 7497604 w 8324850"/>
                <a:gd name="connsiteY2149" fmla="*/ 143351 h 1000125"/>
                <a:gd name="connsiteX2150" fmla="*/ 7489031 w 8324850"/>
                <a:gd name="connsiteY2150" fmla="*/ 159544 h 1000125"/>
                <a:gd name="connsiteX2151" fmla="*/ 7494746 w 8324850"/>
                <a:gd name="connsiteY2151" fmla="*/ 139541 h 1000125"/>
                <a:gd name="connsiteX2152" fmla="*/ 7497604 w 8324850"/>
                <a:gd name="connsiteY2152" fmla="*/ 143351 h 1000125"/>
                <a:gd name="connsiteX2153" fmla="*/ 7488079 w 8324850"/>
                <a:gd name="connsiteY2153" fmla="*/ 157639 h 1000125"/>
                <a:gd name="connsiteX2154" fmla="*/ 7474744 w 8324850"/>
                <a:gd name="connsiteY2154" fmla="*/ 142399 h 1000125"/>
                <a:gd name="connsiteX2155" fmla="*/ 7493794 w 8324850"/>
                <a:gd name="connsiteY2155" fmla="*/ 137636 h 1000125"/>
                <a:gd name="connsiteX2156" fmla="*/ 7488079 w 8324850"/>
                <a:gd name="connsiteY2156" fmla="*/ 157639 h 1000125"/>
                <a:gd name="connsiteX2157" fmla="*/ 7478554 w 8324850"/>
                <a:gd name="connsiteY2157" fmla="*/ 122396 h 1000125"/>
                <a:gd name="connsiteX2158" fmla="*/ 7491889 w 8324850"/>
                <a:gd name="connsiteY2158" fmla="*/ 136684 h 1000125"/>
                <a:gd name="connsiteX2159" fmla="*/ 7473792 w 8324850"/>
                <a:gd name="connsiteY2159" fmla="*/ 142399 h 1000125"/>
                <a:gd name="connsiteX2160" fmla="*/ 7471887 w 8324850"/>
                <a:gd name="connsiteY2160" fmla="*/ 140494 h 1000125"/>
                <a:gd name="connsiteX2161" fmla="*/ 7478554 w 8324850"/>
                <a:gd name="connsiteY2161" fmla="*/ 122396 h 1000125"/>
                <a:gd name="connsiteX2162" fmla="*/ 7476649 w 8324850"/>
                <a:gd name="connsiteY2162" fmla="*/ 120491 h 1000125"/>
                <a:gd name="connsiteX2163" fmla="*/ 7469981 w 8324850"/>
                <a:gd name="connsiteY2163" fmla="*/ 137636 h 1000125"/>
                <a:gd name="connsiteX2164" fmla="*/ 7473792 w 8324850"/>
                <a:gd name="connsiteY2164" fmla="*/ 117634 h 1000125"/>
                <a:gd name="connsiteX2165" fmla="*/ 7476649 w 8324850"/>
                <a:gd name="connsiteY2165" fmla="*/ 120491 h 1000125"/>
                <a:gd name="connsiteX2166" fmla="*/ 7472839 w 8324850"/>
                <a:gd name="connsiteY2166" fmla="*/ 116681 h 1000125"/>
                <a:gd name="connsiteX2167" fmla="*/ 7469029 w 8324850"/>
                <a:gd name="connsiteY2167" fmla="*/ 136684 h 1000125"/>
                <a:gd name="connsiteX2168" fmla="*/ 7453789 w 8324850"/>
                <a:gd name="connsiteY2168" fmla="*/ 123349 h 1000125"/>
                <a:gd name="connsiteX2169" fmla="*/ 7472839 w 8324850"/>
                <a:gd name="connsiteY2169" fmla="*/ 116681 h 1000125"/>
                <a:gd name="connsiteX2170" fmla="*/ 7470934 w 8324850"/>
                <a:gd name="connsiteY2170" fmla="*/ 114776 h 1000125"/>
                <a:gd name="connsiteX2171" fmla="*/ 7452837 w 8324850"/>
                <a:gd name="connsiteY2171" fmla="*/ 121444 h 1000125"/>
                <a:gd name="connsiteX2172" fmla="*/ 7450931 w 8324850"/>
                <a:gd name="connsiteY2172" fmla="*/ 119539 h 1000125"/>
                <a:gd name="connsiteX2173" fmla="*/ 7455694 w 8324850"/>
                <a:gd name="connsiteY2173" fmla="*/ 101441 h 1000125"/>
                <a:gd name="connsiteX2174" fmla="*/ 7470934 w 8324850"/>
                <a:gd name="connsiteY2174" fmla="*/ 114776 h 1000125"/>
                <a:gd name="connsiteX2175" fmla="*/ 7453789 w 8324850"/>
                <a:gd name="connsiteY2175" fmla="*/ 100489 h 1000125"/>
                <a:gd name="connsiteX2176" fmla="*/ 7449026 w 8324850"/>
                <a:gd name="connsiteY2176" fmla="*/ 117634 h 1000125"/>
                <a:gd name="connsiteX2177" fmla="*/ 7450931 w 8324850"/>
                <a:gd name="connsiteY2177" fmla="*/ 98584 h 1000125"/>
                <a:gd name="connsiteX2178" fmla="*/ 7453789 w 8324850"/>
                <a:gd name="connsiteY2178" fmla="*/ 100489 h 1000125"/>
                <a:gd name="connsiteX2179" fmla="*/ 7448074 w 8324850"/>
                <a:gd name="connsiteY2179" fmla="*/ 117634 h 1000125"/>
                <a:gd name="connsiteX2180" fmla="*/ 7431881 w 8324850"/>
                <a:gd name="connsiteY2180" fmla="*/ 105251 h 1000125"/>
                <a:gd name="connsiteX2181" fmla="*/ 7449979 w 8324850"/>
                <a:gd name="connsiteY2181" fmla="*/ 96679 h 1000125"/>
                <a:gd name="connsiteX2182" fmla="*/ 7448074 w 8324850"/>
                <a:gd name="connsiteY2182" fmla="*/ 117634 h 1000125"/>
                <a:gd name="connsiteX2183" fmla="*/ 7447121 w 8324850"/>
                <a:gd name="connsiteY2183" fmla="*/ 95726 h 1000125"/>
                <a:gd name="connsiteX2184" fmla="*/ 7429976 w 8324850"/>
                <a:gd name="connsiteY2184" fmla="*/ 104299 h 1000125"/>
                <a:gd name="connsiteX2185" fmla="*/ 7427119 w 8324850"/>
                <a:gd name="connsiteY2185" fmla="*/ 102394 h 1000125"/>
                <a:gd name="connsiteX2186" fmla="*/ 7429976 w 8324850"/>
                <a:gd name="connsiteY2186" fmla="*/ 84296 h 1000125"/>
                <a:gd name="connsiteX2187" fmla="*/ 7447121 w 8324850"/>
                <a:gd name="connsiteY2187" fmla="*/ 95726 h 1000125"/>
                <a:gd name="connsiteX2188" fmla="*/ 7429024 w 8324850"/>
                <a:gd name="connsiteY2188" fmla="*/ 83344 h 1000125"/>
                <a:gd name="connsiteX2189" fmla="*/ 7426167 w 8324850"/>
                <a:gd name="connsiteY2189" fmla="*/ 100489 h 1000125"/>
                <a:gd name="connsiteX2190" fmla="*/ 7426167 w 8324850"/>
                <a:gd name="connsiteY2190" fmla="*/ 81439 h 1000125"/>
                <a:gd name="connsiteX2191" fmla="*/ 7429024 w 8324850"/>
                <a:gd name="connsiteY2191" fmla="*/ 83344 h 1000125"/>
                <a:gd name="connsiteX2192" fmla="*/ 7428071 w 8324850"/>
                <a:gd name="connsiteY2192" fmla="*/ 110966 h 1000125"/>
                <a:gd name="connsiteX2193" fmla="*/ 7289006 w 8324850"/>
                <a:gd name="connsiteY2193" fmla="*/ 302419 h 1000125"/>
                <a:gd name="connsiteX2194" fmla="*/ 7287101 w 8324850"/>
                <a:gd name="connsiteY2194" fmla="*/ 301466 h 1000125"/>
                <a:gd name="connsiteX2195" fmla="*/ 7405212 w 8324850"/>
                <a:gd name="connsiteY2195" fmla="*/ 96679 h 1000125"/>
                <a:gd name="connsiteX2196" fmla="*/ 7428071 w 8324850"/>
                <a:gd name="connsiteY2196" fmla="*/ 110966 h 1000125"/>
                <a:gd name="connsiteX2197" fmla="*/ 7424262 w 8324850"/>
                <a:gd name="connsiteY2197" fmla="*/ 79534 h 1000125"/>
                <a:gd name="connsiteX2198" fmla="*/ 7424262 w 8324850"/>
                <a:gd name="connsiteY2198" fmla="*/ 100489 h 1000125"/>
                <a:gd name="connsiteX2199" fmla="*/ 7407117 w 8324850"/>
                <a:gd name="connsiteY2199" fmla="*/ 90011 h 1000125"/>
                <a:gd name="connsiteX2200" fmla="*/ 7424262 w 8324850"/>
                <a:gd name="connsiteY2200" fmla="*/ 79534 h 1000125"/>
                <a:gd name="connsiteX2201" fmla="*/ 7404259 w 8324850"/>
                <a:gd name="connsiteY2201" fmla="*/ 69056 h 1000125"/>
                <a:gd name="connsiteX2202" fmla="*/ 7422356 w 8324850"/>
                <a:gd name="connsiteY2202" fmla="*/ 78581 h 1000125"/>
                <a:gd name="connsiteX2203" fmla="*/ 7406164 w 8324850"/>
                <a:gd name="connsiteY2203" fmla="*/ 89059 h 1000125"/>
                <a:gd name="connsiteX2204" fmla="*/ 7403306 w 8324850"/>
                <a:gd name="connsiteY2204" fmla="*/ 87154 h 1000125"/>
                <a:gd name="connsiteX2205" fmla="*/ 7404259 w 8324850"/>
                <a:gd name="connsiteY2205" fmla="*/ 69056 h 1000125"/>
                <a:gd name="connsiteX2206" fmla="*/ 7400449 w 8324850"/>
                <a:gd name="connsiteY2206" fmla="*/ 86201 h 1000125"/>
                <a:gd name="connsiteX2207" fmla="*/ 7382351 w 8324850"/>
                <a:gd name="connsiteY2207" fmla="*/ 77629 h 1000125"/>
                <a:gd name="connsiteX2208" fmla="*/ 7398544 w 8324850"/>
                <a:gd name="connsiteY2208" fmla="*/ 65246 h 1000125"/>
                <a:gd name="connsiteX2209" fmla="*/ 7400449 w 8324850"/>
                <a:gd name="connsiteY2209" fmla="*/ 86201 h 1000125"/>
                <a:gd name="connsiteX2210" fmla="*/ 7394734 w 8324850"/>
                <a:gd name="connsiteY2210" fmla="*/ 64294 h 1000125"/>
                <a:gd name="connsiteX2211" fmla="*/ 7379494 w 8324850"/>
                <a:gd name="connsiteY2211" fmla="*/ 76676 h 1000125"/>
                <a:gd name="connsiteX2212" fmla="*/ 7376637 w 8324850"/>
                <a:gd name="connsiteY2212" fmla="*/ 75724 h 1000125"/>
                <a:gd name="connsiteX2213" fmla="*/ 7375684 w 8324850"/>
                <a:gd name="connsiteY2213" fmla="*/ 56674 h 1000125"/>
                <a:gd name="connsiteX2214" fmla="*/ 7394734 w 8324850"/>
                <a:gd name="connsiteY2214" fmla="*/ 64294 h 1000125"/>
                <a:gd name="connsiteX2215" fmla="*/ 7376637 w 8324850"/>
                <a:gd name="connsiteY2215" fmla="*/ 82391 h 1000125"/>
                <a:gd name="connsiteX2216" fmla="*/ 7280434 w 8324850"/>
                <a:gd name="connsiteY2216" fmla="*/ 298609 h 1000125"/>
                <a:gd name="connsiteX2217" fmla="*/ 7278529 w 8324850"/>
                <a:gd name="connsiteY2217" fmla="*/ 297656 h 1000125"/>
                <a:gd name="connsiteX2218" fmla="*/ 7351871 w 8324850"/>
                <a:gd name="connsiteY2218" fmla="*/ 72866 h 1000125"/>
                <a:gd name="connsiteX2219" fmla="*/ 7376637 w 8324850"/>
                <a:gd name="connsiteY2219" fmla="*/ 82391 h 1000125"/>
                <a:gd name="connsiteX2220" fmla="*/ 7369969 w 8324850"/>
                <a:gd name="connsiteY2220" fmla="*/ 53816 h 1000125"/>
                <a:gd name="connsiteX2221" fmla="*/ 7373779 w 8324850"/>
                <a:gd name="connsiteY2221" fmla="*/ 74771 h 1000125"/>
                <a:gd name="connsiteX2222" fmla="*/ 7354729 w 8324850"/>
                <a:gd name="connsiteY2222" fmla="*/ 68104 h 1000125"/>
                <a:gd name="connsiteX2223" fmla="*/ 7369969 w 8324850"/>
                <a:gd name="connsiteY2223" fmla="*/ 53816 h 1000125"/>
                <a:gd name="connsiteX2224" fmla="*/ 7366159 w 8324850"/>
                <a:gd name="connsiteY2224" fmla="*/ 52864 h 1000125"/>
                <a:gd name="connsiteX2225" fmla="*/ 7352824 w 8324850"/>
                <a:gd name="connsiteY2225" fmla="*/ 67151 h 1000125"/>
                <a:gd name="connsiteX2226" fmla="*/ 7349967 w 8324850"/>
                <a:gd name="connsiteY2226" fmla="*/ 66199 h 1000125"/>
                <a:gd name="connsiteX2227" fmla="*/ 7347109 w 8324850"/>
                <a:gd name="connsiteY2227" fmla="*/ 47149 h 1000125"/>
                <a:gd name="connsiteX2228" fmla="*/ 7366159 w 8324850"/>
                <a:gd name="connsiteY2228" fmla="*/ 52864 h 1000125"/>
                <a:gd name="connsiteX2229" fmla="*/ 7347109 w 8324850"/>
                <a:gd name="connsiteY2229" fmla="*/ 65246 h 1000125"/>
                <a:gd name="connsiteX2230" fmla="*/ 7327106 w 8324850"/>
                <a:gd name="connsiteY2230" fmla="*/ 60484 h 1000125"/>
                <a:gd name="connsiteX2231" fmla="*/ 7341394 w 8324850"/>
                <a:gd name="connsiteY2231" fmla="*/ 45244 h 1000125"/>
                <a:gd name="connsiteX2232" fmla="*/ 7347109 w 8324850"/>
                <a:gd name="connsiteY2232" fmla="*/ 65246 h 1000125"/>
                <a:gd name="connsiteX2233" fmla="*/ 7336631 w 8324850"/>
                <a:gd name="connsiteY2233" fmla="*/ 44291 h 1000125"/>
                <a:gd name="connsiteX2234" fmla="*/ 7324249 w 8324850"/>
                <a:gd name="connsiteY2234" fmla="*/ 59531 h 1000125"/>
                <a:gd name="connsiteX2235" fmla="*/ 7321392 w 8324850"/>
                <a:gd name="connsiteY2235" fmla="*/ 58579 h 1000125"/>
                <a:gd name="connsiteX2236" fmla="*/ 7316629 w 8324850"/>
                <a:gd name="connsiteY2236" fmla="*/ 39529 h 1000125"/>
                <a:gd name="connsiteX2237" fmla="*/ 7336631 w 8324850"/>
                <a:gd name="connsiteY2237" fmla="*/ 44291 h 1000125"/>
                <a:gd name="connsiteX2238" fmla="*/ 7310914 w 8324850"/>
                <a:gd name="connsiteY2238" fmla="*/ 38576 h 1000125"/>
                <a:gd name="connsiteX2239" fmla="*/ 7318534 w 8324850"/>
                <a:gd name="connsiteY2239" fmla="*/ 57626 h 1000125"/>
                <a:gd name="connsiteX2240" fmla="*/ 7298531 w 8324850"/>
                <a:gd name="connsiteY2240" fmla="*/ 54769 h 1000125"/>
                <a:gd name="connsiteX2241" fmla="*/ 7310914 w 8324850"/>
                <a:gd name="connsiteY2241" fmla="*/ 38576 h 1000125"/>
                <a:gd name="connsiteX2242" fmla="*/ 7307104 w 8324850"/>
                <a:gd name="connsiteY2242" fmla="*/ 38576 h 1000125"/>
                <a:gd name="connsiteX2243" fmla="*/ 7296626 w 8324850"/>
                <a:gd name="connsiteY2243" fmla="*/ 54769 h 1000125"/>
                <a:gd name="connsiteX2244" fmla="*/ 7293769 w 8324850"/>
                <a:gd name="connsiteY2244" fmla="*/ 54769 h 1000125"/>
                <a:gd name="connsiteX2245" fmla="*/ 7287101 w 8324850"/>
                <a:gd name="connsiteY2245" fmla="*/ 36671 h 1000125"/>
                <a:gd name="connsiteX2246" fmla="*/ 7307104 w 8324850"/>
                <a:gd name="connsiteY2246" fmla="*/ 38576 h 1000125"/>
                <a:gd name="connsiteX2247" fmla="*/ 7289959 w 8324850"/>
                <a:gd name="connsiteY2247" fmla="*/ 54769 h 1000125"/>
                <a:gd name="connsiteX2248" fmla="*/ 7269004 w 8324850"/>
                <a:gd name="connsiteY2248" fmla="*/ 53816 h 1000125"/>
                <a:gd name="connsiteX2249" fmla="*/ 7280434 w 8324850"/>
                <a:gd name="connsiteY2249" fmla="*/ 36671 h 1000125"/>
                <a:gd name="connsiteX2250" fmla="*/ 7289959 w 8324850"/>
                <a:gd name="connsiteY2250" fmla="*/ 54769 h 1000125"/>
                <a:gd name="connsiteX2251" fmla="*/ 7275671 w 8324850"/>
                <a:gd name="connsiteY2251" fmla="*/ 35719 h 1000125"/>
                <a:gd name="connsiteX2252" fmla="*/ 7267099 w 8324850"/>
                <a:gd name="connsiteY2252" fmla="*/ 52864 h 1000125"/>
                <a:gd name="connsiteX2253" fmla="*/ 7266146 w 8324850"/>
                <a:gd name="connsiteY2253" fmla="*/ 52864 h 1000125"/>
                <a:gd name="connsiteX2254" fmla="*/ 7264242 w 8324850"/>
                <a:gd name="connsiteY2254" fmla="*/ 52864 h 1000125"/>
                <a:gd name="connsiteX2255" fmla="*/ 7255669 w 8324850"/>
                <a:gd name="connsiteY2255" fmla="*/ 35719 h 1000125"/>
                <a:gd name="connsiteX2256" fmla="*/ 7275671 w 8324850"/>
                <a:gd name="connsiteY2256" fmla="*/ 35719 h 1000125"/>
                <a:gd name="connsiteX2257" fmla="*/ 7250906 w 8324850"/>
                <a:gd name="connsiteY2257" fmla="*/ 35719 h 1000125"/>
                <a:gd name="connsiteX2258" fmla="*/ 7262337 w 8324850"/>
                <a:gd name="connsiteY2258" fmla="*/ 52864 h 1000125"/>
                <a:gd name="connsiteX2259" fmla="*/ 7241381 w 8324850"/>
                <a:gd name="connsiteY2259" fmla="*/ 53816 h 1000125"/>
                <a:gd name="connsiteX2260" fmla="*/ 7250906 w 8324850"/>
                <a:gd name="connsiteY2260" fmla="*/ 35719 h 1000125"/>
                <a:gd name="connsiteX2261" fmla="*/ 7245192 w 8324850"/>
                <a:gd name="connsiteY2261" fmla="*/ 36671 h 1000125"/>
                <a:gd name="connsiteX2262" fmla="*/ 7238524 w 8324850"/>
                <a:gd name="connsiteY2262" fmla="*/ 54769 h 1000125"/>
                <a:gd name="connsiteX2263" fmla="*/ 7235667 w 8324850"/>
                <a:gd name="connsiteY2263" fmla="*/ 54769 h 1000125"/>
                <a:gd name="connsiteX2264" fmla="*/ 7225189 w 8324850"/>
                <a:gd name="connsiteY2264" fmla="*/ 38576 h 1000125"/>
                <a:gd name="connsiteX2265" fmla="*/ 7245192 w 8324850"/>
                <a:gd name="connsiteY2265" fmla="*/ 36671 h 1000125"/>
                <a:gd name="connsiteX2266" fmla="*/ 7220426 w 8324850"/>
                <a:gd name="connsiteY2266" fmla="*/ 39529 h 1000125"/>
                <a:gd name="connsiteX2267" fmla="*/ 7232809 w 8324850"/>
                <a:gd name="connsiteY2267" fmla="*/ 55721 h 1000125"/>
                <a:gd name="connsiteX2268" fmla="*/ 7212806 w 8324850"/>
                <a:gd name="connsiteY2268" fmla="*/ 58579 h 1000125"/>
                <a:gd name="connsiteX2269" fmla="*/ 7220426 w 8324850"/>
                <a:gd name="connsiteY2269" fmla="*/ 39529 h 1000125"/>
                <a:gd name="connsiteX2270" fmla="*/ 7214712 w 8324850"/>
                <a:gd name="connsiteY2270" fmla="*/ 40481 h 1000125"/>
                <a:gd name="connsiteX2271" fmla="*/ 7209949 w 8324850"/>
                <a:gd name="connsiteY2271" fmla="*/ 58579 h 1000125"/>
                <a:gd name="connsiteX2272" fmla="*/ 7207092 w 8324850"/>
                <a:gd name="connsiteY2272" fmla="*/ 59531 h 1000125"/>
                <a:gd name="connsiteX2273" fmla="*/ 7194709 w 8324850"/>
                <a:gd name="connsiteY2273" fmla="*/ 44291 h 1000125"/>
                <a:gd name="connsiteX2274" fmla="*/ 7214712 w 8324850"/>
                <a:gd name="connsiteY2274" fmla="*/ 40481 h 1000125"/>
                <a:gd name="connsiteX2275" fmla="*/ 7190899 w 8324850"/>
                <a:gd name="connsiteY2275" fmla="*/ 45244 h 1000125"/>
                <a:gd name="connsiteX2276" fmla="*/ 7204234 w 8324850"/>
                <a:gd name="connsiteY2276" fmla="*/ 60484 h 1000125"/>
                <a:gd name="connsiteX2277" fmla="*/ 7184231 w 8324850"/>
                <a:gd name="connsiteY2277" fmla="*/ 65246 h 1000125"/>
                <a:gd name="connsiteX2278" fmla="*/ 7190899 w 8324850"/>
                <a:gd name="connsiteY2278" fmla="*/ 45244 h 1000125"/>
                <a:gd name="connsiteX2279" fmla="*/ 7185184 w 8324850"/>
                <a:gd name="connsiteY2279" fmla="*/ 47149 h 1000125"/>
                <a:gd name="connsiteX2280" fmla="*/ 7182326 w 8324850"/>
                <a:gd name="connsiteY2280" fmla="*/ 66199 h 1000125"/>
                <a:gd name="connsiteX2281" fmla="*/ 7179469 w 8324850"/>
                <a:gd name="connsiteY2281" fmla="*/ 67151 h 1000125"/>
                <a:gd name="connsiteX2282" fmla="*/ 7166134 w 8324850"/>
                <a:gd name="connsiteY2282" fmla="*/ 53816 h 1000125"/>
                <a:gd name="connsiteX2283" fmla="*/ 7185184 w 8324850"/>
                <a:gd name="connsiteY2283" fmla="*/ 47149 h 1000125"/>
                <a:gd name="connsiteX2284" fmla="*/ 7161371 w 8324850"/>
                <a:gd name="connsiteY2284" fmla="*/ 54769 h 1000125"/>
                <a:gd name="connsiteX2285" fmla="*/ 7176612 w 8324850"/>
                <a:gd name="connsiteY2285" fmla="*/ 68104 h 1000125"/>
                <a:gd name="connsiteX2286" fmla="*/ 7157562 w 8324850"/>
                <a:gd name="connsiteY2286" fmla="*/ 74771 h 1000125"/>
                <a:gd name="connsiteX2287" fmla="*/ 7161371 w 8324850"/>
                <a:gd name="connsiteY2287" fmla="*/ 54769 h 1000125"/>
                <a:gd name="connsiteX2288" fmla="*/ 7178517 w 8324850"/>
                <a:gd name="connsiteY2288" fmla="*/ 73819 h 1000125"/>
                <a:gd name="connsiteX2289" fmla="*/ 7250906 w 8324850"/>
                <a:gd name="connsiteY2289" fmla="*/ 297656 h 1000125"/>
                <a:gd name="connsiteX2290" fmla="*/ 7249001 w 8324850"/>
                <a:gd name="connsiteY2290" fmla="*/ 298609 h 1000125"/>
                <a:gd name="connsiteX2291" fmla="*/ 7153751 w 8324850"/>
                <a:gd name="connsiteY2291" fmla="*/ 83344 h 1000125"/>
                <a:gd name="connsiteX2292" fmla="*/ 7178517 w 8324850"/>
                <a:gd name="connsiteY2292" fmla="*/ 73819 h 1000125"/>
                <a:gd name="connsiteX2293" fmla="*/ 7155656 w 8324850"/>
                <a:gd name="connsiteY2293" fmla="*/ 56674 h 1000125"/>
                <a:gd name="connsiteX2294" fmla="*/ 7154704 w 8324850"/>
                <a:gd name="connsiteY2294" fmla="*/ 75724 h 1000125"/>
                <a:gd name="connsiteX2295" fmla="*/ 7151846 w 8324850"/>
                <a:gd name="connsiteY2295" fmla="*/ 76676 h 1000125"/>
                <a:gd name="connsiteX2296" fmla="*/ 7137559 w 8324850"/>
                <a:gd name="connsiteY2296" fmla="*/ 64294 h 1000125"/>
                <a:gd name="connsiteX2297" fmla="*/ 7155656 w 8324850"/>
                <a:gd name="connsiteY2297" fmla="*/ 56674 h 1000125"/>
                <a:gd name="connsiteX2298" fmla="*/ 7133749 w 8324850"/>
                <a:gd name="connsiteY2298" fmla="*/ 66199 h 1000125"/>
                <a:gd name="connsiteX2299" fmla="*/ 7149942 w 8324850"/>
                <a:gd name="connsiteY2299" fmla="*/ 77629 h 1000125"/>
                <a:gd name="connsiteX2300" fmla="*/ 7131844 w 8324850"/>
                <a:gd name="connsiteY2300" fmla="*/ 86201 h 1000125"/>
                <a:gd name="connsiteX2301" fmla="*/ 7133749 w 8324850"/>
                <a:gd name="connsiteY2301" fmla="*/ 66199 h 1000125"/>
                <a:gd name="connsiteX2302" fmla="*/ 7128034 w 8324850"/>
                <a:gd name="connsiteY2302" fmla="*/ 70009 h 1000125"/>
                <a:gd name="connsiteX2303" fmla="*/ 7128987 w 8324850"/>
                <a:gd name="connsiteY2303" fmla="*/ 88106 h 1000125"/>
                <a:gd name="connsiteX2304" fmla="*/ 7126129 w 8324850"/>
                <a:gd name="connsiteY2304" fmla="*/ 90011 h 1000125"/>
                <a:gd name="connsiteX2305" fmla="*/ 7109937 w 8324850"/>
                <a:gd name="connsiteY2305" fmla="*/ 79534 h 1000125"/>
                <a:gd name="connsiteX2306" fmla="*/ 7128034 w 8324850"/>
                <a:gd name="connsiteY2306" fmla="*/ 70009 h 1000125"/>
                <a:gd name="connsiteX2307" fmla="*/ 7107079 w 8324850"/>
                <a:gd name="connsiteY2307" fmla="*/ 81439 h 1000125"/>
                <a:gd name="connsiteX2308" fmla="*/ 7124224 w 8324850"/>
                <a:gd name="connsiteY2308" fmla="*/ 90964 h 1000125"/>
                <a:gd name="connsiteX2309" fmla="*/ 7107079 w 8324850"/>
                <a:gd name="connsiteY2309" fmla="*/ 101441 h 1000125"/>
                <a:gd name="connsiteX2310" fmla="*/ 7107079 w 8324850"/>
                <a:gd name="connsiteY2310" fmla="*/ 81439 h 1000125"/>
                <a:gd name="connsiteX2311" fmla="*/ 7106126 w 8324850"/>
                <a:gd name="connsiteY2311" fmla="*/ 82391 h 1000125"/>
                <a:gd name="connsiteX2312" fmla="*/ 7106126 w 8324850"/>
                <a:gd name="connsiteY2312" fmla="*/ 101441 h 1000125"/>
                <a:gd name="connsiteX2313" fmla="*/ 7103269 w 8324850"/>
                <a:gd name="connsiteY2313" fmla="*/ 84296 h 1000125"/>
                <a:gd name="connsiteX2314" fmla="*/ 7106126 w 8324850"/>
                <a:gd name="connsiteY2314" fmla="*/ 82391 h 1000125"/>
                <a:gd name="connsiteX2315" fmla="*/ 7101364 w 8324850"/>
                <a:gd name="connsiteY2315" fmla="*/ 85249 h 1000125"/>
                <a:gd name="connsiteX2316" fmla="*/ 7104221 w 8324850"/>
                <a:gd name="connsiteY2316" fmla="*/ 103346 h 1000125"/>
                <a:gd name="connsiteX2317" fmla="*/ 7101364 w 8324850"/>
                <a:gd name="connsiteY2317" fmla="*/ 105251 h 1000125"/>
                <a:gd name="connsiteX2318" fmla="*/ 7085171 w 8324850"/>
                <a:gd name="connsiteY2318" fmla="*/ 96679 h 1000125"/>
                <a:gd name="connsiteX2319" fmla="*/ 7101364 w 8324850"/>
                <a:gd name="connsiteY2319" fmla="*/ 85249 h 1000125"/>
                <a:gd name="connsiteX2320" fmla="*/ 7100412 w 8324850"/>
                <a:gd name="connsiteY2320" fmla="*/ 106204 h 1000125"/>
                <a:gd name="connsiteX2321" fmla="*/ 7084219 w 8324850"/>
                <a:gd name="connsiteY2321" fmla="*/ 117634 h 1000125"/>
                <a:gd name="connsiteX2322" fmla="*/ 7082314 w 8324850"/>
                <a:gd name="connsiteY2322" fmla="*/ 97631 h 1000125"/>
                <a:gd name="connsiteX2323" fmla="*/ 7100412 w 8324850"/>
                <a:gd name="connsiteY2323" fmla="*/ 106204 h 1000125"/>
                <a:gd name="connsiteX2324" fmla="*/ 7081362 w 8324850"/>
                <a:gd name="connsiteY2324" fmla="*/ 99536 h 1000125"/>
                <a:gd name="connsiteX2325" fmla="*/ 7083267 w 8324850"/>
                <a:gd name="connsiteY2325" fmla="*/ 118586 h 1000125"/>
                <a:gd name="connsiteX2326" fmla="*/ 7078504 w 8324850"/>
                <a:gd name="connsiteY2326" fmla="*/ 101441 h 1000125"/>
                <a:gd name="connsiteX2327" fmla="*/ 7081362 w 8324850"/>
                <a:gd name="connsiteY2327" fmla="*/ 99536 h 1000125"/>
                <a:gd name="connsiteX2328" fmla="*/ 7077551 w 8324850"/>
                <a:gd name="connsiteY2328" fmla="*/ 102394 h 1000125"/>
                <a:gd name="connsiteX2329" fmla="*/ 7082314 w 8324850"/>
                <a:gd name="connsiteY2329" fmla="*/ 119539 h 1000125"/>
                <a:gd name="connsiteX2330" fmla="*/ 7079456 w 8324850"/>
                <a:gd name="connsiteY2330" fmla="*/ 121444 h 1000125"/>
                <a:gd name="connsiteX2331" fmla="*/ 7062312 w 8324850"/>
                <a:gd name="connsiteY2331" fmla="*/ 114776 h 1000125"/>
                <a:gd name="connsiteX2332" fmla="*/ 7077551 w 8324850"/>
                <a:gd name="connsiteY2332" fmla="*/ 102394 h 1000125"/>
                <a:gd name="connsiteX2333" fmla="*/ 7077551 w 8324850"/>
                <a:gd name="connsiteY2333" fmla="*/ 124301 h 1000125"/>
                <a:gd name="connsiteX2334" fmla="*/ 7063264 w 8324850"/>
                <a:gd name="connsiteY2334" fmla="*/ 137636 h 1000125"/>
                <a:gd name="connsiteX2335" fmla="*/ 7060406 w 8324850"/>
                <a:gd name="connsiteY2335" fmla="*/ 118586 h 1000125"/>
                <a:gd name="connsiteX2336" fmla="*/ 7077551 w 8324850"/>
                <a:gd name="connsiteY2336" fmla="*/ 124301 h 1000125"/>
                <a:gd name="connsiteX2337" fmla="*/ 7058501 w 8324850"/>
                <a:gd name="connsiteY2337" fmla="*/ 118586 h 1000125"/>
                <a:gd name="connsiteX2338" fmla="*/ 7062312 w 8324850"/>
                <a:gd name="connsiteY2338" fmla="*/ 137636 h 1000125"/>
                <a:gd name="connsiteX2339" fmla="*/ 7062312 w 8324850"/>
                <a:gd name="connsiteY2339" fmla="*/ 137636 h 1000125"/>
                <a:gd name="connsiteX2340" fmla="*/ 7055644 w 8324850"/>
                <a:gd name="connsiteY2340" fmla="*/ 121444 h 1000125"/>
                <a:gd name="connsiteX2341" fmla="*/ 7058501 w 8324850"/>
                <a:gd name="connsiteY2341" fmla="*/ 118586 h 1000125"/>
                <a:gd name="connsiteX2342" fmla="*/ 7054692 w 8324850"/>
                <a:gd name="connsiteY2342" fmla="*/ 123349 h 1000125"/>
                <a:gd name="connsiteX2343" fmla="*/ 7060406 w 8324850"/>
                <a:gd name="connsiteY2343" fmla="*/ 139541 h 1000125"/>
                <a:gd name="connsiteX2344" fmla="*/ 7058501 w 8324850"/>
                <a:gd name="connsiteY2344" fmla="*/ 142399 h 1000125"/>
                <a:gd name="connsiteX2345" fmla="*/ 7041356 w 8324850"/>
                <a:gd name="connsiteY2345" fmla="*/ 137636 h 1000125"/>
                <a:gd name="connsiteX2346" fmla="*/ 7054692 w 8324850"/>
                <a:gd name="connsiteY2346" fmla="*/ 123349 h 1000125"/>
                <a:gd name="connsiteX2347" fmla="*/ 7056596 w 8324850"/>
                <a:gd name="connsiteY2347" fmla="*/ 143351 h 1000125"/>
                <a:gd name="connsiteX2348" fmla="*/ 7043262 w 8324850"/>
                <a:gd name="connsiteY2348" fmla="*/ 157639 h 1000125"/>
                <a:gd name="connsiteX2349" fmla="*/ 7038499 w 8324850"/>
                <a:gd name="connsiteY2349" fmla="*/ 138589 h 1000125"/>
                <a:gd name="connsiteX2350" fmla="*/ 7056596 w 8324850"/>
                <a:gd name="connsiteY2350" fmla="*/ 143351 h 1000125"/>
                <a:gd name="connsiteX2351" fmla="*/ 7037546 w 8324850"/>
                <a:gd name="connsiteY2351" fmla="*/ 140494 h 1000125"/>
                <a:gd name="connsiteX2352" fmla="*/ 7042309 w 8324850"/>
                <a:gd name="connsiteY2352" fmla="*/ 159544 h 1000125"/>
                <a:gd name="connsiteX2353" fmla="*/ 7042309 w 8324850"/>
                <a:gd name="connsiteY2353" fmla="*/ 159544 h 1000125"/>
                <a:gd name="connsiteX2354" fmla="*/ 7034689 w 8324850"/>
                <a:gd name="connsiteY2354" fmla="*/ 144304 h 1000125"/>
                <a:gd name="connsiteX2355" fmla="*/ 7037546 w 8324850"/>
                <a:gd name="connsiteY2355" fmla="*/ 140494 h 1000125"/>
                <a:gd name="connsiteX2356" fmla="*/ 7033737 w 8324850"/>
                <a:gd name="connsiteY2356" fmla="*/ 145256 h 1000125"/>
                <a:gd name="connsiteX2357" fmla="*/ 7041356 w 8324850"/>
                <a:gd name="connsiteY2357" fmla="*/ 160496 h 1000125"/>
                <a:gd name="connsiteX2358" fmla="*/ 7039451 w 8324850"/>
                <a:gd name="connsiteY2358" fmla="*/ 163354 h 1000125"/>
                <a:gd name="connsiteX2359" fmla="*/ 7022306 w 8324850"/>
                <a:gd name="connsiteY2359" fmla="*/ 160496 h 1000125"/>
                <a:gd name="connsiteX2360" fmla="*/ 7033737 w 8324850"/>
                <a:gd name="connsiteY2360" fmla="*/ 145256 h 1000125"/>
                <a:gd name="connsiteX2361" fmla="*/ 7038499 w 8324850"/>
                <a:gd name="connsiteY2361" fmla="*/ 165259 h 1000125"/>
                <a:gd name="connsiteX2362" fmla="*/ 7027069 w 8324850"/>
                <a:gd name="connsiteY2362" fmla="*/ 180499 h 1000125"/>
                <a:gd name="connsiteX2363" fmla="*/ 7020401 w 8324850"/>
                <a:gd name="connsiteY2363" fmla="*/ 162401 h 1000125"/>
                <a:gd name="connsiteX2364" fmla="*/ 7038499 w 8324850"/>
                <a:gd name="connsiteY2364" fmla="*/ 165259 h 1000125"/>
                <a:gd name="connsiteX2365" fmla="*/ 7019449 w 8324850"/>
                <a:gd name="connsiteY2365" fmla="*/ 164306 h 1000125"/>
                <a:gd name="connsiteX2366" fmla="*/ 7026117 w 8324850"/>
                <a:gd name="connsiteY2366" fmla="*/ 182404 h 1000125"/>
                <a:gd name="connsiteX2367" fmla="*/ 7026117 w 8324850"/>
                <a:gd name="connsiteY2367" fmla="*/ 182404 h 1000125"/>
                <a:gd name="connsiteX2368" fmla="*/ 7017544 w 8324850"/>
                <a:gd name="connsiteY2368" fmla="*/ 168116 h 1000125"/>
                <a:gd name="connsiteX2369" fmla="*/ 7019449 w 8324850"/>
                <a:gd name="connsiteY2369" fmla="*/ 164306 h 1000125"/>
                <a:gd name="connsiteX2370" fmla="*/ 7015639 w 8324850"/>
                <a:gd name="connsiteY2370" fmla="*/ 170021 h 1000125"/>
                <a:gd name="connsiteX2371" fmla="*/ 7024212 w 8324850"/>
                <a:gd name="connsiteY2371" fmla="*/ 184309 h 1000125"/>
                <a:gd name="connsiteX2372" fmla="*/ 7022306 w 8324850"/>
                <a:gd name="connsiteY2372" fmla="*/ 187166 h 1000125"/>
                <a:gd name="connsiteX2373" fmla="*/ 7005162 w 8324850"/>
                <a:gd name="connsiteY2373" fmla="*/ 186214 h 1000125"/>
                <a:gd name="connsiteX2374" fmla="*/ 7015639 w 8324850"/>
                <a:gd name="connsiteY2374" fmla="*/ 170021 h 1000125"/>
                <a:gd name="connsiteX2375" fmla="*/ 7022306 w 8324850"/>
                <a:gd name="connsiteY2375" fmla="*/ 189071 h 1000125"/>
                <a:gd name="connsiteX2376" fmla="*/ 7012781 w 8324850"/>
                <a:gd name="connsiteY2376" fmla="*/ 205264 h 1000125"/>
                <a:gd name="connsiteX2377" fmla="*/ 7004209 w 8324850"/>
                <a:gd name="connsiteY2377" fmla="*/ 188119 h 1000125"/>
                <a:gd name="connsiteX2378" fmla="*/ 7022306 w 8324850"/>
                <a:gd name="connsiteY2378" fmla="*/ 189071 h 1000125"/>
                <a:gd name="connsiteX2379" fmla="*/ 7003256 w 8324850"/>
                <a:gd name="connsiteY2379" fmla="*/ 189071 h 1000125"/>
                <a:gd name="connsiteX2380" fmla="*/ 7011829 w 8324850"/>
                <a:gd name="connsiteY2380" fmla="*/ 206216 h 1000125"/>
                <a:gd name="connsiteX2381" fmla="*/ 7011829 w 8324850"/>
                <a:gd name="connsiteY2381" fmla="*/ 206216 h 1000125"/>
                <a:gd name="connsiteX2382" fmla="*/ 7001351 w 8324850"/>
                <a:gd name="connsiteY2382" fmla="*/ 192881 h 1000125"/>
                <a:gd name="connsiteX2383" fmla="*/ 7003256 w 8324850"/>
                <a:gd name="connsiteY2383" fmla="*/ 189071 h 1000125"/>
                <a:gd name="connsiteX2384" fmla="*/ 7000399 w 8324850"/>
                <a:gd name="connsiteY2384" fmla="*/ 195739 h 1000125"/>
                <a:gd name="connsiteX2385" fmla="*/ 7010876 w 8324850"/>
                <a:gd name="connsiteY2385" fmla="*/ 209074 h 1000125"/>
                <a:gd name="connsiteX2386" fmla="*/ 7008971 w 8324850"/>
                <a:gd name="connsiteY2386" fmla="*/ 211931 h 1000125"/>
                <a:gd name="connsiteX2387" fmla="*/ 6991826 w 8324850"/>
                <a:gd name="connsiteY2387" fmla="*/ 211931 h 1000125"/>
                <a:gd name="connsiteX2388" fmla="*/ 7000399 w 8324850"/>
                <a:gd name="connsiteY2388" fmla="*/ 195739 h 1000125"/>
                <a:gd name="connsiteX2389" fmla="*/ 7008019 w 8324850"/>
                <a:gd name="connsiteY2389" fmla="*/ 213836 h 1000125"/>
                <a:gd name="connsiteX2390" fmla="*/ 7000399 w 8324850"/>
                <a:gd name="connsiteY2390" fmla="*/ 230981 h 1000125"/>
                <a:gd name="connsiteX2391" fmla="*/ 6990874 w 8324850"/>
                <a:gd name="connsiteY2391" fmla="*/ 214789 h 1000125"/>
                <a:gd name="connsiteX2392" fmla="*/ 7008019 w 8324850"/>
                <a:gd name="connsiteY2392" fmla="*/ 213836 h 1000125"/>
                <a:gd name="connsiteX2393" fmla="*/ 6989921 w 8324850"/>
                <a:gd name="connsiteY2393" fmla="*/ 215741 h 1000125"/>
                <a:gd name="connsiteX2394" fmla="*/ 6999446 w 8324850"/>
                <a:gd name="connsiteY2394" fmla="*/ 231934 h 1000125"/>
                <a:gd name="connsiteX2395" fmla="*/ 6999446 w 8324850"/>
                <a:gd name="connsiteY2395" fmla="*/ 232886 h 1000125"/>
                <a:gd name="connsiteX2396" fmla="*/ 6988017 w 8324850"/>
                <a:gd name="connsiteY2396" fmla="*/ 221456 h 1000125"/>
                <a:gd name="connsiteX2397" fmla="*/ 6989921 w 8324850"/>
                <a:gd name="connsiteY2397" fmla="*/ 215741 h 1000125"/>
                <a:gd name="connsiteX2398" fmla="*/ 6988017 w 8324850"/>
                <a:gd name="connsiteY2398" fmla="*/ 222409 h 1000125"/>
                <a:gd name="connsiteX2399" fmla="*/ 6999446 w 8324850"/>
                <a:gd name="connsiteY2399" fmla="*/ 233839 h 1000125"/>
                <a:gd name="connsiteX2400" fmla="*/ 6998494 w 8324850"/>
                <a:gd name="connsiteY2400" fmla="*/ 237649 h 1000125"/>
                <a:gd name="connsiteX2401" fmla="*/ 6981349 w 8324850"/>
                <a:gd name="connsiteY2401" fmla="*/ 239554 h 1000125"/>
                <a:gd name="connsiteX2402" fmla="*/ 6988017 w 8324850"/>
                <a:gd name="connsiteY2402" fmla="*/ 222409 h 1000125"/>
                <a:gd name="connsiteX2403" fmla="*/ 6997542 w 8324850"/>
                <a:gd name="connsiteY2403" fmla="*/ 239554 h 1000125"/>
                <a:gd name="connsiteX2404" fmla="*/ 6991826 w 8324850"/>
                <a:gd name="connsiteY2404" fmla="*/ 256699 h 1000125"/>
                <a:gd name="connsiteX2405" fmla="*/ 6981349 w 8324850"/>
                <a:gd name="connsiteY2405" fmla="*/ 241459 h 1000125"/>
                <a:gd name="connsiteX2406" fmla="*/ 6997542 w 8324850"/>
                <a:gd name="connsiteY2406" fmla="*/ 239554 h 1000125"/>
                <a:gd name="connsiteX2407" fmla="*/ 6990874 w 8324850"/>
                <a:gd name="connsiteY2407" fmla="*/ 258604 h 1000125"/>
                <a:gd name="connsiteX2408" fmla="*/ 6990874 w 8324850"/>
                <a:gd name="connsiteY2408" fmla="*/ 258604 h 1000125"/>
                <a:gd name="connsiteX2409" fmla="*/ 6978492 w 8324850"/>
                <a:gd name="connsiteY2409" fmla="*/ 249079 h 1000125"/>
                <a:gd name="connsiteX2410" fmla="*/ 6980396 w 8324850"/>
                <a:gd name="connsiteY2410" fmla="*/ 244316 h 1000125"/>
                <a:gd name="connsiteX2411" fmla="*/ 6990874 w 8324850"/>
                <a:gd name="connsiteY2411" fmla="*/ 258604 h 1000125"/>
                <a:gd name="connsiteX2412" fmla="*/ 6972776 w 8324850"/>
                <a:gd name="connsiteY2412" fmla="*/ 235744 h 1000125"/>
                <a:gd name="connsiteX2413" fmla="*/ 6978492 w 8324850"/>
                <a:gd name="connsiteY2413" fmla="*/ 228124 h 1000125"/>
                <a:gd name="connsiteX2414" fmla="*/ 6977539 w 8324850"/>
                <a:gd name="connsiteY2414" fmla="*/ 237649 h 1000125"/>
                <a:gd name="connsiteX2415" fmla="*/ 6976587 w 8324850"/>
                <a:gd name="connsiteY2415" fmla="*/ 239554 h 1000125"/>
                <a:gd name="connsiteX2416" fmla="*/ 6970871 w 8324850"/>
                <a:gd name="connsiteY2416" fmla="*/ 239554 h 1000125"/>
                <a:gd name="connsiteX2417" fmla="*/ 6972776 w 8324850"/>
                <a:gd name="connsiteY2417" fmla="*/ 235744 h 1000125"/>
                <a:gd name="connsiteX2418" fmla="*/ 6971824 w 8324850"/>
                <a:gd name="connsiteY2418" fmla="*/ 271939 h 1000125"/>
                <a:gd name="connsiteX2419" fmla="*/ 6984206 w 8324850"/>
                <a:gd name="connsiteY2419" fmla="*/ 285274 h 1000125"/>
                <a:gd name="connsiteX2420" fmla="*/ 6984206 w 8324850"/>
                <a:gd name="connsiteY2420" fmla="*/ 286226 h 1000125"/>
                <a:gd name="connsiteX2421" fmla="*/ 6970871 w 8324850"/>
                <a:gd name="connsiteY2421" fmla="*/ 277654 h 1000125"/>
                <a:gd name="connsiteX2422" fmla="*/ 6971824 w 8324850"/>
                <a:gd name="connsiteY2422" fmla="*/ 271939 h 1000125"/>
                <a:gd name="connsiteX2423" fmla="*/ 6970871 w 8324850"/>
                <a:gd name="connsiteY2423" fmla="*/ 279559 h 1000125"/>
                <a:gd name="connsiteX2424" fmla="*/ 6984206 w 8324850"/>
                <a:gd name="connsiteY2424" fmla="*/ 288131 h 1000125"/>
                <a:gd name="connsiteX2425" fmla="*/ 6983254 w 8324850"/>
                <a:gd name="connsiteY2425" fmla="*/ 291941 h 1000125"/>
                <a:gd name="connsiteX2426" fmla="*/ 6968014 w 8324850"/>
                <a:gd name="connsiteY2426" fmla="*/ 296704 h 1000125"/>
                <a:gd name="connsiteX2427" fmla="*/ 6970871 w 8324850"/>
                <a:gd name="connsiteY2427" fmla="*/ 279559 h 1000125"/>
                <a:gd name="connsiteX2428" fmla="*/ 6967062 w 8324850"/>
                <a:gd name="connsiteY2428" fmla="*/ 276701 h 1000125"/>
                <a:gd name="connsiteX2429" fmla="*/ 6967062 w 8324850"/>
                <a:gd name="connsiteY2429" fmla="*/ 276701 h 1000125"/>
                <a:gd name="connsiteX2430" fmla="*/ 6964204 w 8324850"/>
                <a:gd name="connsiteY2430" fmla="*/ 293846 h 1000125"/>
                <a:gd name="connsiteX2431" fmla="*/ 6962299 w 8324850"/>
                <a:gd name="connsiteY2431" fmla="*/ 284321 h 1000125"/>
                <a:gd name="connsiteX2432" fmla="*/ 6967062 w 8324850"/>
                <a:gd name="connsiteY2432" fmla="*/ 276701 h 1000125"/>
                <a:gd name="connsiteX2433" fmla="*/ 6962299 w 8324850"/>
                <a:gd name="connsiteY2433" fmla="*/ 273844 h 1000125"/>
                <a:gd name="connsiteX2434" fmla="*/ 6967062 w 8324850"/>
                <a:gd name="connsiteY2434" fmla="*/ 277654 h 1000125"/>
                <a:gd name="connsiteX2435" fmla="*/ 6963251 w 8324850"/>
                <a:gd name="connsiteY2435" fmla="*/ 285274 h 1000125"/>
                <a:gd name="connsiteX2436" fmla="*/ 6961346 w 8324850"/>
                <a:gd name="connsiteY2436" fmla="*/ 276701 h 1000125"/>
                <a:gd name="connsiteX2437" fmla="*/ 6962299 w 8324850"/>
                <a:gd name="connsiteY2437" fmla="*/ 273844 h 1000125"/>
                <a:gd name="connsiteX2438" fmla="*/ 6958489 w 8324850"/>
                <a:gd name="connsiteY2438" fmla="*/ 295751 h 1000125"/>
                <a:gd name="connsiteX2439" fmla="*/ 6963251 w 8324850"/>
                <a:gd name="connsiteY2439" fmla="*/ 286226 h 1000125"/>
                <a:gd name="connsiteX2440" fmla="*/ 6965156 w 8324850"/>
                <a:gd name="connsiteY2440" fmla="*/ 295751 h 1000125"/>
                <a:gd name="connsiteX2441" fmla="*/ 6965156 w 8324850"/>
                <a:gd name="connsiteY2441" fmla="*/ 297656 h 1000125"/>
                <a:gd name="connsiteX2442" fmla="*/ 6958489 w 8324850"/>
                <a:gd name="connsiteY2442" fmla="*/ 298609 h 1000125"/>
                <a:gd name="connsiteX2443" fmla="*/ 6958489 w 8324850"/>
                <a:gd name="connsiteY2443" fmla="*/ 295751 h 1000125"/>
                <a:gd name="connsiteX2444" fmla="*/ 6960394 w 8324850"/>
                <a:gd name="connsiteY2444" fmla="*/ 336709 h 1000125"/>
                <a:gd name="connsiteX2445" fmla="*/ 6958489 w 8324850"/>
                <a:gd name="connsiteY2445" fmla="*/ 345281 h 1000125"/>
                <a:gd name="connsiteX2446" fmla="*/ 6954679 w 8324850"/>
                <a:gd name="connsiteY2446" fmla="*/ 336709 h 1000125"/>
                <a:gd name="connsiteX2447" fmla="*/ 6954679 w 8324850"/>
                <a:gd name="connsiteY2447" fmla="*/ 333851 h 1000125"/>
                <a:gd name="connsiteX2448" fmla="*/ 6960394 w 8324850"/>
                <a:gd name="connsiteY2448" fmla="*/ 336709 h 1000125"/>
                <a:gd name="connsiteX2449" fmla="*/ 6954679 w 8324850"/>
                <a:gd name="connsiteY2449" fmla="*/ 337661 h 1000125"/>
                <a:gd name="connsiteX2450" fmla="*/ 6957537 w 8324850"/>
                <a:gd name="connsiteY2450" fmla="*/ 345281 h 1000125"/>
                <a:gd name="connsiteX2451" fmla="*/ 6954679 w 8324850"/>
                <a:gd name="connsiteY2451" fmla="*/ 354806 h 1000125"/>
                <a:gd name="connsiteX2452" fmla="*/ 6954679 w 8324850"/>
                <a:gd name="connsiteY2452" fmla="*/ 337661 h 1000125"/>
                <a:gd name="connsiteX2453" fmla="*/ 6955631 w 8324850"/>
                <a:gd name="connsiteY2453" fmla="*/ 359569 h 1000125"/>
                <a:gd name="connsiteX2454" fmla="*/ 6955631 w 8324850"/>
                <a:gd name="connsiteY2454" fmla="*/ 356711 h 1000125"/>
                <a:gd name="connsiteX2455" fmla="*/ 6958489 w 8324850"/>
                <a:gd name="connsiteY2455" fmla="*/ 346234 h 1000125"/>
                <a:gd name="connsiteX2456" fmla="*/ 6962299 w 8324850"/>
                <a:gd name="connsiteY2456" fmla="*/ 355759 h 1000125"/>
                <a:gd name="connsiteX2457" fmla="*/ 6962299 w 8324850"/>
                <a:gd name="connsiteY2457" fmla="*/ 357664 h 1000125"/>
                <a:gd name="connsiteX2458" fmla="*/ 6960394 w 8324850"/>
                <a:gd name="connsiteY2458" fmla="*/ 358616 h 1000125"/>
                <a:gd name="connsiteX2459" fmla="*/ 6955631 w 8324850"/>
                <a:gd name="connsiteY2459" fmla="*/ 359569 h 1000125"/>
                <a:gd name="connsiteX2460" fmla="*/ 6959442 w 8324850"/>
                <a:gd name="connsiteY2460" fmla="*/ 393859 h 1000125"/>
                <a:gd name="connsiteX2461" fmla="*/ 6966109 w 8324850"/>
                <a:gd name="connsiteY2461" fmla="*/ 394811 h 1000125"/>
                <a:gd name="connsiteX2462" fmla="*/ 6965156 w 8324850"/>
                <a:gd name="connsiteY2462" fmla="*/ 403384 h 1000125"/>
                <a:gd name="connsiteX2463" fmla="*/ 6959442 w 8324850"/>
                <a:gd name="connsiteY2463" fmla="*/ 395764 h 1000125"/>
                <a:gd name="connsiteX2464" fmla="*/ 6959442 w 8324850"/>
                <a:gd name="connsiteY2464" fmla="*/ 393859 h 1000125"/>
                <a:gd name="connsiteX2465" fmla="*/ 6960394 w 8324850"/>
                <a:gd name="connsiteY2465" fmla="*/ 397669 h 1000125"/>
                <a:gd name="connsiteX2466" fmla="*/ 6965156 w 8324850"/>
                <a:gd name="connsiteY2466" fmla="*/ 405289 h 1000125"/>
                <a:gd name="connsiteX2467" fmla="*/ 6964204 w 8324850"/>
                <a:gd name="connsiteY2467" fmla="*/ 415766 h 1000125"/>
                <a:gd name="connsiteX2468" fmla="*/ 6960394 w 8324850"/>
                <a:gd name="connsiteY2468" fmla="*/ 397669 h 1000125"/>
                <a:gd name="connsiteX2469" fmla="*/ 6952774 w 8324850"/>
                <a:gd name="connsiteY2469" fmla="*/ 466249 h 1000125"/>
                <a:gd name="connsiteX2470" fmla="*/ 6951821 w 8324850"/>
                <a:gd name="connsiteY2470" fmla="*/ 449104 h 1000125"/>
                <a:gd name="connsiteX2471" fmla="*/ 6958489 w 8324850"/>
                <a:gd name="connsiteY2471" fmla="*/ 451961 h 1000125"/>
                <a:gd name="connsiteX2472" fmla="*/ 6968967 w 8324850"/>
                <a:gd name="connsiteY2472" fmla="*/ 445294 h 1000125"/>
                <a:gd name="connsiteX2473" fmla="*/ 6968967 w 8324850"/>
                <a:gd name="connsiteY2473" fmla="*/ 445294 h 1000125"/>
                <a:gd name="connsiteX2474" fmla="*/ 6970871 w 8324850"/>
                <a:gd name="connsiteY2474" fmla="*/ 452914 h 1000125"/>
                <a:gd name="connsiteX2475" fmla="*/ 6983254 w 8324850"/>
                <a:gd name="connsiteY2475" fmla="*/ 480536 h 1000125"/>
                <a:gd name="connsiteX2476" fmla="*/ 6986112 w 8324850"/>
                <a:gd name="connsiteY2476" fmla="*/ 485299 h 1000125"/>
                <a:gd name="connsiteX2477" fmla="*/ 6986112 w 8324850"/>
                <a:gd name="connsiteY2477" fmla="*/ 485299 h 1000125"/>
                <a:gd name="connsiteX2478" fmla="*/ 6984206 w 8324850"/>
                <a:gd name="connsiteY2478" fmla="*/ 485299 h 1000125"/>
                <a:gd name="connsiteX2479" fmla="*/ 6981349 w 8324850"/>
                <a:gd name="connsiteY2479" fmla="*/ 486251 h 1000125"/>
                <a:gd name="connsiteX2480" fmla="*/ 6972776 w 8324850"/>
                <a:gd name="connsiteY2480" fmla="*/ 496729 h 1000125"/>
                <a:gd name="connsiteX2481" fmla="*/ 6984206 w 8324850"/>
                <a:gd name="connsiteY2481" fmla="*/ 508159 h 1000125"/>
                <a:gd name="connsiteX2482" fmla="*/ 6994684 w 8324850"/>
                <a:gd name="connsiteY2482" fmla="*/ 499586 h 1000125"/>
                <a:gd name="connsiteX2483" fmla="*/ 6998494 w 8324850"/>
                <a:gd name="connsiteY2483" fmla="*/ 507206 h 1000125"/>
                <a:gd name="connsiteX2484" fmla="*/ 7015639 w 8324850"/>
                <a:gd name="connsiteY2484" fmla="*/ 531971 h 1000125"/>
                <a:gd name="connsiteX2485" fmla="*/ 7019449 w 8324850"/>
                <a:gd name="connsiteY2485" fmla="*/ 536734 h 1000125"/>
                <a:gd name="connsiteX2486" fmla="*/ 7013734 w 8324850"/>
                <a:gd name="connsiteY2486" fmla="*/ 539591 h 1000125"/>
                <a:gd name="connsiteX2487" fmla="*/ 7012781 w 8324850"/>
                <a:gd name="connsiteY2487" fmla="*/ 541496 h 1000125"/>
                <a:gd name="connsiteX2488" fmla="*/ 7008019 w 8324850"/>
                <a:gd name="connsiteY2488" fmla="*/ 550069 h 1000125"/>
                <a:gd name="connsiteX2489" fmla="*/ 7019449 w 8324850"/>
                <a:gd name="connsiteY2489" fmla="*/ 561499 h 1000125"/>
                <a:gd name="connsiteX2490" fmla="*/ 7030879 w 8324850"/>
                <a:gd name="connsiteY2490" fmla="*/ 550069 h 1000125"/>
                <a:gd name="connsiteX2491" fmla="*/ 7030879 w 8324850"/>
                <a:gd name="connsiteY2491" fmla="*/ 550069 h 1000125"/>
                <a:gd name="connsiteX2492" fmla="*/ 7036594 w 8324850"/>
                <a:gd name="connsiteY2492" fmla="*/ 556736 h 1000125"/>
                <a:gd name="connsiteX2493" fmla="*/ 7058501 w 8324850"/>
                <a:gd name="connsiteY2493" fmla="*/ 577691 h 1000125"/>
                <a:gd name="connsiteX2494" fmla="*/ 7063264 w 8324850"/>
                <a:gd name="connsiteY2494" fmla="*/ 581501 h 1000125"/>
                <a:gd name="connsiteX2495" fmla="*/ 7061359 w 8324850"/>
                <a:gd name="connsiteY2495" fmla="*/ 582454 h 1000125"/>
                <a:gd name="connsiteX2496" fmla="*/ 7059454 w 8324850"/>
                <a:gd name="connsiteY2496" fmla="*/ 583406 h 1000125"/>
                <a:gd name="connsiteX2497" fmla="*/ 7058501 w 8324850"/>
                <a:gd name="connsiteY2497" fmla="*/ 585311 h 1000125"/>
                <a:gd name="connsiteX2498" fmla="*/ 7053739 w 8324850"/>
                <a:gd name="connsiteY2498" fmla="*/ 593884 h 1000125"/>
                <a:gd name="connsiteX2499" fmla="*/ 7065169 w 8324850"/>
                <a:gd name="connsiteY2499" fmla="*/ 605314 h 1000125"/>
                <a:gd name="connsiteX2500" fmla="*/ 7076599 w 8324850"/>
                <a:gd name="connsiteY2500" fmla="*/ 593884 h 1000125"/>
                <a:gd name="connsiteX2501" fmla="*/ 7075646 w 8324850"/>
                <a:gd name="connsiteY2501" fmla="*/ 591026 h 1000125"/>
                <a:gd name="connsiteX2502" fmla="*/ 7082314 w 8324850"/>
                <a:gd name="connsiteY2502" fmla="*/ 596741 h 1000125"/>
                <a:gd name="connsiteX2503" fmla="*/ 7107079 w 8324850"/>
                <a:gd name="connsiteY2503" fmla="*/ 612934 h 1000125"/>
                <a:gd name="connsiteX2504" fmla="*/ 7107079 w 8324850"/>
                <a:gd name="connsiteY2504" fmla="*/ 612934 h 1000125"/>
                <a:gd name="connsiteX2505" fmla="*/ 7105174 w 8324850"/>
                <a:gd name="connsiteY2505" fmla="*/ 612934 h 1000125"/>
                <a:gd name="connsiteX2506" fmla="*/ 7095649 w 8324850"/>
                <a:gd name="connsiteY2506" fmla="*/ 622459 h 1000125"/>
                <a:gd name="connsiteX2507" fmla="*/ 7105174 w 8324850"/>
                <a:gd name="connsiteY2507" fmla="*/ 631984 h 1000125"/>
                <a:gd name="connsiteX2508" fmla="*/ 7114699 w 8324850"/>
                <a:gd name="connsiteY2508" fmla="*/ 622459 h 1000125"/>
                <a:gd name="connsiteX2509" fmla="*/ 7112794 w 8324850"/>
                <a:gd name="connsiteY2509" fmla="*/ 616744 h 1000125"/>
                <a:gd name="connsiteX2510" fmla="*/ 7167087 w 8324850"/>
                <a:gd name="connsiteY2510" fmla="*/ 637699 h 1000125"/>
                <a:gd name="connsiteX2511" fmla="*/ 7167087 w 8324850"/>
                <a:gd name="connsiteY2511" fmla="*/ 637699 h 1000125"/>
                <a:gd name="connsiteX2512" fmla="*/ 7167087 w 8324850"/>
                <a:gd name="connsiteY2512" fmla="*/ 637699 h 1000125"/>
                <a:gd name="connsiteX2513" fmla="*/ 7157562 w 8324850"/>
                <a:gd name="connsiteY2513" fmla="*/ 647224 h 1000125"/>
                <a:gd name="connsiteX2514" fmla="*/ 7162324 w 8324850"/>
                <a:gd name="connsiteY2514" fmla="*/ 655796 h 1000125"/>
                <a:gd name="connsiteX2515" fmla="*/ 7139464 w 8324850"/>
                <a:gd name="connsiteY2515" fmla="*/ 739616 h 1000125"/>
                <a:gd name="connsiteX2516" fmla="*/ 7138512 w 8324850"/>
                <a:gd name="connsiteY2516" fmla="*/ 753904 h 1000125"/>
                <a:gd name="connsiteX2517" fmla="*/ 6951821 w 8324850"/>
                <a:gd name="connsiteY2517" fmla="*/ 753904 h 1000125"/>
                <a:gd name="connsiteX2518" fmla="*/ 6951821 w 8324850"/>
                <a:gd name="connsiteY2518" fmla="*/ 744379 h 1000125"/>
                <a:gd name="connsiteX2519" fmla="*/ 6937534 w 8324850"/>
                <a:gd name="connsiteY2519" fmla="*/ 745331 h 1000125"/>
                <a:gd name="connsiteX2520" fmla="*/ 6936581 w 8324850"/>
                <a:gd name="connsiteY2520" fmla="*/ 711041 h 1000125"/>
                <a:gd name="connsiteX2521" fmla="*/ 6957537 w 8324850"/>
                <a:gd name="connsiteY2521" fmla="*/ 706279 h 1000125"/>
                <a:gd name="connsiteX2522" fmla="*/ 7004209 w 8324850"/>
                <a:gd name="connsiteY2522" fmla="*/ 669131 h 1000125"/>
                <a:gd name="connsiteX2523" fmla="*/ 7009924 w 8324850"/>
                <a:gd name="connsiteY2523" fmla="*/ 648176 h 1000125"/>
                <a:gd name="connsiteX2524" fmla="*/ 6973729 w 8324850"/>
                <a:gd name="connsiteY2524" fmla="*/ 653891 h 1000125"/>
                <a:gd name="connsiteX2525" fmla="*/ 6948964 w 8324850"/>
                <a:gd name="connsiteY2525" fmla="*/ 653891 h 1000125"/>
                <a:gd name="connsiteX2526" fmla="*/ 6948012 w 8324850"/>
                <a:gd name="connsiteY2526" fmla="*/ 640556 h 1000125"/>
                <a:gd name="connsiteX2527" fmla="*/ 6937534 w 8324850"/>
                <a:gd name="connsiteY2527" fmla="*/ 640556 h 1000125"/>
                <a:gd name="connsiteX2528" fmla="*/ 6937534 w 8324850"/>
                <a:gd name="connsiteY2528" fmla="*/ 621506 h 1000125"/>
                <a:gd name="connsiteX2529" fmla="*/ 6979444 w 8324850"/>
                <a:gd name="connsiteY2529" fmla="*/ 567214 h 1000125"/>
                <a:gd name="connsiteX2530" fmla="*/ 6985159 w 8324850"/>
                <a:gd name="connsiteY2530" fmla="*/ 544354 h 1000125"/>
                <a:gd name="connsiteX2531" fmla="*/ 6924199 w 8324850"/>
                <a:gd name="connsiteY2531" fmla="*/ 557689 h 1000125"/>
                <a:gd name="connsiteX2532" fmla="*/ 6922294 w 8324850"/>
                <a:gd name="connsiteY2532" fmla="*/ 546259 h 1000125"/>
                <a:gd name="connsiteX2533" fmla="*/ 6952774 w 8324850"/>
                <a:gd name="connsiteY2533" fmla="*/ 466249 h 1000125"/>
                <a:gd name="connsiteX2534" fmla="*/ 6567964 w 8324850"/>
                <a:gd name="connsiteY2534" fmla="*/ 709136 h 1000125"/>
                <a:gd name="connsiteX2535" fmla="*/ 6567012 w 8324850"/>
                <a:gd name="connsiteY2535" fmla="*/ 738664 h 1000125"/>
                <a:gd name="connsiteX2536" fmla="*/ 6549867 w 8324850"/>
                <a:gd name="connsiteY2536" fmla="*/ 739616 h 1000125"/>
                <a:gd name="connsiteX2537" fmla="*/ 6549867 w 8324850"/>
                <a:gd name="connsiteY2537" fmla="*/ 751046 h 1000125"/>
                <a:gd name="connsiteX2538" fmla="*/ 6489859 w 8324850"/>
                <a:gd name="connsiteY2538" fmla="*/ 751046 h 1000125"/>
                <a:gd name="connsiteX2539" fmla="*/ 6490812 w 8324850"/>
                <a:gd name="connsiteY2539" fmla="*/ 670084 h 1000125"/>
                <a:gd name="connsiteX2540" fmla="*/ 6567964 w 8324850"/>
                <a:gd name="connsiteY2540" fmla="*/ 709136 h 1000125"/>
                <a:gd name="connsiteX2541" fmla="*/ 6490812 w 8324850"/>
                <a:gd name="connsiteY2541" fmla="*/ 663416 h 1000125"/>
                <a:gd name="connsiteX2542" fmla="*/ 6490812 w 8324850"/>
                <a:gd name="connsiteY2542" fmla="*/ 658654 h 1000125"/>
                <a:gd name="connsiteX2543" fmla="*/ 6490812 w 8324850"/>
                <a:gd name="connsiteY2543" fmla="*/ 663416 h 1000125"/>
                <a:gd name="connsiteX2544" fmla="*/ 5770721 w 8324850"/>
                <a:gd name="connsiteY2544" fmla="*/ 748189 h 1000125"/>
                <a:gd name="connsiteX2545" fmla="*/ 5768817 w 8324850"/>
                <a:gd name="connsiteY2545" fmla="*/ 748189 h 1000125"/>
                <a:gd name="connsiteX2546" fmla="*/ 5768817 w 8324850"/>
                <a:gd name="connsiteY2546" fmla="*/ 742474 h 1000125"/>
                <a:gd name="connsiteX2547" fmla="*/ 5768817 w 8324850"/>
                <a:gd name="connsiteY2547" fmla="*/ 741521 h 1000125"/>
                <a:gd name="connsiteX2548" fmla="*/ 5768817 w 8324850"/>
                <a:gd name="connsiteY2548" fmla="*/ 740569 h 1000125"/>
                <a:gd name="connsiteX2549" fmla="*/ 5768817 w 8324850"/>
                <a:gd name="connsiteY2549" fmla="*/ 739616 h 1000125"/>
                <a:gd name="connsiteX2550" fmla="*/ 5768817 w 8324850"/>
                <a:gd name="connsiteY2550" fmla="*/ 738664 h 1000125"/>
                <a:gd name="connsiteX2551" fmla="*/ 5768817 w 8324850"/>
                <a:gd name="connsiteY2551" fmla="*/ 737711 h 1000125"/>
                <a:gd name="connsiteX2552" fmla="*/ 5768817 w 8324850"/>
                <a:gd name="connsiteY2552" fmla="*/ 736759 h 1000125"/>
                <a:gd name="connsiteX2553" fmla="*/ 5768817 w 8324850"/>
                <a:gd name="connsiteY2553" fmla="*/ 735806 h 1000125"/>
                <a:gd name="connsiteX2554" fmla="*/ 5768817 w 8324850"/>
                <a:gd name="connsiteY2554" fmla="*/ 734854 h 1000125"/>
                <a:gd name="connsiteX2555" fmla="*/ 5768817 w 8324850"/>
                <a:gd name="connsiteY2555" fmla="*/ 733901 h 1000125"/>
                <a:gd name="connsiteX2556" fmla="*/ 5768817 w 8324850"/>
                <a:gd name="connsiteY2556" fmla="*/ 732949 h 1000125"/>
                <a:gd name="connsiteX2557" fmla="*/ 5768817 w 8324850"/>
                <a:gd name="connsiteY2557" fmla="*/ 731996 h 1000125"/>
                <a:gd name="connsiteX2558" fmla="*/ 5768817 w 8324850"/>
                <a:gd name="connsiteY2558" fmla="*/ 731044 h 1000125"/>
                <a:gd name="connsiteX2559" fmla="*/ 5768817 w 8324850"/>
                <a:gd name="connsiteY2559" fmla="*/ 730091 h 1000125"/>
                <a:gd name="connsiteX2560" fmla="*/ 5768817 w 8324850"/>
                <a:gd name="connsiteY2560" fmla="*/ 729139 h 1000125"/>
                <a:gd name="connsiteX2561" fmla="*/ 5768817 w 8324850"/>
                <a:gd name="connsiteY2561" fmla="*/ 728186 h 1000125"/>
                <a:gd name="connsiteX2562" fmla="*/ 5768817 w 8324850"/>
                <a:gd name="connsiteY2562" fmla="*/ 727234 h 1000125"/>
                <a:gd name="connsiteX2563" fmla="*/ 5768817 w 8324850"/>
                <a:gd name="connsiteY2563" fmla="*/ 726281 h 1000125"/>
                <a:gd name="connsiteX2564" fmla="*/ 5768817 w 8324850"/>
                <a:gd name="connsiteY2564" fmla="*/ 725329 h 1000125"/>
                <a:gd name="connsiteX2565" fmla="*/ 5768817 w 8324850"/>
                <a:gd name="connsiteY2565" fmla="*/ 724376 h 1000125"/>
                <a:gd name="connsiteX2566" fmla="*/ 5768817 w 8324850"/>
                <a:gd name="connsiteY2566" fmla="*/ 723424 h 1000125"/>
                <a:gd name="connsiteX2567" fmla="*/ 5768817 w 8324850"/>
                <a:gd name="connsiteY2567" fmla="*/ 722471 h 1000125"/>
                <a:gd name="connsiteX2568" fmla="*/ 5768817 w 8324850"/>
                <a:gd name="connsiteY2568" fmla="*/ 721519 h 1000125"/>
                <a:gd name="connsiteX2569" fmla="*/ 5768817 w 8324850"/>
                <a:gd name="connsiteY2569" fmla="*/ 720566 h 1000125"/>
                <a:gd name="connsiteX2570" fmla="*/ 5768817 w 8324850"/>
                <a:gd name="connsiteY2570" fmla="*/ 720566 h 1000125"/>
                <a:gd name="connsiteX2571" fmla="*/ 5770721 w 8324850"/>
                <a:gd name="connsiteY2571" fmla="*/ 720566 h 1000125"/>
                <a:gd name="connsiteX2572" fmla="*/ 5770721 w 8324850"/>
                <a:gd name="connsiteY2572" fmla="*/ 720566 h 1000125"/>
                <a:gd name="connsiteX2573" fmla="*/ 5770721 w 8324850"/>
                <a:gd name="connsiteY2573" fmla="*/ 709136 h 1000125"/>
                <a:gd name="connsiteX2574" fmla="*/ 5767864 w 8324850"/>
                <a:gd name="connsiteY2574" fmla="*/ 709136 h 1000125"/>
                <a:gd name="connsiteX2575" fmla="*/ 5767864 w 8324850"/>
                <a:gd name="connsiteY2575" fmla="*/ 707231 h 1000125"/>
                <a:gd name="connsiteX2576" fmla="*/ 5767864 w 8324850"/>
                <a:gd name="connsiteY2576" fmla="*/ 707231 h 1000125"/>
                <a:gd name="connsiteX2577" fmla="*/ 5766912 w 8324850"/>
                <a:gd name="connsiteY2577" fmla="*/ 707231 h 1000125"/>
                <a:gd name="connsiteX2578" fmla="*/ 5765959 w 8324850"/>
                <a:gd name="connsiteY2578" fmla="*/ 707231 h 1000125"/>
                <a:gd name="connsiteX2579" fmla="*/ 5765006 w 8324850"/>
                <a:gd name="connsiteY2579" fmla="*/ 707231 h 1000125"/>
                <a:gd name="connsiteX2580" fmla="*/ 5763101 w 8324850"/>
                <a:gd name="connsiteY2580" fmla="*/ 707231 h 1000125"/>
                <a:gd name="connsiteX2581" fmla="*/ 5763101 w 8324850"/>
                <a:gd name="connsiteY2581" fmla="*/ 697706 h 1000125"/>
                <a:gd name="connsiteX2582" fmla="*/ 5767864 w 8324850"/>
                <a:gd name="connsiteY2582" fmla="*/ 697706 h 1000125"/>
                <a:gd name="connsiteX2583" fmla="*/ 5768817 w 8324850"/>
                <a:gd name="connsiteY2583" fmla="*/ 697706 h 1000125"/>
                <a:gd name="connsiteX2584" fmla="*/ 5772626 w 8324850"/>
                <a:gd name="connsiteY2584" fmla="*/ 678656 h 1000125"/>
                <a:gd name="connsiteX2585" fmla="*/ 5777389 w 8324850"/>
                <a:gd name="connsiteY2585" fmla="*/ 678656 h 1000125"/>
                <a:gd name="connsiteX2586" fmla="*/ 5777389 w 8324850"/>
                <a:gd name="connsiteY2586" fmla="*/ 678656 h 1000125"/>
                <a:gd name="connsiteX2587" fmla="*/ 5781199 w 8324850"/>
                <a:gd name="connsiteY2587" fmla="*/ 675799 h 1000125"/>
                <a:gd name="connsiteX2588" fmla="*/ 5787867 w 8324850"/>
                <a:gd name="connsiteY2588" fmla="*/ 675799 h 1000125"/>
                <a:gd name="connsiteX2589" fmla="*/ 5788819 w 8324850"/>
                <a:gd name="connsiteY2589" fmla="*/ 675799 h 1000125"/>
                <a:gd name="connsiteX2590" fmla="*/ 5791676 w 8324850"/>
                <a:gd name="connsiteY2590" fmla="*/ 670084 h 1000125"/>
                <a:gd name="connsiteX2591" fmla="*/ 5815489 w 8324850"/>
                <a:gd name="connsiteY2591" fmla="*/ 670084 h 1000125"/>
                <a:gd name="connsiteX2592" fmla="*/ 5815489 w 8324850"/>
                <a:gd name="connsiteY2592" fmla="*/ 745331 h 1000125"/>
                <a:gd name="connsiteX2593" fmla="*/ 5771674 w 8324850"/>
                <a:gd name="connsiteY2593" fmla="*/ 745331 h 1000125"/>
                <a:gd name="connsiteX2594" fmla="*/ 5770721 w 8324850"/>
                <a:gd name="connsiteY2594" fmla="*/ 748189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Lst>
              <a:rect l="l" t="t" r="r" b="b"/>
              <a:pathLst>
                <a:path w="8324850" h="1000125">
                  <a:moveTo>
                    <a:pt x="8326279" y="995839"/>
                  </a:moveTo>
                  <a:lnTo>
                    <a:pt x="8326279" y="896779"/>
                  </a:lnTo>
                  <a:lnTo>
                    <a:pt x="8235792" y="896779"/>
                  </a:lnTo>
                  <a:lnTo>
                    <a:pt x="8193881" y="896779"/>
                  </a:lnTo>
                  <a:lnTo>
                    <a:pt x="8080534" y="884396"/>
                  </a:lnTo>
                  <a:lnTo>
                    <a:pt x="8080534" y="828199"/>
                  </a:lnTo>
                  <a:lnTo>
                    <a:pt x="8063389" y="809149"/>
                  </a:lnTo>
                  <a:lnTo>
                    <a:pt x="8059579" y="653891"/>
                  </a:lnTo>
                  <a:lnTo>
                    <a:pt x="8017669" y="653891"/>
                  </a:lnTo>
                  <a:lnTo>
                    <a:pt x="8017669" y="783431"/>
                  </a:lnTo>
                  <a:lnTo>
                    <a:pt x="7983379" y="790099"/>
                  </a:lnTo>
                  <a:lnTo>
                    <a:pt x="7983379" y="854869"/>
                  </a:lnTo>
                  <a:lnTo>
                    <a:pt x="7936706" y="853916"/>
                  </a:lnTo>
                  <a:lnTo>
                    <a:pt x="7937659" y="693896"/>
                  </a:lnTo>
                  <a:lnTo>
                    <a:pt x="7883367" y="692944"/>
                  </a:lnTo>
                  <a:lnTo>
                    <a:pt x="7880509" y="796766"/>
                  </a:lnTo>
                  <a:lnTo>
                    <a:pt x="7811929" y="706279"/>
                  </a:lnTo>
                  <a:lnTo>
                    <a:pt x="7810976" y="590074"/>
                  </a:lnTo>
                  <a:lnTo>
                    <a:pt x="7738587" y="590074"/>
                  </a:lnTo>
                  <a:cubicBezTo>
                    <a:pt x="7736681" y="552926"/>
                    <a:pt x="7734776" y="507206"/>
                    <a:pt x="7734776" y="507206"/>
                  </a:cubicBezTo>
                  <a:cubicBezTo>
                    <a:pt x="7734776" y="507206"/>
                    <a:pt x="7740492" y="446246"/>
                    <a:pt x="7740492" y="436721"/>
                  </a:cubicBezTo>
                  <a:cubicBezTo>
                    <a:pt x="7740492" y="408146"/>
                    <a:pt x="7761446" y="356711"/>
                    <a:pt x="7763351" y="342424"/>
                  </a:cubicBezTo>
                  <a:cubicBezTo>
                    <a:pt x="7763351" y="338614"/>
                    <a:pt x="7756684" y="349091"/>
                    <a:pt x="7751921" y="346234"/>
                  </a:cubicBezTo>
                  <a:cubicBezTo>
                    <a:pt x="7749064" y="345281"/>
                    <a:pt x="7753826" y="338614"/>
                    <a:pt x="7751921" y="335756"/>
                  </a:cubicBezTo>
                  <a:cubicBezTo>
                    <a:pt x="7749064" y="334804"/>
                    <a:pt x="7743349" y="343376"/>
                    <a:pt x="7742396" y="339566"/>
                  </a:cubicBezTo>
                  <a:cubicBezTo>
                    <a:pt x="7741444" y="330994"/>
                    <a:pt x="7729062" y="329089"/>
                    <a:pt x="7718584" y="326231"/>
                  </a:cubicBezTo>
                  <a:cubicBezTo>
                    <a:pt x="7712869" y="327184"/>
                    <a:pt x="7698581" y="329089"/>
                    <a:pt x="7692867" y="330041"/>
                  </a:cubicBezTo>
                  <a:cubicBezTo>
                    <a:pt x="7690009" y="333851"/>
                    <a:pt x="7690009" y="335756"/>
                    <a:pt x="7687151" y="339566"/>
                  </a:cubicBezTo>
                  <a:cubicBezTo>
                    <a:pt x="7684294" y="337661"/>
                    <a:pt x="7675721" y="336709"/>
                    <a:pt x="7672864" y="334804"/>
                  </a:cubicBezTo>
                  <a:cubicBezTo>
                    <a:pt x="7672864" y="338614"/>
                    <a:pt x="7674769" y="343376"/>
                    <a:pt x="7674769" y="347186"/>
                  </a:cubicBezTo>
                  <a:cubicBezTo>
                    <a:pt x="7670006" y="346234"/>
                    <a:pt x="7666196" y="342424"/>
                    <a:pt x="7663339" y="346234"/>
                  </a:cubicBezTo>
                  <a:cubicBezTo>
                    <a:pt x="7690009" y="419576"/>
                    <a:pt x="7693819" y="444341"/>
                    <a:pt x="7693819" y="440531"/>
                  </a:cubicBezTo>
                  <a:cubicBezTo>
                    <a:pt x="7693819" y="436721"/>
                    <a:pt x="7699534" y="485299"/>
                    <a:pt x="7702392" y="498634"/>
                  </a:cubicBezTo>
                  <a:cubicBezTo>
                    <a:pt x="7701439" y="525304"/>
                    <a:pt x="7699534" y="556736"/>
                    <a:pt x="7697629" y="589121"/>
                  </a:cubicBezTo>
                  <a:lnTo>
                    <a:pt x="7601426" y="589121"/>
                  </a:lnTo>
                  <a:lnTo>
                    <a:pt x="7602379" y="672941"/>
                  </a:lnTo>
                  <a:lnTo>
                    <a:pt x="7542371" y="671989"/>
                  </a:lnTo>
                  <a:cubicBezTo>
                    <a:pt x="7547134" y="697706"/>
                    <a:pt x="7550944" y="724376"/>
                    <a:pt x="7553801" y="751999"/>
                  </a:cubicBezTo>
                  <a:lnTo>
                    <a:pt x="7409974" y="751999"/>
                  </a:lnTo>
                  <a:cubicBezTo>
                    <a:pt x="7409974" y="747236"/>
                    <a:pt x="7409974" y="738664"/>
                    <a:pt x="7409974" y="738664"/>
                  </a:cubicBezTo>
                  <a:cubicBezTo>
                    <a:pt x="7407117" y="730091"/>
                    <a:pt x="7391876" y="681514"/>
                    <a:pt x="7376637" y="632936"/>
                  </a:cubicBezTo>
                  <a:lnTo>
                    <a:pt x="7407117" y="621506"/>
                  </a:lnTo>
                  <a:cubicBezTo>
                    <a:pt x="7407117" y="622459"/>
                    <a:pt x="7406164" y="623411"/>
                    <a:pt x="7406164" y="625316"/>
                  </a:cubicBezTo>
                  <a:cubicBezTo>
                    <a:pt x="7406164" y="630079"/>
                    <a:pt x="7410926" y="634841"/>
                    <a:pt x="7415689" y="634841"/>
                  </a:cubicBezTo>
                  <a:cubicBezTo>
                    <a:pt x="7421404" y="634841"/>
                    <a:pt x="7425214" y="631031"/>
                    <a:pt x="7425214" y="625316"/>
                  </a:cubicBezTo>
                  <a:cubicBezTo>
                    <a:pt x="7425214" y="621506"/>
                    <a:pt x="7423309" y="618649"/>
                    <a:pt x="7419499" y="616744"/>
                  </a:cubicBezTo>
                  <a:lnTo>
                    <a:pt x="7423309" y="614839"/>
                  </a:lnTo>
                  <a:lnTo>
                    <a:pt x="7449026" y="598646"/>
                  </a:lnTo>
                  <a:lnTo>
                    <a:pt x="7456646" y="592931"/>
                  </a:lnTo>
                  <a:cubicBezTo>
                    <a:pt x="7456646" y="593884"/>
                    <a:pt x="7455694" y="594836"/>
                    <a:pt x="7455694" y="594836"/>
                  </a:cubicBezTo>
                  <a:cubicBezTo>
                    <a:pt x="7455694" y="600551"/>
                    <a:pt x="7460456" y="606266"/>
                    <a:pt x="7467124" y="606266"/>
                  </a:cubicBezTo>
                  <a:cubicBezTo>
                    <a:pt x="7473792" y="606266"/>
                    <a:pt x="7478554" y="601504"/>
                    <a:pt x="7478554" y="594836"/>
                  </a:cubicBezTo>
                  <a:cubicBezTo>
                    <a:pt x="7478554" y="590074"/>
                    <a:pt x="7474744" y="585311"/>
                    <a:pt x="7469981" y="584359"/>
                  </a:cubicBezTo>
                  <a:lnTo>
                    <a:pt x="7468076" y="583406"/>
                  </a:lnTo>
                  <a:lnTo>
                    <a:pt x="7472839" y="579596"/>
                  </a:lnTo>
                  <a:lnTo>
                    <a:pt x="7494746" y="558641"/>
                  </a:lnTo>
                  <a:lnTo>
                    <a:pt x="7500462" y="551974"/>
                  </a:lnTo>
                  <a:lnTo>
                    <a:pt x="7500462" y="551974"/>
                  </a:lnTo>
                  <a:cubicBezTo>
                    <a:pt x="7500462" y="551974"/>
                    <a:pt x="7500462" y="551974"/>
                    <a:pt x="7500462" y="551974"/>
                  </a:cubicBezTo>
                  <a:cubicBezTo>
                    <a:pt x="7500462" y="557689"/>
                    <a:pt x="7505224" y="563404"/>
                    <a:pt x="7511892" y="563404"/>
                  </a:cubicBezTo>
                  <a:cubicBezTo>
                    <a:pt x="7518559" y="563404"/>
                    <a:pt x="7523321" y="558641"/>
                    <a:pt x="7523321" y="551974"/>
                  </a:cubicBezTo>
                  <a:cubicBezTo>
                    <a:pt x="7523321" y="546259"/>
                    <a:pt x="7518559" y="541496"/>
                    <a:pt x="7512844" y="541496"/>
                  </a:cubicBezTo>
                  <a:lnTo>
                    <a:pt x="7510939" y="540544"/>
                  </a:lnTo>
                  <a:lnTo>
                    <a:pt x="7514749" y="535781"/>
                  </a:lnTo>
                  <a:lnTo>
                    <a:pt x="7532846" y="511016"/>
                  </a:lnTo>
                  <a:lnTo>
                    <a:pt x="7536656" y="503396"/>
                  </a:lnTo>
                  <a:lnTo>
                    <a:pt x="7537609" y="501491"/>
                  </a:lnTo>
                  <a:cubicBezTo>
                    <a:pt x="7538562" y="507206"/>
                    <a:pt x="7543324" y="511016"/>
                    <a:pt x="7549039" y="511016"/>
                  </a:cubicBezTo>
                  <a:cubicBezTo>
                    <a:pt x="7555706" y="511016"/>
                    <a:pt x="7560469" y="506254"/>
                    <a:pt x="7560469" y="499586"/>
                  </a:cubicBezTo>
                  <a:cubicBezTo>
                    <a:pt x="7560469" y="493871"/>
                    <a:pt x="7555706" y="488156"/>
                    <a:pt x="7549039" y="488156"/>
                  </a:cubicBezTo>
                  <a:cubicBezTo>
                    <a:pt x="7549039" y="488156"/>
                    <a:pt x="7549039" y="488156"/>
                    <a:pt x="7549039" y="488156"/>
                  </a:cubicBezTo>
                  <a:lnTo>
                    <a:pt x="7547134" y="487204"/>
                  </a:lnTo>
                  <a:lnTo>
                    <a:pt x="7545229" y="487204"/>
                  </a:lnTo>
                  <a:lnTo>
                    <a:pt x="7545229" y="487204"/>
                  </a:lnTo>
                  <a:lnTo>
                    <a:pt x="7548087" y="482441"/>
                  </a:lnTo>
                  <a:lnTo>
                    <a:pt x="7560469" y="454819"/>
                  </a:lnTo>
                  <a:lnTo>
                    <a:pt x="7563326" y="447199"/>
                  </a:lnTo>
                  <a:lnTo>
                    <a:pt x="7564279" y="445294"/>
                  </a:lnTo>
                  <a:cubicBezTo>
                    <a:pt x="7566184" y="450056"/>
                    <a:pt x="7569994" y="452914"/>
                    <a:pt x="7574756" y="452914"/>
                  </a:cubicBezTo>
                  <a:cubicBezTo>
                    <a:pt x="7581424" y="452914"/>
                    <a:pt x="7586187" y="448151"/>
                    <a:pt x="7586187" y="441484"/>
                  </a:cubicBezTo>
                  <a:cubicBezTo>
                    <a:pt x="7586187" y="435769"/>
                    <a:pt x="7581424" y="431006"/>
                    <a:pt x="7575709" y="431006"/>
                  </a:cubicBezTo>
                  <a:lnTo>
                    <a:pt x="7572851" y="430054"/>
                  </a:lnTo>
                  <a:lnTo>
                    <a:pt x="7570946" y="430054"/>
                  </a:lnTo>
                  <a:lnTo>
                    <a:pt x="7568089" y="431006"/>
                  </a:lnTo>
                  <a:lnTo>
                    <a:pt x="7568089" y="430054"/>
                  </a:lnTo>
                  <a:lnTo>
                    <a:pt x="7569994" y="424339"/>
                  </a:lnTo>
                  <a:lnTo>
                    <a:pt x="7576662" y="393859"/>
                  </a:lnTo>
                  <a:lnTo>
                    <a:pt x="7577614" y="387191"/>
                  </a:lnTo>
                  <a:lnTo>
                    <a:pt x="7578567" y="385286"/>
                  </a:lnTo>
                  <a:cubicBezTo>
                    <a:pt x="7580471" y="388144"/>
                    <a:pt x="7583329" y="390049"/>
                    <a:pt x="7587139" y="390049"/>
                  </a:cubicBezTo>
                  <a:cubicBezTo>
                    <a:pt x="7590949" y="390049"/>
                    <a:pt x="7594759" y="388144"/>
                    <a:pt x="7596664" y="385286"/>
                  </a:cubicBezTo>
                  <a:lnTo>
                    <a:pt x="7596664" y="385286"/>
                  </a:lnTo>
                  <a:lnTo>
                    <a:pt x="7596664" y="384334"/>
                  </a:lnTo>
                  <a:cubicBezTo>
                    <a:pt x="7596664" y="383381"/>
                    <a:pt x="7597617" y="383381"/>
                    <a:pt x="7597617" y="382429"/>
                  </a:cubicBezTo>
                  <a:lnTo>
                    <a:pt x="7599521" y="379571"/>
                  </a:lnTo>
                  <a:lnTo>
                    <a:pt x="7597617" y="375761"/>
                  </a:lnTo>
                  <a:cubicBezTo>
                    <a:pt x="7597617" y="375761"/>
                    <a:pt x="7597617" y="375761"/>
                    <a:pt x="7597617" y="375761"/>
                  </a:cubicBezTo>
                  <a:lnTo>
                    <a:pt x="7596664" y="374809"/>
                  </a:lnTo>
                  <a:lnTo>
                    <a:pt x="7595712" y="372904"/>
                  </a:lnTo>
                  <a:lnTo>
                    <a:pt x="7594759" y="372904"/>
                  </a:lnTo>
                  <a:cubicBezTo>
                    <a:pt x="7592854" y="370999"/>
                    <a:pt x="7589996" y="370046"/>
                    <a:pt x="7587139" y="370046"/>
                  </a:cubicBezTo>
                  <a:lnTo>
                    <a:pt x="7586187" y="369094"/>
                  </a:lnTo>
                  <a:lnTo>
                    <a:pt x="7584281" y="370046"/>
                  </a:lnTo>
                  <a:lnTo>
                    <a:pt x="7582376" y="370999"/>
                  </a:lnTo>
                  <a:cubicBezTo>
                    <a:pt x="7582376" y="370999"/>
                    <a:pt x="7582376" y="370999"/>
                    <a:pt x="7581424" y="370999"/>
                  </a:cubicBezTo>
                  <a:lnTo>
                    <a:pt x="7579519" y="371951"/>
                  </a:lnTo>
                  <a:lnTo>
                    <a:pt x="7579519" y="370999"/>
                  </a:lnTo>
                  <a:lnTo>
                    <a:pt x="7580471" y="366236"/>
                  </a:lnTo>
                  <a:lnTo>
                    <a:pt x="7581424" y="334804"/>
                  </a:lnTo>
                  <a:lnTo>
                    <a:pt x="7581424" y="328136"/>
                  </a:lnTo>
                  <a:lnTo>
                    <a:pt x="7582376" y="325279"/>
                  </a:lnTo>
                  <a:cubicBezTo>
                    <a:pt x="7584281" y="327184"/>
                    <a:pt x="7587139" y="328136"/>
                    <a:pt x="7589996" y="328136"/>
                  </a:cubicBezTo>
                  <a:cubicBezTo>
                    <a:pt x="7593806" y="328136"/>
                    <a:pt x="7596664" y="326231"/>
                    <a:pt x="7599521" y="323374"/>
                  </a:cubicBezTo>
                  <a:lnTo>
                    <a:pt x="7599521" y="323374"/>
                  </a:lnTo>
                  <a:lnTo>
                    <a:pt x="7599521" y="322421"/>
                  </a:lnTo>
                  <a:cubicBezTo>
                    <a:pt x="7599521" y="321469"/>
                    <a:pt x="7600474" y="321469"/>
                    <a:pt x="7600474" y="320516"/>
                  </a:cubicBezTo>
                  <a:lnTo>
                    <a:pt x="7602379" y="316706"/>
                  </a:lnTo>
                  <a:lnTo>
                    <a:pt x="7600474" y="310991"/>
                  </a:lnTo>
                  <a:lnTo>
                    <a:pt x="7599521" y="310039"/>
                  </a:lnTo>
                  <a:lnTo>
                    <a:pt x="7598569" y="310039"/>
                  </a:lnTo>
                  <a:cubicBezTo>
                    <a:pt x="7596664" y="308134"/>
                    <a:pt x="7593806" y="306229"/>
                    <a:pt x="7590949" y="306229"/>
                  </a:cubicBezTo>
                  <a:cubicBezTo>
                    <a:pt x="7588092" y="306229"/>
                    <a:pt x="7585234" y="307181"/>
                    <a:pt x="7583329" y="309086"/>
                  </a:cubicBezTo>
                  <a:lnTo>
                    <a:pt x="7583329" y="309086"/>
                  </a:lnTo>
                  <a:lnTo>
                    <a:pt x="7582376" y="310039"/>
                  </a:lnTo>
                  <a:lnTo>
                    <a:pt x="7582376" y="310039"/>
                  </a:lnTo>
                  <a:lnTo>
                    <a:pt x="7581424" y="308134"/>
                  </a:lnTo>
                  <a:lnTo>
                    <a:pt x="7581424" y="303371"/>
                  </a:lnTo>
                  <a:lnTo>
                    <a:pt x="7576662" y="272891"/>
                  </a:lnTo>
                  <a:lnTo>
                    <a:pt x="7574756" y="267176"/>
                  </a:lnTo>
                  <a:lnTo>
                    <a:pt x="7574756" y="263366"/>
                  </a:lnTo>
                  <a:cubicBezTo>
                    <a:pt x="7576662" y="264319"/>
                    <a:pt x="7578567" y="265271"/>
                    <a:pt x="7581424" y="265271"/>
                  </a:cubicBezTo>
                  <a:cubicBezTo>
                    <a:pt x="7588092" y="265271"/>
                    <a:pt x="7592854" y="260509"/>
                    <a:pt x="7592854" y="253841"/>
                  </a:cubicBezTo>
                  <a:cubicBezTo>
                    <a:pt x="7592854" y="253841"/>
                    <a:pt x="7592854" y="252889"/>
                    <a:pt x="7592854" y="252889"/>
                  </a:cubicBezTo>
                  <a:lnTo>
                    <a:pt x="7592854" y="252889"/>
                  </a:lnTo>
                  <a:lnTo>
                    <a:pt x="7592854" y="252889"/>
                  </a:lnTo>
                  <a:cubicBezTo>
                    <a:pt x="7592854" y="250984"/>
                    <a:pt x="7591901" y="249079"/>
                    <a:pt x="7590949" y="248126"/>
                  </a:cubicBezTo>
                  <a:lnTo>
                    <a:pt x="7590949" y="247174"/>
                  </a:lnTo>
                  <a:lnTo>
                    <a:pt x="7589996" y="246221"/>
                  </a:lnTo>
                  <a:lnTo>
                    <a:pt x="7589044" y="245269"/>
                  </a:lnTo>
                  <a:cubicBezTo>
                    <a:pt x="7588092" y="244316"/>
                    <a:pt x="7586187" y="243364"/>
                    <a:pt x="7584281" y="243364"/>
                  </a:cubicBezTo>
                  <a:lnTo>
                    <a:pt x="7583329" y="243364"/>
                  </a:lnTo>
                  <a:lnTo>
                    <a:pt x="7582376" y="243364"/>
                  </a:lnTo>
                  <a:cubicBezTo>
                    <a:pt x="7582376" y="243364"/>
                    <a:pt x="7582376" y="243364"/>
                    <a:pt x="7582376" y="243364"/>
                  </a:cubicBezTo>
                  <a:lnTo>
                    <a:pt x="7582376" y="243364"/>
                  </a:lnTo>
                  <a:lnTo>
                    <a:pt x="7580471" y="243364"/>
                  </a:lnTo>
                  <a:lnTo>
                    <a:pt x="7578567" y="244316"/>
                  </a:lnTo>
                  <a:cubicBezTo>
                    <a:pt x="7577614" y="244316"/>
                    <a:pt x="7577614" y="244316"/>
                    <a:pt x="7576662" y="245269"/>
                  </a:cubicBezTo>
                  <a:lnTo>
                    <a:pt x="7572851" y="247174"/>
                  </a:lnTo>
                  <a:lnTo>
                    <a:pt x="7571899" y="248126"/>
                  </a:lnTo>
                  <a:lnTo>
                    <a:pt x="7570946" y="250031"/>
                  </a:lnTo>
                  <a:lnTo>
                    <a:pt x="7569042" y="247174"/>
                  </a:lnTo>
                  <a:lnTo>
                    <a:pt x="7568089" y="243364"/>
                  </a:lnTo>
                  <a:lnTo>
                    <a:pt x="7556659" y="213836"/>
                  </a:lnTo>
                  <a:lnTo>
                    <a:pt x="7554754" y="209074"/>
                  </a:lnTo>
                  <a:lnTo>
                    <a:pt x="7553801" y="204311"/>
                  </a:lnTo>
                  <a:cubicBezTo>
                    <a:pt x="7554754" y="204311"/>
                    <a:pt x="7556659" y="205264"/>
                    <a:pt x="7557612" y="205264"/>
                  </a:cubicBezTo>
                  <a:cubicBezTo>
                    <a:pt x="7564279" y="205264"/>
                    <a:pt x="7569042" y="200501"/>
                    <a:pt x="7569042" y="193834"/>
                  </a:cubicBezTo>
                  <a:cubicBezTo>
                    <a:pt x="7569042" y="193834"/>
                    <a:pt x="7569042" y="193834"/>
                    <a:pt x="7569042" y="193834"/>
                  </a:cubicBezTo>
                  <a:lnTo>
                    <a:pt x="7569042" y="192881"/>
                  </a:lnTo>
                  <a:lnTo>
                    <a:pt x="7566184" y="187166"/>
                  </a:lnTo>
                  <a:lnTo>
                    <a:pt x="7565231" y="186214"/>
                  </a:lnTo>
                  <a:lnTo>
                    <a:pt x="7562374" y="185261"/>
                  </a:lnTo>
                  <a:cubicBezTo>
                    <a:pt x="7561421" y="185261"/>
                    <a:pt x="7561421" y="184309"/>
                    <a:pt x="7560469" y="184309"/>
                  </a:cubicBezTo>
                  <a:lnTo>
                    <a:pt x="7558564" y="183356"/>
                  </a:lnTo>
                  <a:lnTo>
                    <a:pt x="7557612" y="183356"/>
                  </a:lnTo>
                  <a:cubicBezTo>
                    <a:pt x="7557612" y="183356"/>
                    <a:pt x="7557612" y="183356"/>
                    <a:pt x="7556659" y="183356"/>
                  </a:cubicBezTo>
                  <a:cubicBezTo>
                    <a:pt x="7553801" y="183356"/>
                    <a:pt x="7550944" y="184309"/>
                    <a:pt x="7549039" y="187166"/>
                  </a:cubicBezTo>
                  <a:lnTo>
                    <a:pt x="7549039" y="187166"/>
                  </a:lnTo>
                  <a:lnTo>
                    <a:pt x="7549039" y="187166"/>
                  </a:lnTo>
                  <a:cubicBezTo>
                    <a:pt x="7548087" y="188119"/>
                    <a:pt x="7547134" y="190024"/>
                    <a:pt x="7546181" y="191929"/>
                  </a:cubicBezTo>
                  <a:lnTo>
                    <a:pt x="7543324" y="190024"/>
                  </a:lnTo>
                  <a:lnTo>
                    <a:pt x="7541419" y="186214"/>
                  </a:lnTo>
                  <a:lnTo>
                    <a:pt x="7524274" y="159544"/>
                  </a:lnTo>
                  <a:lnTo>
                    <a:pt x="7521417" y="155734"/>
                  </a:lnTo>
                  <a:lnTo>
                    <a:pt x="7519512" y="150971"/>
                  </a:lnTo>
                  <a:cubicBezTo>
                    <a:pt x="7520464" y="150971"/>
                    <a:pt x="7520464" y="150971"/>
                    <a:pt x="7521417" y="150971"/>
                  </a:cubicBezTo>
                  <a:cubicBezTo>
                    <a:pt x="7528084" y="150971"/>
                    <a:pt x="7532846" y="146209"/>
                    <a:pt x="7532846" y="139541"/>
                  </a:cubicBezTo>
                  <a:cubicBezTo>
                    <a:pt x="7532846" y="139541"/>
                    <a:pt x="7532846" y="138589"/>
                    <a:pt x="7532846" y="138589"/>
                  </a:cubicBezTo>
                  <a:lnTo>
                    <a:pt x="7532846" y="138589"/>
                  </a:lnTo>
                  <a:lnTo>
                    <a:pt x="7532846" y="137636"/>
                  </a:lnTo>
                  <a:lnTo>
                    <a:pt x="7531894" y="135731"/>
                  </a:lnTo>
                  <a:cubicBezTo>
                    <a:pt x="7531894" y="135731"/>
                    <a:pt x="7531894" y="135731"/>
                    <a:pt x="7531894" y="134779"/>
                  </a:cubicBezTo>
                  <a:lnTo>
                    <a:pt x="7530942" y="130969"/>
                  </a:lnTo>
                  <a:lnTo>
                    <a:pt x="7530942" y="130969"/>
                  </a:lnTo>
                  <a:lnTo>
                    <a:pt x="7524274" y="128111"/>
                  </a:lnTo>
                  <a:lnTo>
                    <a:pt x="7523321" y="129064"/>
                  </a:lnTo>
                  <a:cubicBezTo>
                    <a:pt x="7523321" y="129064"/>
                    <a:pt x="7523321" y="129064"/>
                    <a:pt x="7523321" y="129064"/>
                  </a:cubicBezTo>
                  <a:cubicBezTo>
                    <a:pt x="7517606" y="129064"/>
                    <a:pt x="7512844" y="133826"/>
                    <a:pt x="7511892" y="139541"/>
                  </a:cubicBezTo>
                  <a:lnTo>
                    <a:pt x="7508081" y="137636"/>
                  </a:lnTo>
                  <a:lnTo>
                    <a:pt x="7506176" y="134779"/>
                  </a:lnTo>
                  <a:lnTo>
                    <a:pt x="7484269" y="111919"/>
                  </a:lnTo>
                  <a:lnTo>
                    <a:pt x="7481412" y="109061"/>
                  </a:lnTo>
                  <a:lnTo>
                    <a:pt x="7479506" y="105251"/>
                  </a:lnTo>
                  <a:cubicBezTo>
                    <a:pt x="7479506" y="105251"/>
                    <a:pt x="7479506" y="105251"/>
                    <a:pt x="7479506" y="105251"/>
                  </a:cubicBezTo>
                  <a:cubicBezTo>
                    <a:pt x="7486174" y="105251"/>
                    <a:pt x="7490937" y="100489"/>
                    <a:pt x="7490937" y="93821"/>
                  </a:cubicBezTo>
                  <a:cubicBezTo>
                    <a:pt x="7490937" y="90964"/>
                    <a:pt x="7489984" y="88106"/>
                    <a:pt x="7488079" y="86201"/>
                  </a:cubicBezTo>
                  <a:lnTo>
                    <a:pt x="7487126" y="84296"/>
                  </a:lnTo>
                  <a:lnTo>
                    <a:pt x="7487126" y="84296"/>
                  </a:lnTo>
                  <a:lnTo>
                    <a:pt x="7480459" y="81439"/>
                  </a:lnTo>
                  <a:lnTo>
                    <a:pt x="7475696" y="83344"/>
                  </a:lnTo>
                  <a:cubicBezTo>
                    <a:pt x="7475696" y="83344"/>
                    <a:pt x="7475696" y="83344"/>
                    <a:pt x="7475696" y="83344"/>
                  </a:cubicBezTo>
                  <a:lnTo>
                    <a:pt x="7473792" y="84296"/>
                  </a:lnTo>
                  <a:lnTo>
                    <a:pt x="7471887" y="85249"/>
                  </a:lnTo>
                  <a:lnTo>
                    <a:pt x="7470934" y="88106"/>
                  </a:lnTo>
                  <a:cubicBezTo>
                    <a:pt x="7470934" y="89059"/>
                    <a:pt x="7469981" y="90011"/>
                    <a:pt x="7469981" y="90011"/>
                  </a:cubicBezTo>
                  <a:lnTo>
                    <a:pt x="7469029" y="92869"/>
                  </a:lnTo>
                  <a:lnTo>
                    <a:pt x="7469029" y="93821"/>
                  </a:lnTo>
                  <a:lnTo>
                    <a:pt x="7469029" y="94774"/>
                  </a:lnTo>
                  <a:cubicBezTo>
                    <a:pt x="7469029" y="94774"/>
                    <a:pt x="7469029" y="94774"/>
                    <a:pt x="7469029" y="95726"/>
                  </a:cubicBezTo>
                  <a:lnTo>
                    <a:pt x="7464267" y="93821"/>
                  </a:lnTo>
                  <a:lnTo>
                    <a:pt x="7461409" y="91916"/>
                  </a:lnTo>
                  <a:lnTo>
                    <a:pt x="7434739" y="73819"/>
                  </a:lnTo>
                  <a:lnTo>
                    <a:pt x="7430929" y="71914"/>
                  </a:lnTo>
                  <a:lnTo>
                    <a:pt x="7428071" y="69056"/>
                  </a:lnTo>
                  <a:cubicBezTo>
                    <a:pt x="7432834" y="68104"/>
                    <a:pt x="7436644" y="63341"/>
                    <a:pt x="7436644" y="58579"/>
                  </a:cubicBezTo>
                  <a:cubicBezTo>
                    <a:pt x="7436644" y="56674"/>
                    <a:pt x="7435692" y="53816"/>
                    <a:pt x="7434739" y="51911"/>
                  </a:cubicBezTo>
                  <a:lnTo>
                    <a:pt x="7432834" y="48101"/>
                  </a:lnTo>
                  <a:lnTo>
                    <a:pt x="7432834" y="48101"/>
                  </a:lnTo>
                  <a:lnTo>
                    <a:pt x="7427119" y="45244"/>
                  </a:lnTo>
                  <a:lnTo>
                    <a:pt x="7426167" y="45244"/>
                  </a:lnTo>
                  <a:lnTo>
                    <a:pt x="7419499" y="48101"/>
                  </a:lnTo>
                  <a:lnTo>
                    <a:pt x="7418546" y="50006"/>
                  </a:lnTo>
                  <a:lnTo>
                    <a:pt x="7417594" y="50959"/>
                  </a:lnTo>
                  <a:cubicBezTo>
                    <a:pt x="7415689" y="52864"/>
                    <a:pt x="7414737" y="55721"/>
                    <a:pt x="7414737" y="57626"/>
                  </a:cubicBezTo>
                  <a:cubicBezTo>
                    <a:pt x="7414737" y="58579"/>
                    <a:pt x="7414737" y="59531"/>
                    <a:pt x="7415689" y="60484"/>
                  </a:cubicBezTo>
                  <a:lnTo>
                    <a:pt x="7410926" y="60484"/>
                  </a:lnTo>
                  <a:lnTo>
                    <a:pt x="7408069" y="58579"/>
                  </a:lnTo>
                  <a:lnTo>
                    <a:pt x="7378542" y="46196"/>
                  </a:lnTo>
                  <a:lnTo>
                    <a:pt x="7374731" y="45244"/>
                  </a:lnTo>
                  <a:lnTo>
                    <a:pt x="7370921" y="42386"/>
                  </a:lnTo>
                  <a:cubicBezTo>
                    <a:pt x="7374731" y="40481"/>
                    <a:pt x="7377589" y="36671"/>
                    <a:pt x="7377589" y="32861"/>
                  </a:cubicBezTo>
                  <a:cubicBezTo>
                    <a:pt x="7377589" y="30004"/>
                    <a:pt x="7376637" y="27146"/>
                    <a:pt x="7374731" y="25241"/>
                  </a:cubicBezTo>
                  <a:lnTo>
                    <a:pt x="7373779" y="23336"/>
                  </a:lnTo>
                  <a:lnTo>
                    <a:pt x="7373779" y="23336"/>
                  </a:lnTo>
                  <a:lnTo>
                    <a:pt x="7367112" y="20479"/>
                  </a:lnTo>
                  <a:lnTo>
                    <a:pt x="7367112" y="20479"/>
                  </a:lnTo>
                  <a:lnTo>
                    <a:pt x="7359492" y="23336"/>
                  </a:lnTo>
                  <a:lnTo>
                    <a:pt x="7358539" y="24289"/>
                  </a:lnTo>
                  <a:cubicBezTo>
                    <a:pt x="7355681" y="26194"/>
                    <a:pt x="7354729" y="29051"/>
                    <a:pt x="7354729" y="32861"/>
                  </a:cubicBezTo>
                  <a:cubicBezTo>
                    <a:pt x="7354729" y="34766"/>
                    <a:pt x="7355681" y="36671"/>
                    <a:pt x="7356634" y="37624"/>
                  </a:cubicBezTo>
                  <a:lnTo>
                    <a:pt x="7351871" y="38576"/>
                  </a:lnTo>
                  <a:lnTo>
                    <a:pt x="7349014" y="37624"/>
                  </a:lnTo>
                  <a:lnTo>
                    <a:pt x="7317581" y="30956"/>
                  </a:lnTo>
                  <a:lnTo>
                    <a:pt x="7313771" y="30956"/>
                  </a:lnTo>
                  <a:lnTo>
                    <a:pt x="7309009" y="28099"/>
                  </a:lnTo>
                  <a:cubicBezTo>
                    <a:pt x="7311867" y="26194"/>
                    <a:pt x="7313771" y="23336"/>
                    <a:pt x="7313771" y="19526"/>
                  </a:cubicBezTo>
                  <a:cubicBezTo>
                    <a:pt x="7313771" y="15716"/>
                    <a:pt x="7311867" y="12859"/>
                    <a:pt x="7309962" y="10954"/>
                  </a:cubicBezTo>
                  <a:lnTo>
                    <a:pt x="7309962" y="10001"/>
                  </a:lnTo>
                  <a:lnTo>
                    <a:pt x="7303294" y="7144"/>
                  </a:lnTo>
                  <a:lnTo>
                    <a:pt x="7296626" y="10001"/>
                  </a:lnTo>
                  <a:lnTo>
                    <a:pt x="7296626" y="10954"/>
                  </a:lnTo>
                  <a:cubicBezTo>
                    <a:pt x="7294721" y="12859"/>
                    <a:pt x="7292817" y="15716"/>
                    <a:pt x="7292817" y="18574"/>
                  </a:cubicBezTo>
                  <a:cubicBezTo>
                    <a:pt x="7292817" y="21431"/>
                    <a:pt x="7293769" y="24289"/>
                    <a:pt x="7295674" y="26194"/>
                  </a:cubicBezTo>
                  <a:lnTo>
                    <a:pt x="7289959" y="28099"/>
                  </a:lnTo>
                  <a:lnTo>
                    <a:pt x="7286149" y="28099"/>
                  </a:lnTo>
                  <a:lnTo>
                    <a:pt x="7254717" y="28099"/>
                  </a:lnTo>
                  <a:lnTo>
                    <a:pt x="7250906" y="28099"/>
                  </a:lnTo>
                  <a:lnTo>
                    <a:pt x="7246144" y="27146"/>
                  </a:lnTo>
                  <a:cubicBezTo>
                    <a:pt x="7248049" y="25241"/>
                    <a:pt x="7249001" y="22384"/>
                    <a:pt x="7249001" y="19526"/>
                  </a:cubicBezTo>
                  <a:cubicBezTo>
                    <a:pt x="7249001" y="13811"/>
                    <a:pt x="7245192" y="10001"/>
                    <a:pt x="7239476" y="9049"/>
                  </a:cubicBezTo>
                  <a:lnTo>
                    <a:pt x="7236619" y="8096"/>
                  </a:lnTo>
                  <a:lnTo>
                    <a:pt x="7229951" y="10954"/>
                  </a:lnTo>
                  <a:lnTo>
                    <a:pt x="7228999" y="12859"/>
                  </a:lnTo>
                  <a:cubicBezTo>
                    <a:pt x="7227094" y="14764"/>
                    <a:pt x="7226142" y="16669"/>
                    <a:pt x="7226142" y="19526"/>
                  </a:cubicBezTo>
                  <a:cubicBezTo>
                    <a:pt x="7226142" y="23336"/>
                    <a:pt x="7228046" y="26194"/>
                    <a:pt x="7230904" y="28099"/>
                  </a:cubicBezTo>
                  <a:lnTo>
                    <a:pt x="7225189" y="30956"/>
                  </a:lnTo>
                  <a:lnTo>
                    <a:pt x="7221379" y="30956"/>
                  </a:lnTo>
                  <a:lnTo>
                    <a:pt x="7189946" y="37624"/>
                  </a:lnTo>
                  <a:lnTo>
                    <a:pt x="7187089" y="38576"/>
                  </a:lnTo>
                  <a:lnTo>
                    <a:pt x="7182326" y="37624"/>
                  </a:lnTo>
                  <a:cubicBezTo>
                    <a:pt x="7183279" y="35719"/>
                    <a:pt x="7184231" y="33814"/>
                    <a:pt x="7184231" y="31909"/>
                  </a:cubicBezTo>
                  <a:cubicBezTo>
                    <a:pt x="7184231" y="28099"/>
                    <a:pt x="7182326" y="25241"/>
                    <a:pt x="7179469" y="23336"/>
                  </a:cubicBezTo>
                  <a:lnTo>
                    <a:pt x="7179469" y="23336"/>
                  </a:lnTo>
                  <a:lnTo>
                    <a:pt x="7179469" y="23336"/>
                  </a:lnTo>
                  <a:cubicBezTo>
                    <a:pt x="7178517" y="22384"/>
                    <a:pt x="7176612" y="21431"/>
                    <a:pt x="7174706" y="21431"/>
                  </a:cubicBezTo>
                  <a:lnTo>
                    <a:pt x="7171849" y="20479"/>
                  </a:lnTo>
                  <a:lnTo>
                    <a:pt x="7170896" y="20479"/>
                  </a:lnTo>
                  <a:lnTo>
                    <a:pt x="7168039" y="21431"/>
                  </a:lnTo>
                  <a:cubicBezTo>
                    <a:pt x="7167087" y="21431"/>
                    <a:pt x="7167087" y="21431"/>
                    <a:pt x="7166134" y="22384"/>
                  </a:cubicBezTo>
                  <a:lnTo>
                    <a:pt x="7164229" y="23336"/>
                  </a:lnTo>
                  <a:lnTo>
                    <a:pt x="7164229" y="24289"/>
                  </a:lnTo>
                  <a:cubicBezTo>
                    <a:pt x="7162324" y="26194"/>
                    <a:pt x="7160419" y="29051"/>
                    <a:pt x="7160419" y="31909"/>
                  </a:cubicBezTo>
                  <a:cubicBezTo>
                    <a:pt x="7160419" y="36671"/>
                    <a:pt x="7163276" y="40481"/>
                    <a:pt x="7167087" y="42386"/>
                  </a:cubicBezTo>
                  <a:lnTo>
                    <a:pt x="7162324" y="46196"/>
                  </a:lnTo>
                  <a:lnTo>
                    <a:pt x="7158514" y="47149"/>
                  </a:lnTo>
                  <a:lnTo>
                    <a:pt x="7128987" y="59531"/>
                  </a:lnTo>
                  <a:lnTo>
                    <a:pt x="7126129" y="61436"/>
                  </a:lnTo>
                  <a:lnTo>
                    <a:pt x="7121367" y="61436"/>
                  </a:lnTo>
                  <a:cubicBezTo>
                    <a:pt x="7121367" y="60484"/>
                    <a:pt x="7122319" y="59531"/>
                    <a:pt x="7122319" y="57626"/>
                  </a:cubicBezTo>
                  <a:cubicBezTo>
                    <a:pt x="7122319" y="51911"/>
                    <a:pt x="7117556" y="47149"/>
                    <a:pt x="7112794" y="47149"/>
                  </a:cubicBezTo>
                  <a:lnTo>
                    <a:pt x="7110889" y="46196"/>
                  </a:lnTo>
                  <a:lnTo>
                    <a:pt x="7109937" y="46196"/>
                  </a:lnTo>
                  <a:lnTo>
                    <a:pt x="7104221" y="49054"/>
                  </a:lnTo>
                  <a:lnTo>
                    <a:pt x="7104221" y="49054"/>
                  </a:lnTo>
                  <a:lnTo>
                    <a:pt x="7103269" y="50959"/>
                  </a:lnTo>
                  <a:cubicBezTo>
                    <a:pt x="7101364" y="52864"/>
                    <a:pt x="7100412" y="54769"/>
                    <a:pt x="7100412" y="57626"/>
                  </a:cubicBezTo>
                  <a:cubicBezTo>
                    <a:pt x="7100412" y="62389"/>
                    <a:pt x="7104221" y="67151"/>
                    <a:pt x="7108984" y="68104"/>
                  </a:cubicBezTo>
                  <a:lnTo>
                    <a:pt x="7105174" y="71914"/>
                  </a:lnTo>
                  <a:lnTo>
                    <a:pt x="7101364" y="73819"/>
                  </a:lnTo>
                  <a:lnTo>
                    <a:pt x="7075646" y="91916"/>
                  </a:lnTo>
                  <a:lnTo>
                    <a:pt x="7072789" y="93821"/>
                  </a:lnTo>
                  <a:lnTo>
                    <a:pt x="7068979" y="94774"/>
                  </a:lnTo>
                  <a:cubicBezTo>
                    <a:pt x="7068979" y="94774"/>
                    <a:pt x="7068979" y="93821"/>
                    <a:pt x="7068979" y="93821"/>
                  </a:cubicBezTo>
                  <a:cubicBezTo>
                    <a:pt x="7068979" y="88106"/>
                    <a:pt x="7064217" y="82391"/>
                    <a:pt x="7057549" y="82391"/>
                  </a:cubicBezTo>
                  <a:lnTo>
                    <a:pt x="7055644" y="81439"/>
                  </a:lnTo>
                  <a:lnTo>
                    <a:pt x="7048976" y="84296"/>
                  </a:lnTo>
                  <a:lnTo>
                    <a:pt x="7048976" y="84296"/>
                  </a:lnTo>
                  <a:lnTo>
                    <a:pt x="7047071" y="88106"/>
                  </a:lnTo>
                  <a:cubicBezTo>
                    <a:pt x="7047071" y="88106"/>
                    <a:pt x="7047071" y="88106"/>
                    <a:pt x="7047071" y="88106"/>
                  </a:cubicBezTo>
                  <a:lnTo>
                    <a:pt x="7046119" y="90011"/>
                  </a:lnTo>
                  <a:lnTo>
                    <a:pt x="7046119" y="90964"/>
                  </a:lnTo>
                  <a:lnTo>
                    <a:pt x="7046119" y="90964"/>
                  </a:lnTo>
                  <a:cubicBezTo>
                    <a:pt x="7046119" y="90964"/>
                    <a:pt x="7046119" y="91916"/>
                    <a:pt x="7046119" y="91916"/>
                  </a:cubicBezTo>
                  <a:cubicBezTo>
                    <a:pt x="7046119" y="97631"/>
                    <a:pt x="7050881" y="102394"/>
                    <a:pt x="7056596" y="102394"/>
                  </a:cubicBezTo>
                  <a:lnTo>
                    <a:pt x="7053739" y="107156"/>
                  </a:lnTo>
                  <a:lnTo>
                    <a:pt x="7049929" y="110014"/>
                  </a:lnTo>
                  <a:lnTo>
                    <a:pt x="7028021" y="132874"/>
                  </a:lnTo>
                  <a:lnTo>
                    <a:pt x="7026117" y="135731"/>
                  </a:lnTo>
                  <a:lnTo>
                    <a:pt x="7023259" y="137636"/>
                  </a:lnTo>
                  <a:cubicBezTo>
                    <a:pt x="7022306" y="131921"/>
                    <a:pt x="7017544" y="128111"/>
                    <a:pt x="7012781" y="128111"/>
                  </a:cubicBezTo>
                  <a:cubicBezTo>
                    <a:pt x="7012781" y="128111"/>
                    <a:pt x="7012781" y="128111"/>
                    <a:pt x="7011829" y="128111"/>
                  </a:cubicBezTo>
                  <a:lnTo>
                    <a:pt x="7009924" y="127159"/>
                  </a:lnTo>
                  <a:lnTo>
                    <a:pt x="7003256" y="130016"/>
                  </a:lnTo>
                  <a:lnTo>
                    <a:pt x="7003256" y="130016"/>
                  </a:lnTo>
                  <a:lnTo>
                    <a:pt x="7000399" y="135731"/>
                  </a:lnTo>
                  <a:lnTo>
                    <a:pt x="7000399" y="136684"/>
                  </a:lnTo>
                  <a:lnTo>
                    <a:pt x="7001351" y="137636"/>
                  </a:lnTo>
                  <a:cubicBezTo>
                    <a:pt x="7001351" y="137636"/>
                    <a:pt x="7001351" y="137636"/>
                    <a:pt x="7001351" y="137636"/>
                  </a:cubicBezTo>
                  <a:cubicBezTo>
                    <a:pt x="7001351" y="143351"/>
                    <a:pt x="7006114" y="149066"/>
                    <a:pt x="7012781" y="149066"/>
                  </a:cubicBezTo>
                  <a:cubicBezTo>
                    <a:pt x="7012781" y="149066"/>
                    <a:pt x="7012781" y="149066"/>
                    <a:pt x="7013734" y="149066"/>
                  </a:cubicBezTo>
                  <a:lnTo>
                    <a:pt x="7011829" y="152876"/>
                  </a:lnTo>
                  <a:lnTo>
                    <a:pt x="7008971" y="156686"/>
                  </a:lnTo>
                  <a:lnTo>
                    <a:pt x="6991826" y="183356"/>
                  </a:lnTo>
                  <a:lnTo>
                    <a:pt x="6989921" y="187166"/>
                  </a:lnTo>
                  <a:lnTo>
                    <a:pt x="6988969" y="188119"/>
                  </a:lnTo>
                  <a:cubicBezTo>
                    <a:pt x="6987064" y="184309"/>
                    <a:pt x="6983254" y="181451"/>
                    <a:pt x="6978492" y="181451"/>
                  </a:cubicBezTo>
                  <a:cubicBezTo>
                    <a:pt x="6978492" y="181451"/>
                    <a:pt x="6978492" y="181451"/>
                    <a:pt x="6977539" y="181451"/>
                  </a:cubicBezTo>
                  <a:lnTo>
                    <a:pt x="6975634" y="181451"/>
                  </a:lnTo>
                  <a:lnTo>
                    <a:pt x="6968967" y="184309"/>
                  </a:lnTo>
                  <a:lnTo>
                    <a:pt x="6968014" y="185261"/>
                  </a:lnTo>
                  <a:lnTo>
                    <a:pt x="6966109" y="190976"/>
                  </a:lnTo>
                  <a:lnTo>
                    <a:pt x="6968014" y="194786"/>
                  </a:lnTo>
                  <a:cubicBezTo>
                    <a:pt x="6968967" y="199549"/>
                    <a:pt x="6973729" y="203359"/>
                    <a:pt x="6978492" y="203359"/>
                  </a:cubicBezTo>
                  <a:cubicBezTo>
                    <a:pt x="6979444" y="203359"/>
                    <a:pt x="6980396" y="203359"/>
                    <a:pt x="6981349" y="203359"/>
                  </a:cubicBezTo>
                  <a:lnTo>
                    <a:pt x="6980396" y="207169"/>
                  </a:lnTo>
                  <a:lnTo>
                    <a:pt x="6978492" y="211931"/>
                  </a:lnTo>
                  <a:lnTo>
                    <a:pt x="6967062" y="240506"/>
                  </a:lnTo>
                  <a:lnTo>
                    <a:pt x="6966109" y="244316"/>
                  </a:lnTo>
                  <a:lnTo>
                    <a:pt x="6965156" y="245269"/>
                  </a:lnTo>
                  <a:cubicBezTo>
                    <a:pt x="6963251" y="242411"/>
                    <a:pt x="6960394" y="240506"/>
                    <a:pt x="6956584" y="240506"/>
                  </a:cubicBezTo>
                  <a:cubicBezTo>
                    <a:pt x="6956584" y="240506"/>
                    <a:pt x="6956584" y="240506"/>
                    <a:pt x="6956584" y="240506"/>
                  </a:cubicBezTo>
                  <a:lnTo>
                    <a:pt x="6956584" y="240506"/>
                  </a:lnTo>
                  <a:lnTo>
                    <a:pt x="6953726" y="240506"/>
                  </a:lnTo>
                  <a:lnTo>
                    <a:pt x="6947059" y="243364"/>
                  </a:lnTo>
                  <a:lnTo>
                    <a:pt x="6946106" y="244316"/>
                  </a:lnTo>
                  <a:lnTo>
                    <a:pt x="6944201" y="250031"/>
                  </a:lnTo>
                  <a:lnTo>
                    <a:pt x="6947059" y="255746"/>
                  </a:lnTo>
                  <a:lnTo>
                    <a:pt x="6948012" y="256699"/>
                  </a:lnTo>
                  <a:lnTo>
                    <a:pt x="6948012" y="256699"/>
                  </a:lnTo>
                  <a:cubicBezTo>
                    <a:pt x="6949917" y="259556"/>
                    <a:pt x="6953726" y="262414"/>
                    <a:pt x="6957537" y="262414"/>
                  </a:cubicBezTo>
                  <a:cubicBezTo>
                    <a:pt x="6958489" y="262414"/>
                    <a:pt x="6960394" y="262414"/>
                    <a:pt x="6961346" y="261461"/>
                  </a:cubicBezTo>
                  <a:lnTo>
                    <a:pt x="6961346" y="263366"/>
                  </a:lnTo>
                  <a:lnTo>
                    <a:pt x="6959442" y="269081"/>
                  </a:lnTo>
                  <a:lnTo>
                    <a:pt x="6953726" y="299561"/>
                  </a:lnTo>
                  <a:lnTo>
                    <a:pt x="6953726" y="304324"/>
                  </a:lnTo>
                  <a:lnTo>
                    <a:pt x="6952774" y="305276"/>
                  </a:lnTo>
                  <a:lnTo>
                    <a:pt x="6952774" y="305276"/>
                  </a:lnTo>
                  <a:lnTo>
                    <a:pt x="6951821" y="304324"/>
                  </a:lnTo>
                  <a:lnTo>
                    <a:pt x="6948012" y="302419"/>
                  </a:lnTo>
                  <a:lnTo>
                    <a:pt x="6948012" y="302419"/>
                  </a:lnTo>
                  <a:lnTo>
                    <a:pt x="6945154" y="301466"/>
                  </a:lnTo>
                  <a:lnTo>
                    <a:pt x="6942296" y="302419"/>
                  </a:lnTo>
                  <a:lnTo>
                    <a:pt x="6942296" y="302419"/>
                  </a:lnTo>
                  <a:cubicBezTo>
                    <a:pt x="6940392" y="302419"/>
                    <a:pt x="6938487" y="303371"/>
                    <a:pt x="6936581" y="304324"/>
                  </a:cubicBezTo>
                  <a:lnTo>
                    <a:pt x="6935629" y="305276"/>
                  </a:lnTo>
                  <a:lnTo>
                    <a:pt x="6934676" y="306229"/>
                  </a:lnTo>
                  <a:lnTo>
                    <a:pt x="6934676" y="307181"/>
                  </a:lnTo>
                  <a:cubicBezTo>
                    <a:pt x="6933724" y="308134"/>
                    <a:pt x="6932771" y="310039"/>
                    <a:pt x="6932771" y="311944"/>
                  </a:cubicBezTo>
                  <a:lnTo>
                    <a:pt x="6932771" y="312896"/>
                  </a:lnTo>
                  <a:lnTo>
                    <a:pt x="6932771" y="312896"/>
                  </a:lnTo>
                  <a:cubicBezTo>
                    <a:pt x="6932771" y="312896"/>
                    <a:pt x="6932771" y="312896"/>
                    <a:pt x="6932771" y="313849"/>
                  </a:cubicBezTo>
                  <a:cubicBezTo>
                    <a:pt x="6932771" y="319564"/>
                    <a:pt x="6937534" y="325279"/>
                    <a:pt x="6944201" y="325279"/>
                  </a:cubicBezTo>
                  <a:cubicBezTo>
                    <a:pt x="6947059" y="325279"/>
                    <a:pt x="6949917" y="324326"/>
                    <a:pt x="6951821" y="322421"/>
                  </a:cubicBezTo>
                  <a:lnTo>
                    <a:pt x="6951821" y="324326"/>
                  </a:lnTo>
                  <a:lnTo>
                    <a:pt x="6951821" y="330994"/>
                  </a:lnTo>
                  <a:lnTo>
                    <a:pt x="6952774" y="361474"/>
                  </a:lnTo>
                  <a:lnTo>
                    <a:pt x="6953726" y="366236"/>
                  </a:lnTo>
                  <a:lnTo>
                    <a:pt x="6953726" y="367189"/>
                  </a:lnTo>
                  <a:lnTo>
                    <a:pt x="6949917" y="365284"/>
                  </a:lnTo>
                  <a:lnTo>
                    <a:pt x="6948012" y="364331"/>
                  </a:lnTo>
                  <a:lnTo>
                    <a:pt x="6947059" y="364331"/>
                  </a:lnTo>
                  <a:cubicBezTo>
                    <a:pt x="6947059" y="364331"/>
                    <a:pt x="6947059" y="364331"/>
                    <a:pt x="6947059" y="364331"/>
                  </a:cubicBezTo>
                  <a:cubicBezTo>
                    <a:pt x="6940392" y="364331"/>
                    <a:pt x="6935629" y="369094"/>
                    <a:pt x="6935629" y="375761"/>
                  </a:cubicBezTo>
                  <a:cubicBezTo>
                    <a:pt x="6935629" y="382429"/>
                    <a:pt x="6940392" y="387191"/>
                    <a:pt x="6947059" y="387191"/>
                  </a:cubicBezTo>
                  <a:cubicBezTo>
                    <a:pt x="6950869" y="387191"/>
                    <a:pt x="6953726" y="385286"/>
                    <a:pt x="6955631" y="382429"/>
                  </a:cubicBezTo>
                  <a:lnTo>
                    <a:pt x="6956584" y="384334"/>
                  </a:lnTo>
                  <a:lnTo>
                    <a:pt x="6957537" y="391001"/>
                  </a:lnTo>
                  <a:lnTo>
                    <a:pt x="6964204" y="420529"/>
                  </a:lnTo>
                  <a:lnTo>
                    <a:pt x="6966109" y="426244"/>
                  </a:lnTo>
                  <a:lnTo>
                    <a:pt x="6966109" y="426244"/>
                  </a:lnTo>
                  <a:lnTo>
                    <a:pt x="6964204" y="425291"/>
                  </a:lnTo>
                  <a:lnTo>
                    <a:pt x="6962299" y="425291"/>
                  </a:lnTo>
                  <a:lnTo>
                    <a:pt x="6957537" y="427196"/>
                  </a:lnTo>
                  <a:cubicBezTo>
                    <a:pt x="6957537" y="427196"/>
                    <a:pt x="6956584" y="427196"/>
                    <a:pt x="6956584" y="428149"/>
                  </a:cubicBezTo>
                  <a:lnTo>
                    <a:pt x="6955631" y="428149"/>
                  </a:lnTo>
                  <a:lnTo>
                    <a:pt x="6952774" y="430054"/>
                  </a:lnTo>
                  <a:lnTo>
                    <a:pt x="6952774" y="431006"/>
                  </a:lnTo>
                  <a:cubicBezTo>
                    <a:pt x="6950869" y="432911"/>
                    <a:pt x="6949917" y="434816"/>
                    <a:pt x="6949917" y="437674"/>
                  </a:cubicBezTo>
                  <a:lnTo>
                    <a:pt x="6949917" y="437674"/>
                  </a:lnTo>
                  <a:lnTo>
                    <a:pt x="6949917" y="437674"/>
                  </a:lnTo>
                  <a:cubicBezTo>
                    <a:pt x="6949917" y="437674"/>
                    <a:pt x="6949917" y="437674"/>
                    <a:pt x="6949917" y="437674"/>
                  </a:cubicBezTo>
                  <a:cubicBezTo>
                    <a:pt x="6949917" y="439579"/>
                    <a:pt x="6950869" y="441484"/>
                    <a:pt x="6951821" y="443389"/>
                  </a:cubicBezTo>
                  <a:cubicBezTo>
                    <a:pt x="6944201" y="446246"/>
                    <a:pt x="6927056" y="454819"/>
                    <a:pt x="6922294" y="456724"/>
                  </a:cubicBezTo>
                  <a:cubicBezTo>
                    <a:pt x="6910864" y="455771"/>
                    <a:pt x="6898481" y="457676"/>
                    <a:pt x="6887051" y="457676"/>
                  </a:cubicBezTo>
                  <a:cubicBezTo>
                    <a:pt x="6883242" y="439579"/>
                    <a:pt x="6879431" y="423386"/>
                    <a:pt x="6877526" y="401479"/>
                  </a:cubicBezTo>
                  <a:cubicBezTo>
                    <a:pt x="6872764" y="397669"/>
                    <a:pt x="6874669" y="393859"/>
                    <a:pt x="6867049" y="393859"/>
                  </a:cubicBezTo>
                  <a:cubicBezTo>
                    <a:pt x="6866096" y="391954"/>
                    <a:pt x="6864192" y="396716"/>
                    <a:pt x="6856571" y="396716"/>
                  </a:cubicBezTo>
                  <a:cubicBezTo>
                    <a:pt x="6858476" y="399574"/>
                    <a:pt x="6860381" y="402431"/>
                    <a:pt x="6864192" y="406241"/>
                  </a:cubicBezTo>
                  <a:cubicBezTo>
                    <a:pt x="6866096" y="408146"/>
                    <a:pt x="6863239" y="411956"/>
                    <a:pt x="6864192" y="413861"/>
                  </a:cubicBezTo>
                  <a:cubicBezTo>
                    <a:pt x="6764179" y="428149"/>
                    <a:pt x="6698456" y="418624"/>
                    <a:pt x="6647021" y="416719"/>
                  </a:cubicBezTo>
                  <a:cubicBezTo>
                    <a:pt x="6647974" y="409099"/>
                    <a:pt x="6642259" y="410051"/>
                    <a:pt x="6655594" y="398621"/>
                  </a:cubicBezTo>
                  <a:cubicBezTo>
                    <a:pt x="6647021" y="397669"/>
                    <a:pt x="6650831" y="396716"/>
                    <a:pt x="6645117" y="395764"/>
                  </a:cubicBezTo>
                  <a:cubicBezTo>
                    <a:pt x="6640354" y="397669"/>
                    <a:pt x="6636544" y="399574"/>
                    <a:pt x="6634639" y="403384"/>
                  </a:cubicBezTo>
                  <a:cubicBezTo>
                    <a:pt x="6633687" y="412909"/>
                    <a:pt x="6632734" y="422434"/>
                    <a:pt x="6632734" y="431006"/>
                  </a:cubicBezTo>
                  <a:cubicBezTo>
                    <a:pt x="6629876" y="441484"/>
                    <a:pt x="6627019" y="451961"/>
                    <a:pt x="6623209" y="461486"/>
                  </a:cubicBezTo>
                  <a:cubicBezTo>
                    <a:pt x="6594634" y="465296"/>
                    <a:pt x="6570821" y="457676"/>
                    <a:pt x="6551771" y="449104"/>
                  </a:cubicBezTo>
                  <a:cubicBezTo>
                    <a:pt x="6549867" y="455771"/>
                    <a:pt x="6557487" y="462439"/>
                    <a:pt x="6549867" y="468154"/>
                  </a:cubicBezTo>
                  <a:cubicBezTo>
                    <a:pt x="6587014" y="485299"/>
                    <a:pt x="6601301" y="532924"/>
                    <a:pt x="6601301" y="541496"/>
                  </a:cubicBezTo>
                  <a:cubicBezTo>
                    <a:pt x="6593681" y="543401"/>
                    <a:pt x="6590824" y="544354"/>
                    <a:pt x="6583204" y="545306"/>
                  </a:cubicBezTo>
                  <a:cubicBezTo>
                    <a:pt x="6582251" y="551974"/>
                    <a:pt x="6583204" y="553879"/>
                    <a:pt x="6582251" y="556736"/>
                  </a:cubicBezTo>
                  <a:cubicBezTo>
                    <a:pt x="6557487" y="558641"/>
                    <a:pt x="6534626" y="551021"/>
                    <a:pt x="6516529" y="542449"/>
                  </a:cubicBezTo>
                  <a:cubicBezTo>
                    <a:pt x="6520339" y="558641"/>
                    <a:pt x="6519387" y="558641"/>
                    <a:pt x="6519387" y="564356"/>
                  </a:cubicBezTo>
                  <a:cubicBezTo>
                    <a:pt x="6540342" y="581501"/>
                    <a:pt x="6561296" y="601504"/>
                    <a:pt x="6572726" y="613886"/>
                  </a:cubicBezTo>
                  <a:cubicBezTo>
                    <a:pt x="6571774" y="621506"/>
                    <a:pt x="6572726" y="628174"/>
                    <a:pt x="6571774" y="639604"/>
                  </a:cubicBezTo>
                  <a:cubicBezTo>
                    <a:pt x="6567012" y="639604"/>
                    <a:pt x="6559392" y="640556"/>
                    <a:pt x="6555581" y="639604"/>
                  </a:cubicBezTo>
                  <a:cubicBezTo>
                    <a:pt x="6555581" y="642461"/>
                    <a:pt x="6555581" y="648176"/>
                    <a:pt x="6555581" y="651986"/>
                  </a:cubicBezTo>
                  <a:cubicBezTo>
                    <a:pt x="6546056" y="656749"/>
                    <a:pt x="6521292" y="653891"/>
                    <a:pt x="6492717" y="647224"/>
                  </a:cubicBezTo>
                  <a:cubicBezTo>
                    <a:pt x="6492717" y="630079"/>
                    <a:pt x="6492717" y="612934"/>
                    <a:pt x="6492717" y="595789"/>
                  </a:cubicBezTo>
                  <a:cubicBezTo>
                    <a:pt x="6492717" y="594836"/>
                    <a:pt x="6492717" y="592931"/>
                    <a:pt x="6492717" y="591979"/>
                  </a:cubicBezTo>
                  <a:lnTo>
                    <a:pt x="6474619" y="591979"/>
                  </a:lnTo>
                  <a:lnTo>
                    <a:pt x="6474619" y="568166"/>
                  </a:lnTo>
                  <a:lnTo>
                    <a:pt x="6460331" y="568166"/>
                  </a:lnTo>
                  <a:cubicBezTo>
                    <a:pt x="6458426" y="570071"/>
                    <a:pt x="6455569" y="571024"/>
                    <a:pt x="6453664" y="572929"/>
                  </a:cubicBezTo>
                  <a:lnTo>
                    <a:pt x="6453664" y="579596"/>
                  </a:lnTo>
                  <a:lnTo>
                    <a:pt x="6446044" y="579596"/>
                  </a:lnTo>
                  <a:cubicBezTo>
                    <a:pt x="6443187" y="581501"/>
                    <a:pt x="6439376" y="582454"/>
                    <a:pt x="6436519" y="584359"/>
                  </a:cubicBezTo>
                  <a:lnTo>
                    <a:pt x="6436519" y="591026"/>
                  </a:lnTo>
                  <a:lnTo>
                    <a:pt x="6426994" y="591026"/>
                  </a:lnTo>
                  <a:lnTo>
                    <a:pt x="6426994" y="672941"/>
                  </a:lnTo>
                  <a:lnTo>
                    <a:pt x="6417469" y="672941"/>
                  </a:lnTo>
                  <a:lnTo>
                    <a:pt x="6417469" y="471011"/>
                  </a:lnTo>
                  <a:cubicBezTo>
                    <a:pt x="6415564" y="469106"/>
                    <a:pt x="6414612" y="468154"/>
                    <a:pt x="6412706" y="466249"/>
                  </a:cubicBezTo>
                  <a:cubicBezTo>
                    <a:pt x="6404134" y="464344"/>
                    <a:pt x="6395562" y="461486"/>
                    <a:pt x="6386989" y="459581"/>
                  </a:cubicBezTo>
                  <a:cubicBezTo>
                    <a:pt x="6363176" y="463391"/>
                    <a:pt x="6338412" y="467201"/>
                    <a:pt x="6314599" y="471011"/>
                  </a:cubicBezTo>
                  <a:lnTo>
                    <a:pt x="6298406" y="477679"/>
                  </a:lnTo>
                  <a:lnTo>
                    <a:pt x="6298406" y="586264"/>
                  </a:lnTo>
                  <a:lnTo>
                    <a:pt x="6239351" y="586264"/>
                  </a:lnTo>
                  <a:cubicBezTo>
                    <a:pt x="6228874" y="589121"/>
                    <a:pt x="6219349" y="592931"/>
                    <a:pt x="6208871" y="595789"/>
                  </a:cubicBezTo>
                  <a:lnTo>
                    <a:pt x="6208871" y="664369"/>
                  </a:lnTo>
                  <a:lnTo>
                    <a:pt x="6197442" y="664369"/>
                  </a:lnTo>
                  <a:lnTo>
                    <a:pt x="6197442" y="659606"/>
                  </a:lnTo>
                  <a:lnTo>
                    <a:pt x="6186012" y="659606"/>
                  </a:lnTo>
                  <a:lnTo>
                    <a:pt x="6186012" y="654844"/>
                  </a:lnTo>
                  <a:lnTo>
                    <a:pt x="6146006" y="654844"/>
                  </a:lnTo>
                  <a:lnTo>
                    <a:pt x="6146006" y="648176"/>
                  </a:lnTo>
                  <a:lnTo>
                    <a:pt x="6082189" y="648176"/>
                  </a:lnTo>
                  <a:lnTo>
                    <a:pt x="6082189" y="659606"/>
                  </a:lnTo>
                  <a:lnTo>
                    <a:pt x="6051709" y="659606"/>
                  </a:lnTo>
                  <a:lnTo>
                    <a:pt x="6051709" y="680561"/>
                  </a:lnTo>
                  <a:cubicBezTo>
                    <a:pt x="6032659" y="682466"/>
                    <a:pt x="6013609" y="683419"/>
                    <a:pt x="5995512" y="685324"/>
                  </a:cubicBezTo>
                  <a:lnTo>
                    <a:pt x="5995512" y="664369"/>
                  </a:lnTo>
                  <a:lnTo>
                    <a:pt x="5985987" y="664369"/>
                  </a:lnTo>
                  <a:lnTo>
                    <a:pt x="5985987" y="650081"/>
                  </a:lnTo>
                  <a:lnTo>
                    <a:pt x="5979319" y="650081"/>
                  </a:lnTo>
                  <a:lnTo>
                    <a:pt x="5979319" y="621506"/>
                  </a:lnTo>
                  <a:lnTo>
                    <a:pt x="5974556" y="621506"/>
                  </a:lnTo>
                  <a:lnTo>
                    <a:pt x="5974556" y="596741"/>
                  </a:lnTo>
                  <a:lnTo>
                    <a:pt x="5965984" y="596741"/>
                  </a:lnTo>
                  <a:lnTo>
                    <a:pt x="5965984" y="599599"/>
                  </a:lnTo>
                  <a:cubicBezTo>
                    <a:pt x="5954554" y="593884"/>
                    <a:pt x="5942171" y="588169"/>
                    <a:pt x="5930742" y="581501"/>
                  </a:cubicBezTo>
                  <a:cubicBezTo>
                    <a:pt x="5929789" y="576739"/>
                    <a:pt x="5929789" y="572929"/>
                    <a:pt x="5928837" y="568166"/>
                  </a:cubicBezTo>
                  <a:cubicBezTo>
                    <a:pt x="5927884" y="572929"/>
                    <a:pt x="5927884" y="576739"/>
                    <a:pt x="5926931" y="581501"/>
                  </a:cubicBezTo>
                  <a:cubicBezTo>
                    <a:pt x="5915501" y="587216"/>
                    <a:pt x="5904071" y="591979"/>
                    <a:pt x="5892642" y="597694"/>
                  </a:cubicBezTo>
                  <a:lnTo>
                    <a:pt x="5892642" y="597694"/>
                  </a:lnTo>
                  <a:lnTo>
                    <a:pt x="5883117" y="597694"/>
                  </a:lnTo>
                  <a:lnTo>
                    <a:pt x="5883117" y="623411"/>
                  </a:lnTo>
                  <a:lnTo>
                    <a:pt x="5878354" y="623411"/>
                  </a:lnTo>
                  <a:lnTo>
                    <a:pt x="5878354" y="649129"/>
                  </a:lnTo>
                  <a:cubicBezTo>
                    <a:pt x="5876449" y="649129"/>
                    <a:pt x="5873592" y="649129"/>
                    <a:pt x="5871687" y="649129"/>
                  </a:cubicBezTo>
                  <a:lnTo>
                    <a:pt x="5871687" y="668179"/>
                  </a:lnTo>
                  <a:cubicBezTo>
                    <a:pt x="5867876" y="668179"/>
                    <a:pt x="5864067" y="668179"/>
                    <a:pt x="5860256" y="668179"/>
                  </a:cubicBezTo>
                  <a:lnTo>
                    <a:pt x="5859304" y="575786"/>
                  </a:lnTo>
                  <a:lnTo>
                    <a:pt x="5858351" y="511969"/>
                  </a:lnTo>
                  <a:lnTo>
                    <a:pt x="5858351" y="511969"/>
                  </a:lnTo>
                  <a:lnTo>
                    <a:pt x="5857399" y="511969"/>
                  </a:lnTo>
                  <a:lnTo>
                    <a:pt x="5856446" y="511969"/>
                  </a:lnTo>
                  <a:lnTo>
                    <a:pt x="5855494" y="511969"/>
                  </a:lnTo>
                  <a:lnTo>
                    <a:pt x="5855494" y="510064"/>
                  </a:lnTo>
                  <a:lnTo>
                    <a:pt x="5854542" y="505301"/>
                  </a:lnTo>
                  <a:lnTo>
                    <a:pt x="5854542" y="504349"/>
                  </a:lnTo>
                  <a:lnTo>
                    <a:pt x="5854542" y="502444"/>
                  </a:lnTo>
                  <a:lnTo>
                    <a:pt x="5855494" y="501491"/>
                  </a:lnTo>
                  <a:lnTo>
                    <a:pt x="5855494" y="500539"/>
                  </a:lnTo>
                  <a:lnTo>
                    <a:pt x="5855494" y="500539"/>
                  </a:lnTo>
                  <a:lnTo>
                    <a:pt x="5855494" y="500539"/>
                  </a:lnTo>
                  <a:lnTo>
                    <a:pt x="5855494" y="499586"/>
                  </a:lnTo>
                  <a:lnTo>
                    <a:pt x="5855494" y="498634"/>
                  </a:lnTo>
                  <a:lnTo>
                    <a:pt x="5851684" y="498634"/>
                  </a:lnTo>
                  <a:lnTo>
                    <a:pt x="5850731" y="499586"/>
                  </a:lnTo>
                  <a:lnTo>
                    <a:pt x="5850731" y="500539"/>
                  </a:lnTo>
                  <a:lnTo>
                    <a:pt x="5850731" y="501491"/>
                  </a:lnTo>
                  <a:lnTo>
                    <a:pt x="5850731" y="503396"/>
                  </a:lnTo>
                  <a:lnTo>
                    <a:pt x="5849779" y="509111"/>
                  </a:lnTo>
                  <a:lnTo>
                    <a:pt x="5849779" y="512921"/>
                  </a:lnTo>
                  <a:lnTo>
                    <a:pt x="5849779" y="512921"/>
                  </a:lnTo>
                  <a:lnTo>
                    <a:pt x="5848826" y="512921"/>
                  </a:lnTo>
                  <a:lnTo>
                    <a:pt x="5847874" y="512921"/>
                  </a:lnTo>
                  <a:lnTo>
                    <a:pt x="5846921" y="512921"/>
                  </a:lnTo>
                  <a:lnTo>
                    <a:pt x="5846921" y="512921"/>
                  </a:lnTo>
                  <a:lnTo>
                    <a:pt x="5847874" y="556736"/>
                  </a:lnTo>
                  <a:lnTo>
                    <a:pt x="5841206" y="556736"/>
                  </a:lnTo>
                  <a:lnTo>
                    <a:pt x="5840254" y="557689"/>
                  </a:lnTo>
                  <a:lnTo>
                    <a:pt x="5840254" y="567214"/>
                  </a:lnTo>
                  <a:lnTo>
                    <a:pt x="5768817" y="567214"/>
                  </a:lnTo>
                  <a:lnTo>
                    <a:pt x="5768817" y="556736"/>
                  </a:lnTo>
                  <a:lnTo>
                    <a:pt x="5764054" y="556736"/>
                  </a:lnTo>
                  <a:lnTo>
                    <a:pt x="5764054" y="531019"/>
                  </a:lnTo>
                  <a:lnTo>
                    <a:pt x="5764054" y="477679"/>
                  </a:lnTo>
                  <a:lnTo>
                    <a:pt x="5764054" y="477679"/>
                  </a:lnTo>
                  <a:lnTo>
                    <a:pt x="5763101" y="476726"/>
                  </a:lnTo>
                  <a:lnTo>
                    <a:pt x="5762149" y="476726"/>
                  </a:lnTo>
                  <a:lnTo>
                    <a:pt x="5761196" y="476726"/>
                  </a:lnTo>
                  <a:lnTo>
                    <a:pt x="5760244" y="476726"/>
                  </a:lnTo>
                  <a:lnTo>
                    <a:pt x="5760244" y="476726"/>
                  </a:lnTo>
                  <a:lnTo>
                    <a:pt x="5760244" y="474821"/>
                  </a:lnTo>
                  <a:lnTo>
                    <a:pt x="5760244" y="471011"/>
                  </a:lnTo>
                  <a:lnTo>
                    <a:pt x="5760244" y="470059"/>
                  </a:lnTo>
                  <a:lnTo>
                    <a:pt x="5760244" y="467201"/>
                  </a:lnTo>
                  <a:lnTo>
                    <a:pt x="5760244" y="466249"/>
                  </a:lnTo>
                  <a:lnTo>
                    <a:pt x="5760244" y="465296"/>
                  </a:lnTo>
                  <a:lnTo>
                    <a:pt x="5760244" y="465296"/>
                  </a:lnTo>
                  <a:lnTo>
                    <a:pt x="5760244" y="465296"/>
                  </a:lnTo>
                  <a:lnTo>
                    <a:pt x="5760244" y="464344"/>
                  </a:lnTo>
                  <a:lnTo>
                    <a:pt x="5760244" y="463391"/>
                  </a:lnTo>
                  <a:lnTo>
                    <a:pt x="5756434" y="463391"/>
                  </a:lnTo>
                  <a:lnTo>
                    <a:pt x="5756434" y="464344"/>
                  </a:lnTo>
                  <a:lnTo>
                    <a:pt x="5756434" y="465296"/>
                  </a:lnTo>
                  <a:lnTo>
                    <a:pt x="5756434" y="466249"/>
                  </a:lnTo>
                  <a:lnTo>
                    <a:pt x="5756434" y="468154"/>
                  </a:lnTo>
                  <a:lnTo>
                    <a:pt x="5755481" y="473869"/>
                  </a:lnTo>
                  <a:lnTo>
                    <a:pt x="5755481" y="476726"/>
                  </a:lnTo>
                  <a:lnTo>
                    <a:pt x="5755481" y="476726"/>
                  </a:lnTo>
                  <a:lnTo>
                    <a:pt x="5753576" y="476726"/>
                  </a:lnTo>
                  <a:lnTo>
                    <a:pt x="5752624" y="476726"/>
                  </a:lnTo>
                  <a:lnTo>
                    <a:pt x="5751671" y="477679"/>
                  </a:lnTo>
                  <a:lnTo>
                    <a:pt x="5751671" y="477679"/>
                  </a:lnTo>
                  <a:lnTo>
                    <a:pt x="5751671" y="501491"/>
                  </a:lnTo>
                  <a:lnTo>
                    <a:pt x="5741194" y="501491"/>
                  </a:lnTo>
                  <a:lnTo>
                    <a:pt x="5741194" y="502444"/>
                  </a:lnTo>
                  <a:lnTo>
                    <a:pt x="5741194" y="511969"/>
                  </a:lnTo>
                  <a:lnTo>
                    <a:pt x="5622131" y="511016"/>
                  </a:lnTo>
                  <a:lnTo>
                    <a:pt x="5622131" y="501491"/>
                  </a:lnTo>
                  <a:lnTo>
                    <a:pt x="5622131" y="500539"/>
                  </a:lnTo>
                  <a:lnTo>
                    <a:pt x="5613559" y="500539"/>
                  </a:lnTo>
                  <a:lnTo>
                    <a:pt x="5613559" y="476726"/>
                  </a:lnTo>
                  <a:lnTo>
                    <a:pt x="5613559" y="475774"/>
                  </a:lnTo>
                  <a:lnTo>
                    <a:pt x="5612606" y="475774"/>
                  </a:lnTo>
                  <a:lnTo>
                    <a:pt x="5611654" y="475774"/>
                  </a:lnTo>
                  <a:lnTo>
                    <a:pt x="5609749" y="475774"/>
                  </a:lnTo>
                  <a:lnTo>
                    <a:pt x="5608796" y="475774"/>
                  </a:lnTo>
                  <a:lnTo>
                    <a:pt x="5608796" y="472916"/>
                  </a:lnTo>
                  <a:lnTo>
                    <a:pt x="5608796" y="467201"/>
                  </a:lnTo>
                  <a:lnTo>
                    <a:pt x="5608796" y="464344"/>
                  </a:lnTo>
                  <a:lnTo>
                    <a:pt x="5608796" y="463391"/>
                  </a:lnTo>
                  <a:lnTo>
                    <a:pt x="5608796" y="462439"/>
                  </a:lnTo>
                  <a:lnTo>
                    <a:pt x="5608796" y="461486"/>
                  </a:lnTo>
                  <a:lnTo>
                    <a:pt x="5604987" y="461486"/>
                  </a:lnTo>
                  <a:lnTo>
                    <a:pt x="5604987" y="462439"/>
                  </a:lnTo>
                  <a:lnTo>
                    <a:pt x="5604987" y="462439"/>
                  </a:lnTo>
                  <a:lnTo>
                    <a:pt x="5604987" y="462439"/>
                  </a:lnTo>
                  <a:lnTo>
                    <a:pt x="5604987" y="463391"/>
                  </a:lnTo>
                  <a:lnTo>
                    <a:pt x="5604987" y="464344"/>
                  </a:lnTo>
                  <a:lnTo>
                    <a:pt x="5604987" y="466249"/>
                  </a:lnTo>
                  <a:lnTo>
                    <a:pt x="5604987" y="467201"/>
                  </a:lnTo>
                  <a:lnTo>
                    <a:pt x="5604987" y="471011"/>
                  </a:lnTo>
                  <a:lnTo>
                    <a:pt x="5604987" y="472916"/>
                  </a:lnTo>
                  <a:lnTo>
                    <a:pt x="5603081" y="472916"/>
                  </a:lnTo>
                  <a:lnTo>
                    <a:pt x="5602129" y="472916"/>
                  </a:lnTo>
                  <a:lnTo>
                    <a:pt x="5601176" y="472916"/>
                  </a:lnTo>
                  <a:lnTo>
                    <a:pt x="5600224" y="472916"/>
                  </a:lnTo>
                  <a:lnTo>
                    <a:pt x="5600224" y="473869"/>
                  </a:lnTo>
                  <a:lnTo>
                    <a:pt x="5600224" y="528161"/>
                  </a:lnTo>
                  <a:lnTo>
                    <a:pt x="5600224" y="552926"/>
                  </a:lnTo>
                  <a:lnTo>
                    <a:pt x="5588794" y="552926"/>
                  </a:lnTo>
                  <a:lnTo>
                    <a:pt x="5588794" y="563404"/>
                  </a:lnTo>
                  <a:lnTo>
                    <a:pt x="5516404" y="563404"/>
                  </a:lnTo>
                  <a:lnTo>
                    <a:pt x="5516404" y="553879"/>
                  </a:lnTo>
                  <a:lnTo>
                    <a:pt x="5516404" y="552926"/>
                  </a:lnTo>
                  <a:lnTo>
                    <a:pt x="5510689" y="552926"/>
                  </a:lnTo>
                  <a:lnTo>
                    <a:pt x="5510689" y="569119"/>
                  </a:lnTo>
                  <a:lnTo>
                    <a:pt x="5509737" y="569119"/>
                  </a:lnTo>
                  <a:lnTo>
                    <a:pt x="5510689" y="509111"/>
                  </a:lnTo>
                  <a:lnTo>
                    <a:pt x="5510689" y="509111"/>
                  </a:lnTo>
                  <a:lnTo>
                    <a:pt x="5509737" y="509111"/>
                  </a:lnTo>
                  <a:lnTo>
                    <a:pt x="5508784" y="509111"/>
                  </a:lnTo>
                  <a:lnTo>
                    <a:pt x="5507831" y="509111"/>
                  </a:lnTo>
                  <a:lnTo>
                    <a:pt x="5506879" y="509111"/>
                  </a:lnTo>
                  <a:lnTo>
                    <a:pt x="5506879" y="505301"/>
                  </a:lnTo>
                  <a:lnTo>
                    <a:pt x="5505926" y="499586"/>
                  </a:lnTo>
                  <a:lnTo>
                    <a:pt x="5505926" y="497681"/>
                  </a:lnTo>
                  <a:lnTo>
                    <a:pt x="5505926" y="496729"/>
                  </a:lnTo>
                  <a:lnTo>
                    <a:pt x="5505926" y="495776"/>
                  </a:lnTo>
                  <a:lnTo>
                    <a:pt x="5505926" y="494824"/>
                  </a:lnTo>
                  <a:lnTo>
                    <a:pt x="5502117" y="494824"/>
                  </a:lnTo>
                  <a:lnTo>
                    <a:pt x="5501164" y="495776"/>
                  </a:lnTo>
                  <a:lnTo>
                    <a:pt x="5501164" y="495776"/>
                  </a:lnTo>
                  <a:lnTo>
                    <a:pt x="5501164" y="495776"/>
                  </a:lnTo>
                  <a:lnTo>
                    <a:pt x="5501164" y="496729"/>
                  </a:lnTo>
                  <a:lnTo>
                    <a:pt x="5501164" y="497681"/>
                  </a:lnTo>
                  <a:lnTo>
                    <a:pt x="5501164" y="500539"/>
                  </a:lnTo>
                  <a:lnTo>
                    <a:pt x="5501164" y="501491"/>
                  </a:lnTo>
                  <a:lnTo>
                    <a:pt x="5501164" y="506254"/>
                  </a:lnTo>
                  <a:lnTo>
                    <a:pt x="5501164" y="508159"/>
                  </a:lnTo>
                  <a:lnTo>
                    <a:pt x="5499259" y="508159"/>
                  </a:lnTo>
                  <a:lnTo>
                    <a:pt x="5498306" y="508159"/>
                  </a:lnTo>
                  <a:lnTo>
                    <a:pt x="5497354" y="508159"/>
                  </a:lnTo>
                  <a:lnTo>
                    <a:pt x="5497354" y="508159"/>
                  </a:lnTo>
                  <a:lnTo>
                    <a:pt x="5496401" y="571976"/>
                  </a:lnTo>
                  <a:lnTo>
                    <a:pt x="5495449" y="664369"/>
                  </a:lnTo>
                  <a:lnTo>
                    <a:pt x="5494496" y="708184"/>
                  </a:lnTo>
                  <a:lnTo>
                    <a:pt x="5490687" y="707231"/>
                  </a:lnTo>
                  <a:cubicBezTo>
                    <a:pt x="5489734" y="691039"/>
                    <a:pt x="5487829" y="674846"/>
                    <a:pt x="5486876" y="659606"/>
                  </a:cubicBezTo>
                  <a:lnTo>
                    <a:pt x="5446871" y="659606"/>
                  </a:lnTo>
                  <a:lnTo>
                    <a:pt x="5446871" y="408146"/>
                  </a:lnTo>
                  <a:lnTo>
                    <a:pt x="5392579" y="408146"/>
                  </a:lnTo>
                  <a:lnTo>
                    <a:pt x="5339239" y="478631"/>
                  </a:lnTo>
                  <a:lnTo>
                    <a:pt x="5339239" y="660559"/>
                  </a:lnTo>
                  <a:cubicBezTo>
                    <a:pt x="5329714" y="660559"/>
                    <a:pt x="5321142" y="660559"/>
                    <a:pt x="5321142" y="660559"/>
                  </a:cubicBezTo>
                  <a:lnTo>
                    <a:pt x="5321142" y="26194"/>
                  </a:lnTo>
                  <a:lnTo>
                    <a:pt x="5178267" y="24289"/>
                  </a:lnTo>
                  <a:lnTo>
                    <a:pt x="5178267" y="701516"/>
                  </a:lnTo>
                  <a:lnTo>
                    <a:pt x="5159217" y="701516"/>
                  </a:lnTo>
                  <a:lnTo>
                    <a:pt x="5159217" y="20479"/>
                  </a:lnTo>
                  <a:lnTo>
                    <a:pt x="5004912" y="22384"/>
                  </a:lnTo>
                  <a:lnTo>
                    <a:pt x="5004912" y="654844"/>
                  </a:lnTo>
                  <a:lnTo>
                    <a:pt x="4967764" y="654844"/>
                  </a:lnTo>
                  <a:lnTo>
                    <a:pt x="4967764" y="304324"/>
                  </a:lnTo>
                  <a:lnTo>
                    <a:pt x="4842987" y="304324"/>
                  </a:lnTo>
                  <a:lnTo>
                    <a:pt x="4842987" y="728186"/>
                  </a:lnTo>
                  <a:lnTo>
                    <a:pt x="4807744" y="728186"/>
                  </a:lnTo>
                  <a:lnTo>
                    <a:pt x="4807744" y="581501"/>
                  </a:lnTo>
                  <a:lnTo>
                    <a:pt x="4764881" y="581501"/>
                  </a:lnTo>
                  <a:lnTo>
                    <a:pt x="4764881" y="519589"/>
                  </a:lnTo>
                  <a:lnTo>
                    <a:pt x="4653439" y="519589"/>
                  </a:lnTo>
                  <a:lnTo>
                    <a:pt x="4653439" y="619601"/>
                  </a:lnTo>
                  <a:lnTo>
                    <a:pt x="4602956" y="619601"/>
                  </a:lnTo>
                  <a:lnTo>
                    <a:pt x="4602956" y="710089"/>
                  </a:lnTo>
                  <a:lnTo>
                    <a:pt x="4536281" y="708184"/>
                  </a:lnTo>
                  <a:lnTo>
                    <a:pt x="4338162" y="708184"/>
                  </a:lnTo>
                  <a:lnTo>
                    <a:pt x="4338162" y="702469"/>
                  </a:lnTo>
                  <a:lnTo>
                    <a:pt x="4338162" y="701516"/>
                  </a:lnTo>
                  <a:lnTo>
                    <a:pt x="4338162" y="701516"/>
                  </a:lnTo>
                  <a:lnTo>
                    <a:pt x="4337209" y="700564"/>
                  </a:lnTo>
                  <a:lnTo>
                    <a:pt x="4337209" y="698659"/>
                  </a:lnTo>
                  <a:lnTo>
                    <a:pt x="4336256" y="697706"/>
                  </a:lnTo>
                  <a:lnTo>
                    <a:pt x="4336256" y="680561"/>
                  </a:lnTo>
                  <a:lnTo>
                    <a:pt x="4336256" y="665321"/>
                  </a:lnTo>
                  <a:lnTo>
                    <a:pt x="4337209" y="663416"/>
                  </a:lnTo>
                  <a:lnTo>
                    <a:pt x="4337209" y="663416"/>
                  </a:lnTo>
                  <a:lnTo>
                    <a:pt x="4336256" y="663416"/>
                  </a:lnTo>
                  <a:lnTo>
                    <a:pt x="4334351" y="663416"/>
                  </a:lnTo>
                  <a:lnTo>
                    <a:pt x="4333399" y="663416"/>
                  </a:lnTo>
                  <a:lnTo>
                    <a:pt x="4334351" y="665321"/>
                  </a:lnTo>
                  <a:lnTo>
                    <a:pt x="4334351" y="680561"/>
                  </a:lnTo>
                  <a:lnTo>
                    <a:pt x="4334351" y="697706"/>
                  </a:lnTo>
                  <a:lnTo>
                    <a:pt x="4333399" y="698659"/>
                  </a:lnTo>
                  <a:lnTo>
                    <a:pt x="4333399" y="700564"/>
                  </a:lnTo>
                  <a:lnTo>
                    <a:pt x="4332447" y="701516"/>
                  </a:lnTo>
                  <a:lnTo>
                    <a:pt x="4332447" y="701516"/>
                  </a:lnTo>
                  <a:lnTo>
                    <a:pt x="4331494" y="702469"/>
                  </a:lnTo>
                  <a:lnTo>
                    <a:pt x="4331494" y="708184"/>
                  </a:lnTo>
                  <a:lnTo>
                    <a:pt x="4133374" y="708184"/>
                  </a:lnTo>
                  <a:lnTo>
                    <a:pt x="4021931" y="708184"/>
                  </a:lnTo>
                  <a:lnTo>
                    <a:pt x="3953351" y="708184"/>
                  </a:lnTo>
                  <a:lnTo>
                    <a:pt x="3755231" y="708184"/>
                  </a:lnTo>
                  <a:lnTo>
                    <a:pt x="3755231" y="702469"/>
                  </a:lnTo>
                  <a:lnTo>
                    <a:pt x="3755231" y="701516"/>
                  </a:lnTo>
                  <a:lnTo>
                    <a:pt x="3755231" y="701516"/>
                  </a:lnTo>
                  <a:lnTo>
                    <a:pt x="3754279" y="700564"/>
                  </a:lnTo>
                  <a:lnTo>
                    <a:pt x="3754279" y="697706"/>
                  </a:lnTo>
                  <a:lnTo>
                    <a:pt x="3753326" y="696754"/>
                  </a:lnTo>
                  <a:lnTo>
                    <a:pt x="3753326" y="679609"/>
                  </a:lnTo>
                  <a:lnTo>
                    <a:pt x="3753326" y="664369"/>
                  </a:lnTo>
                  <a:lnTo>
                    <a:pt x="3754279" y="662464"/>
                  </a:lnTo>
                  <a:lnTo>
                    <a:pt x="3754279" y="662464"/>
                  </a:lnTo>
                  <a:lnTo>
                    <a:pt x="3753326" y="662464"/>
                  </a:lnTo>
                  <a:lnTo>
                    <a:pt x="3752374" y="662464"/>
                  </a:lnTo>
                  <a:lnTo>
                    <a:pt x="3751421" y="662464"/>
                  </a:lnTo>
                  <a:lnTo>
                    <a:pt x="3752374" y="664369"/>
                  </a:lnTo>
                  <a:lnTo>
                    <a:pt x="3752374" y="679609"/>
                  </a:lnTo>
                  <a:lnTo>
                    <a:pt x="3752374" y="696754"/>
                  </a:lnTo>
                  <a:lnTo>
                    <a:pt x="3751421" y="697706"/>
                  </a:lnTo>
                  <a:lnTo>
                    <a:pt x="3751421" y="699611"/>
                  </a:lnTo>
                  <a:lnTo>
                    <a:pt x="3750469" y="700564"/>
                  </a:lnTo>
                  <a:lnTo>
                    <a:pt x="3750469" y="700564"/>
                  </a:lnTo>
                  <a:lnTo>
                    <a:pt x="3749516" y="701516"/>
                  </a:lnTo>
                  <a:lnTo>
                    <a:pt x="3749516" y="707231"/>
                  </a:lnTo>
                  <a:lnTo>
                    <a:pt x="3550444" y="707231"/>
                  </a:lnTo>
                  <a:lnTo>
                    <a:pt x="3371374" y="707231"/>
                  </a:lnTo>
                  <a:lnTo>
                    <a:pt x="3173254" y="707231"/>
                  </a:lnTo>
                  <a:lnTo>
                    <a:pt x="3173254" y="701516"/>
                  </a:lnTo>
                  <a:lnTo>
                    <a:pt x="3173254" y="700564"/>
                  </a:lnTo>
                  <a:lnTo>
                    <a:pt x="3173254" y="700564"/>
                  </a:lnTo>
                  <a:lnTo>
                    <a:pt x="3172301" y="699611"/>
                  </a:lnTo>
                  <a:lnTo>
                    <a:pt x="3172301" y="697706"/>
                  </a:lnTo>
                  <a:lnTo>
                    <a:pt x="3171349" y="696754"/>
                  </a:lnTo>
                  <a:lnTo>
                    <a:pt x="3171349" y="679609"/>
                  </a:lnTo>
                  <a:lnTo>
                    <a:pt x="3171349" y="664369"/>
                  </a:lnTo>
                  <a:lnTo>
                    <a:pt x="3172301" y="662464"/>
                  </a:lnTo>
                  <a:lnTo>
                    <a:pt x="3172301" y="662464"/>
                  </a:lnTo>
                  <a:lnTo>
                    <a:pt x="3171349" y="662464"/>
                  </a:lnTo>
                  <a:lnTo>
                    <a:pt x="3169444" y="662464"/>
                  </a:lnTo>
                  <a:lnTo>
                    <a:pt x="3168491" y="662464"/>
                  </a:lnTo>
                  <a:lnTo>
                    <a:pt x="3169444" y="664369"/>
                  </a:lnTo>
                  <a:lnTo>
                    <a:pt x="3169444" y="679609"/>
                  </a:lnTo>
                  <a:lnTo>
                    <a:pt x="3169444" y="696754"/>
                  </a:lnTo>
                  <a:lnTo>
                    <a:pt x="3168491" y="697706"/>
                  </a:lnTo>
                  <a:lnTo>
                    <a:pt x="3168491" y="699611"/>
                  </a:lnTo>
                  <a:lnTo>
                    <a:pt x="3167539" y="700564"/>
                  </a:lnTo>
                  <a:lnTo>
                    <a:pt x="3167539" y="700564"/>
                  </a:lnTo>
                  <a:lnTo>
                    <a:pt x="3166586" y="701516"/>
                  </a:lnTo>
                  <a:lnTo>
                    <a:pt x="3166586" y="707231"/>
                  </a:lnTo>
                  <a:lnTo>
                    <a:pt x="2967514" y="707231"/>
                  </a:lnTo>
                  <a:lnTo>
                    <a:pt x="2788444" y="707231"/>
                  </a:lnTo>
                  <a:lnTo>
                    <a:pt x="2590324" y="707231"/>
                  </a:lnTo>
                  <a:lnTo>
                    <a:pt x="2590324" y="701516"/>
                  </a:lnTo>
                  <a:lnTo>
                    <a:pt x="2590324" y="701516"/>
                  </a:lnTo>
                  <a:lnTo>
                    <a:pt x="2590324" y="701516"/>
                  </a:lnTo>
                  <a:lnTo>
                    <a:pt x="2590324" y="701516"/>
                  </a:lnTo>
                  <a:lnTo>
                    <a:pt x="2590324" y="701516"/>
                  </a:lnTo>
                  <a:lnTo>
                    <a:pt x="2590324" y="701516"/>
                  </a:lnTo>
                  <a:lnTo>
                    <a:pt x="2590324" y="700564"/>
                  </a:lnTo>
                  <a:lnTo>
                    <a:pt x="2590324" y="697706"/>
                  </a:lnTo>
                  <a:lnTo>
                    <a:pt x="2589371" y="696754"/>
                  </a:lnTo>
                  <a:lnTo>
                    <a:pt x="2589371" y="679609"/>
                  </a:lnTo>
                  <a:lnTo>
                    <a:pt x="2589371" y="664369"/>
                  </a:lnTo>
                  <a:lnTo>
                    <a:pt x="2590324" y="662464"/>
                  </a:lnTo>
                  <a:lnTo>
                    <a:pt x="2590324" y="662464"/>
                  </a:lnTo>
                  <a:lnTo>
                    <a:pt x="2589371" y="662464"/>
                  </a:lnTo>
                  <a:lnTo>
                    <a:pt x="2587466" y="662464"/>
                  </a:lnTo>
                  <a:lnTo>
                    <a:pt x="2586514" y="662464"/>
                  </a:lnTo>
                  <a:lnTo>
                    <a:pt x="2587466" y="664369"/>
                  </a:lnTo>
                  <a:lnTo>
                    <a:pt x="2587466" y="664369"/>
                  </a:lnTo>
                  <a:lnTo>
                    <a:pt x="2587466" y="679609"/>
                  </a:lnTo>
                  <a:lnTo>
                    <a:pt x="2587466" y="696754"/>
                  </a:lnTo>
                  <a:lnTo>
                    <a:pt x="2586514" y="697706"/>
                  </a:lnTo>
                  <a:lnTo>
                    <a:pt x="2586514" y="699611"/>
                  </a:lnTo>
                  <a:lnTo>
                    <a:pt x="2585561" y="700564"/>
                  </a:lnTo>
                  <a:lnTo>
                    <a:pt x="2585561" y="700564"/>
                  </a:lnTo>
                  <a:lnTo>
                    <a:pt x="2584609" y="701516"/>
                  </a:lnTo>
                  <a:lnTo>
                    <a:pt x="2584609" y="707231"/>
                  </a:lnTo>
                  <a:lnTo>
                    <a:pt x="2305526" y="707231"/>
                  </a:lnTo>
                  <a:lnTo>
                    <a:pt x="2301716" y="707231"/>
                  </a:lnTo>
                  <a:lnTo>
                    <a:pt x="2093119" y="704374"/>
                  </a:lnTo>
                  <a:lnTo>
                    <a:pt x="2094071" y="249079"/>
                  </a:lnTo>
                  <a:lnTo>
                    <a:pt x="2053114" y="249079"/>
                  </a:lnTo>
                  <a:cubicBezTo>
                    <a:pt x="2053114" y="249079"/>
                    <a:pt x="2022634" y="240506"/>
                    <a:pt x="2017871" y="237649"/>
                  </a:cubicBezTo>
                  <a:cubicBezTo>
                    <a:pt x="2017871" y="230029"/>
                    <a:pt x="2017871" y="212884"/>
                    <a:pt x="2017871" y="203359"/>
                  </a:cubicBezTo>
                  <a:cubicBezTo>
                    <a:pt x="2019776" y="202406"/>
                    <a:pt x="2021681" y="201454"/>
                    <a:pt x="2022634" y="199549"/>
                  </a:cubicBezTo>
                  <a:cubicBezTo>
                    <a:pt x="2061686" y="168116"/>
                    <a:pt x="2006441" y="23336"/>
                    <a:pt x="2006441" y="23336"/>
                  </a:cubicBezTo>
                  <a:cubicBezTo>
                    <a:pt x="2006441" y="23336"/>
                    <a:pt x="1951196" y="166211"/>
                    <a:pt x="1991201" y="201454"/>
                  </a:cubicBezTo>
                  <a:cubicBezTo>
                    <a:pt x="1991201" y="201454"/>
                    <a:pt x="1995011" y="203359"/>
                    <a:pt x="1995011" y="203359"/>
                  </a:cubicBezTo>
                  <a:cubicBezTo>
                    <a:pt x="1995011" y="203359"/>
                    <a:pt x="1995011" y="228124"/>
                    <a:pt x="1995011" y="237649"/>
                  </a:cubicBezTo>
                  <a:lnTo>
                    <a:pt x="1962626" y="249079"/>
                  </a:lnTo>
                  <a:lnTo>
                    <a:pt x="1921669" y="249079"/>
                  </a:lnTo>
                  <a:lnTo>
                    <a:pt x="1919764" y="707231"/>
                  </a:lnTo>
                  <a:lnTo>
                    <a:pt x="1919764" y="707231"/>
                  </a:lnTo>
                  <a:lnTo>
                    <a:pt x="1858804" y="708184"/>
                  </a:lnTo>
                  <a:lnTo>
                    <a:pt x="1858804" y="663416"/>
                  </a:lnTo>
                  <a:lnTo>
                    <a:pt x="1801654" y="663416"/>
                  </a:lnTo>
                  <a:lnTo>
                    <a:pt x="1801654" y="397669"/>
                  </a:lnTo>
                  <a:lnTo>
                    <a:pt x="1687354" y="397669"/>
                  </a:lnTo>
                  <a:lnTo>
                    <a:pt x="1687354" y="344329"/>
                  </a:lnTo>
                  <a:lnTo>
                    <a:pt x="1569244" y="344329"/>
                  </a:lnTo>
                  <a:lnTo>
                    <a:pt x="1569244" y="389096"/>
                  </a:lnTo>
                  <a:lnTo>
                    <a:pt x="1523524" y="389096"/>
                  </a:lnTo>
                  <a:lnTo>
                    <a:pt x="1523524" y="583406"/>
                  </a:lnTo>
                  <a:lnTo>
                    <a:pt x="1497806" y="583406"/>
                  </a:lnTo>
                  <a:lnTo>
                    <a:pt x="1497806" y="610076"/>
                  </a:lnTo>
                  <a:lnTo>
                    <a:pt x="1462564" y="610076"/>
                  </a:lnTo>
                  <a:lnTo>
                    <a:pt x="1462564" y="569119"/>
                  </a:lnTo>
                  <a:lnTo>
                    <a:pt x="1313974" y="569119"/>
                  </a:lnTo>
                  <a:lnTo>
                    <a:pt x="1313974" y="591979"/>
                  </a:lnTo>
                  <a:lnTo>
                    <a:pt x="1251109" y="591979"/>
                  </a:lnTo>
                  <a:lnTo>
                    <a:pt x="1236821" y="577691"/>
                  </a:lnTo>
                  <a:lnTo>
                    <a:pt x="1191101" y="577691"/>
                  </a:lnTo>
                  <a:lnTo>
                    <a:pt x="1191101" y="543401"/>
                  </a:lnTo>
                  <a:lnTo>
                    <a:pt x="1174909" y="527209"/>
                  </a:lnTo>
                  <a:lnTo>
                    <a:pt x="1161574" y="512921"/>
                  </a:lnTo>
                  <a:lnTo>
                    <a:pt x="1137761" y="537686"/>
                  </a:lnTo>
                  <a:lnTo>
                    <a:pt x="1137761" y="574834"/>
                  </a:lnTo>
                  <a:lnTo>
                    <a:pt x="1095851" y="574834"/>
                  </a:lnTo>
                  <a:lnTo>
                    <a:pt x="1044416" y="550069"/>
                  </a:lnTo>
                  <a:lnTo>
                    <a:pt x="1046321" y="511016"/>
                  </a:lnTo>
                  <a:cubicBezTo>
                    <a:pt x="1046321" y="511016"/>
                    <a:pt x="1103471" y="471964"/>
                    <a:pt x="1036796" y="353854"/>
                  </a:cubicBezTo>
                  <a:cubicBezTo>
                    <a:pt x="1036796" y="353854"/>
                    <a:pt x="1029176" y="351949"/>
                    <a:pt x="989171" y="353854"/>
                  </a:cubicBezTo>
                  <a:lnTo>
                    <a:pt x="985361" y="366236"/>
                  </a:lnTo>
                  <a:lnTo>
                    <a:pt x="973931" y="364331"/>
                  </a:lnTo>
                  <a:cubicBezTo>
                    <a:pt x="973931" y="364331"/>
                    <a:pt x="959644" y="335756"/>
                    <a:pt x="914876" y="374809"/>
                  </a:cubicBezTo>
                  <a:cubicBezTo>
                    <a:pt x="914876" y="374809"/>
                    <a:pt x="914876" y="391001"/>
                    <a:pt x="879634" y="413861"/>
                  </a:cubicBezTo>
                  <a:cubicBezTo>
                    <a:pt x="879634" y="413861"/>
                    <a:pt x="840581" y="448151"/>
                    <a:pt x="887254" y="485299"/>
                  </a:cubicBezTo>
                  <a:cubicBezTo>
                    <a:pt x="887254" y="485299"/>
                    <a:pt x="885349" y="522446"/>
                    <a:pt x="922496" y="522446"/>
                  </a:cubicBezTo>
                  <a:lnTo>
                    <a:pt x="938689" y="532924"/>
                  </a:lnTo>
                  <a:lnTo>
                    <a:pt x="934879" y="555784"/>
                  </a:lnTo>
                  <a:lnTo>
                    <a:pt x="879634" y="607219"/>
                  </a:lnTo>
                  <a:lnTo>
                    <a:pt x="670084" y="621506"/>
                  </a:lnTo>
                  <a:lnTo>
                    <a:pt x="414814" y="830104"/>
                  </a:lnTo>
                  <a:lnTo>
                    <a:pt x="194786" y="830104"/>
                  </a:lnTo>
                  <a:lnTo>
                    <a:pt x="101441" y="891064"/>
                  </a:lnTo>
                  <a:lnTo>
                    <a:pt x="7144" y="896779"/>
                  </a:lnTo>
                  <a:lnTo>
                    <a:pt x="7144" y="985361"/>
                  </a:lnTo>
                  <a:lnTo>
                    <a:pt x="2303621" y="992029"/>
                  </a:lnTo>
                  <a:cubicBezTo>
                    <a:pt x="2303621" y="992029"/>
                    <a:pt x="2303621" y="992029"/>
                    <a:pt x="2303621" y="992029"/>
                  </a:cubicBezTo>
                  <a:lnTo>
                    <a:pt x="2402681" y="983456"/>
                  </a:lnTo>
                  <a:lnTo>
                    <a:pt x="2402681" y="958691"/>
                  </a:lnTo>
                  <a:lnTo>
                    <a:pt x="2388394" y="944404"/>
                  </a:lnTo>
                  <a:lnTo>
                    <a:pt x="2388394" y="912019"/>
                  </a:lnTo>
                  <a:lnTo>
                    <a:pt x="2411254" y="878681"/>
                  </a:lnTo>
                  <a:lnTo>
                    <a:pt x="2439829" y="849154"/>
                  </a:lnTo>
                  <a:lnTo>
                    <a:pt x="2473166" y="825341"/>
                  </a:lnTo>
                  <a:lnTo>
                    <a:pt x="2510314" y="808196"/>
                  </a:lnTo>
                  <a:lnTo>
                    <a:pt x="2549366" y="797719"/>
                  </a:lnTo>
                  <a:lnTo>
                    <a:pt x="2590324" y="793909"/>
                  </a:lnTo>
                  <a:lnTo>
                    <a:pt x="2631281" y="797719"/>
                  </a:lnTo>
                  <a:lnTo>
                    <a:pt x="2670334" y="808196"/>
                  </a:lnTo>
                  <a:lnTo>
                    <a:pt x="2707481" y="825341"/>
                  </a:lnTo>
                  <a:lnTo>
                    <a:pt x="2740819" y="849154"/>
                  </a:lnTo>
                  <a:lnTo>
                    <a:pt x="2769394" y="878681"/>
                  </a:lnTo>
                  <a:lnTo>
                    <a:pt x="2792254" y="912019"/>
                  </a:lnTo>
                  <a:lnTo>
                    <a:pt x="2792254" y="901541"/>
                  </a:lnTo>
                  <a:lnTo>
                    <a:pt x="2792254" y="897731"/>
                  </a:lnTo>
                  <a:lnTo>
                    <a:pt x="2792254" y="944404"/>
                  </a:lnTo>
                  <a:lnTo>
                    <a:pt x="2777966" y="958691"/>
                  </a:lnTo>
                  <a:lnTo>
                    <a:pt x="2777966" y="983456"/>
                  </a:lnTo>
                  <a:lnTo>
                    <a:pt x="2891314" y="992029"/>
                  </a:lnTo>
                  <a:lnTo>
                    <a:pt x="2985611" y="983456"/>
                  </a:lnTo>
                  <a:lnTo>
                    <a:pt x="2985611" y="958691"/>
                  </a:lnTo>
                  <a:lnTo>
                    <a:pt x="2971324" y="944404"/>
                  </a:lnTo>
                  <a:lnTo>
                    <a:pt x="2971324" y="912019"/>
                  </a:lnTo>
                  <a:lnTo>
                    <a:pt x="2994184" y="878681"/>
                  </a:lnTo>
                  <a:lnTo>
                    <a:pt x="3022759" y="849154"/>
                  </a:lnTo>
                  <a:lnTo>
                    <a:pt x="3056096" y="825341"/>
                  </a:lnTo>
                  <a:lnTo>
                    <a:pt x="3093244" y="808196"/>
                  </a:lnTo>
                  <a:lnTo>
                    <a:pt x="3132296" y="797719"/>
                  </a:lnTo>
                  <a:lnTo>
                    <a:pt x="3173254" y="793909"/>
                  </a:lnTo>
                  <a:lnTo>
                    <a:pt x="3214211" y="797719"/>
                  </a:lnTo>
                  <a:lnTo>
                    <a:pt x="3253264" y="808196"/>
                  </a:lnTo>
                  <a:lnTo>
                    <a:pt x="3290411" y="825341"/>
                  </a:lnTo>
                  <a:lnTo>
                    <a:pt x="3323749" y="849154"/>
                  </a:lnTo>
                  <a:lnTo>
                    <a:pt x="3352324" y="878681"/>
                  </a:lnTo>
                  <a:lnTo>
                    <a:pt x="3375184" y="912019"/>
                  </a:lnTo>
                  <a:lnTo>
                    <a:pt x="3375184" y="901541"/>
                  </a:lnTo>
                  <a:lnTo>
                    <a:pt x="3375184" y="897731"/>
                  </a:lnTo>
                  <a:lnTo>
                    <a:pt x="3375184" y="944404"/>
                  </a:lnTo>
                  <a:lnTo>
                    <a:pt x="3360896" y="958691"/>
                  </a:lnTo>
                  <a:lnTo>
                    <a:pt x="3360896" y="983456"/>
                  </a:lnTo>
                  <a:lnTo>
                    <a:pt x="3478054" y="992029"/>
                  </a:lnTo>
                  <a:lnTo>
                    <a:pt x="3568541" y="983456"/>
                  </a:lnTo>
                  <a:lnTo>
                    <a:pt x="3568541" y="958691"/>
                  </a:lnTo>
                  <a:lnTo>
                    <a:pt x="3554254" y="944404"/>
                  </a:lnTo>
                  <a:lnTo>
                    <a:pt x="3554254" y="912019"/>
                  </a:lnTo>
                  <a:lnTo>
                    <a:pt x="3577114" y="878681"/>
                  </a:lnTo>
                  <a:lnTo>
                    <a:pt x="3605689" y="849154"/>
                  </a:lnTo>
                  <a:lnTo>
                    <a:pt x="3639026" y="825341"/>
                  </a:lnTo>
                  <a:lnTo>
                    <a:pt x="3676174" y="808196"/>
                  </a:lnTo>
                  <a:lnTo>
                    <a:pt x="3715226" y="797719"/>
                  </a:lnTo>
                  <a:lnTo>
                    <a:pt x="3756184" y="793909"/>
                  </a:lnTo>
                  <a:lnTo>
                    <a:pt x="3797141" y="797719"/>
                  </a:lnTo>
                  <a:lnTo>
                    <a:pt x="3836194" y="808196"/>
                  </a:lnTo>
                  <a:lnTo>
                    <a:pt x="3872389" y="825341"/>
                  </a:lnTo>
                  <a:lnTo>
                    <a:pt x="3905726" y="849154"/>
                  </a:lnTo>
                  <a:lnTo>
                    <a:pt x="3934301" y="878681"/>
                  </a:lnTo>
                  <a:lnTo>
                    <a:pt x="3957161" y="912019"/>
                  </a:lnTo>
                  <a:lnTo>
                    <a:pt x="3957161" y="901541"/>
                  </a:lnTo>
                  <a:lnTo>
                    <a:pt x="3957161" y="897731"/>
                  </a:lnTo>
                  <a:lnTo>
                    <a:pt x="3957161" y="944404"/>
                  </a:lnTo>
                  <a:lnTo>
                    <a:pt x="3942874" y="958691"/>
                  </a:lnTo>
                  <a:lnTo>
                    <a:pt x="3942874" y="983456"/>
                  </a:lnTo>
                  <a:lnTo>
                    <a:pt x="4063841" y="992029"/>
                  </a:lnTo>
                  <a:lnTo>
                    <a:pt x="4149566" y="983456"/>
                  </a:lnTo>
                  <a:lnTo>
                    <a:pt x="4149566" y="958691"/>
                  </a:lnTo>
                  <a:lnTo>
                    <a:pt x="4135279" y="944404"/>
                  </a:lnTo>
                  <a:lnTo>
                    <a:pt x="4135279" y="912019"/>
                  </a:lnTo>
                  <a:lnTo>
                    <a:pt x="4158139" y="878681"/>
                  </a:lnTo>
                  <a:lnTo>
                    <a:pt x="4186714" y="849154"/>
                  </a:lnTo>
                  <a:lnTo>
                    <a:pt x="4220051" y="825341"/>
                  </a:lnTo>
                  <a:lnTo>
                    <a:pt x="4257199" y="808196"/>
                  </a:lnTo>
                  <a:lnTo>
                    <a:pt x="4296251" y="797719"/>
                  </a:lnTo>
                  <a:lnTo>
                    <a:pt x="4337209" y="793909"/>
                  </a:lnTo>
                  <a:lnTo>
                    <a:pt x="4378166" y="797719"/>
                  </a:lnTo>
                  <a:lnTo>
                    <a:pt x="4417219" y="808196"/>
                  </a:lnTo>
                  <a:lnTo>
                    <a:pt x="4453414" y="825341"/>
                  </a:lnTo>
                  <a:lnTo>
                    <a:pt x="4485799" y="849154"/>
                  </a:lnTo>
                  <a:lnTo>
                    <a:pt x="4514374" y="878681"/>
                  </a:lnTo>
                  <a:lnTo>
                    <a:pt x="4537234" y="912019"/>
                  </a:lnTo>
                  <a:lnTo>
                    <a:pt x="4537234" y="901541"/>
                  </a:lnTo>
                  <a:lnTo>
                    <a:pt x="4538187" y="897731"/>
                  </a:lnTo>
                  <a:lnTo>
                    <a:pt x="4537234" y="944404"/>
                  </a:lnTo>
                  <a:lnTo>
                    <a:pt x="4523899" y="958691"/>
                  </a:lnTo>
                  <a:lnTo>
                    <a:pt x="4523899" y="983456"/>
                  </a:lnTo>
                  <a:lnTo>
                    <a:pt x="4596289" y="994886"/>
                  </a:lnTo>
                  <a:lnTo>
                    <a:pt x="4605814" y="994886"/>
                  </a:lnTo>
                  <a:lnTo>
                    <a:pt x="5313521" y="995839"/>
                  </a:lnTo>
                  <a:cubicBezTo>
                    <a:pt x="5313521" y="995839"/>
                    <a:pt x="5313521" y="995839"/>
                    <a:pt x="5313521" y="995839"/>
                  </a:cubicBezTo>
                  <a:lnTo>
                    <a:pt x="5503069" y="995839"/>
                  </a:lnTo>
                  <a:cubicBezTo>
                    <a:pt x="5503069" y="995839"/>
                    <a:pt x="5503069" y="995839"/>
                    <a:pt x="5503069" y="995839"/>
                  </a:cubicBezTo>
                  <a:lnTo>
                    <a:pt x="6611779" y="995839"/>
                  </a:lnTo>
                  <a:cubicBezTo>
                    <a:pt x="6714649" y="995839"/>
                    <a:pt x="6919437" y="995839"/>
                    <a:pt x="6950869" y="995839"/>
                  </a:cubicBezTo>
                  <a:lnTo>
                    <a:pt x="7602379" y="995839"/>
                  </a:lnTo>
                  <a:lnTo>
                    <a:pt x="8326279" y="995839"/>
                  </a:lnTo>
                  <a:close/>
                  <a:moveTo>
                    <a:pt x="5593556" y="711994"/>
                  </a:moveTo>
                  <a:lnTo>
                    <a:pt x="5593556" y="711994"/>
                  </a:lnTo>
                  <a:lnTo>
                    <a:pt x="5590699" y="711994"/>
                  </a:lnTo>
                  <a:lnTo>
                    <a:pt x="5588794" y="711994"/>
                  </a:lnTo>
                  <a:lnTo>
                    <a:pt x="5587842" y="711994"/>
                  </a:lnTo>
                  <a:lnTo>
                    <a:pt x="5587842" y="713899"/>
                  </a:lnTo>
                  <a:lnTo>
                    <a:pt x="5585937" y="713899"/>
                  </a:lnTo>
                  <a:lnTo>
                    <a:pt x="5585937" y="725329"/>
                  </a:lnTo>
                  <a:lnTo>
                    <a:pt x="5585937" y="725329"/>
                  </a:lnTo>
                  <a:lnTo>
                    <a:pt x="5585937" y="725329"/>
                  </a:lnTo>
                  <a:lnTo>
                    <a:pt x="5586889" y="725329"/>
                  </a:lnTo>
                  <a:lnTo>
                    <a:pt x="5586889" y="725329"/>
                  </a:lnTo>
                  <a:lnTo>
                    <a:pt x="5586889" y="725329"/>
                  </a:lnTo>
                  <a:lnTo>
                    <a:pt x="5586889" y="726281"/>
                  </a:lnTo>
                  <a:lnTo>
                    <a:pt x="5586889" y="727234"/>
                  </a:lnTo>
                  <a:lnTo>
                    <a:pt x="5586889" y="728186"/>
                  </a:lnTo>
                  <a:lnTo>
                    <a:pt x="5586889" y="729139"/>
                  </a:lnTo>
                  <a:lnTo>
                    <a:pt x="5586889" y="730091"/>
                  </a:lnTo>
                  <a:lnTo>
                    <a:pt x="5586889" y="731044"/>
                  </a:lnTo>
                  <a:lnTo>
                    <a:pt x="5586889" y="731996"/>
                  </a:lnTo>
                  <a:lnTo>
                    <a:pt x="5586889" y="732949"/>
                  </a:lnTo>
                  <a:lnTo>
                    <a:pt x="5586889" y="733901"/>
                  </a:lnTo>
                  <a:lnTo>
                    <a:pt x="5586889" y="734854"/>
                  </a:lnTo>
                  <a:lnTo>
                    <a:pt x="5586889" y="735806"/>
                  </a:lnTo>
                  <a:lnTo>
                    <a:pt x="5586889" y="736759"/>
                  </a:lnTo>
                  <a:lnTo>
                    <a:pt x="5586889" y="737711"/>
                  </a:lnTo>
                  <a:lnTo>
                    <a:pt x="5586889" y="738664"/>
                  </a:lnTo>
                  <a:lnTo>
                    <a:pt x="5586889" y="739616"/>
                  </a:lnTo>
                  <a:lnTo>
                    <a:pt x="5586889" y="740569"/>
                  </a:lnTo>
                  <a:lnTo>
                    <a:pt x="5586889" y="741521"/>
                  </a:lnTo>
                  <a:lnTo>
                    <a:pt x="5586889" y="742474"/>
                  </a:lnTo>
                  <a:lnTo>
                    <a:pt x="5586889" y="743426"/>
                  </a:lnTo>
                  <a:lnTo>
                    <a:pt x="5586889" y="744379"/>
                  </a:lnTo>
                  <a:lnTo>
                    <a:pt x="5586889" y="745331"/>
                  </a:lnTo>
                  <a:lnTo>
                    <a:pt x="5586889" y="746284"/>
                  </a:lnTo>
                  <a:lnTo>
                    <a:pt x="5587842" y="747236"/>
                  </a:lnTo>
                  <a:lnTo>
                    <a:pt x="5587842" y="752951"/>
                  </a:lnTo>
                  <a:lnTo>
                    <a:pt x="5585937" y="752951"/>
                  </a:lnTo>
                  <a:lnTo>
                    <a:pt x="5585937" y="754856"/>
                  </a:lnTo>
                  <a:lnTo>
                    <a:pt x="5515451" y="754856"/>
                  </a:lnTo>
                  <a:lnTo>
                    <a:pt x="5515451" y="752951"/>
                  </a:lnTo>
                  <a:lnTo>
                    <a:pt x="5513546" y="752951"/>
                  </a:lnTo>
                  <a:lnTo>
                    <a:pt x="5513546" y="747236"/>
                  </a:lnTo>
                  <a:lnTo>
                    <a:pt x="5514499" y="746284"/>
                  </a:lnTo>
                  <a:lnTo>
                    <a:pt x="5514499" y="745331"/>
                  </a:lnTo>
                  <a:lnTo>
                    <a:pt x="5514499" y="744379"/>
                  </a:lnTo>
                  <a:lnTo>
                    <a:pt x="5514499" y="743426"/>
                  </a:lnTo>
                  <a:lnTo>
                    <a:pt x="5514499" y="742474"/>
                  </a:lnTo>
                  <a:lnTo>
                    <a:pt x="5514499" y="741521"/>
                  </a:lnTo>
                  <a:lnTo>
                    <a:pt x="5514499" y="740569"/>
                  </a:lnTo>
                  <a:lnTo>
                    <a:pt x="5514499" y="739616"/>
                  </a:lnTo>
                  <a:lnTo>
                    <a:pt x="5514499" y="738664"/>
                  </a:lnTo>
                  <a:lnTo>
                    <a:pt x="5514499" y="737711"/>
                  </a:lnTo>
                  <a:lnTo>
                    <a:pt x="5514499" y="736759"/>
                  </a:lnTo>
                  <a:lnTo>
                    <a:pt x="5513546" y="735806"/>
                  </a:lnTo>
                  <a:lnTo>
                    <a:pt x="5513546" y="734854"/>
                  </a:lnTo>
                  <a:lnTo>
                    <a:pt x="5513546" y="733901"/>
                  </a:lnTo>
                  <a:lnTo>
                    <a:pt x="5513546" y="732949"/>
                  </a:lnTo>
                  <a:lnTo>
                    <a:pt x="5513546" y="731996"/>
                  </a:lnTo>
                  <a:lnTo>
                    <a:pt x="5513546" y="731044"/>
                  </a:lnTo>
                  <a:lnTo>
                    <a:pt x="5513546" y="730091"/>
                  </a:lnTo>
                  <a:lnTo>
                    <a:pt x="5513546" y="729139"/>
                  </a:lnTo>
                  <a:lnTo>
                    <a:pt x="5513546" y="728186"/>
                  </a:lnTo>
                  <a:lnTo>
                    <a:pt x="5513546" y="727234"/>
                  </a:lnTo>
                  <a:lnTo>
                    <a:pt x="5513546" y="726281"/>
                  </a:lnTo>
                  <a:lnTo>
                    <a:pt x="5513546" y="725329"/>
                  </a:lnTo>
                  <a:lnTo>
                    <a:pt x="5513546" y="725329"/>
                  </a:lnTo>
                  <a:lnTo>
                    <a:pt x="5515451" y="725329"/>
                  </a:lnTo>
                  <a:lnTo>
                    <a:pt x="5515451" y="713899"/>
                  </a:lnTo>
                  <a:lnTo>
                    <a:pt x="5512594" y="712946"/>
                  </a:lnTo>
                  <a:lnTo>
                    <a:pt x="5512594" y="711994"/>
                  </a:lnTo>
                  <a:lnTo>
                    <a:pt x="5512594" y="711994"/>
                  </a:lnTo>
                  <a:lnTo>
                    <a:pt x="5511642" y="711994"/>
                  </a:lnTo>
                  <a:lnTo>
                    <a:pt x="5509737" y="711994"/>
                  </a:lnTo>
                  <a:lnTo>
                    <a:pt x="5507831" y="711994"/>
                  </a:lnTo>
                  <a:lnTo>
                    <a:pt x="5507831" y="711994"/>
                  </a:lnTo>
                  <a:lnTo>
                    <a:pt x="5507831" y="703421"/>
                  </a:lnTo>
                  <a:lnTo>
                    <a:pt x="5512594" y="703421"/>
                  </a:lnTo>
                  <a:lnTo>
                    <a:pt x="5516404" y="684371"/>
                  </a:lnTo>
                  <a:lnTo>
                    <a:pt x="5521167" y="684371"/>
                  </a:lnTo>
                  <a:lnTo>
                    <a:pt x="5525929" y="681514"/>
                  </a:lnTo>
                  <a:lnTo>
                    <a:pt x="5528787" y="681514"/>
                  </a:lnTo>
                  <a:lnTo>
                    <a:pt x="5532596" y="681514"/>
                  </a:lnTo>
                  <a:lnTo>
                    <a:pt x="5535454" y="674846"/>
                  </a:lnTo>
                  <a:lnTo>
                    <a:pt x="5565934" y="674846"/>
                  </a:lnTo>
                  <a:lnTo>
                    <a:pt x="5568792" y="681514"/>
                  </a:lnTo>
                  <a:lnTo>
                    <a:pt x="5568792" y="681514"/>
                  </a:lnTo>
                  <a:lnTo>
                    <a:pt x="5576412" y="681514"/>
                  </a:lnTo>
                  <a:lnTo>
                    <a:pt x="5581174" y="684371"/>
                  </a:lnTo>
                  <a:lnTo>
                    <a:pt x="5585937" y="684371"/>
                  </a:lnTo>
                  <a:lnTo>
                    <a:pt x="5589746" y="703421"/>
                  </a:lnTo>
                  <a:lnTo>
                    <a:pt x="5589746" y="703421"/>
                  </a:lnTo>
                  <a:lnTo>
                    <a:pt x="5592604" y="703421"/>
                  </a:lnTo>
                  <a:lnTo>
                    <a:pt x="5593556" y="711994"/>
                  </a:lnTo>
                  <a:close/>
                  <a:moveTo>
                    <a:pt x="5746909" y="711994"/>
                  </a:moveTo>
                  <a:lnTo>
                    <a:pt x="5745004" y="711994"/>
                  </a:lnTo>
                  <a:lnTo>
                    <a:pt x="5744051" y="711994"/>
                  </a:lnTo>
                  <a:lnTo>
                    <a:pt x="5744051" y="711994"/>
                  </a:lnTo>
                  <a:lnTo>
                    <a:pt x="5744051" y="713899"/>
                  </a:lnTo>
                  <a:lnTo>
                    <a:pt x="5742146" y="714851"/>
                  </a:lnTo>
                  <a:lnTo>
                    <a:pt x="5742146" y="726281"/>
                  </a:lnTo>
                  <a:lnTo>
                    <a:pt x="5744051" y="726281"/>
                  </a:lnTo>
                  <a:lnTo>
                    <a:pt x="5744051" y="726281"/>
                  </a:lnTo>
                  <a:lnTo>
                    <a:pt x="5744051" y="727234"/>
                  </a:lnTo>
                  <a:lnTo>
                    <a:pt x="5744051" y="728186"/>
                  </a:lnTo>
                  <a:lnTo>
                    <a:pt x="5744051" y="729139"/>
                  </a:lnTo>
                  <a:lnTo>
                    <a:pt x="5744051" y="730091"/>
                  </a:lnTo>
                  <a:lnTo>
                    <a:pt x="5744051" y="731044"/>
                  </a:lnTo>
                  <a:lnTo>
                    <a:pt x="5744051" y="731996"/>
                  </a:lnTo>
                  <a:lnTo>
                    <a:pt x="5744051" y="732949"/>
                  </a:lnTo>
                  <a:lnTo>
                    <a:pt x="5744051" y="733901"/>
                  </a:lnTo>
                  <a:lnTo>
                    <a:pt x="5744051" y="734854"/>
                  </a:lnTo>
                  <a:lnTo>
                    <a:pt x="5744051" y="735806"/>
                  </a:lnTo>
                  <a:lnTo>
                    <a:pt x="5744051" y="736759"/>
                  </a:lnTo>
                  <a:lnTo>
                    <a:pt x="5744051" y="737711"/>
                  </a:lnTo>
                  <a:lnTo>
                    <a:pt x="5744051" y="738664"/>
                  </a:lnTo>
                  <a:lnTo>
                    <a:pt x="5744051" y="739616"/>
                  </a:lnTo>
                  <a:lnTo>
                    <a:pt x="5744051" y="740569"/>
                  </a:lnTo>
                  <a:lnTo>
                    <a:pt x="5744051" y="741521"/>
                  </a:lnTo>
                  <a:lnTo>
                    <a:pt x="5744051" y="743426"/>
                  </a:lnTo>
                  <a:lnTo>
                    <a:pt x="5744051" y="744379"/>
                  </a:lnTo>
                  <a:lnTo>
                    <a:pt x="5744051" y="745331"/>
                  </a:lnTo>
                  <a:lnTo>
                    <a:pt x="5744051" y="746284"/>
                  </a:lnTo>
                  <a:lnTo>
                    <a:pt x="5744051" y="747236"/>
                  </a:lnTo>
                  <a:lnTo>
                    <a:pt x="5744051" y="748189"/>
                  </a:lnTo>
                  <a:lnTo>
                    <a:pt x="5744051" y="753904"/>
                  </a:lnTo>
                  <a:lnTo>
                    <a:pt x="5741194" y="753904"/>
                  </a:lnTo>
                  <a:lnTo>
                    <a:pt x="5741194" y="755809"/>
                  </a:lnTo>
                  <a:lnTo>
                    <a:pt x="5614512" y="755809"/>
                  </a:lnTo>
                  <a:lnTo>
                    <a:pt x="5614512" y="753904"/>
                  </a:lnTo>
                  <a:lnTo>
                    <a:pt x="5612606" y="753904"/>
                  </a:lnTo>
                  <a:lnTo>
                    <a:pt x="5612606" y="748189"/>
                  </a:lnTo>
                  <a:lnTo>
                    <a:pt x="5612606" y="747236"/>
                  </a:lnTo>
                  <a:lnTo>
                    <a:pt x="5612606" y="746284"/>
                  </a:lnTo>
                  <a:lnTo>
                    <a:pt x="5612606" y="745331"/>
                  </a:lnTo>
                  <a:lnTo>
                    <a:pt x="5612606" y="744379"/>
                  </a:lnTo>
                  <a:lnTo>
                    <a:pt x="5612606" y="743426"/>
                  </a:lnTo>
                  <a:lnTo>
                    <a:pt x="5612606" y="742474"/>
                  </a:lnTo>
                  <a:lnTo>
                    <a:pt x="5612606" y="741521"/>
                  </a:lnTo>
                  <a:lnTo>
                    <a:pt x="5612606" y="740569"/>
                  </a:lnTo>
                  <a:lnTo>
                    <a:pt x="5612606" y="739616"/>
                  </a:lnTo>
                  <a:lnTo>
                    <a:pt x="5612606" y="738664"/>
                  </a:lnTo>
                  <a:lnTo>
                    <a:pt x="5612606" y="737711"/>
                  </a:lnTo>
                  <a:lnTo>
                    <a:pt x="5612606" y="736759"/>
                  </a:lnTo>
                  <a:lnTo>
                    <a:pt x="5612606" y="735806"/>
                  </a:lnTo>
                  <a:lnTo>
                    <a:pt x="5612606" y="734854"/>
                  </a:lnTo>
                  <a:lnTo>
                    <a:pt x="5612606" y="733901"/>
                  </a:lnTo>
                  <a:lnTo>
                    <a:pt x="5612606" y="732949"/>
                  </a:lnTo>
                  <a:lnTo>
                    <a:pt x="5612606" y="731996"/>
                  </a:lnTo>
                  <a:lnTo>
                    <a:pt x="5612606" y="731044"/>
                  </a:lnTo>
                  <a:lnTo>
                    <a:pt x="5612606" y="730091"/>
                  </a:lnTo>
                  <a:lnTo>
                    <a:pt x="5612606" y="729139"/>
                  </a:lnTo>
                  <a:lnTo>
                    <a:pt x="5612606" y="728186"/>
                  </a:lnTo>
                  <a:lnTo>
                    <a:pt x="5612606" y="727234"/>
                  </a:lnTo>
                  <a:lnTo>
                    <a:pt x="5612606" y="727234"/>
                  </a:lnTo>
                  <a:lnTo>
                    <a:pt x="5614512" y="727234"/>
                  </a:lnTo>
                  <a:lnTo>
                    <a:pt x="5614512" y="715804"/>
                  </a:lnTo>
                  <a:lnTo>
                    <a:pt x="5613559" y="714851"/>
                  </a:lnTo>
                  <a:lnTo>
                    <a:pt x="5612606" y="714851"/>
                  </a:lnTo>
                  <a:lnTo>
                    <a:pt x="5612606" y="712946"/>
                  </a:lnTo>
                  <a:lnTo>
                    <a:pt x="5611654" y="712946"/>
                  </a:lnTo>
                  <a:lnTo>
                    <a:pt x="5609749" y="712946"/>
                  </a:lnTo>
                  <a:lnTo>
                    <a:pt x="5607844" y="712946"/>
                  </a:lnTo>
                  <a:lnTo>
                    <a:pt x="5607844" y="712946"/>
                  </a:lnTo>
                  <a:lnTo>
                    <a:pt x="5607844" y="647224"/>
                  </a:lnTo>
                  <a:lnTo>
                    <a:pt x="5607844" y="647224"/>
                  </a:lnTo>
                  <a:lnTo>
                    <a:pt x="5612606" y="647224"/>
                  </a:lnTo>
                  <a:lnTo>
                    <a:pt x="5616417" y="628174"/>
                  </a:lnTo>
                  <a:lnTo>
                    <a:pt x="5621179" y="628174"/>
                  </a:lnTo>
                  <a:lnTo>
                    <a:pt x="5625942" y="625316"/>
                  </a:lnTo>
                  <a:lnTo>
                    <a:pt x="5629751" y="625316"/>
                  </a:lnTo>
                  <a:lnTo>
                    <a:pt x="5633562" y="625316"/>
                  </a:lnTo>
                  <a:lnTo>
                    <a:pt x="5636419" y="618649"/>
                  </a:lnTo>
                  <a:lnTo>
                    <a:pt x="5720239" y="618649"/>
                  </a:lnTo>
                  <a:lnTo>
                    <a:pt x="5723096" y="624364"/>
                  </a:lnTo>
                  <a:lnTo>
                    <a:pt x="5730717" y="624364"/>
                  </a:lnTo>
                  <a:lnTo>
                    <a:pt x="5735479" y="627221"/>
                  </a:lnTo>
                  <a:lnTo>
                    <a:pt x="5740242" y="627221"/>
                  </a:lnTo>
                  <a:lnTo>
                    <a:pt x="5744051" y="646271"/>
                  </a:lnTo>
                  <a:lnTo>
                    <a:pt x="5747862" y="646271"/>
                  </a:lnTo>
                  <a:lnTo>
                    <a:pt x="5747862" y="712946"/>
                  </a:lnTo>
                  <a:lnTo>
                    <a:pt x="5746909" y="711994"/>
                  </a:lnTo>
                  <a:close/>
                  <a:moveTo>
                    <a:pt x="7110889" y="613886"/>
                  </a:moveTo>
                  <a:cubicBezTo>
                    <a:pt x="7110889" y="612934"/>
                    <a:pt x="7110889" y="612934"/>
                    <a:pt x="7110889" y="613886"/>
                  </a:cubicBezTo>
                  <a:lnTo>
                    <a:pt x="7110889" y="613886"/>
                  </a:lnTo>
                  <a:lnTo>
                    <a:pt x="7110889" y="613886"/>
                  </a:lnTo>
                  <a:close/>
                  <a:moveTo>
                    <a:pt x="6962299" y="324326"/>
                  </a:moveTo>
                  <a:lnTo>
                    <a:pt x="6959442" y="315754"/>
                  </a:lnTo>
                  <a:lnTo>
                    <a:pt x="6962299" y="307181"/>
                  </a:lnTo>
                  <a:lnTo>
                    <a:pt x="6963251" y="307181"/>
                  </a:lnTo>
                  <a:lnTo>
                    <a:pt x="6962299" y="324326"/>
                  </a:lnTo>
                  <a:close/>
                  <a:moveTo>
                    <a:pt x="6962299" y="353854"/>
                  </a:moveTo>
                  <a:lnTo>
                    <a:pt x="6958489" y="345281"/>
                  </a:lnTo>
                  <a:lnTo>
                    <a:pt x="6961346" y="336709"/>
                  </a:lnTo>
                  <a:lnTo>
                    <a:pt x="6962299" y="336709"/>
                  </a:lnTo>
                  <a:lnTo>
                    <a:pt x="6962299" y="353854"/>
                  </a:lnTo>
                  <a:close/>
                  <a:moveTo>
                    <a:pt x="6963251" y="366236"/>
                  </a:moveTo>
                  <a:lnTo>
                    <a:pt x="6965156" y="383381"/>
                  </a:lnTo>
                  <a:lnTo>
                    <a:pt x="6960394" y="374809"/>
                  </a:lnTo>
                  <a:lnTo>
                    <a:pt x="6963251" y="366236"/>
                  </a:lnTo>
                  <a:lnTo>
                    <a:pt x="6963251" y="366236"/>
                  </a:lnTo>
                  <a:close/>
                  <a:moveTo>
                    <a:pt x="6999446" y="251936"/>
                  </a:moveTo>
                  <a:lnTo>
                    <a:pt x="7226142" y="325279"/>
                  </a:lnTo>
                  <a:cubicBezTo>
                    <a:pt x="7226142" y="326231"/>
                    <a:pt x="7226142" y="326231"/>
                    <a:pt x="7225189" y="327184"/>
                  </a:cubicBezTo>
                  <a:lnTo>
                    <a:pt x="6991826" y="277654"/>
                  </a:lnTo>
                  <a:cubicBezTo>
                    <a:pt x="6993731" y="269081"/>
                    <a:pt x="6996589" y="260509"/>
                    <a:pt x="6999446" y="251936"/>
                  </a:cubicBezTo>
                  <a:close/>
                  <a:moveTo>
                    <a:pt x="7271862" y="295751"/>
                  </a:moveTo>
                  <a:cubicBezTo>
                    <a:pt x="7270909" y="295751"/>
                    <a:pt x="7270909" y="295751"/>
                    <a:pt x="7269956" y="295751"/>
                  </a:cubicBezTo>
                  <a:lnTo>
                    <a:pt x="7294721" y="61436"/>
                  </a:lnTo>
                  <a:cubicBezTo>
                    <a:pt x="7303294" y="62389"/>
                    <a:pt x="7312819" y="63341"/>
                    <a:pt x="7321392" y="65246"/>
                  </a:cubicBezTo>
                  <a:lnTo>
                    <a:pt x="7271862" y="295751"/>
                  </a:lnTo>
                  <a:close/>
                  <a:moveTo>
                    <a:pt x="7323296" y="65246"/>
                  </a:moveTo>
                  <a:cubicBezTo>
                    <a:pt x="7331869" y="67151"/>
                    <a:pt x="7340442" y="69056"/>
                    <a:pt x="7349014" y="71914"/>
                  </a:cubicBezTo>
                  <a:lnTo>
                    <a:pt x="7275671" y="296704"/>
                  </a:lnTo>
                  <a:cubicBezTo>
                    <a:pt x="7274719" y="296704"/>
                    <a:pt x="7274719" y="296704"/>
                    <a:pt x="7273767" y="295751"/>
                  </a:cubicBezTo>
                  <a:lnTo>
                    <a:pt x="7323296" y="65246"/>
                  </a:lnTo>
                  <a:close/>
                  <a:moveTo>
                    <a:pt x="7268051" y="294799"/>
                  </a:moveTo>
                  <a:cubicBezTo>
                    <a:pt x="7267099" y="294799"/>
                    <a:pt x="7267099" y="294799"/>
                    <a:pt x="7266146" y="294799"/>
                  </a:cubicBezTo>
                  <a:lnTo>
                    <a:pt x="7266146" y="59531"/>
                  </a:lnTo>
                  <a:cubicBezTo>
                    <a:pt x="7266146" y="59531"/>
                    <a:pt x="7266146" y="59531"/>
                    <a:pt x="7267099" y="59531"/>
                  </a:cubicBezTo>
                  <a:cubicBezTo>
                    <a:pt x="7275671" y="59531"/>
                    <a:pt x="7284244" y="60484"/>
                    <a:pt x="7292817" y="60484"/>
                  </a:cubicBezTo>
                  <a:lnTo>
                    <a:pt x="7268051" y="294799"/>
                  </a:lnTo>
                  <a:close/>
                  <a:moveTo>
                    <a:pt x="7283292" y="298609"/>
                  </a:moveTo>
                  <a:lnTo>
                    <a:pt x="7379494" y="83344"/>
                  </a:lnTo>
                  <a:cubicBezTo>
                    <a:pt x="7388067" y="87154"/>
                    <a:pt x="7395687" y="90964"/>
                    <a:pt x="7403306" y="94774"/>
                  </a:cubicBezTo>
                  <a:lnTo>
                    <a:pt x="7285196" y="299561"/>
                  </a:lnTo>
                  <a:cubicBezTo>
                    <a:pt x="7284244" y="299561"/>
                    <a:pt x="7283292" y="299561"/>
                    <a:pt x="7283292" y="298609"/>
                  </a:cubicBezTo>
                  <a:close/>
                  <a:moveTo>
                    <a:pt x="7571899" y="325279"/>
                  </a:moveTo>
                  <a:lnTo>
                    <a:pt x="7570946" y="308134"/>
                  </a:lnTo>
                  <a:lnTo>
                    <a:pt x="7571899" y="308134"/>
                  </a:lnTo>
                  <a:lnTo>
                    <a:pt x="7574756" y="316706"/>
                  </a:lnTo>
                  <a:lnTo>
                    <a:pt x="7571899" y="325279"/>
                  </a:lnTo>
                  <a:close/>
                  <a:moveTo>
                    <a:pt x="7572851" y="337661"/>
                  </a:moveTo>
                  <a:lnTo>
                    <a:pt x="7575709" y="346234"/>
                  </a:lnTo>
                  <a:lnTo>
                    <a:pt x="7571899" y="354806"/>
                  </a:lnTo>
                  <a:lnTo>
                    <a:pt x="7572851" y="337661"/>
                  </a:lnTo>
                  <a:lnTo>
                    <a:pt x="7572851" y="337661"/>
                  </a:lnTo>
                  <a:close/>
                  <a:moveTo>
                    <a:pt x="7570946" y="368141"/>
                  </a:moveTo>
                  <a:lnTo>
                    <a:pt x="7572851" y="377666"/>
                  </a:lnTo>
                  <a:lnTo>
                    <a:pt x="7568089" y="386239"/>
                  </a:lnTo>
                  <a:lnTo>
                    <a:pt x="7570946" y="368141"/>
                  </a:lnTo>
                  <a:lnTo>
                    <a:pt x="7570946" y="368141"/>
                  </a:lnTo>
                  <a:close/>
                  <a:moveTo>
                    <a:pt x="7565231" y="397669"/>
                  </a:moveTo>
                  <a:lnTo>
                    <a:pt x="7565231" y="397669"/>
                  </a:lnTo>
                  <a:lnTo>
                    <a:pt x="7567137" y="406241"/>
                  </a:lnTo>
                  <a:lnTo>
                    <a:pt x="7561421" y="413861"/>
                  </a:lnTo>
                  <a:lnTo>
                    <a:pt x="7565231" y="397669"/>
                  </a:lnTo>
                  <a:close/>
                  <a:moveTo>
                    <a:pt x="7562374" y="396716"/>
                  </a:moveTo>
                  <a:lnTo>
                    <a:pt x="7547134" y="399574"/>
                  </a:lnTo>
                  <a:cubicBezTo>
                    <a:pt x="7547134" y="399574"/>
                    <a:pt x="7547134" y="399574"/>
                    <a:pt x="7547134" y="398621"/>
                  </a:cubicBezTo>
                  <a:lnTo>
                    <a:pt x="7563326" y="390049"/>
                  </a:lnTo>
                  <a:lnTo>
                    <a:pt x="7562374" y="396716"/>
                  </a:lnTo>
                  <a:close/>
                  <a:moveTo>
                    <a:pt x="7564279" y="386239"/>
                  </a:moveTo>
                  <a:lnTo>
                    <a:pt x="7550944" y="376714"/>
                  </a:lnTo>
                  <a:cubicBezTo>
                    <a:pt x="7550944" y="375761"/>
                    <a:pt x="7550944" y="374809"/>
                    <a:pt x="7550944" y="373856"/>
                  </a:cubicBezTo>
                  <a:lnTo>
                    <a:pt x="7566184" y="369094"/>
                  </a:lnTo>
                  <a:lnTo>
                    <a:pt x="7564279" y="386239"/>
                  </a:lnTo>
                  <a:close/>
                  <a:moveTo>
                    <a:pt x="7551896" y="371951"/>
                  </a:moveTo>
                  <a:cubicBezTo>
                    <a:pt x="7551896" y="371951"/>
                    <a:pt x="7551896" y="371951"/>
                    <a:pt x="7551896" y="371951"/>
                  </a:cubicBezTo>
                  <a:lnTo>
                    <a:pt x="7568089" y="361474"/>
                  </a:lnTo>
                  <a:lnTo>
                    <a:pt x="7567137" y="367189"/>
                  </a:lnTo>
                  <a:lnTo>
                    <a:pt x="7551896" y="371951"/>
                  </a:lnTo>
                  <a:close/>
                  <a:moveTo>
                    <a:pt x="7551896" y="370046"/>
                  </a:moveTo>
                  <a:cubicBezTo>
                    <a:pt x="7552849" y="363379"/>
                    <a:pt x="7552849" y="357664"/>
                    <a:pt x="7552849" y="350996"/>
                  </a:cubicBezTo>
                  <a:lnTo>
                    <a:pt x="7567137" y="359569"/>
                  </a:lnTo>
                  <a:lnTo>
                    <a:pt x="7551896" y="370046"/>
                  </a:lnTo>
                  <a:close/>
                  <a:moveTo>
                    <a:pt x="7552849" y="348139"/>
                  </a:moveTo>
                  <a:cubicBezTo>
                    <a:pt x="7552849" y="347186"/>
                    <a:pt x="7552849" y="346234"/>
                    <a:pt x="7552849" y="345281"/>
                  </a:cubicBezTo>
                  <a:lnTo>
                    <a:pt x="7568089" y="338614"/>
                  </a:lnTo>
                  <a:lnTo>
                    <a:pt x="7568089" y="355759"/>
                  </a:lnTo>
                  <a:lnTo>
                    <a:pt x="7552849" y="348139"/>
                  </a:lnTo>
                  <a:close/>
                  <a:moveTo>
                    <a:pt x="7553801" y="343376"/>
                  </a:moveTo>
                  <a:cubicBezTo>
                    <a:pt x="7553801" y="343376"/>
                    <a:pt x="7553801" y="343376"/>
                    <a:pt x="7553801" y="343376"/>
                  </a:cubicBezTo>
                  <a:lnTo>
                    <a:pt x="7569042" y="330994"/>
                  </a:lnTo>
                  <a:lnTo>
                    <a:pt x="7569042" y="336709"/>
                  </a:lnTo>
                  <a:lnTo>
                    <a:pt x="7553801" y="343376"/>
                  </a:lnTo>
                  <a:close/>
                  <a:moveTo>
                    <a:pt x="7553801" y="341471"/>
                  </a:moveTo>
                  <a:cubicBezTo>
                    <a:pt x="7553801" y="340519"/>
                    <a:pt x="7553801" y="339566"/>
                    <a:pt x="7553801" y="338614"/>
                  </a:cubicBezTo>
                  <a:cubicBezTo>
                    <a:pt x="7553801" y="332899"/>
                    <a:pt x="7552849" y="328136"/>
                    <a:pt x="7552849" y="322421"/>
                  </a:cubicBezTo>
                  <a:lnTo>
                    <a:pt x="7568089" y="330041"/>
                  </a:lnTo>
                  <a:lnTo>
                    <a:pt x="7553801" y="341471"/>
                  </a:lnTo>
                  <a:close/>
                  <a:moveTo>
                    <a:pt x="7552849" y="320516"/>
                  </a:moveTo>
                  <a:cubicBezTo>
                    <a:pt x="7552849" y="319564"/>
                    <a:pt x="7552849" y="318611"/>
                    <a:pt x="7552849" y="317659"/>
                  </a:cubicBezTo>
                  <a:lnTo>
                    <a:pt x="7567137" y="310039"/>
                  </a:lnTo>
                  <a:lnTo>
                    <a:pt x="7568089" y="327184"/>
                  </a:lnTo>
                  <a:lnTo>
                    <a:pt x="7552849" y="320516"/>
                  </a:lnTo>
                  <a:close/>
                  <a:moveTo>
                    <a:pt x="7552849" y="315754"/>
                  </a:moveTo>
                  <a:cubicBezTo>
                    <a:pt x="7552849" y="315754"/>
                    <a:pt x="7552849" y="314801"/>
                    <a:pt x="7552849" y="315754"/>
                  </a:cubicBezTo>
                  <a:lnTo>
                    <a:pt x="7567137" y="302419"/>
                  </a:lnTo>
                  <a:lnTo>
                    <a:pt x="7567137" y="308134"/>
                  </a:lnTo>
                  <a:lnTo>
                    <a:pt x="7552849" y="315754"/>
                  </a:lnTo>
                  <a:close/>
                  <a:moveTo>
                    <a:pt x="7552849" y="312896"/>
                  </a:moveTo>
                  <a:cubicBezTo>
                    <a:pt x="7551896" y="306229"/>
                    <a:pt x="7550944" y="300514"/>
                    <a:pt x="7549992" y="293846"/>
                  </a:cubicBezTo>
                  <a:lnTo>
                    <a:pt x="7566184" y="299561"/>
                  </a:lnTo>
                  <a:lnTo>
                    <a:pt x="7552849" y="312896"/>
                  </a:lnTo>
                  <a:close/>
                  <a:moveTo>
                    <a:pt x="7550944" y="378619"/>
                  </a:moveTo>
                  <a:lnTo>
                    <a:pt x="7564279" y="389096"/>
                  </a:lnTo>
                  <a:lnTo>
                    <a:pt x="7548087" y="397669"/>
                  </a:lnTo>
                  <a:cubicBezTo>
                    <a:pt x="7549039" y="391001"/>
                    <a:pt x="7549992" y="385286"/>
                    <a:pt x="7550944" y="378619"/>
                  </a:cubicBezTo>
                  <a:close/>
                  <a:moveTo>
                    <a:pt x="7549039" y="287179"/>
                  </a:moveTo>
                  <a:lnTo>
                    <a:pt x="7561421" y="272891"/>
                  </a:lnTo>
                  <a:lnTo>
                    <a:pt x="7562374" y="278606"/>
                  </a:lnTo>
                  <a:lnTo>
                    <a:pt x="7549039" y="287179"/>
                  </a:lnTo>
                  <a:cubicBezTo>
                    <a:pt x="7549039" y="287179"/>
                    <a:pt x="7549039" y="287179"/>
                    <a:pt x="7549039" y="287179"/>
                  </a:cubicBezTo>
                  <a:close/>
                  <a:moveTo>
                    <a:pt x="7549039" y="285274"/>
                  </a:moveTo>
                  <a:cubicBezTo>
                    <a:pt x="7548087" y="278606"/>
                    <a:pt x="7546181" y="272891"/>
                    <a:pt x="7544276" y="266224"/>
                  </a:cubicBezTo>
                  <a:lnTo>
                    <a:pt x="7561421" y="270986"/>
                  </a:lnTo>
                  <a:lnTo>
                    <a:pt x="7549039" y="285274"/>
                  </a:lnTo>
                  <a:close/>
                  <a:moveTo>
                    <a:pt x="7543324" y="264319"/>
                  </a:moveTo>
                  <a:cubicBezTo>
                    <a:pt x="7543324" y="263366"/>
                    <a:pt x="7542371" y="262414"/>
                    <a:pt x="7542371" y="261461"/>
                  </a:cubicBezTo>
                  <a:lnTo>
                    <a:pt x="7555706" y="250984"/>
                  </a:lnTo>
                  <a:lnTo>
                    <a:pt x="7560469" y="268129"/>
                  </a:lnTo>
                  <a:lnTo>
                    <a:pt x="7543324" y="264319"/>
                  </a:lnTo>
                  <a:close/>
                  <a:moveTo>
                    <a:pt x="7542371" y="259556"/>
                  </a:moveTo>
                  <a:cubicBezTo>
                    <a:pt x="7542371" y="259556"/>
                    <a:pt x="7542371" y="259556"/>
                    <a:pt x="7542371" y="259556"/>
                  </a:cubicBezTo>
                  <a:lnTo>
                    <a:pt x="7553801" y="243364"/>
                  </a:lnTo>
                  <a:lnTo>
                    <a:pt x="7555706" y="249079"/>
                  </a:lnTo>
                  <a:lnTo>
                    <a:pt x="7542371" y="259556"/>
                  </a:lnTo>
                  <a:close/>
                  <a:moveTo>
                    <a:pt x="7541419" y="257651"/>
                  </a:moveTo>
                  <a:cubicBezTo>
                    <a:pt x="7539514" y="250984"/>
                    <a:pt x="7537609" y="245269"/>
                    <a:pt x="7534751" y="239554"/>
                  </a:cubicBezTo>
                  <a:lnTo>
                    <a:pt x="7552849" y="242411"/>
                  </a:lnTo>
                  <a:lnTo>
                    <a:pt x="7541419" y="257651"/>
                  </a:lnTo>
                  <a:close/>
                  <a:moveTo>
                    <a:pt x="7547134" y="338614"/>
                  </a:moveTo>
                  <a:cubicBezTo>
                    <a:pt x="7547134" y="378619"/>
                    <a:pt x="7538562" y="416719"/>
                    <a:pt x="7523321" y="451009"/>
                  </a:cubicBezTo>
                  <a:lnTo>
                    <a:pt x="7303294" y="352901"/>
                  </a:lnTo>
                  <a:cubicBezTo>
                    <a:pt x="7303294" y="351949"/>
                    <a:pt x="7303294" y="351949"/>
                    <a:pt x="7304246" y="350996"/>
                  </a:cubicBezTo>
                  <a:lnTo>
                    <a:pt x="7532846" y="425291"/>
                  </a:lnTo>
                  <a:lnTo>
                    <a:pt x="7533799" y="422434"/>
                  </a:lnTo>
                  <a:lnTo>
                    <a:pt x="7305199" y="348139"/>
                  </a:lnTo>
                  <a:cubicBezTo>
                    <a:pt x="7305199" y="347186"/>
                    <a:pt x="7305199" y="347186"/>
                    <a:pt x="7306151" y="346234"/>
                  </a:cubicBezTo>
                  <a:lnTo>
                    <a:pt x="7541419" y="396716"/>
                  </a:lnTo>
                  <a:lnTo>
                    <a:pt x="7542371" y="393859"/>
                  </a:lnTo>
                  <a:lnTo>
                    <a:pt x="7307104" y="343376"/>
                  </a:lnTo>
                  <a:cubicBezTo>
                    <a:pt x="7307104" y="342424"/>
                    <a:pt x="7307104" y="342424"/>
                    <a:pt x="7307104" y="341471"/>
                  </a:cubicBezTo>
                  <a:lnTo>
                    <a:pt x="7546181" y="366236"/>
                  </a:lnTo>
                  <a:lnTo>
                    <a:pt x="7546181" y="363379"/>
                  </a:lnTo>
                  <a:lnTo>
                    <a:pt x="7307104" y="338614"/>
                  </a:lnTo>
                  <a:cubicBezTo>
                    <a:pt x="7307104" y="337661"/>
                    <a:pt x="7307104" y="337661"/>
                    <a:pt x="7307104" y="336709"/>
                  </a:cubicBezTo>
                  <a:lnTo>
                    <a:pt x="7547134" y="338614"/>
                  </a:lnTo>
                  <a:lnTo>
                    <a:pt x="7546181" y="336709"/>
                  </a:lnTo>
                  <a:lnTo>
                    <a:pt x="7306151" y="336709"/>
                  </a:lnTo>
                  <a:cubicBezTo>
                    <a:pt x="7306151" y="335756"/>
                    <a:pt x="7306151" y="335756"/>
                    <a:pt x="7306151" y="334804"/>
                  </a:cubicBezTo>
                  <a:lnTo>
                    <a:pt x="7545229" y="310039"/>
                  </a:lnTo>
                  <a:lnTo>
                    <a:pt x="7545229" y="307181"/>
                  </a:lnTo>
                  <a:lnTo>
                    <a:pt x="7306151" y="331946"/>
                  </a:lnTo>
                  <a:cubicBezTo>
                    <a:pt x="7306151" y="330994"/>
                    <a:pt x="7306151" y="330994"/>
                    <a:pt x="7306151" y="330041"/>
                  </a:cubicBezTo>
                  <a:lnTo>
                    <a:pt x="7540467" y="280511"/>
                  </a:lnTo>
                  <a:lnTo>
                    <a:pt x="7539514" y="277654"/>
                  </a:lnTo>
                  <a:lnTo>
                    <a:pt x="7305199" y="327184"/>
                  </a:lnTo>
                  <a:cubicBezTo>
                    <a:pt x="7305199" y="326231"/>
                    <a:pt x="7305199" y="326231"/>
                    <a:pt x="7304246" y="325279"/>
                  </a:cubicBezTo>
                  <a:lnTo>
                    <a:pt x="7531894" y="250984"/>
                  </a:lnTo>
                  <a:lnTo>
                    <a:pt x="7530942" y="248126"/>
                  </a:lnTo>
                  <a:lnTo>
                    <a:pt x="7303294" y="322421"/>
                  </a:lnTo>
                  <a:cubicBezTo>
                    <a:pt x="7303294" y="321469"/>
                    <a:pt x="7303294" y="321469"/>
                    <a:pt x="7302342" y="320516"/>
                  </a:cubicBezTo>
                  <a:lnTo>
                    <a:pt x="7520464" y="223361"/>
                  </a:lnTo>
                  <a:cubicBezTo>
                    <a:pt x="7538562" y="258604"/>
                    <a:pt x="7547134" y="297656"/>
                    <a:pt x="7547134" y="338614"/>
                  </a:cubicBezTo>
                  <a:close/>
                  <a:moveTo>
                    <a:pt x="7547134" y="447199"/>
                  </a:moveTo>
                  <a:lnTo>
                    <a:pt x="7544276" y="452914"/>
                  </a:lnTo>
                  <a:lnTo>
                    <a:pt x="7529037" y="452914"/>
                  </a:lnTo>
                  <a:cubicBezTo>
                    <a:pt x="7529037" y="452914"/>
                    <a:pt x="7529037" y="452914"/>
                    <a:pt x="7529037" y="451961"/>
                  </a:cubicBezTo>
                  <a:lnTo>
                    <a:pt x="7547134" y="447199"/>
                  </a:lnTo>
                  <a:close/>
                  <a:moveTo>
                    <a:pt x="7529989" y="451009"/>
                  </a:moveTo>
                  <a:cubicBezTo>
                    <a:pt x="7532846" y="445294"/>
                    <a:pt x="7534751" y="439579"/>
                    <a:pt x="7536656" y="432911"/>
                  </a:cubicBezTo>
                  <a:lnTo>
                    <a:pt x="7547134" y="445294"/>
                  </a:lnTo>
                  <a:lnTo>
                    <a:pt x="7529989" y="451009"/>
                  </a:lnTo>
                  <a:close/>
                  <a:moveTo>
                    <a:pt x="7548087" y="454819"/>
                  </a:moveTo>
                  <a:lnTo>
                    <a:pt x="7549039" y="454819"/>
                  </a:lnTo>
                  <a:lnTo>
                    <a:pt x="7548087" y="463391"/>
                  </a:lnTo>
                  <a:lnTo>
                    <a:pt x="7540467" y="470059"/>
                  </a:lnTo>
                  <a:lnTo>
                    <a:pt x="7548087" y="454819"/>
                  </a:lnTo>
                  <a:close/>
                  <a:moveTo>
                    <a:pt x="7537609" y="431006"/>
                  </a:moveTo>
                  <a:cubicBezTo>
                    <a:pt x="7537609" y="430054"/>
                    <a:pt x="7538562" y="429101"/>
                    <a:pt x="7538562" y="428149"/>
                  </a:cubicBezTo>
                  <a:lnTo>
                    <a:pt x="7553801" y="426244"/>
                  </a:lnTo>
                  <a:lnTo>
                    <a:pt x="7549039" y="441484"/>
                  </a:lnTo>
                  <a:lnTo>
                    <a:pt x="7537609" y="431006"/>
                  </a:lnTo>
                  <a:close/>
                  <a:moveTo>
                    <a:pt x="7539514" y="427196"/>
                  </a:moveTo>
                  <a:cubicBezTo>
                    <a:pt x="7539514" y="426244"/>
                    <a:pt x="7539514" y="426244"/>
                    <a:pt x="7539514" y="427196"/>
                  </a:cubicBezTo>
                  <a:lnTo>
                    <a:pt x="7556659" y="419576"/>
                  </a:lnTo>
                  <a:lnTo>
                    <a:pt x="7554754" y="425291"/>
                  </a:lnTo>
                  <a:lnTo>
                    <a:pt x="7539514" y="427196"/>
                  </a:lnTo>
                  <a:close/>
                  <a:moveTo>
                    <a:pt x="7540467" y="424339"/>
                  </a:moveTo>
                  <a:cubicBezTo>
                    <a:pt x="7542371" y="418624"/>
                    <a:pt x="7544276" y="411956"/>
                    <a:pt x="7545229" y="406241"/>
                  </a:cubicBezTo>
                  <a:lnTo>
                    <a:pt x="7557612" y="417671"/>
                  </a:lnTo>
                  <a:lnTo>
                    <a:pt x="7540467" y="424339"/>
                  </a:lnTo>
                  <a:close/>
                  <a:moveTo>
                    <a:pt x="7479506" y="549116"/>
                  </a:moveTo>
                  <a:lnTo>
                    <a:pt x="7465219" y="543401"/>
                  </a:lnTo>
                  <a:lnTo>
                    <a:pt x="7465219" y="543401"/>
                  </a:lnTo>
                  <a:lnTo>
                    <a:pt x="7483317" y="545306"/>
                  </a:lnTo>
                  <a:lnTo>
                    <a:pt x="7479506" y="549116"/>
                  </a:lnTo>
                  <a:close/>
                  <a:moveTo>
                    <a:pt x="7483317" y="551974"/>
                  </a:moveTo>
                  <a:lnTo>
                    <a:pt x="7479506" y="560546"/>
                  </a:lnTo>
                  <a:lnTo>
                    <a:pt x="7469981" y="564356"/>
                  </a:lnTo>
                  <a:lnTo>
                    <a:pt x="7482364" y="551974"/>
                  </a:lnTo>
                  <a:lnTo>
                    <a:pt x="7483317" y="551974"/>
                  </a:lnTo>
                  <a:close/>
                  <a:moveTo>
                    <a:pt x="7467124" y="542449"/>
                  </a:moveTo>
                  <a:cubicBezTo>
                    <a:pt x="7471887" y="537686"/>
                    <a:pt x="7476649" y="532924"/>
                    <a:pt x="7480459" y="528161"/>
                  </a:cubicBezTo>
                  <a:lnTo>
                    <a:pt x="7485221" y="544354"/>
                  </a:lnTo>
                  <a:lnTo>
                    <a:pt x="7467124" y="542449"/>
                  </a:lnTo>
                  <a:close/>
                  <a:moveTo>
                    <a:pt x="7482364" y="526256"/>
                  </a:moveTo>
                  <a:cubicBezTo>
                    <a:pt x="7482364" y="526256"/>
                    <a:pt x="7483317" y="525304"/>
                    <a:pt x="7483317" y="525304"/>
                  </a:cubicBezTo>
                  <a:lnTo>
                    <a:pt x="7498556" y="530066"/>
                  </a:lnTo>
                  <a:lnTo>
                    <a:pt x="7489031" y="541496"/>
                  </a:lnTo>
                  <a:lnTo>
                    <a:pt x="7482364" y="526256"/>
                  </a:lnTo>
                  <a:close/>
                  <a:moveTo>
                    <a:pt x="7474744" y="524351"/>
                  </a:moveTo>
                  <a:lnTo>
                    <a:pt x="7295674" y="363379"/>
                  </a:lnTo>
                  <a:cubicBezTo>
                    <a:pt x="7295674" y="363379"/>
                    <a:pt x="7296626" y="362426"/>
                    <a:pt x="7296626" y="362426"/>
                  </a:cubicBezTo>
                  <a:lnTo>
                    <a:pt x="7490937" y="504349"/>
                  </a:lnTo>
                  <a:cubicBezTo>
                    <a:pt x="7487126" y="511016"/>
                    <a:pt x="7481412" y="517684"/>
                    <a:pt x="7474744" y="524351"/>
                  </a:cubicBezTo>
                  <a:close/>
                  <a:moveTo>
                    <a:pt x="7298531" y="360521"/>
                  </a:moveTo>
                  <a:cubicBezTo>
                    <a:pt x="7298531" y="359569"/>
                    <a:pt x="7299484" y="359569"/>
                    <a:pt x="7299484" y="358616"/>
                  </a:cubicBezTo>
                  <a:lnTo>
                    <a:pt x="7508081" y="478631"/>
                  </a:lnTo>
                  <a:cubicBezTo>
                    <a:pt x="7503319" y="486251"/>
                    <a:pt x="7498556" y="493871"/>
                    <a:pt x="7492842" y="501491"/>
                  </a:cubicBezTo>
                  <a:lnTo>
                    <a:pt x="7298531" y="360521"/>
                  </a:lnTo>
                  <a:close/>
                  <a:moveTo>
                    <a:pt x="7301389" y="356711"/>
                  </a:moveTo>
                  <a:cubicBezTo>
                    <a:pt x="7301389" y="355759"/>
                    <a:pt x="7302342" y="355759"/>
                    <a:pt x="7302342" y="354806"/>
                  </a:cubicBezTo>
                  <a:lnTo>
                    <a:pt x="7522369" y="452914"/>
                  </a:lnTo>
                  <a:cubicBezTo>
                    <a:pt x="7518559" y="461486"/>
                    <a:pt x="7514749" y="469106"/>
                    <a:pt x="7509987" y="476726"/>
                  </a:cubicBezTo>
                  <a:lnTo>
                    <a:pt x="7301389" y="356711"/>
                  </a:lnTo>
                  <a:close/>
                  <a:moveTo>
                    <a:pt x="7502367" y="501491"/>
                  </a:moveTo>
                  <a:lnTo>
                    <a:pt x="7520464" y="499586"/>
                  </a:lnTo>
                  <a:lnTo>
                    <a:pt x="7516654" y="504349"/>
                  </a:lnTo>
                  <a:lnTo>
                    <a:pt x="7502367" y="501491"/>
                  </a:lnTo>
                  <a:cubicBezTo>
                    <a:pt x="7501414" y="501491"/>
                    <a:pt x="7501414" y="501491"/>
                    <a:pt x="7502367" y="501491"/>
                  </a:cubicBezTo>
                  <a:close/>
                  <a:moveTo>
                    <a:pt x="7519512" y="506254"/>
                  </a:moveTo>
                  <a:lnTo>
                    <a:pt x="7520464" y="506254"/>
                  </a:lnTo>
                  <a:lnTo>
                    <a:pt x="7517606" y="514826"/>
                  </a:lnTo>
                  <a:lnTo>
                    <a:pt x="7509034" y="520541"/>
                  </a:lnTo>
                  <a:lnTo>
                    <a:pt x="7519512" y="506254"/>
                  </a:lnTo>
                  <a:close/>
                  <a:moveTo>
                    <a:pt x="7503319" y="499586"/>
                  </a:moveTo>
                  <a:cubicBezTo>
                    <a:pt x="7507129" y="493871"/>
                    <a:pt x="7509987" y="489109"/>
                    <a:pt x="7513796" y="483394"/>
                  </a:cubicBezTo>
                  <a:lnTo>
                    <a:pt x="7521417" y="498634"/>
                  </a:lnTo>
                  <a:lnTo>
                    <a:pt x="7503319" y="499586"/>
                  </a:lnTo>
                  <a:close/>
                  <a:moveTo>
                    <a:pt x="7514749" y="481489"/>
                  </a:moveTo>
                  <a:cubicBezTo>
                    <a:pt x="7514749" y="480536"/>
                    <a:pt x="7515701" y="480536"/>
                    <a:pt x="7515701" y="479584"/>
                  </a:cubicBezTo>
                  <a:lnTo>
                    <a:pt x="7530942" y="481489"/>
                  </a:lnTo>
                  <a:lnTo>
                    <a:pt x="7523321" y="494824"/>
                  </a:lnTo>
                  <a:lnTo>
                    <a:pt x="7514749" y="481489"/>
                  </a:lnTo>
                  <a:close/>
                  <a:moveTo>
                    <a:pt x="7516654" y="477679"/>
                  </a:moveTo>
                  <a:cubicBezTo>
                    <a:pt x="7516654" y="477679"/>
                    <a:pt x="7516654" y="477679"/>
                    <a:pt x="7516654" y="477679"/>
                  </a:cubicBezTo>
                  <a:lnTo>
                    <a:pt x="7534751" y="473869"/>
                  </a:lnTo>
                  <a:lnTo>
                    <a:pt x="7531894" y="479584"/>
                  </a:lnTo>
                  <a:lnTo>
                    <a:pt x="7516654" y="477679"/>
                  </a:lnTo>
                  <a:close/>
                  <a:moveTo>
                    <a:pt x="7517606" y="475774"/>
                  </a:moveTo>
                  <a:cubicBezTo>
                    <a:pt x="7520464" y="470059"/>
                    <a:pt x="7523321" y="464344"/>
                    <a:pt x="7526179" y="458629"/>
                  </a:cubicBezTo>
                  <a:lnTo>
                    <a:pt x="7535704" y="472916"/>
                  </a:lnTo>
                  <a:lnTo>
                    <a:pt x="7517606" y="475774"/>
                  </a:lnTo>
                  <a:close/>
                  <a:moveTo>
                    <a:pt x="7303294" y="319564"/>
                  </a:moveTo>
                  <a:cubicBezTo>
                    <a:pt x="7303294" y="318611"/>
                    <a:pt x="7302342" y="318611"/>
                    <a:pt x="7302342" y="317659"/>
                  </a:cubicBezTo>
                  <a:lnTo>
                    <a:pt x="7509034" y="198596"/>
                  </a:lnTo>
                  <a:cubicBezTo>
                    <a:pt x="7513796" y="206216"/>
                    <a:pt x="7517606" y="213836"/>
                    <a:pt x="7521417" y="222409"/>
                  </a:cubicBezTo>
                  <a:lnTo>
                    <a:pt x="7303294" y="319564"/>
                  </a:lnTo>
                  <a:close/>
                  <a:moveTo>
                    <a:pt x="7300437" y="314801"/>
                  </a:moveTo>
                  <a:cubicBezTo>
                    <a:pt x="7300437" y="313849"/>
                    <a:pt x="7299484" y="313849"/>
                    <a:pt x="7299484" y="312896"/>
                  </a:cubicBezTo>
                  <a:lnTo>
                    <a:pt x="7491889" y="172879"/>
                  </a:lnTo>
                  <a:cubicBezTo>
                    <a:pt x="7497604" y="180499"/>
                    <a:pt x="7502367" y="187166"/>
                    <a:pt x="7507129" y="194786"/>
                  </a:cubicBezTo>
                  <a:lnTo>
                    <a:pt x="7300437" y="314801"/>
                  </a:lnTo>
                  <a:close/>
                  <a:moveTo>
                    <a:pt x="7298531" y="311944"/>
                  </a:moveTo>
                  <a:cubicBezTo>
                    <a:pt x="7298531" y="310991"/>
                    <a:pt x="7297579" y="310991"/>
                    <a:pt x="7297579" y="310039"/>
                  </a:cubicBezTo>
                  <a:lnTo>
                    <a:pt x="7474744" y="150971"/>
                  </a:lnTo>
                  <a:cubicBezTo>
                    <a:pt x="7480459" y="157639"/>
                    <a:pt x="7486174" y="164306"/>
                    <a:pt x="7491889" y="171926"/>
                  </a:cubicBezTo>
                  <a:lnTo>
                    <a:pt x="7298531" y="311944"/>
                  </a:lnTo>
                  <a:close/>
                  <a:moveTo>
                    <a:pt x="7295674" y="308134"/>
                  </a:moveTo>
                  <a:cubicBezTo>
                    <a:pt x="7295674" y="307181"/>
                    <a:pt x="7294721" y="307181"/>
                    <a:pt x="7294721" y="306229"/>
                  </a:cubicBezTo>
                  <a:lnTo>
                    <a:pt x="7453789" y="130016"/>
                  </a:lnTo>
                  <a:cubicBezTo>
                    <a:pt x="7460456" y="135731"/>
                    <a:pt x="7467124" y="142399"/>
                    <a:pt x="7472839" y="149066"/>
                  </a:cubicBezTo>
                  <a:lnTo>
                    <a:pt x="7295674" y="308134"/>
                  </a:lnTo>
                  <a:close/>
                  <a:moveTo>
                    <a:pt x="7291864" y="305276"/>
                  </a:moveTo>
                  <a:cubicBezTo>
                    <a:pt x="7290912" y="305276"/>
                    <a:pt x="7290912" y="304324"/>
                    <a:pt x="7289959" y="304324"/>
                  </a:cubicBezTo>
                  <a:lnTo>
                    <a:pt x="7429024" y="112871"/>
                  </a:lnTo>
                  <a:cubicBezTo>
                    <a:pt x="7436644" y="117634"/>
                    <a:pt x="7443312" y="123349"/>
                    <a:pt x="7449979" y="129064"/>
                  </a:cubicBezTo>
                  <a:lnTo>
                    <a:pt x="7291864" y="305276"/>
                  </a:lnTo>
                  <a:close/>
                  <a:moveTo>
                    <a:pt x="7294721" y="365284"/>
                  </a:moveTo>
                  <a:lnTo>
                    <a:pt x="7472839" y="526256"/>
                  </a:lnTo>
                  <a:cubicBezTo>
                    <a:pt x="7467124" y="532924"/>
                    <a:pt x="7460456" y="538639"/>
                    <a:pt x="7453789" y="545306"/>
                  </a:cubicBezTo>
                  <a:lnTo>
                    <a:pt x="7293769" y="368141"/>
                  </a:lnTo>
                  <a:cubicBezTo>
                    <a:pt x="7294721" y="367189"/>
                    <a:pt x="7293769" y="366236"/>
                    <a:pt x="7294721" y="365284"/>
                  </a:cubicBezTo>
                  <a:cubicBezTo>
                    <a:pt x="7294721" y="366236"/>
                    <a:pt x="7294721" y="365284"/>
                    <a:pt x="7294721" y="365284"/>
                  </a:cubicBezTo>
                  <a:close/>
                  <a:moveTo>
                    <a:pt x="7430929" y="563404"/>
                  </a:moveTo>
                  <a:lnTo>
                    <a:pt x="7298531" y="380524"/>
                  </a:lnTo>
                  <a:cubicBezTo>
                    <a:pt x="7297579" y="377666"/>
                    <a:pt x="7296626" y="375761"/>
                    <a:pt x="7296626" y="373856"/>
                  </a:cubicBezTo>
                  <a:lnTo>
                    <a:pt x="7452837" y="547211"/>
                  </a:lnTo>
                  <a:cubicBezTo>
                    <a:pt x="7445217" y="552926"/>
                    <a:pt x="7438549" y="558641"/>
                    <a:pt x="7430929" y="563404"/>
                  </a:cubicBezTo>
                  <a:close/>
                  <a:moveTo>
                    <a:pt x="7443312" y="562451"/>
                  </a:moveTo>
                  <a:lnTo>
                    <a:pt x="7456646" y="569119"/>
                  </a:lnTo>
                  <a:lnTo>
                    <a:pt x="7445217" y="577691"/>
                  </a:lnTo>
                  <a:lnTo>
                    <a:pt x="7442359" y="562451"/>
                  </a:lnTo>
                  <a:cubicBezTo>
                    <a:pt x="7442359" y="563404"/>
                    <a:pt x="7442359" y="563404"/>
                    <a:pt x="7443312" y="562451"/>
                  </a:cubicBezTo>
                  <a:close/>
                  <a:moveTo>
                    <a:pt x="7409974" y="600551"/>
                  </a:moveTo>
                  <a:lnTo>
                    <a:pt x="7397592" y="591026"/>
                  </a:lnTo>
                  <a:cubicBezTo>
                    <a:pt x="7397592" y="591026"/>
                    <a:pt x="7397592" y="591026"/>
                    <a:pt x="7397592" y="591026"/>
                  </a:cubicBezTo>
                  <a:lnTo>
                    <a:pt x="7414737" y="597694"/>
                  </a:lnTo>
                  <a:lnTo>
                    <a:pt x="7409974" y="600551"/>
                  </a:lnTo>
                  <a:close/>
                  <a:moveTo>
                    <a:pt x="7368064" y="604361"/>
                  </a:moveTo>
                  <a:cubicBezTo>
                    <a:pt x="7368064" y="604361"/>
                    <a:pt x="7368064" y="604361"/>
                    <a:pt x="7368064" y="604361"/>
                  </a:cubicBezTo>
                  <a:cubicBezTo>
                    <a:pt x="7368064" y="604361"/>
                    <a:pt x="7368064" y="604361"/>
                    <a:pt x="7368064" y="604361"/>
                  </a:cubicBezTo>
                  <a:lnTo>
                    <a:pt x="7368064" y="604361"/>
                  </a:lnTo>
                  <a:close/>
                  <a:moveTo>
                    <a:pt x="7095649" y="584359"/>
                  </a:moveTo>
                  <a:lnTo>
                    <a:pt x="7108031" y="576739"/>
                  </a:lnTo>
                  <a:cubicBezTo>
                    <a:pt x="7108031" y="576739"/>
                    <a:pt x="7108984" y="576739"/>
                    <a:pt x="7108984" y="577691"/>
                  </a:cubicBezTo>
                  <a:lnTo>
                    <a:pt x="7107079" y="592931"/>
                  </a:lnTo>
                  <a:lnTo>
                    <a:pt x="7095649" y="584359"/>
                  </a:lnTo>
                  <a:close/>
                  <a:moveTo>
                    <a:pt x="7108031" y="595789"/>
                  </a:moveTo>
                  <a:lnTo>
                    <a:pt x="7108031" y="595789"/>
                  </a:lnTo>
                  <a:lnTo>
                    <a:pt x="7097554" y="593884"/>
                  </a:lnTo>
                  <a:lnTo>
                    <a:pt x="7092792" y="586264"/>
                  </a:lnTo>
                  <a:lnTo>
                    <a:pt x="7093744" y="585311"/>
                  </a:lnTo>
                  <a:lnTo>
                    <a:pt x="7108031" y="595789"/>
                  </a:lnTo>
                  <a:close/>
                  <a:moveTo>
                    <a:pt x="7094696" y="583406"/>
                  </a:moveTo>
                  <a:lnTo>
                    <a:pt x="7089934" y="580549"/>
                  </a:lnTo>
                  <a:lnTo>
                    <a:pt x="7107079" y="575786"/>
                  </a:lnTo>
                  <a:cubicBezTo>
                    <a:pt x="7107079" y="575786"/>
                    <a:pt x="7107079" y="575786"/>
                    <a:pt x="7107079" y="575786"/>
                  </a:cubicBezTo>
                  <a:lnTo>
                    <a:pt x="7094696" y="583406"/>
                  </a:lnTo>
                  <a:close/>
                  <a:moveTo>
                    <a:pt x="7088981" y="579596"/>
                  </a:moveTo>
                  <a:lnTo>
                    <a:pt x="7089934" y="562451"/>
                  </a:lnTo>
                  <a:cubicBezTo>
                    <a:pt x="7094696" y="566261"/>
                    <a:pt x="7100412" y="571024"/>
                    <a:pt x="7106126" y="573881"/>
                  </a:cubicBezTo>
                  <a:lnTo>
                    <a:pt x="7088981" y="579596"/>
                  </a:lnTo>
                  <a:close/>
                  <a:moveTo>
                    <a:pt x="7079456" y="545306"/>
                  </a:moveTo>
                  <a:lnTo>
                    <a:pt x="7230904" y="377666"/>
                  </a:lnTo>
                  <a:cubicBezTo>
                    <a:pt x="7229951" y="380524"/>
                    <a:pt x="7229951" y="382429"/>
                    <a:pt x="7228999" y="385286"/>
                  </a:cubicBezTo>
                  <a:lnTo>
                    <a:pt x="7100412" y="562451"/>
                  </a:lnTo>
                  <a:cubicBezTo>
                    <a:pt x="7092792" y="556736"/>
                    <a:pt x="7086124" y="551974"/>
                    <a:pt x="7079456" y="545306"/>
                  </a:cubicBezTo>
                  <a:close/>
                  <a:moveTo>
                    <a:pt x="7047071" y="542449"/>
                  </a:moveTo>
                  <a:lnTo>
                    <a:pt x="7065169" y="540544"/>
                  </a:lnTo>
                  <a:cubicBezTo>
                    <a:pt x="7065169" y="540544"/>
                    <a:pt x="7065169" y="540544"/>
                    <a:pt x="7065169" y="540544"/>
                  </a:cubicBezTo>
                  <a:lnTo>
                    <a:pt x="7050881" y="546259"/>
                  </a:lnTo>
                  <a:lnTo>
                    <a:pt x="7047071" y="542449"/>
                  </a:lnTo>
                  <a:close/>
                  <a:moveTo>
                    <a:pt x="7061359" y="561499"/>
                  </a:moveTo>
                  <a:lnTo>
                    <a:pt x="7051834" y="557689"/>
                  </a:lnTo>
                  <a:lnTo>
                    <a:pt x="7048024" y="549116"/>
                  </a:lnTo>
                  <a:lnTo>
                    <a:pt x="7048976" y="549116"/>
                  </a:lnTo>
                  <a:lnTo>
                    <a:pt x="7061359" y="561499"/>
                  </a:lnTo>
                  <a:close/>
                  <a:moveTo>
                    <a:pt x="6985159" y="338614"/>
                  </a:moveTo>
                  <a:lnTo>
                    <a:pt x="7224237" y="338614"/>
                  </a:lnTo>
                  <a:cubicBezTo>
                    <a:pt x="7224237" y="339566"/>
                    <a:pt x="7224237" y="339566"/>
                    <a:pt x="7224237" y="340519"/>
                  </a:cubicBezTo>
                  <a:lnTo>
                    <a:pt x="6986112" y="365284"/>
                  </a:lnTo>
                  <a:cubicBezTo>
                    <a:pt x="6986112" y="356711"/>
                    <a:pt x="6985159" y="347186"/>
                    <a:pt x="6985159" y="338614"/>
                  </a:cubicBezTo>
                  <a:close/>
                  <a:moveTo>
                    <a:pt x="6985159" y="397669"/>
                  </a:moveTo>
                  <a:lnTo>
                    <a:pt x="6970871" y="394811"/>
                  </a:lnTo>
                  <a:lnTo>
                    <a:pt x="6969919" y="389096"/>
                  </a:lnTo>
                  <a:lnTo>
                    <a:pt x="6985159" y="397669"/>
                  </a:lnTo>
                  <a:cubicBezTo>
                    <a:pt x="6985159" y="397669"/>
                    <a:pt x="6985159" y="397669"/>
                    <a:pt x="6985159" y="397669"/>
                  </a:cubicBezTo>
                  <a:close/>
                  <a:moveTo>
                    <a:pt x="6985159" y="335756"/>
                  </a:moveTo>
                  <a:cubicBezTo>
                    <a:pt x="6985159" y="327184"/>
                    <a:pt x="6985159" y="317659"/>
                    <a:pt x="6986112" y="309086"/>
                  </a:cubicBezTo>
                  <a:lnTo>
                    <a:pt x="7224237" y="333851"/>
                  </a:lnTo>
                  <a:cubicBezTo>
                    <a:pt x="7224237" y="334804"/>
                    <a:pt x="7224237" y="334804"/>
                    <a:pt x="7224237" y="335756"/>
                  </a:cubicBezTo>
                  <a:lnTo>
                    <a:pt x="6985159" y="335756"/>
                  </a:lnTo>
                  <a:close/>
                  <a:moveTo>
                    <a:pt x="6991826" y="396716"/>
                  </a:moveTo>
                  <a:lnTo>
                    <a:pt x="7226142" y="347186"/>
                  </a:lnTo>
                  <a:cubicBezTo>
                    <a:pt x="7226142" y="348139"/>
                    <a:pt x="7226142" y="348139"/>
                    <a:pt x="7227094" y="349091"/>
                  </a:cubicBezTo>
                  <a:lnTo>
                    <a:pt x="6999446" y="423386"/>
                  </a:lnTo>
                  <a:cubicBezTo>
                    <a:pt x="6995637" y="413861"/>
                    <a:pt x="6993731" y="405289"/>
                    <a:pt x="6991826" y="396716"/>
                  </a:cubicBezTo>
                  <a:close/>
                  <a:moveTo>
                    <a:pt x="7001351" y="448151"/>
                  </a:moveTo>
                  <a:lnTo>
                    <a:pt x="6984206" y="443389"/>
                  </a:lnTo>
                  <a:lnTo>
                    <a:pt x="6994684" y="431006"/>
                  </a:lnTo>
                  <a:cubicBezTo>
                    <a:pt x="6996589" y="436721"/>
                    <a:pt x="6998494" y="442436"/>
                    <a:pt x="7001351" y="448151"/>
                  </a:cubicBezTo>
                  <a:close/>
                  <a:moveTo>
                    <a:pt x="6990874" y="394811"/>
                  </a:moveTo>
                  <a:cubicBezTo>
                    <a:pt x="6988969" y="386239"/>
                    <a:pt x="6988017" y="377666"/>
                    <a:pt x="6987064" y="368141"/>
                  </a:cubicBezTo>
                  <a:lnTo>
                    <a:pt x="7225189" y="343376"/>
                  </a:lnTo>
                  <a:cubicBezTo>
                    <a:pt x="7225189" y="344329"/>
                    <a:pt x="7225189" y="344329"/>
                    <a:pt x="7225189" y="345281"/>
                  </a:cubicBezTo>
                  <a:lnTo>
                    <a:pt x="6990874" y="394811"/>
                  </a:lnTo>
                  <a:close/>
                  <a:moveTo>
                    <a:pt x="6987064" y="404336"/>
                  </a:moveTo>
                  <a:cubicBezTo>
                    <a:pt x="6988969" y="410051"/>
                    <a:pt x="6989921" y="416719"/>
                    <a:pt x="6991826" y="422434"/>
                  </a:cubicBezTo>
                  <a:lnTo>
                    <a:pt x="6975634" y="415766"/>
                  </a:lnTo>
                  <a:lnTo>
                    <a:pt x="6987064" y="404336"/>
                  </a:lnTo>
                  <a:close/>
                  <a:moveTo>
                    <a:pt x="6991826" y="424339"/>
                  </a:moveTo>
                  <a:cubicBezTo>
                    <a:pt x="6992779" y="424339"/>
                    <a:pt x="6992779" y="424339"/>
                    <a:pt x="6991826" y="424339"/>
                  </a:cubicBezTo>
                  <a:lnTo>
                    <a:pt x="6977539" y="423386"/>
                  </a:lnTo>
                  <a:lnTo>
                    <a:pt x="6975634" y="417671"/>
                  </a:lnTo>
                  <a:lnTo>
                    <a:pt x="6991826" y="424339"/>
                  </a:lnTo>
                  <a:close/>
                  <a:moveTo>
                    <a:pt x="6992779" y="426244"/>
                  </a:moveTo>
                  <a:cubicBezTo>
                    <a:pt x="6992779" y="427196"/>
                    <a:pt x="6993731" y="428149"/>
                    <a:pt x="6993731" y="429101"/>
                  </a:cubicBezTo>
                  <a:lnTo>
                    <a:pt x="6983254" y="439579"/>
                  </a:lnTo>
                  <a:lnTo>
                    <a:pt x="6978492" y="424339"/>
                  </a:lnTo>
                  <a:lnTo>
                    <a:pt x="6992779" y="426244"/>
                  </a:lnTo>
                  <a:close/>
                  <a:moveTo>
                    <a:pt x="6984206" y="451961"/>
                  </a:moveTo>
                  <a:lnTo>
                    <a:pt x="6990874" y="467201"/>
                  </a:lnTo>
                  <a:lnTo>
                    <a:pt x="6983254" y="460534"/>
                  </a:lnTo>
                  <a:lnTo>
                    <a:pt x="6982301" y="451961"/>
                  </a:lnTo>
                  <a:lnTo>
                    <a:pt x="6984206" y="451961"/>
                  </a:lnTo>
                  <a:close/>
                  <a:moveTo>
                    <a:pt x="6985159" y="445294"/>
                  </a:moveTo>
                  <a:lnTo>
                    <a:pt x="7002304" y="450056"/>
                  </a:lnTo>
                  <a:cubicBezTo>
                    <a:pt x="7002304" y="450056"/>
                    <a:pt x="7002304" y="451009"/>
                    <a:pt x="7002304" y="451009"/>
                  </a:cubicBezTo>
                  <a:lnTo>
                    <a:pt x="6988017" y="451009"/>
                  </a:lnTo>
                  <a:lnTo>
                    <a:pt x="6985159" y="445294"/>
                  </a:lnTo>
                  <a:close/>
                  <a:moveTo>
                    <a:pt x="6999446" y="425291"/>
                  </a:moveTo>
                  <a:lnTo>
                    <a:pt x="7227094" y="350996"/>
                  </a:lnTo>
                  <a:cubicBezTo>
                    <a:pt x="7227094" y="351949"/>
                    <a:pt x="7227094" y="351949"/>
                    <a:pt x="7228046" y="352901"/>
                  </a:cubicBezTo>
                  <a:lnTo>
                    <a:pt x="7008971" y="450056"/>
                  </a:lnTo>
                  <a:cubicBezTo>
                    <a:pt x="7005162" y="441484"/>
                    <a:pt x="7002304" y="433864"/>
                    <a:pt x="6999446" y="425291"/>
                  </a:cubicBezTo>
                  <a:close/>
                  <a:moveTo>
                    <a:pt x="7228999" y="354806"/>
                  </a:moveTo>
                  <a:cubicBezTo>
                    <a:pt x="7228999" y="355759"/>
                    <a:pt x="7229951" y="355759"/>
                    <a:pt x="7229951" y="356711"/>
                  </a:cubicBezTo>
                  <a:lnTo>
                    <a:pt x="7022306" y="476726"/>
                  </a:lnTo>
                  <a:cubicBezTo>
                    <a:pt x="7017544" y="469106"/>
                    <a:pt x="7013734" y="461486"/>
                    <a:pt x="7009924" y="452914"/>
                  </a:cubicBezTo>
                  <a:lnTo>
                    <a:pt x="7228999" y="354806"/>
                  </a:lnTo>
                  <a:close/>
                  <a:moveTo>
                    <a:pt x="7013734" y="473869"/>
                  </a:moveTo>
                  <a:lnTo>
                    <a:pt x="6996589" y="470059"/>
                  </a:lnTo>
                  <a:lnTo>
                    <a:pt x="7006114" y="456724"/>
                  </a:lnTo>
                  <a:cubicBezTo>
                    <a:pt x="7008019" y="462439"/>
                    <a:pt x="7010876" y="468154"/>
                    <a:pt x="7013734" y="473869"/>
                  </a:cubicBezTo>
                  <a:close/>
                  <a:moveTo>
                    <a:pt x="7014687" y="474821"/>
                  </a:moveTo>
                  <a:cubicBezTo>
                    <a:pt x="7014687" y="474821"/>
                    <a:pt x="7014687" y="475774"/>
                    <a:pt x="7014687" y="474821"/>
                  </a:cubicBezTo>
                  <a:lnTo>
                    <a:pt x="7000399" y="476726"/>
                  </a:lnTo>
                  <a:lnTo>
                    <a:pt x="6997542" y="471011"/>
                  </a:lnTo>
                  <a:lnTo>
                    <a:pt x="7014687" y="474821"/>
                  </a:lnTo>
                  <a:close/>
                  <a:moveTo>
                    <a:pt x="7015639" y="476726"/>
                  </a:moveTo>
                  <a:cubicBezTo>
                    <a:pt x="7015639" y="477679"/>
                    <a:pt x="7016592" y="477679"/>
                    <a:pt x="7016592" y="478631"/>
                  </a:cubicBezTo>
                  <a:lnTo>
                    <a:pt x="7008019" y="491014"/>
                  </a:lnTo>
                  <a:lnTo>
                    <a:pt x="7000399" y="477679"/>
                  </a:lnTo>
                  <a:lnTo>
                    <a:pt x="7015639" y="476726"/>
                  </a:lnTo>
                  <a:close/>
                  <a:moveTo>
                    <a:pt x="7017544" y="481489"/>
                  </a:moveTo>
                  <a:cubicBezTo>
                    <a:pt x="7020401" y="487204"/>
                    <a:pt x="7024212" y="491966"/>
                    <a:pt x="7027069" y="497681"/>
                  </a:cubicBezTo>
                  <a:lnTo>
                    <a:pt x="7008971" y="495776"/>
                  </a:lnTo>
                  <a:lnTo>
                    <a:pt x="7017544" y="481489"/>
                  </a:lnTo>
                  <a:close/>
                  <a:moveTo>
                    <a:pt x="7010876" y="496729"/>
                  </a:moveTo>
                  <a:lnTo>
                    <a:pt x="7028974" y="498634"/>
                  </a:lnTo>
                  <a:cubicBezTo>
                    <a:pt x="7028974" y="498634"/>
                    <a:pt x="7028974" y="498634"/>
                    <a:pt x="7028974" y="499586"/>
                  </a:cubicBezTo>
                  <a:lnTo>
                    <a:pt x="7014687" y="502444"/>
                  </a:lnTo>
                  <a:lnTo>
                    <a:pt x="7010876" y="496729"/>
                  </a:lnTo>
                  <a:close/>
                  <a:moveTo>
                    <a:pt x="7021354" y="517684"/>
                  </a:moveTo>
                  <a:lnTo>
                    <a:pt x="7012781" y="511969"/>
                  </a:lnTo>
                  <a:lnTo>
                    <a:pt x="7010876" y="503396"/>
                  </a:lnTo>
                  <a:lnTo>
                    <a:pt x="7011829" y="503396"/>
                  </a:lnTo>
                  <a:lnTo>
                    <a:pt x="7021354" y="517684"/>
                  </a:lnTo>
                  <a:close/>
                  <a:moveTo>
                    <a:pt x="7023259" y="478631"/>
                  </a:moveTo>
                  <a:lnTo>
                    <a:pt x="7230904" y="358616"/>
                  </a:lnTo>
                  <a:cubicBezTo>
                    <a:pt x="7230904" y="359569"/>
                    <a:pt x="7231856" y="359569"/>
                    <a:pt x="7231856" y="359569"/>
                  </a:cubicBezTo>
                  <a:lnTo>
                    <a:pt x="7038499" y="500539"/>
                  </a:lnTo>
                  <a:cubicBezTo>
                    <a:pt x="7032784" y="492919"/>
                    <a:pt x="7028021" y="486251"/>
                    <a:pt x="7023259" y="478631"/>
                  </a:cubicBezTo>
                  <a:close/>
                  <a:moveTo>
                    <a:pt x="7233762" y="361474"/>
                  </a:moveTo>
                  <a:lnTo>
                    <a:pt x="7233762" y="361474"/>
                  </a:lnTo>
                  <a:cubicBezTo>
                    <a:pt x="7233762" y="362426"/>
                    <a:pt x="7233762" y="363379"/>
                    <a:pt x="7233762" y="363379"/>
                  </a:cubicBezTo>
                  <a:lnTo>
                    <a:pt x="7056596" y="522446"/>
                  </a:lnTo>
                  <a:cubicBezTo>
                    <a:pt x="7050881" y="515779"/>
                    <a:pt x="7045167" y="509111"/>
                    <a:pt x="7039451" y="501491"/>
                  </a:cubicBezTo>
                  <a:lnTo>
                    <a:pt x="7233762" y="361474"/>
                  </a:lnTo>
                  <a:close/>
                  <a:moveTo>
                    <a:pt x="7048024" y="523399"/>
                  </a:moveTo>
                  <a:lnTo>
                    <a:pt x="7042309" y="537686"/>
                  </a:lnTo>
                  <a:lnTo>
                    <a:pt x="7032784" y="526256"/>
                  </a:lnTo>
                  <a:lnTo>
                    <a:pt x="7047071" y="522446"/>
                  </a:lnTo>
                  <a:cubicBezTo>
                    <a:pt x="7048024" y="522446"/>
                    <a:pt x="7048024" y="523399"/>
                    <a:pt x="7048024" y="523399"/>
                  </a:cubicBezTo>
                  <a:close/>
                  <a:moveTo>
                    <a:pt x="7049929" y="525304"/>
                  </a:moveTo>
                  <a:cubicBezTo>
                    <a:pt x="7054692" y="530066"/>
                    <a:pt x="7058501" y="534829"/>
                    <a:pt x="7063264" y="539591"/>
                  </a:cubicBezTo>
                  <a:lnTo>
                    <a:pt x="7045167" y="541496"/>
                  </a:lnTo>
                  <a:lnTo>
                    <a:pt x="7049929" y="525304"/>
                  </a:lnTo>
                  <a:close/>
                  <a:moveTo>
                    <a:pt x="7058501" y="525304"/>
                  </a:moveTo>
                  <a:lnTo>
                    <a:pt x="7232809" y="369094"/>
                  </a:lnTo>
                  <a:cubicBezTo>
                    <a:pt x="7232809" y="370046"/>
                    <a:pt x="7231856" y="371951"/>
                    <a:pt x="7231856" y="372904"/>
                  </a:cubicBezTo>
                  <a:lnTo>
                    <a:pt x="7077551" y="544354"/>
                  </a:lnTo>
                  <a:cubicBezTo>
                    <a:pt x="7070884" y="537686"/>
                    <a:pt x="7064217" y="531971"/>
                    <a:pt x="7058501" y="525304"/>
                  </a:cubicBezTo>
                  <a:close/>
                  <a:moveTo>
                    <a:pt x="7366159" y="598646"/>
                  </a:moveTo>
                  <a:cubicBezTo>
                    <a:pt x="7354729" y="559594"/>
                    <a:pt x="7344251" y="528161"/>
                    <a:pt x="7344251" y="528161"/>
                  </a:cubicBezTo>
                  <a:cubicBezTo>
                    <a:pt x="7344251" y="528161"/>
                    <a:pt x="7339489" y="513874"/>
                    <a:pt x="7332821" y="491966"/>
                  </a:cubicBezTo>
                  <a:lnTo>
                    <a:pt x="7377589" y="592931"/>
                  </a:lnTo>
                  <a:cubicBezTo>
                    <a:pt x="7374731" y="595789"/>
                    <a:pt x="7369969" y="596741"/>
                    <a:pt x="7366159" y="598646"/>
                  </a:cubicBezTo>
                  <a:close/>
                  <a:moveTo>
                    <a:pt x="7327106" y="471964"/>
                  </a:moveTo>
                  <a:cubicBezTo>
                    <a:pt x="7321392" y="454819"/>
                    <a:pt x="7315676" y="434816"/>
                    <a:pt x="7309962" y="415766"/>
                  </a:cubicBezTo>
                  <a:lnTo>
                    <a:pt x="7405212" y="580549"/>
                  </a:lnTo>
                  <a:cubicBezTo>
                    <a:pt x="7397592" y="585311"/>
                    <a:pt x="7389019" y="589121"/>
                    <a:pt x="7381399" y="592931"/>
                  </a:cubicBezTo>
                  <a:lnTo>
                    <a:pt x="7327106" y="471964"/>
                  </a:lnTo>
                  <a:close/>
                  <a:moveTo>
                    <a:pt x="7399496" y="591026"/>
                  </a:moveTo>
                  <a:cubicBezTo>
                    <a:pt x="7405212" y="588169"/>
                    <a:pt x="7410926" y="584359"/>
                    <a:pt x="7416642" y="580549"/>
                  </a:cubicBezTo>
                  <a:lnTo>
                    <a:pt x="7415689" y="597694"/>
                  </a:lnTo>
                  <a:lnTo>
                    <a:pt x="7399496" y="591026"/>
                  </a:lnTo>
                  <a:close/>
                  <a:moveTo>
                    <a:pt x="7407117" y="579596"/>
                  </a:moveTo>
                  <a:lnTo>
                    <a:pt x="7306151" y="405289"/>
                  </a:lnTo>
                  <a:cubicBezTo>
                    <a:pt x="7304246" y="399574"/>
                    <a:pt x="7302342" y="393859"/>
                    <a:pt x="7300437" y="388144"/>
                  </a:cubicBezTo>
                  <a:lnTo>
                    <a:pt x="7429024" y="565309"/>
                  </a:lnTo>
                  <a:cubicBezTo>
                    <a:pt x="7422356" y="570071"/>
                    <a:pt x="7414737" y="574834"/>
                    <a:pt x="7407117" y="579596"/>
                  </a:cubicBezTo>
                  <a:close/>
                  <a:moveTo>
                    <a:pt x="7422356" y="577691"/>
                  </a:moveTo>
                  <a:lnTo>
                    <a:pt x="7439501" y="583406"/>
                  </a:lnTo>
                  <a:lnTo>
                    <a:pt x="7434739" y="586264"/>
                  </a:lnTo>
                  <a:lnTo>
                    <a:pt x="7422356" y="577691"/>
                  </a:lnTo>
                  <a:lnTo>
                    <a:pt x="7422356" y="577691"/>
                  </a:lnTo>
                  <a:close/>
                  <a:moveTo>
                    <a:pt x="7423309" y="576739"/>
                  </a:moveTo>
                  <a:cubicBezTo>
                    <a:pt x="7429024" y="572929"/>
                    <a:pt x="7434739" y="569119"/>
                    <a:pt x="7439501" y="565309"/>
                  </a:cubicBezTo>
                  <a:lnTo>
                    <a:pt x="7440454" y="582454"/>
                  </a:lnTo>
                  <a:lnTo>
                    <a:pt x="7423309" y="576739"/>
                  </a:lnTo>
                  <a:close/>
                  <a:moveTo>
                    <a:pt x="7263289" y="294799"/>
                  </a:moveTo>
                  <a:cubicBezTo>
                    <a:pt x="7263289" y="294799"/>
                    <a:pt x="7263289" y="294799"/>
                    <a:pt x="7263289" y="294799"/>
                  </a:cubicBezTo>
                  <a:lnTo>
                    <a:pt x="7238524" y="60484"/>
                  </a:lnTo>
                  <a:cubicBezTo>
                    <a:pt x="7247096" y="59531"/>
                    <a:pt x="7254717" y="59531"/>
                    <a:pt x="7263289" y="59531"/>
                  </a:cubicBezTo>
                  <a:lnTo>
                    <a:pt x="7263289" y="294799"/>
                  </a:lnTo>
                  <a:close/>
                  <a:moveTo>
                    <a:pt x="7260431" y="295751"/>
                  </a:moveTo>
                  <a:cubicBezTo>
                    <a:pt x="7259479" y="295751"/>
                    <a:pt x="7259479" y="295751"/>
                    <a:pt x="7258526" y="295751"/>
                  </a:cubicBezTo>
                  <a:lnTo>
                    <a:pt x="7209949" y="65246"/>
                  </a:lnTo>
                  <a:cubicBezTo>
                    <a:pt x="7218521" y="63341"/>
                    <a:pt x="7227094" y="62389"/>
                    <a:pt x="7236619" y="61436"/>
                  </a:cubicBezTo>
                  <a:lnTo>
                    <a:pt x="7260431" y="295751"/>
                  </a:lnTo>
                  <a:close/>
                  <a:moveTo>
                    <a:pt x="7255669" y="295751"/>
                  </a:moveTo>
                  <a:cubicBezTo>
                    <a:pt x="7254717" y="295751"/>
                    <a:pt x="7254717" y="295751"/>
                    <a:pt x="7253764" y="296704"/>
                  </a:cubicBezTo>
                  <a:lnTo>
                    <a:pt x="7181374" y="72866"/>
                  </a:lnTo>
                  <a:cubicBezTo>
                    <a:pt x="7189946" y="70009"/>
                    <a:pt x="7198519" y="68104"/>
                    <a:pt x="7207092" y="66199"/>
                  </a:cubicBezTo>
                  <a:lnTo>
                    <a:pt x="7255669" y="295751"/>
                  </a:lnTo>
                  <a:close/>
                  <a:moveTo>
                    <a:pt x="7246144" y="300514"/>
                  </a:moveTo>
                  <a:lnTo>
                    <a:pt x="7128034" y="96679"/>
                  </a:lnTo>
                  <a:cubicBezTo>
                    <a:pt x="7135654" y="91916"/>
                    <a:pt x="7143274" y="88106"/>
                    <a:pt x="7151846" y="84296"/>
                  </a:cubicBezTo>
                  <a:lnTo>
                    <a:pt x="7248049" y="299561"/>
                  </a:lnTo>
                  <a:cubicBezTo>
                    <a:pt x="7247096" y="299561"/>
                    <a:pt x="7246144" y="299561"/>
                    <a:pt x="7246144" y="300514"/>
                  </a:cubicBezTo>
                  <a:close/>
                  <a:moveTo>
                    <a:pt x="7243287" y="301466"/>
                  </a:moveTo>
                  <a:cubicBezTo>
                    <a:pt x="7242334" y="301466"/>
                    <a:pt x="7242334" y="302419"/>
                    <a:pt x="7241381" y="302419"/>
                  </a:cubicBezTo>
                  <a:lnTo>
                    <a:pt x="7103269" y="111919"/>
                  </a:lnTo>
                  <a:cubicBezTo>
                    <a:pt x="7110889" y="107156"/>
                    <a:pt x="7117556" y="102394"/>
                    <a:pt x="7126129" y="97631"/>
                  </a:cubicBezTo>
                  <a:lnTo>
                    <a:pt x="7243287" y="301466"/>
                  </a:lnTo>
                  <a:close/>
                  <a:moveTo>
                    <a:pt x="7239476" y="304324"/>
                  </a:moveTo>
                  <a:cubicBezTo>
                    <a:pt x="7238524" y="304324"/>
                    <a:pt x="7238524" y="305276"/>
                    <a:pt x="7237571" y="305276"/>
                  </a:cubicBezTo>
                  <a:lnTo>
                    <a:pt x="7079456" y="130016"/>
                  </a:lnTo>
                  <a:cubicBezTo>
                    <a:pt x="7086124" y="124301"/>
                    <a:pt x="7092792" y="118586"/>
                    <a:pt x="7100412" y="113824"/>
                  </a:cubicBezTo>
                  <a:lnTo>
                    <a:pt x="7239476" y="304324"/>
                  </a:lnTo>
                  <a:close/>
                  <a:moveTo>
                    <a:pt x="7236619" y="307181"/>
                  </a:moveTo>
                  <a:cubicBezTo>
                    <a:pt x="7236619" y="307181"/>
                    <a:pt x="7235667" y="308134"/>
                    <a:pt x="7235667" y="309086"/>
                  </a:cubicBezTo>
                  <a:lnTo>
                    <a:pt x="7059454" y="150019"/>
                  </a:lnTo>
                  <a:cubicBezTo>
                    <a:pt x="7065169" y="143351"/>
                    <a:pt x="7071837" y="137636"/>
                    <a:pt x="7078504" y="130969"/>
                  </a:cubicBezTo>
                  <a:lnTo>
                    <a:pt x="7236619" y="307181"/>
                  </a:lnTo>
                  <a:close/>
                  <a:moveTo>
                    <a:pt x="7233762" y="310039"/>
                  </a:moveTo>
                  <a:cubicBezTo>
                    <a:pt x="7233762" y="310039"/>
                    <a:pt x="7232809" y="310991"/>
                    <a:pt x="7232809" y="311944"/>
                  </a:cubicBezTo>
                  <a:lnTo>
                    <a:pt x="7041356" y="172879"/>
                  </a:lnTo>
                  <a:cubicBezTo>
                    <a:pt x="7047071" y="166211"/>
                    <a:pt x="7052787" y="158591"/>
                    <a:pt x="7058501" y="151924"/>
                  </a:cubicBezTo>
                  <a:lnTo>
                    <a:pt x="7233762" y="310039"/>
                  </a:lnTo>
                  <a:close/>
                  <a:moveTo>
                    <a:pt x="7230904" y="313849"/>
                  </a:moveTo>
                  <a:cubicBezTo>
                    <a:pt x="7230904" y="314801"/>
                    <a:pt x="7229951" y="314801"/>
                    <a:pt x="7229951" y="315754"/>
                  </a:cubicBezTo>
                  <a:lnTo>
                    <a:pt x="7024212" y="196691"/>
                  </a:lnTo>
                  <a:cubicBezTo>
                    <a:pt x="7028974" y="189071"/>
                    <a:pt x="7033737" y="181451"/>
                    <a:pt x="7038499" y="174784"/>
                  </a:cubicBezTo>
                  <a:lnTo>
                    <a:pt x="7230904" y="313849"/>
                  </a:lnTo>
                  <a:close/>
                  <a:moveTo>
                    <a:pt x="7228999" y="317659"/>
                  </a:moveTo>
                  <a:cubicBezTo>
                    <a:pt x="7228999" y="318611"/>
                    <a:pt x="7228046" y="318611"/>
                    <a:pt x="7228046" y="319564"/>
                  </a:cubicBezTo>
                  <a:lnTo>
                    <a:pt x="7010876" y="222409"/>
                  </a:lnTo>
                  <a:cubicBezTo>
                    <a:pt x="7014687" y="213836"/>
                    <a:pt x="7018496" y="206216"/>
                    <a:pt x="7023259" y="198596"/>
                  </a:cubicBezTo>
                  <a:lnTo>
                    <a:pt x="7228999" y="317659"/>
                  </a:lnTo>
                  <a:close/>
                  <a:moveTo>
                    <a:pt x="7227094" y="321469"/>
                  </a:moveTo>
                  <a:cubicBezTo>
                    <a:pt x="7227094" y="322421"/>
                    <a:pt x="7227094" y="322421"/>
                    <a:pt x="7226142" y="323374"/>
                  </a:cubicBezTo>
                  <a:lnTo>
                    <a:pt x="6999446" y="250031"/>
                  </a:lnTo>
                  <a:cubicBezTo>
                    <a:pt x="7002304" y="241459"/>
                    <a:pt x="7005162" y="232886"/>
                    <a:pt x="7008971" y="225266"/>
                  </a:cubicBezTo>
                  <a:lnTo>
                    <a:pt x="7227094" y="321469"/>
                  </a:lnTo>
                  <a:close/>
                  <a:moveTo>
                    <a:pt x="7225189" y="330041"/>
                  </a:moveTo>
                  <a:cubicBezTo>
                    <a:pt x="7225189" y="330994"/>
                    <a:pt x="7225189" y="330994"/>
                    <a:pt x="7225189" y="331946"/>
                  </a:cubicBezTo>
                  <a:lnTo>
                    <a:pt x="6988017" y="307181"/>
                  </a:lnTo>
                  <a:cubicBezTo>
                    <a:pt x="6988969" y="298609"/>
                    <a:pt x="6990874" y="289084"/>
                    <a:pt x="6991826" y="280511"/>
                  </a:cubicBezTo>
                  <a:lnTo>
                    <a:pt x="7225189" y="330041"/>
                  </a:lnTo>
                  <a:close/>
                  <a:moveTo>
                    <a:pt x="6988969" y="264319"/>
                  </a:moveTo>
                  <a:lnTo>
                    <a:pt x="6972776" y="268129"/>
                  </a:lnTo>
                  <a:lnTo>
                    <a:pt x="6977539" y="250984"/>
                  </a:lnTo>
                  <a:lnTo>
                    <a:pt x="6989921" y="261461"/>
                  </a:lnTo>
                  <a:cubicBezTo>
                    <a:pt x="6989921" y="262414"/>
                    <a:pt x="6988969" y="263366"/>
                    <a:pt x="6988969" y="264319"/>
                  </a:cubicBezTo>
                  <a:close/>
                  <a:moveTo>
                    <a:pt x="6988969" y="266224"/>
                  </a:moveTo>
                  <a:cubicBezTo>
                    <a:pt x="6987064" y="271939"/>
                    <a:pt x="6986112" y="277654"/>
                    <a:pt x="6984206" y="284321"/>
                  </a:cubicBezTo>
                  <a:lnTo>
                    <a:pt x="6971824" y="270986"/>
                  </a:lnTo>
                  <a:lnTo>
                    <a:pt x="6988969" y="266224"/>
                  </a:lnTo>
                  <a:close/>
                  <a:moveTo>
                    <a:pt x="6985159" y="395764"/>
                  </a:moveTo>
                  <a:lnTo>
                    <a:pt x="6969919" y="388144"/>
                  </a:lnTo>
                  <a:lnTo>
                    <a:pt x="6982301" y="377666"/>
                  </a:lnTo>
                  <a:cubicBezTo>
                    <a:pt x="6982301" y="383381"/>
                    <a:pt x="6983254" y="389096"/>
                    <a:pt x="6985159" y="395764"/>
                  </a:cubicBezTo>
                  <a:close/>
                  <a:moveTo>
                    <a:pt x="6968967" y="384334"/>
                  </a:moveTo>
                  <a:lnTo>
                    <a:pt x="6967062" y="368141"/>
                  </a:lnTo>
                  <a:lnTo>
                    <a:pt x="6981349" y="372904"/>
                  </a:lnTo>
                  <a:cubicBezTo>
                    <a:pt x="6981349" y="373856"/>
                    <a:pt x="6981349" y="374809"/>
                    <a:pt x="6981349" y="375761"/>
                  </a:cubicBezTo>
                  <a:lnTo>
                    <a:pt x="6968967" y="384334"/>
                  </a:lnTo>
                  <a:close/>
                  <a:moveTo>
                    <a:pt x="6980396" y="311944"/>
                  </a:moveTo>
                  <a:lnTo>
                    <a:pt x="6967062" y="299561"/>
                  </a:lnTo>
                  <a:lnTo>
                    <a:pt x="6982301" y="293846"/>
                  </a:lnTo>
                  <a:cubicBezTo>
                    <a:pt x="6981349" y="299561"/>
                    <a:pt x="6980396" y="306229"/>
                    <a:pt x="6980396" y="311944"/>
                  </a:cubicBezTo>
                  <a:close/>
                  <a:moveTo>
                    <a:pt x="6980396" y="313849"/>
                  </a:moveTo>
                  <a:cubicBezTo>
                    <a:pt x="6980396" y="313849"/>
                    <a:pt x="6980396" y="313849"/>
                    <a:pt x="6980396" y="313849"/>
                  </a:cubicBezTo>
                  <a:lnTo>
                    <a:pt x="6967062" y="307181"/>
                  </a:lnTo>
                  <a:lnTo>
                    <a:pt x="6967062" y="301466"/>
                  </a:lnTo>
                  <a:lnTo>
                    <a:pt x="6980396" y="313849"/>
                  </a:lnTo>
                  <a:close/>
                  <a:moveTo>
                    <a:pt x="6980396" y="315754"/>
                  </a:moveTo>
                  <a:cubicBezTo>
                    <a:pt x="6980396" y="316706"/>
                    <a:pt x="6980396" y="317659"/>
                    <a:pt x="6980396" y="318611"/>
                  </a:cubicBezTo>
                  <a:lnTo>
                    <a:pt x="6966109" y="325279"/>
                  </a:lnTo>
                  <a:lnTo>
                    <a:pt x="6967062" y="308134"/>
                  </a:lnTo>
                  <a:lnTo>
                    <a:pt x="6980396" y="315754"/>
                  </a:lnTo>
                  <a:close/>
                  <a:moveTo>
                    <a:pt x="6979444" y="321469"/>
                  </a:moveTo>
                  <a:cubicBezTo>
                    <a:pt x="6979444" y="327184"/>
                    <a:pt x="6978492" y="332899"/>
                    <a:pt x="6978492" y="338614"/>
                  </a:cubicBezTo>
                  <a:cubicBezTo>
                    <a:pt x="6978492" y="339566"/>
                    <a:pt x="6978492" y="339566"/>
                    <a:pt x="6978492" y="340519"/>
                  </a:cubicBezTo>
                  <a:lnTo>
                    <a:pt x="6964204" y="329089"/>
                  </a:lnTo>
                  <a:lnTo>
                    <a:pt x="6979444" y="321469"/>
                  </a:lnTo>
                  <a:close/>
                  <a:moveTo>
                    <a:pt x="6979444" y="342424"/>
                  </a:moveTo>
                  <a:lnTo>
                    <a:pt x="6965156" y="336709"/>
                  </a:lnTo>
                  <a:lnTo>
                    <a:pt x="6965156" y="330994"/>
                  </a:lnTo>
                  <a:lnTo>
                    <a:pt x="6979444" y="342424"/>
                  </a:lnTo>
                  <a:cubicBezTo>
                    <a:pt x="6979444" y="341471"/>
                    <a:pt x="6979444" y="342424"/>
                    <a:pt x="6979444" y="342424"/>
                  </a:cubicBezTo>
                  <a:close/>
                  <a:moveTo>
                    <a:pt x="6965156" y="338614"/>
                  </a:moveTo>
                  <a:lnTo>
                    <a:pt x="6979444" y="344329"/>
                  </a:lnTo>
                  <a:cubicBezTo>
                    <a:pt x="6979444" y="345281"/>
                    <a:pt x="6979444" y="346234"/>
                    <a:pt x="6979444" y="347186"/>
                  </a:cubicBezTo>
                  <a:lnTo>
                    <a:pt x="6965156" y="354806"/>
                  </a:lnTo>
                  <a:lnTo>
                    <a:pt x="6965156" y="338614"/>
                  </a:lnTo>
                  <a:close/>
                  <a:moveTo>
                    <a:pt x="6979444" y="350044"/>
                  </a:moveTo>
                  <a:cubicBezTo>
                    <a:pt x="6979444" y="355759"/>
                    <a:pt x="6979444" y="362426"/>
                    <a:pt x="6980396" y="368141"/>
                  </a:cubicBezTo>
                  <a:lnTo>
                    <a:pt x="6965156" y="358616"/>
                  </a:lnTo>
                  <a:lnTo>
                    <a:pt x="6979444" y="350044"/>
                  </a:lnTo>
                  <a:close/>
                  <a:moveTo>
                    <a:pt x="6980396" y="369094"/>
                  </a:moveTo>
                  <a:cubicBezTo>
                    <a:pt x="6980396" y="370046"/>
                    <a:pt x="6980396" y="370046"/>
                    <a:pt x="6980396" y="369094"/>
                  </a:cubicBezTo>
                  <a:lnTo>
                    <a:pt x="6966109" y="365284"/>
                  </a:lnTo>
                  <a:lnTo>
                    <a:pt x="6965156" y="359569"/>
                  </a:lnTo>
                  <a:lnTo>
                    <a:pt x="6980396" y="369094"/>
                  </a:lnTo>
                  <a:close/>
                  <a:moveTo>
                    <a:pt x="6967062" y="395764"/>
                  </a:moveTo>
                  <a:lnTo>
                    <a:pt x="6967062" y="395764"/>
                  </a:lnTo>
                  <a:lnTo>
                    <a:pt x="6971824" y="412909"/>
                  </a:lnTo>
                  <a:lnTo>
                    <a:pt x="6966109" y="405289"/>
                  </a:lnTo>
                  <a:lnTo>
                    <a:pt x="6967062" y="395764"/>
                  </a:lnTo>
                  <a:close/>
                  <a:moveTo>
                    <a:pt x="6971824" y="413861"/>
                  </a:moveTo>
                  <a:lnTo>
                    <a:pt x="6971824" y="414814"/>
                  </a:lnTo>
                  <a:lnTo>
                    <a:pt x="6968967" y="417671"/>
                  </a:lnTo>
                  <a:lnTo>
                    <a:pt x="6965156" y="419576"/>
                  </a:lnTo>
                  <a:lnTo>
                    <a:pt x="6964204" y="416719"/>
                  </a:lnTo>
                  <a:lnTo>
                    <a:pt x="6965156" y="405289"/>
                  </a:lnTo>
                  <a:lnTo>
                    <a:pt x="6971824" y="413861"/>
                  </a:lnTo>
                  <a:close/>
                  <a:moveTo>
                    <a:pt x="6970871" y="396716"/>
                  </a:moveTo>
                  <a:lnTo>
                    <a:pt x="6985159" y="399574"/>
                  </a:lnTo>
                  <a:cubicBezTo>
                    <a:pt x="6985159" y="400526"/>
                    <a:pt x="6986112" y="401479"/>
                    <a:pt x="6986112" y="402431"/>
                  </a:cubicBezTo>
                  <a:lnTo>
                    <a:pt x="6974681" y="411956"/>
                  </a:lnTo>
                  <a:lnTo>
                    <a:pt x="6970871" y="396716"/>
                  </a:lnTo>
                  <a:close/>
                  <a:moveTo>
                    <a:pt x="6973729" y="424339"/>
                  </a:moveTo>
                  <a:lnTo>
                    <a:pt x="6974681" y="424339"/>
                  </a:lnTo>
                  <a:lnTo>
                    <a:pt x="6980396" y="440531"/>
                  </a:lnTo>
                  <a:lnTo>
                    <a:pt x="6973729" y="432911"/>
                  </a:lnTo>
                  <a:lnTo>
                    <a:pt x="6973729" y="424339"/>
                  </a:lnTo>
                  <a:close/>
                  <a:moveTo>
                    <a:pt x="6983254" y="451961"/>
                  </a:moveTo>
                  <a:lnTo>
                    <a:pt x="6984206" y="460534"/>
                  </a:lnTo>
                  <a:lnTo>
                    <a:pt x="6976587" y="453866"/>
                  </a:lnTo>
                  <a:lnTo>
                    <a:pt x="6975634" y="451961"/>
                  </a:lnTo>
                  <a:lnTo>
                    <a:pt x="6983254" y="451961"/>
                  </a:lnTo>
                  <a:close/>
                  <a:moveTo>
                    <a:pt x="6984206" y="461486"/>
                  </a:moveTo>
                  <a:lnTo>
                    <a:pt x="6985159" y="472916"/>
                  </a:lnTo>
                  <a:lnTo>
                    <a:pt x="6977539" y="455771"/>
                  </a:lnTo>
                  <a:lnTo>
                    <a:pt x="6984206" y="461486"/>
                  </a:lnTo>
                  <a:close/>
                  <a:moveTo>
                    <a:pt x="6984206" y="461486"/>
                  </a:moveTo>
                  <a:lnTo>
                    <a:pt x="6991826" y="469106"/>
                  </a:lnTo>
                  <a:lnTo>
                    <a:pt x="6991826" y="469106"/>
                  </a:lnTo>
                  <a:lnTo>
                    <a:pt x="6988017" y="473869"/>
                  </a:lnTo>
                  <a:lnTo>
                    <a:pt x="6986112" y="475774"/>
                  </a:lnTo>
                  <a:lnTo>
                    <a:pt x="6985159" y="473869"/>
                  </a:lnTo>
                  <a:lnTo>
                    <a:pt x="6984206" y="461486"/>
                  </a:lnTo>
                  <a:close/>
                  <a:moveTo>
                    <a:pt x="6988017" y="451961"/>
                  </a:moveTo>
                  <a:lnTo>
                    <a:pt x="7003256" y="451961"/>
                  </a:lnTo>
                  <a:cubicBezTo>
                    <a:pt x="7003256" y="452914"/>
                    <a:pt x="7004209" y="453866"/>
                    <a:pt x="7004209" y="453866"/>
                  </a:cubicBezTo>
                  <a:lnTo>
                    <a:pt x="6994684" y="465296"/>
                  </a:lnTo>
                  <a:lnTo>
                    <a:pt x="6988017" y="451961"/>
                  </a:lnTo>
                  <a:close/>
                  <a:moveTo>
                    <a:pt x="6996589" y="478631"/>
                  </a:moveTo>
                  <a:lnTo>
                    <a:pt x="7005162" y="493871"/>
                  </a:lnTo>
                  <a:lnTo>
                    <a:pt x="6997542" y="488156"/>
                  </a:lnTo>
                  <a:lnTo>
                    <a:pt x="6995637" y="479584"/>
                  </a:lnTo>
                  <a:lnTo>
                    <a:pt x="6996589" y="478631"/>
                  </a:lnTo>
                  <a:close/>
                  <a:moveTo>
                    <a:pt x="7009924" y="504349"/>
                  </a:moveTo>
                  <a:lnTo>
                    <a:pt x="7011829" y="512921"/>
                  </a:lnTo>
                  <a:lnTo>
                    <a:pt x="7003256" y="507206"/>
                  </a:lnTo>
                  <a:lnTo>
                    <a:pt x="7002304" y="506254"/>
                  </a:lnTo>
                  <a:lnTo>
                    <a:pt x="7009924" y="504349"/>
                  </a:lnTo>
                  <a:close/>
                  <a:moveTo>
                    <a:pt x="7012781" y="512921"/>
                  </a:moveTo>
                  <a:lnTo>
                    <a:pt x="7015639" y="523399"/>
                  </a:lnTo>
                  <a:lnTo>
                    <a:pt x="7004209" y="507206"/>
                  </a:lnTo>
                  <a:lnTo>
                    <a:pt x="7012781" y="512921"/>
                  </a:lnTo>
                  <a:close/>
                  <a:moveTo>
                    <a:pt x="7012781" y="513874"/>
                  </a:moveTo>
                  <a:lnTo>
                    <a:pt x="7022306" y="519589"/>
                  </a:lnTo>
                  <a:lnTo>
                    <a:pt x="7018496" y="526256"/>
                  </a:lnTo>
                  <a:lnTo>
                    <a:pt x="7017544" y="527209"/>
                  </a:lnTo>
                  <a:lnTo>
                    <a:pt x="7016592" y="525304"/>
                  </a:lnTo>
                  <a:lnTo>
                    <a:pt x="7012781" y="513874"/>
                  </a:lnTo>
                  <a:close/>
                  <a:moveTo>
                    <a:pt x="7015639" y="503396"/>
                  </a:moveTo>
                  <a:lnTo>
                    <a:pt x="7029926" y="500539"/>
                  </a:lnTo>
                  <a:cubicBezTo>
                    <a:pt x="7029926" y="501491"/>
                    <a:pt x="7030879" y="501491"/>
                    <a:pt x="7030879" y="502444"/>
                  </a:cubicBezTo>
                  <a:lnTo>
                    <a:pt x="7023259" y="515779"/>
                  </a:lnTo>
                  <a:lnTo>
                    <a:pt x="7015639" y="503396"/>
                  </a:lnTo>
                  <a:close/>
                  <a:moveTo>
                    <a:pt x="7032784" y="504349"/>
                  </a:moveTo>
                  <a:cubicBezTo>
                    <a:pt x="7036594" y="509111"/>
                    <a:pt x="7040404" y="514826"/>
                    <a:pt x="7044214" y="519589"/>
                  </a:cubicBezTo>
                  <a:lnTo>
                    <a:pt x="7026117" y="519589"/>
                  </a:lnTo>
                  <a:lnTo>
                    <a:pt x="7032784" y="504349"/>
                  </a:lnTo>
                  <a:close/>
                  <a:moveTo>
                    <a:pt x="7046119" y="520541"/>
                  </a:moveTo>
                  <a:lnTo>
                    <a:pt x="7046119" y="520541"/>
                  </a:lnTo>
                  <a:lnTo>
                    <a:pt x="7031831" y="525304"/>
                  </a:lnTo>
                  <a:lnTo>
                    <a:pt x="7028021" y="520541"/>
                  </a:lnTo>
                  <a:lnTo>
                    <a:pt x="7046119" y="520541"/>
                  </a:lnTo>
                  <a:close/>
                  <a:moveTo>
                    <a:pt x="7028974" y="527209"/>
                  </a:moveTo>
                  <a:lnTo>
                    <a:pt x="7040404" y="540544"/>
                  </a:lnTo>
                  <a:lnTo>
                    <a:pt x="7030879" y="535781"/>
                  </a:lnTo>
                  <a:lnTo>
                    <a:pt x="7028021" y="527209"/>
                  </a:lnTo>
                  <a:lnTo>
                    <a:pt x="7028974" y="527209"/>
                  </a:lnTo>
                  <a:close/>
                  <a:moveTo>
                    <a:pt x="7047071" y="550069"/>
                  </a:moveTo>
                  <a:lnTo>
                    <a:pt x="7050881" y="557689"/>
                  </a:lnTo>
                  <a:lnTo>
                    <a:pt x="7040404" y="553879"/>
                  </a:lnTo>
                  <a:lnTo>
                    <a:pt x="7039451" y="552926"/>
                  </a:lnTo>
                  <a:lnTo>
                    <a:pt x="7047071" y="550069"/>
                  </a:lnTo>
                  <a:close/>
                  <a:moveTo>
                    <a:pt x="7050881" y="558641"/>
                  </a:moveTo>
                  <a:lnTo>
                    <a:pt x="7055644" y="569119"/>
                  </a:lnTo>
                  <a:lnTo>
                    <a:pt x="7041356" y="554831"/>
                  </a:lnTo>
                  <a:lnTo>
                    <a:pt x="7050881" y="558641"/>
                  </a:lnTo>
                  <a:close/>
                  <a:moveTo>
                    <a:pt x="7051834" y="558641"/>
                  </a:moveTo>
                  <a:lnTo>
                    <a:pt x="7061359" y="562451"/>
                  </a:lnTo>
                  <a:lnTo>
                    <a:pt x="7058501" y="571024"/>
                  </a:lnTo>
                  <a:lnTo>
                    <a:pt x="7057549" y="571976"/>
                  </a:lnTo>
                  <a:lnTo>
                    <a:pt x="7055644" y="571024"/>
                  </a:lnTo>
                  <a:lnTo>
                    <a:pt x="7051834" y="558641"/>
                  </a:lnTo>
                  <a:close/>
                  <a:moveTo>
                    <a:pt x="7051834" y="548164"/>
                  </a:moveTo>
                  <a:lnTo>
                    <a:pt x="7066121" y="542449"/>
                  </a:lnTo>
                  <a:cubicBezTo>
                    <a:pt x="7066121" y="542449"/>
                    <a:pt x="7067074" y="543401"/>
                    <a:pt x="7067074" y="543401"/>
                  </a:cubicBezTo>
                  <a:lnTo>
                    <a:pt x="7062312" y="557689"/>
                  </a:lnTo>
                  <a:lnTo>
                    <a:pt x="7051834" y="548164"/>
                  </a:lnTo>
                  <a:close/>
                  <a:moveTo>
                    <a:pt x="7068979" y="545306"/>
                  </a:moveTo>
                  <a:cubicBezTo>
                    <a:pt x="7073742" y="550069"/>
                    <a:pt x="7078504" y="553879"/>
                    <a:pt x="7083267" y="558641"/>
                  </a:cubicBezTo>
                  <a:lnTo>
                    <a:pt x="7066121" y="562451"/>
                  </a:lnTo>
                  <a:lnTo>
                    <a:pt x="7068979" y="545306"/>
                  </a:lnTo>
                  <a:close/>
                  <a:moveTo>
                    <a:pt x="7085171" y="559594"/>
                  </a:moveTo>
                  <a:cubicBezTo>
                    <a:pt x="7085171" y="559594"/>
                    <a:pt x="7085171" y="559594"/>
                    <a:pt x="7085171" y="559594"/>
                  </a:cubicBezTo>
                  <a:lnTo>
                    <a:pt x="7071837" y="566261"/>
                  </a:lnTo>
                  <a:lnTo>
                    <a:pt x="7067074" y="562451"/>
                  </a:lnTo>
                  <a:lnTo>
                    <a:pt x="7085171" y="559594"/>
                  </a:lnTo>
                  <a:close/>
                  <a:moveTo>
                    <a:pt x="7069931" y="569119"/>
                  </a:moveTo>
                  <a:lnTo>
                    <a:pt x="7083267" y="580549"/>
                  </a:lnTo>
                  <a:lnTo>
                    <a:pt x="7072789" y="577691"/>
                  </a:lnTo>
                  <a:lnTo>
                    <a:pt x="7068026" y="570071"/>
                  </a:lnTo>
                  <a:lnTo>
                    <a:pt x="7069931" y="569119"/>
                  </a:lnTo>
                  <a:close/>
                  <a:moveTo>
                    <a:pt x="7072789" y="567214"/>
                  </a:moveTo>
                  <a:lnTo>
                    <a:pt x="7086124" y="560546"/>
                  </a:lnTo>
                  <a:cubicBezTo>
                    <a:pt x="7086124" y="560546"/>
                    <a:pt x="7087076" y="561499"/>
                    <a:pt x="7087076" y="561499"/>
                  </a:cubicBezTo>
                  <a:lnTo>
                    <a:pt x="7084219" y="576739"/>
                  </a:lnTo>
                  <a:lnTo>
                    <a:pt x="7072789" y="567214"/>
                  </a:lnTo>
                  <a:close/>
                  <a:moveTo>
                    <a:pt x="7091839" y="587216"/>
                  </a:moveTo>
                  <a:lnTo>
                    <a:pt x="7096601" y="593884"/>
                  </a:lnTo>
                  <a:lnTo>
                    <a:pt x="7086124" y="591979"/>
                  </a:lnTo>
                  <a:lnTo>
                    <a:pt x="7085171" y="591026"/>
                  </a:lnTo>
                  <a:lnTo>
                    <a:pt x="7091839" y="587216"/>
                  </a:lnTo>
                  <a:close/>
                  <a:moveTo>
                    <a:pt x="7096601" y="594836"/>
                  </a:moveTo>
                  <a:lnTo>
                    <a:pt x="7103269" y="604361"/>
                  </a:lnTo>
                  <a:lnTo>
                    <a:pt x="7086124" y="592931"/>
                  </a:lnTo>
                  <a:lnTo>
                    <a:pt x="7096601" y="594836"/>
                  </a:lnTo>
                  <a:close/>
                  <a:moveTo>
                    <a:pt x="7097554" y="594836"/>
                  </a:moveTo>
                  <a:lnTo>
                    <a:pt x="7107079" y="596741"/>
                  </a:lnTo>
                  <a:lnTo>
                    <a:pt x="7106126" y="606266"/>
                  </a:lnTo>
                  <a:lnTo>
                    <a:pt x="7106126" y="606266"/>
                  </a:lnTo>
                  <a:lnTo>
                    <a:pt x="7104221" y="605314"/>
                  </a:lnTo>
                  <a:lnTo>
                    <a:pt x="7097554" y="594836"/>
                  </a:lnTo>
                  <a:close/>
                  <a:moveTo>
                    <a:pt x="7101364" y="563404"/>
                  </a:moveTo>
                  <a:lnTo>
                    <a:pt x="7226142" y="391954"/>
                  </a:lnTo>
                  <a:cubicBezTo>
                    <a:pt x="7225189" y="396716"/>
                    <a:pt x="7224237" y="401479"/>
                    <a:pt x="7222331" y="407194"/>
                  </a:cubicBezTo>
                  <a:lnTo>
                    <a:pt x="7123271" y="578644"/>
                  </a:lnTo>
                  <a:cubicBezTo>
                    <a:pt x="7116604" y="573881"/>
                    <a:pt x="7108984" y="569119"/>
                    <a:pt x="7101364" y="563404"/>
                  </a:cubicBezTo>
                  <a:close/>
                  <a:moveTo>
                    <a:pt x="7128987" y="589121"/>
                  </a:moveTo>
                  <a:lnTo>
                    <a:pt x="7112794" y="595789"/>
                  </a:lnTo>
                  <a:lnTo>
                    <a:pt x="7111842" y="578644"/>
                  </a:lnTo>
                  <a:cubicBezTo>
                    <a:pt x="7117556" y="582454"/>
                    <a:pt x="7123271" y="585311"/>
                    <a:pt x="7128987" y="589121"/>
                  </a:cubicBezTo>
                  <a:close/>
                  <a:moveTo>
                    <a:pt x="7130892" y="589121"/>
                  </a:moveTo>
                  <a:cubicBezTo>
                    <a:pt x="7130892" y="589121"/>
                    <a:pt x="7130892" y="589121"/>
                    <a:pt x="7130892" y="589121"/>
                  </a:cubicBezTo>
                  <a:lnTo>
                    <a:pt x="7119462" y="598646"/>
                  </a:lnTo>
                  <a:lnTo>
                    <a:pt x="7114699" y="595789"/>
                  </a:lnTo>
                  <a:lnTo>
                    <a:pt x="7130892" y="589121"/>
                  </a:lnTo>
                  <a:close/>
                  <a:moveTo>
                    <a:pt x="7126129" y="579596"/>
                  </a:moveTo>
                  <a:lnTo>
                    <a:pt x="7220426" y="415766"/>
                  </a:lnTo>
                  <a:cubicBezTo>
                    <a:pt x="7217569" y="428149"/>
                    <a:pt x="7214712" y="440531"/>
                    <a:pt x="7211854" y="452914"/>
                  </a:cubicBezTo>
                  <a:lnTo>
                    <a:pt x="7149942" y="591979"/>
                  </a:lnTo>
                  <a:cubicBezTo>
                    <a:pt x="7142321" y="588169"/>
                    <a:pt x="7133749" y="584359"/>
                    <a:pt x="7126129" y="579596"/>
                  </a:cubicBezTo>
                  <a:close/>
                  <a:moveTo>
                    <a:pt x="7153751" y="600551"/>
                  </a:moveTo>
                  <a:lnTo>
                    <a:pt x="7145179" y="605314"/>
                  </a:lnTo>
                  <a:lnTo>
                    <a:pt x="7136606" y="601504"/>
                  </a:lnTo>
                  <a:lnTo>
                    <a:pt x="7135654" y="591979"/>
                  </a:lnTo>
                  <a:cubicBezTo>
                    <a:pt x="7141369" y="594836"/>
                    <a:pt x="7148037" y="597694"/>
                    <a:pt x="7153751" y="600551"/>
                  </a:cubicBezTo>
                  <a:close/>
                  <a:moveTo>
                    <a:pt x="7157562" y="601504"/>
                  </a:moveTo>
                  <a:cubicBezTo>
                    <a:pt x="7157562" y="602456"/>
                    <a:pt x="7157562" y="602456"/>
                    <a:pt x="7157562" y="601504"/>
                  </a:cubicBezTo>
                  <a:lnTo>
                    <a:pt x="7159467" y="610076"/>
                  </a:lnTo>
                  <a:lnTo>
                    <a:pt x="7151846" y="607219"/>
                  </a:lnTo>
                  <a:lnTo>
                    <a:pt x="7157562" y="601504"/>
                  </a:lnTo>
                  <a:close/>
                  <a:moveTo>
                    <a:pt x="7151846" y="592931"/>
                  </a:moveTo>
                  <a:lnTo>
                    <a:pt x="7208044" y="466249"/>
                  </a:lnTo>
                  <a:cubicBezTo>
                    <a:pt x="7199471" y="500539"/>
                    <a:pt x="7192804" y="527209"/>
                    <a:pt x="7192804" y="527209"/>
                  </a:cubicBezTo>
                  <a:cubicBezTo>
                    <a:pt x="7192804" y="527209"/>
                    <a:pt x="7184231" y="559594"/>
                    <a:pt x="7173754" y="601504"/>
                  </a:cubicBezTo>
                  <a:cubicBezTo>
                    <a:pt x="7167087" y="598646"/>
                    <a:pt x="7159467" y="595789"/>
                    <a:pt x="7151846" y="592931"/>
                  </a:cubicBezTo>
                  <a:close/>
                  <a:moveTo>
                    <a:pt x="7172801" y="607219"/>
                  </a:moveTo>
                  <a:cubicBezTo>
                    <a:pt x="7171849" y="610076"/>
                    <a:pt x="7171849" y="611981"/>
                    <a:pt x="7170896" y="614839"/>
                  </a:cubicBezTo>
                  <a:lnTo>
                    <a:pt x="7163276" y="611981"/>
                  </a:lnTo>
                  <a:lnTo>
                    <a:pt x="7161371" y="603409"/>
                  </a:lnTo>
                  <a:cubicBezTo>
                    <a:pt x="7164229" y="604361"/>
                    <a:pt x="7168992" y="606266"/>
                    <a:pt x="7172801" y="607219"/>
                  </a:cubicBezTo>
                  <a:close/>
                  <a:moveTo>
                    <a:pt x="7369969" y="611981"/>
                  </a:moveTo>
                  <a:cubicBezTo>
                    <a:pt x="7369969" y="611981"/>
                    <a:pt x="7369969" y="611981"/>
                    <a:pt x="7369969" y="611981"/>
                  </a:cubicBezTo>
                  <a:lnTo>
                    <a:pt x="7370921" y="604361"/>
                  </a:lnTo>
                  <a:cubicBezTo>
                    <a:pt x="7370921" y="604361"/>
                    <a:pt x="7371874" y="604361"/>
                    <a:pt x="7371874" y="604361"/>
                  </a:cubicBezTo>
                  <a:lnTo>
                    <a:pt x="7377589" y="610076"/>
                  </a:lnTo>
                  <a:lnTo>
                    <a:pt x="7369969" y="611981"/>
                  </a:lnTo>
                  <a:close/>
                  <a:moveTo>
                    <a:pt x="7391876" y="603409"/>
                  </a:moveTo>
                  <a:lnTo>
                    <a:pt x="7383304" y="606266"/>
                  </a:lnTo>
                  <a:lnTo>
                    <a:pt x="7374731" y="601504"/>
                  </a:lnTo>
                  <a:cubicBezTo>
                    <a:pt x="7381399" y="598646"/>
                    <a:pt x="7387114" y="595789"/>
                    <a:pt x="7392829" y="592931"/>
                  </a:cubicBezTo>
                  <a:lnTo>
                    <a:pt x="7391876" y="603409"/>
                  </a:lnTo>
                  <a:close/>
                  <a:moveTo>
                    <a:pt x="7395687" y="607219"/>
                  </a:moveTo>
                  <a:lnTo>
                    <a:pt x="7395687" y="592931"/>
                  </a:lnTo>
                  <a:cubicBezTo>
                    <a:pt x="7395687" y="592931"/>
                    <a:pt x="7396639" y="592931"/>
                    <a:pt x="7396639" y="592931"/>
                  </a:cubicBezTo>
                  <a:lnTo>
                    <a:pt x="7409021" y="602456"/>
                  </a:lnTo>
                  <a:lnTo>
                    <a:pt x="7406164" y="604361"/>
                  </a:lnTo>
                  <a:lnTo>
                    <a:pt x="7395687" y="607219"/>
                  </a:lnTo>
                  <a:close/>
                  <a:moveTo>
                    <a:pt x="7419499" y="578644"/>
                  </a:moveTo>
                  <a:cubicBezTo>
                    <a:pt x="7419499" y="578644"/>
                    <a:pt x="7420451" y="578644"/>
                    <a:pt x="7419499" y="578644"/>
                  </a:cubicBezTo>
                  <a:lnTo>
                    <a:pt x="7433787" y="586264"/>
                  </a:lnTo>
                  <a:lnTo>
                    <a:pt x="7421404" y="593884"/>
                  </a:lnTo>
                  <a:lnTo>
                    <a:pt x="7419499" y="578644"/>
                  </a:lnTo>
                  <a:close/>
                  <a:moveTo>
                    <a:pt x="7421404" y="598646"/>
                  </a:moveTo>
                  <a:lnTo>
                    <a:pt x="7436644" y="589121"/>
                  </a:lnTo>
                  <a:lnTo>
                    <a:pt x="7437596" y="590074"/>
                  </a:lnTo>
                  <a:lnTo>
                    <a:pt x="7431881" y="597694"/>
                  </a:lnTo>
                  <a:lnTo>
                    <a:pt x="7421404" y="598646"/>
                  </a:lnTo>
                  <a:lnTo>
                    <a:pt x="7421404" y="598646"/>
                  </a:lnTo>
                  <a:close/>
                  <a:moveTo>
                    <a:pt x="7423309" y="609124"/>
                  </a:moveTo>
                  <a:lnTo>
                    <a:pt x="7423309" y="609124"/>
                  </a:lnTo>
                  <a:lnTo>
                    <a:pt x="7422356" y="599599"/>
                  </a:lnTo>
                  <a:lnTo>
                    <a:pt x="7432834" y="598646"/>
                  </a:lnTo>
                  <a:lnTo>
                    <a:pt x="7425214" y="609124"/>
                  </a:lnTo>
                  <a:lnTo>
                    <a:pt x="7423309" y="609124"/>
                  </a:lnTo>
                  <a:close/>
                  <a:moveTo>
                    <a:pt x="7426167" y="607219"/>
                  </a:moveTo>
                  <a:lnTo>
                    <a:pt x="7432834" y="597694"/>
                  </a:lnTo>
                  <a:lnTo>
                    <a:pt x="7443312" y="596741"/>
                  </a:lnTo>
                  <a:lnTo>
                    <a:pt x="7426167" y="607219"/>
                  </a:lnTo>
                  <a:close/>
                  <a:moveTo>
                    <a:pt x="7444264" y="595789"/>
                  </a:moveTo>
                  <a:lnTo>
                    <a:pt x="7432834" y="597694"/>
                  </a:lnTo>
                  <a:lnTo>
                    <a:pt x="7437596" y="591026"/>
                  </a:lnTo>
                  <a:lnTo>
                    <a:pt x="7445217" y="595789"/>
                  </a:lnTo>
                  <a:lnTo>
                    <a:pt x="7444264" y="595789"/>
                  </a:lnTo>
                  <a:close/>
                  <a:moveTo>
                    <a:pt x="7456646" y="579596"/>
                  </a:moveTo>
                  <a:lnTo>
                    <a:pt x="7446169" y="582454"/>
                  </a:lnTo>
                  <a:lnTo>
                    <a:pt x="7460456" y="571976"/>
                  </a:lnTo>
                  <a:lnTo>
                    <a:pt x="7461409" y="572929"/>
                  </a:lnTo>
                  <a:lnTo>
                    <a:pt x="7456646" y="579596"/>
                  </a:lnTo>
                  <a:close/>
                  <a:moveTo>
                    <a:pt x="7457599" y="569119"/>
                  </a:moveTo>
                  <a:lnTo>
                    <a:pt x="7444264" y="562451"/>
                  </a:lnTo>
                  <a:cubicBezTo>
                    <a:pt x="7444264" y="562451"/>
                    <a:pt x="7444264" y="562451"/>
                    <a:pt x="7444264" y="562451"/>
                  </a:cubicBezTo>
                  <a:lnTo>
                    <a:pt x="7462362" y="566261"/>
                  </a:lnTo>
                  <a:lnTo>
                    <a:pt x="7457599" y="569119"/>
                  </a:lnTo>
                  <a:close/>
                  <a:moveTo>
                    <a:pt x="7446169" y="560546"/>
                  </a:moveTo>
                  <a:cubicBezTo>
                    <a:pt x="7450931" y="556736"/>
                    <a:pt x="7456646" y="551974"/>
                    <a:pt x="7461409" y="547211"/>
                  </a:cubicBezTo>
                  <a:lnTo>
                    <a:pt x="7464267" y="564356"/>
                  </a:lnTo>
                  <a:lnTo>
                    <a:pt x="7446169" y="560546"/>
                  </a:lnTo>
                  <a:close/>
                  <a:moveTo>
                    <a:pt x="7467124" y="560546"/>
                  </a:moveTo>
                  <a:lnTo>
                    <a:pt x="7462362" y="545306"/>
                  </a:lnTo>
                  <a:cubicBezTo>
                    <a:pt x="7462362" y="545306"/>
                    <a:pt x="7463314" y="544354"/>
                    <a:pt x="7463314" y="544354"/>
                  </a:cubicBezTo>
                  <a:lnTo>
                    <a:pt x="7477601" y="550069"/>
                  </a:lnTo>
                  <a:lnTo>
                    <a:pt x="7467124" y="560546"/>
                  </a:lnTo>
                  <a:close/>
                  <a:moveTo>
                    <a:pt x="7471887" y="573881"/>
                  </a:moveTo>
                  <a:lnTo>
                    <a:pt x="7470934" y="572929"/>
                  </a:lnTo>
                  <a:lnTo>
                    <a:pt x="7468076" y="565309"/>
                  </a:lnTo>
                  <a:lnTo>
                    <a:pt x="7477601" y="561499"/>
                  </a:lnTo>
                  <a:lnTo>
                    <a:pt x="7471887" y="572929"/>
                  </a:lnTo>
                  <a:lnTo>
                    <a:pt x="7471887" y="573881"/>
                  </a:lnTo>
                  <a:close/>
                  <a:moveTo>
                    <a:pt x="7474744" y="571024"/>
                  </a:moveTo>
                  <a:lnTo>
                    <a:pt x="7479506" y="560546"/>
                  </a:lnTo>
                  <a:lnTo>
                    <a:pt x="7489031" y="556736"/>
                  </a:lnTo>
                  <a:lnTo>
                    <a:pt x="7474744" y="571024"/>
                  </a:lnTo>
                  <a:close/>
                  <a:moveTo>
                    <a:pt x="7489984" y="556736"/>
                  </a:moveTo>
                  <a:lnTo>
                    <a:pt x="7479506" y="560546"/>
                  </a:lnTo>
                  <a:lnTo>
                    <a:pt x="7483317" y="552926"/>
                  </a:lnTo>
                  <a:lnTo>
                    <a:pt x="7490937" y="555784"/>
                  </a:lnTo>
                  <a:lnTo>
                    <a:pt x="7489984" y="556736"/>
                  </a:lnTo>
                  <a:close/>
                  <a:moveTo>
                    <a:pt x="7499509" y="538639"/>
                  </a:moveTo>
                  <a:lnTo>
                    <a:pt x="7489984" y="543401"/>
                  </a:lnTo>
                  <a:lnTo>
                    <a:pt x="7501414" y="530066"/>
                  </a:lnTo>
                  <a:lnTo>
                    <a:pt x="7502367" y="530066"/>
                  </a:lnTo>
                  <a:lnTo>
                    <a:pt x="7499509" y="538639"/>
                  </a:lnTo>
                  <a:close/>
                  <a:moveTo>
                    <a:pt x="7499509" y="528161"/>
                  </a:moveTo>
                  <a:lnTo>
                    <a:pt x="7484269" y="523399"/>
                  </a:lnTo>
                  <a:cubicBezTo>
                    <a:pt x="7484269" y="523399"/>
                    <a:pt x="7484269" y="523399"/>
                    <a:pt x="7484269" y="523399"/>
                  </a:cubicBezTo>
                  <a:lnTo>
                    <a:pt x="7502367" y="523399"/>
                  </a:lnTo>
                  <a:lnTo>
                    <a:pt x="7499509" y="528161"/>
                  </a:lnTo>
                  <a:close/>
                  <a:moveTo>
                    <a:pt x="7486174" y="521494"/>
                  </a:moveTo>
                  <a:cubicBezTo>
                    <a:pt x="7489984" y="516731"/>
                    <a:pt x="7494746" y="511016"/>
                    <a:pt x="7498556" y="506254"/>
                  </a:cubicBezTo>
                  <a:lnTo>
                    <a:pt x="7505224" y="521494"/>
                  </a:lnTo>
                  <a:lnTo>
                    <a:pt x="7486174" y="521494"/>
                  </a:lnTo>
                  <a:close/>
                  <a:moveTo>
                    <a:pt x="7499509" y="504349"/>
                  </a:moveTo>
                  <a:cubicBezTo>
                    <a:pt x="7499509" y="503396"/>
                    <a:pt x="7500462" y="503396"/>
                    <a:pt x="7500462" y="502444"/>
                  </a:cubicBezTo>
                  <a:lnTo>
                    <a:pt x="7515701" y="505301"/>
                  </a:lnTo>
                  <a:lnTo>
                    <a:pt x="7507129" y="517684"/>
                  </a:lnTo>
                  <a:lnTo>
                    <a:pt x="7499509" y="504349"/>
                  </a:lnTo>
                  <a:close/>
                  <a:moveTo>
                    <a:pt x="7514749" y="528161"/>
                  </a:moveTo>
                  <a:lnTo>
                    <a:pt x="7513796" y="530066"/>
                  </a:lnTo>
                  <a:lnTo>
                    <a:pt x="7512844" y="528161"/>
                  </a:lnTo>
                  <a:lnTo>
                    <a:pt x="7509034" y="521494"/>
                  </a:lnTo>
                  <a:lnTo>
                    <a:pt x="7518559" y="515779"/>
                  </a:lnTo>
                  <a:lnTo>
                    <a:pt x="7514749" y="528161"/>
                  </a:lnTo>
                  <a:close/>
                  <a:moveTo>
                    <a:pt x="7515701" y="527209"/>
                  </a:moveTo>
                  <a:lnTo>
                    <a:pt x="7518559" y="515779"/>
                  </a:lnTo>
                  <a:lnTo>
                    <a:pt x="7527131" y="511016"/>
                  </a:lnTo>
                  <a:lnTo>
                    <a:pt x="7515701" y="527209"/>
                  </a:lnTo>
                  <a:close/>
                  <a:moveTo>
                    <a:pt x="7528084" y="510064"/>
                  </a:moveTo>
                  <a:lnTo>
                    <a:pt x="7519512" y="515779"/>
                  </a:lnTo>
                  <a:lnTo>
                    <a:pt x="7521417" y="507206"/>
                  </a:lnTo>
                  <a:lnTo>
                    <a:pt x="7529037" y="509111"/>
                  </a:lnTo>
                  <a:lnTo>
                    <a:pt x="7528084" y="510064"/>
                  </a:lnTo>
                  <a:close/>
                  <a:moveTo>
                    <a:pt x="7534751" y="490061"/>
                  </a:moveTo>
                  <a:lnTo>
                    <a:pt x="7526179" y="495776"/>
                  </a:lnTo>
                  <a:lnTo>
                    <a:pt x="7534751" y="480536"/>
                  </a:lnTo>
                  <a:lnTo>
                    <a:pt x="7535704" y="480536"/>
                  </a:lnTo>
                  <a:lnTo>
                    <a:pt x="7534751" y="490061"/>
                  </a:lnTo>
                  <a:close/>
                  <a:moveTo>
                    <a:pt x="7537609" y="469106"/>
                  </a:moveTo>
                  <a:lnTo>
                    <a:pt x="7527131" y="456724"/>
                  </a:lnTo>
                  <a:cubicBezTo>
                    <a:pt x="7527131" y="455771"/>
                    <a:pt x="7528084" y="455771"/>
                    <a:pt x="7528084" y="454819"/>
                  </a:cubicBezTo>
                  <a:lnTo>
                    <a:pt x="7543324" y="454819"/>
                  </a:lnTo>
                  <a:lnTo>
                    <a:pt x="7537609" y="469106"/>
                  </a:lnTo>
                  <a:close/>
                  <a:moveTo>
                    <a:pt x="7546181" y="478631"/>
                  </a:moveTo>
                  <a:lnTo>
                    <a:pt x="7544276" y="476726"/>
                  </a:lnTo>
                  <a:lnTo>
                    <a:pt x="7540467" y="471964"/>
                  </a:lnTo>
                  <a:lnTo>
                    <a:pt x="7540467" y="471964"/>
                  </a:lnTo>
                  <a:lnTo>
                    <a:pt x="7548087" y="464344"/>
                  </a:lnTo>
                  <a:lnTo>
                    <a:pt x="7547134" y="475774"/>
                  </a:lnTo>
                  <a:lnTo>
                    <a:pt x="7546181" y="478631"/>
                  </a:lnTo>
                  <a:close/>
                  <a:moveTo>
                    <a:pt x="7547134" y="474821"/>
                  </a:moveTo>
                  <a:lnTo>
                    <a:pt x="7548087" y="463391"/>
                  </a:lnTo>
                  <a:lnTo>
                    <a:pt x="7554754" y="456724"/>
                  </a:lnTo>
                  <a:lnTo>
                    <a:pt x="7547134" y="474821"/>
                  </a:lnTo>
                  <a:close/>
                  <a:moveTo>
                    <a:pt x="7555706" y="456724"/>
                  </a:moveTo>
                  <a:lnTo>
                    <a:pt x="7548087" y="463391"/>
                  </a:lnTo>
                  <a:lnTo>
                    <a:pt x="7549039" y="454819"/>
                  </a:lnTo>
                  <a:lnTo>
                    <a:pt x="7556659" y="454819"/>
                  </a:lnTo>
                  <a:lnTo>
                    <a:pt x="7555706" y="456724"/>
                  </a:lnTo>
                  <a:close/>
                  <a:moveTo>
                    <a:pt x="7558564" y="435769"/>
                  </a:moveTo>
                  <a:lnTo>
                    <a:pt x="7551896" y="443389"/>
                  </a:lnTo>
                  <a:lnTo>
                    <a:pt x="7557612" y="427196"/>
                  </a:lnTo>
                  <a:lnTo>
                    <a:pt x="7558564" y="427196"/>
                  </a:lnTo>
                  <a:lnTo>
                    <a:pt x="7558564" y="435769"/>
                  </a:lnTo>
                  <a:close/>
                  <a:moveTo>
                    <a:pt x="7557612" y="414814"/>
                  </a:moveTo>
                  <a:lnTo>
                    <a:pt x="7545229" y="404336"/>
                  </a:lnTo>
                  <a:cubicBezTo>
                    <a:pt x="7545229" y="403384"/>
                    <a:pt x="7546181" y="402431"/>
                    <a:pt x="7546181" y="401479"/>
                  </a:cubicBezTo>
                  <a:lnTo>
                    <a:pt x="7561421" y="398621"/>
                  </a:lnTo>
                  <a:lnTo>
                    <a:pt x="7557612" y="414814"/>
                  </a:lnTo>
                  <a:close/>
                  <a:moveTo>
                    <a:pt x="7568089" y="421481"/>
                  </a:moveTo>
                  <a:lnTo>
                    <a:pt x="7564279" y="419576"/>
                  </a:lnTo>
                  <a:lnTo>
                    <a:pt x="7561421" y="416719"/>
                  </a:lnTo>
                  <a:lnTo>
                    <a:pt x="7561421" y="415766"/>
                  </a:lnTo>
                  <a:lnTo>
                    <a:pt x="7567137" y="407194"/>
                  </a:lnTo>
                  <a:lnTo>
                    <a:pt x="7568089" y="418624"/>
                  </a:lnTo>
                  <a:lnTo>
                    <a:pt x="7568089" y="421481"/>
                  </a:lnTo>
                  <a:close/>
                  <a:moveTo>
                    <a:pt x="7569042" y="417671"/>
                  </a:moveTo>
                  <a:lnTo>
                    <a:pt x="7568089" y="407194"/>
                  </a:lnTo>
                  <a:lnTo>
                    <a:pt x="7572851" y="399574"/>
                  </a:lnTo>
                  <a:lnTo>
                    <a:pt x="7569042" y="417671"/>
                  </a:lnTo>
                  <a:close/>
                  <a:moveTo>
                    <a:pt x="7572851" y="398621"/>
                  </a:moveTo>
                  <a:lnTo>
                    <a:pt x="7567137" y="406241"/>
                  </a:lnTo>
                  <a:lnTo>
                    <a:pt x="7566184" y="397669"/>
                  </a:lnTo>
                  <a:lnTo>
                    <a:pt x="7572851" y="396716"/>
                  </a:lnTo>
                  <a:lnTo>
                    <a:pt x="7572851" y="398621"/>
                  </a:lnTo>
                  <a:close/>
                  <a:moveTo>
                    <a:pt x="7577614" y="361474"/>
                  </a:moveTo>
                  <a:lnTo>
                    <a:pt x="7571899" y="359569"/>
                  </a:lnTo>
                  <a:lnTo>
                    <a:pt x="7570946" y="358616"/>
                  </a:lnTo>
                  <a:lnTo>
                    <a:pt x="7570946" y="356711"/>
                  </a:lnTo>
                  <a:lnTo>
                    <a:pt x="7574756" y="347186"/>
                  </a:lnTo>
                  <a:lnTo>
                    <a:pt x="7577614" y="357664"/>
                  </a:lnTo>
                  <a:lnTo>
                    <a:pt x="7577614" y="361474"/>
                  </a:lnTo>
                  <a:close/>
                  <a:moveTo>
                    <a:pt x="7578567" y="356711"/>
                  </a:moveTo>
                  <a:lnTo>
                    <a:pt x="7575709" y="347186"/>
                  </a:lnTo>
                  <a:lnTo>
                    <a:pt x="7578567" y="339566"/>
                  </a:lnTo>
                  <a:lnTo>
                    <a:pt x="7578567" y="356711"/>
                  </a:lnTo>
                  <a:close/>
                  <a:moveTo>
                    <a:pt x="7578567" y="337661"/>
                  </a:moveTo>
                  <a:lnTo>
                    <a:pt x="7574756" y="346234"/>
                  </a:lnTo>
                  <a:lnTo>
                    <a:pt x="7572851" y="337661"/>
                  </a:lnTo>
                  <a:lnTo>
                    <a:pt x="7578567" y="334804"/>
                  </a:lnTo>
                  <a:lnTo>
                    <a:pt x="7578567" y="337661"/>
                  </a:lnTo>
                  <a:close/>
                  <a:moveTo>
                    <a:pt x="7575709" y="296704"/>
                  </a:moveTo>
                  <a:lnTo>
                    <a:pt x="7576662" y="300514"/>
                  </a:lnTo>
                  <a:lnTo>
                    <a:pt x="7569994" y="299561"/>
                  </a:lnTo>
                  <a:lnTo>
                    <a:pt x="7569994" y="297656"/>
                  </a:lnTo>
                  <a:lnTo>
                    <a:pt x="7571899" y="288131"/>
                  </a:lnTo>
                  <a:lnTo>
                    <a:pt x="7575709" y="296704"/>
                  </a:lnTo>
                  <a:close/>
                  <a:moveTo>
                    <a:pt x="7571899" y="273844"/>
                  </a:moveTo>
                  <a:lnTo>
                    <a:pt x="7572851" y="276701"/>
                  </a:lnTo>
                  <a:lnTo>
                    <a:pt x="7570946" y="285274"/>
                  </a:lnTo>
                  <a:lnTo>
                    <a:pt x="7567137" y="276701"/>
                  </a:lnTo>
                  <a:lnTo>
                    <a:pt x="7571899" y="273844"/>
                  </a:lnTo>
                  <a:close/>
                  <a:moveTo>
                    <a:pt x="7566184" y="277654"/>
                  </a:moveTo>
                  <a:lnTo>
                    <a:pt x="7569994" y="286226"/>
                  </a:lnTo>
                  <a:lnTo>
                    <a:pt x="7568089" y="295751"/>
                  </a:lnTo>
                  <a:lnTo>
                    <a:pt x="7566184" y="277654"/>
                  </a:lnTo>
                  <a:lnTo>
                    <a:pt x="7566184" y="277654"/>
                  </a:lnTo>
                  <a:close/>
                  <a:moveTo>
                    <a:pt x="7549992" y="291941"/>
                  </a:moveTo>
                  <a:cubicBezTo>
                    <a:pt x="7549992" y="290989"/>
                    <a:pt x="7549992" y="290036"/>
                    <a:pt x="7549992" y="289084"/>
                  </a:cubicBezTo>
                  <a:lnTo>
                    <a:pt x="7563326" y="279559"/>
                  </a:lnTo>
                  <a:lnTo>
                    <a:pt x="7566184" y="296704"/>
                  </a:lnTo>
                  <a:lnTo>
                    <a:pt x="7549992" y="291941"/>
                  </a:lnTo>
                  <a:close/>
                  <a:moveTo>
                    <a:pt x="7563326" y="265271"/>
                  </a:moveTo>
                  <a:lnTo>
                    <a:pt x="7558564" y="248126"/>
                  </a:lnTo>
                  <a:lnTo>
                    <a:pt x="7558564" y="248126"/>
                  </a:lnTo>
                  <a:lnTo>
                    <a:pt x="7563326" y="256699"/>
                  </a:lnTo>
                  <a:lnTo>
                    <a:pt x="7563326" y="265271"/>
                  </a:lnTo>
                  <a:close/>
                  <a:moveTo>
                    <a:pt x="7560469" y="235744"/>
                  </a:moveTo>
                  <a:lnTo>
                    <a:pt x="7562374" y="239554"/>
                  </a:lnTo>
                  <a:lnTo>
                    <a:pt x="7556659" y="239554"/>
                  </a:lnTo>
                  <a:lnTo>
                    <a:pt x="7555706" y="237649"/>
                  </a:lnTo>
                  <a:lnTo>
                    <a:pt x="7555706" y="228124"/>
                  </a:lnTo>
                  <a:lnTo>
                    <a:pt x="7560469" y="235744"/>
                  </a:lnTo>
                  <a:close/>
                  <a:moveTo>
                    <a:pt x="7552849" y="214789"/>
                  </a:moveTo>
                  <a:lnTo>
                    <a:pt x="7553801" y="217646"/>
                  </a:lnTo>
                  <a:lnTo>
                    <a:pt x="7553801" y="226219"/>
                  </a:lnTo>
                  <a:lnTo>
                    <a:pt x="7548087" y="218599"/>
                  </a:lnTo>
                  <a:lnTo>
                    <a:pt x="7552849" y="214789"/>
                  </a:lnTo>
                  <a:close/>
                  <a:moveTo>
                    <a:pt x="7545229" y="222409"/>
                  </a:moveTo>
                  <a:lnTo>
                    <a:pt x="7551896" y="239554"/>
                  </a:lnTo>
                  <a:lnTo>
                    <a:pt x="7534751" y="237649"/>
                  </a:lnTo>
                  <a:cubicBezTo>
                    <a:pt x="7534751" y="236696"/>
                    <a:pt x="7533799" y="235744"/>
                    <a:pt x="7533799" y="234791"/>
                  </a:cubicBezTo>
                  <a:lnTo>
                    <a:pt x="7545229" y="222409"/>
                  </a:lnTo>
                  <a:close/>
                  <a:moveTo>
                    <a:pt x="7543324" y="215741"/>
                  </a:moveTo>
                  <a:lnTo>
                    <a:pt x="7545229" y="220504"/>
                  </a:lnTo>
                  <a:lnTo>
                    <a:pt x="7532846" y="232886"/>
                  </a:lnTo>
                  <a:cubicBezTo>
                    <a:pt x="7532846" y="232886"/>
                    <a:pt x="7532846" y="232886"/>
                    <a:pt x="7532846" y="232886"/>
                  </a:cubicBezTo>
                  <a:lnTo>
                    <a:pt x="7543324" y="215741"/>
                  </a:lnTo>
                  <a:close/>
                  <a:moveTo>
                    <a:pt x="7532846" y="230981"/>
                  </a:moveTo>
                  <a:cubicBezTo>
                    <a:pt x="7529989" y="225266"/>
                    <a:pt x="7527131" y="219551"/>
                    <a:pt x="7524274" y="212884"/>
                  </a:cubicBezTo>
                  <a:lnTo>
                    <a:pt x="7542371" y="213836"/>
                  </a:lnTo>
                  <a:lnTo>
                    <a:pt x="7532846" y="230981"/>
                  </a:lnTo>
                  <a:close/>
                  <a:moveTo>
                    <a:pt x="7541419" y="211931"/>
                  </a:moveTo>
                  <a:lnTo>
                    <a:pt x="7523321" y="211931"/>
                  </a:lnTo>
                  <a:cubicBezTo>
                    <a:pt x="7523321" y="210979"/>
                    <a:pt x="7522369" y="210026"/>
                    <a:pt x="7522369" y="209074"/>
                  </a:cubicBezTo>
                  <a:lnTo>
                    <a:pt x="7532846" y="195739"/>
                  </a:lnTo>
                  <a:lnTo>
                    <a:pt x="7541419" y="211931"/>
                  </a:lnTo>
                  <a:close/>
                  <a:moveTo>
                    <a:pt x="7531894" y="192881"/>
                  </a:moveTo>
                  <a:lnTo>
                    <a:pt x="7521417" y="206216"/>
                  </a:lnTo>
                  <a:cubicBezTo>
                    <a:pt x="7521417" y="206216"/>
                    <a:pt x="7521417" y="206216"/>
                    <a:pt x="7521417" y="206216"/>
                  </a:cubicBezTo>
                  <a:lnTo>
                    <a:pt x="7529989" y="188119"/>
                  </a:lnTo>
                  <a:lnTo>
                    <a:pt x="7531894" y="192881"/>
                  </a:lnTo>
                  <a:close/>
                  <a:moveTo>
                    <a:pt x="7520464" y="205264"/>
                  </a:moveTo>
                  <a:cubicBezTo>
                    <a:pt x="7517606" y="199549"/>
                    <a:pt x="7513796" y="193834"/>
                    <a:pt x="7509987" y="188119"/>
                  </a:cubicBezTo>
                  <a:lnTo>
                    <a:pt x="7529037" y="187166"/>
                  </a:lnTo>
                  <a:lnTo>
                    <a:pt x="7520464" y="205264"/>
                  </a:lnTo>
                  <a:close/>
                  <a:moveTo>
                    <a:pt x="7527131" y="185261"/>
                  </a:moveTo>
                  <a:lnTo>
                    <a:pt x="7509034" y="187166"/>
                  </a:lnTo>
                  <a:cubicBezTo>
                    <a:pt x="7508081" y="186214"/>
                    <a:pt x="7508081" y="185261"/>
                    <a:pt x="7507129" y="184309"/>
                  </a:cubicBezTo>
                  <a:lnTo>
                    <a:pt x="7516654" y="169069"/>
                  </a:lnTo>
                  <a:lnTo>
                    <a:pt x="7527131" y="185261"/>
                  </a:lnTo>
                  <a:close/>
                  <a:moveTo>
                    <a:pt x="7515701" y="167164"/>
                  </a:moveTo>
                  <a:lnTo>
                    <a:pt x="7506176" y="182404"/>
                  </a:lnTo>
                  <a:cubicBezTo>
                    <a:pt x="7506176" y="182404"/>
                    <a:pt x="7506176" y="182404"/>
                    <a:pt x="7506176" y="182404"/>
                  </a:cubicBezTo>
                  <a:lnTo>
                    <a:pt x="7512844" y="163354"/>
                  </a:lnTo>
                  <a:lnTo>
                    <a:pt x="7515701" y="167164"/>
                  </a:lnTo>
                  <a:close/>
                  <a:moveTo>
                    <a:pt x="7505224" y="180499"/>
                  </a:moveTo>
                  <a:cubicBezTo>
                    <a:pt x="7501414" y="174784"/>
                    <a:pt x="7497604" y="170021"/>
                    <a:pt x="7493794" y="164306"/>
                  </a:cubicBezTo>
                  <a:lnTo>
                    <a:pt x="7512844" y="161449"/>
                  </a:lnTo>
                  <a:lnTo>
                    <a:pt x="7505224" y="180499"/>
                  </a:lnTo>
                  <a:close/>
                  <a:moveTo>
                    <a:pt x="7510939" y="159544"/>
                  </a:moveTo>
                  <a:lnTo>
                    <a:pt x="7492842" y="163354"/>
                  </a:lnTo>
                  <a:cubicBezTo>
                    <a:pt x="7491889" y="162401"/>
                    <a:pt x="7491889" y="161449"/>
                    <a:pt x="7490937" y="160496"/>
                  </a:cubicBezTo>
                  <a:lnTo>
                    <a:pt x="7499509" y="144304"/>
                  </a:lnTo>
                  <a:lnTo>
                    <a:pt x="7510939" y="159544"/>
                  </a:lnTo>
                  <a:close/>
                  <a:moveTo>
                    <a:pt x="7497604" y="143351"/>
                  </a:moveTo>
                  <a:lnTo>
                    <a:pt x="7489031" y="159544"/>
                  </a:lnTo>
                  <a:lnTo>
                    <a:pt x="7494746" y="139541"/>
                  </a:lnTo>
                  <a:lnTo>
                    <a:pt x="7497604" y="143351"/>
                  </a:lnTo>
                  <a:close/>
                  <a:moveTo>
                    <a:pt x="7488079" y="157639"/>
                  </a:moveTo>
                  <a:cubicBezTo>
                    <a:pt x="7484269" y="152876"/>
                    <a:pt x="7479506" y="148114"/>
                    <a:pt x="7474744" y="142399"/>
                  </a:cubicBezTo>
                  <a:lnTo>
                    <a:pt x="7493794" y="137636"/>
                  </a:lnTo>
                  <a:lnTo>
                    <a:pt x="7488079" y="157639"/>
                  </a:lnTo>
                  <a:close/>
                  <a:moveTo>
                    <a:pt x="7478554" y="122396"/>
                  </a:moveTo>
                  <a:lnTo>
                    <a:pt x="7491889" y="136684"/>
                  </a:lnTo>
                  <a:lnTo>
                    <a:pt x="7473792" y="142399"/>
                  </a:lnTo>
                  <a:cubicBezTo>
                    <a:pt x="7472839" y="141446"/>
                    <a:pt x="7472839" y="140494"/>
                    <a:pt x="7471887" y="140494"/>
                  </a:cubicBezTo>
                  <a:lnTo>
                    <a:pt x="7478554" y="122396"/>
                  </a:lnTo>
                  <a:close/>
                  <a:moveTo>
                    <a:pt x="7476649" y="120491"/>
                  </a:moveTo>
                  <a:lnTo>
                    <a:pt x="7469981" y="137636"/>
                  </a:lnTo>
                  <a:lnTo>
                    <a:pt x="7473792" y="117634"/>
                  </a:lnTo>
                  <a:lnTo>
                    <a:pt x="7476649" y="120491"/>
                  </a:lnTo>
                  <a:close/>
                  <a:moveTo>
                    <a:pt x="7472839" y="116681"/>
                  </a:moveTo>
                  <a:lnTo>
                    <a:pt x="7469029" y="136684"/>
                  </a:lnTo>
                  <a:cubicBezTo>
                    <a:pt x="7464267" y="131921"/>
                    <a:pt x="7459504" y="127159"/>
                    <a:pt x="7453789" y="123349"/>
                  </a:cubicBezTo>
                  <a:lnTo>
                    <a:pt x="7472839" y="116681"/>
                  </a:lnTo>
                  <a:close/>
                  <a:moveTo>
                    <a:pt x="7470934" y="114776"/>
                  </a:moveTo>
                  <a:lnTo>
                    <a:pt x="7452837" y="121444"/>
                  </a:lnTo>
                  <a:cubicBezTo>
                    <a:pt x="7451884" y="120491"/>
                    <a:pt x="7450931" y="120491"/>
                    <a:pt x="7450931" y="119539"/>
                  </a:cubicBezTo>
                  <a:lnTo>
                    <a:pt x="7455694" y="101441"/>
                  </a:lnTo>
                  <a:lnTo>
                    <a:pt x="7470934" y="114776"/>
                  </a:lnTo>
                  <a:close/>
                  <a:moveTo>
                    <a:pt x="7453789" y="100489"/>
                  </a:moveTo>
                  <a:lnTo>
                    <a:pt x="7449026" y="117634"/>
                  </a:lnTo>
                  <a:lnTo>
                    <a:pt x="7450931" y="98584"/>
                  </a:lnTo>
                  <a:lnTo>
                    <a:pt x="7453789" y="100489"/>
                  </a:lnTo>
                  <a:close/>
                  <a:moveTo>
                    <a:pt x="7448074" y="117634"/>
                  </a:moveTo>
                  <a:cubicBezTo>
                    <a:pt x="7442359" y="113824"/>
                    <a:pt x="7437596" y="109061"/>
                    <a:pt x="7431881" y="105251"/>
                  </a:cubicBezTo>
                  <a:lnTo>
                    <a:pt x="7449979" y="96679"/>
                  </a:lnTo>
                  <a:lnTo>
                    <a:pt x="7448074" y="117634"/>
                  </a:lnTo>
                  <a:close/>
                  <a:moveTo>
                    <a:pt x="7447121" y="95726"/>
                  </a:moveTo>
                  <a:lnTo>
                    <a:pt x="7429976" y="104299"/>
                  </a:lnTo>
                  <a:cubicBezTo>
                    <a:pt x="7429024" y="103346"/>
                    <a:pt x="7428071" y="103346"/>
                    <a:pt x="7427119" y="102394"/>
                  </a:cubicBezTo>
                  <a:lnTo>
                    <a:pt x="7429976" y="84296"/>
                  </a:lnTo>
                  <a:lnTo>
                    <a:pt x="7447121" y="95726"/>
                  </a:lnTo>
                  <a:close/>
                  <a:moveTo>
                    <a:pt x="7429024" y="83344"/>
                  </a:moveTo>
                  <a:lnTo>
                    <a:pt x="7426167" y="100489"/>
                  </a:lnTo>
                  <a:lnTo>
                    <a:pt x="7426167" y="81439"/>
                  </a:lnTo>
                  <a:lnTo>
                    <a:pt x="7429024" y="83344"/>
                  </a:lnTo>
                  <a:close/>
                  <a:moveTo>
                    <a:pt x="7428071" y="110966"/>
                  </a:moveTo>
                  <a:lnTo>
                    <a:pt x="7289006" y="302419"/>
                  </a:lnTo>
                  <a:cubicBezTo>
                    <a:pt x="7288054" y="302419"/>
                    <a:pt x="7288054" y="301466"/>
                    <a:pt x="7287101" y="301466"/>
                  </a:cubicBezTo>
                  <a:lnTo>
                    <a:pt x="7405212" y="96679"/>
                  </a:lnTo>
                  <a:cubicBezTo>
                    <a:pt x="7412831" y="100489"/>
                    <a:pt x="7420451" y="105251"/>
                    <a:pt x="7428071" y="110966"/>
                  </a:cubicBezTo>
                  <a:close/>
                  <a:moveTo>
                    <a:pt x="7424262" y="79534"/>
                  </a:moveTo>
                  <a:lnTo>
                    <a:pt x="7424262" y="100489"/>
                  </a:lnTo>
                  <a:cubicBezTo>
                    <a:pt x="7418546" y="96679"/>
                    <a:pt x="7412831" y="92869"/>
                    <a:pt x="7407117" y="90011"/>
                  </a:cubicBezTo>
                  <a:lnTo>
                    <a:pt x="7424262" y="79534"/>
                  </a:lnTo>
                  <a:close/>
                  <a:moveTo>
                    <a:pt x="7404259" y="69056"/>
                  </a:moveTo>
                  <a:lnTo>
                    <a:pt x="7422356" y="78581"/>
                  </a:lnTo>
                  <a:lnTo>
                    <a:pt x="7406164" y="89059"/>
                  </a:lnTo>
                  <a:cubicBezTo>
                    <a:pt x="7405212" y="88106"/>
                    <a:pt x="7404259" y="88106"/>
                    <a:pt x="7403306" y="87154"/>
                  </a:cubicBezTo>
                  <a:lnTo>
                    <a:pt x="7404259" y="69056"/>
                  </a:lnTo>
                  <a:close/>
                  <a:moveTo>
                    <a:pt x="7400449" y="86201"/>
                  </a:moveTo>
                  <a:cubicBezTo>
                    <a:pt x="7394734" y="83344"/>
                    <a:pt x="7388067" y="80486"/>
                    <a:pt x="7382351" y="77629"/>
                  </a:cubicBezTo>
                  <a:lnTo>
                    <a:pt x="7398544" y="65246"/>
                  </a:lnTo>
                  <a:lnTo>
                    <a:pt x="7400449" y="86201"/>
                  </a:lnTo>
                  <a:close/>
                  <a:moveTo>
                    <a:pt x="7394734" y="64294"/>
                  </a:moveTo>
                  <a:lnTo>
                    <a:pt x="7379494" y="76676"/>
                  </a:lnTo>
                  <a:cubicBezTo>
                    <a:pt x="7378542" y="76676"/>
                    <a:pt x="7377589" y="75724"/>
                    <a:pt x="7376637" y="75724"/>
                  </a:cubicBezTo>
                  <a:lnTo>
                    <a:pt x="7375684" y="56674"/>
                  </a:lnTo>
                  <a:lnTo>
                    <a:pt x="7394734" y="64294"/>
                  </a:lnTo>
                  <a:close/>
                  <a:moveTo>
                    <a:pt x="7376637" y="82391"/>
                  </a:moveTo>
                  <a:lnTo>
                    <a:pt x="7280434" y="298609"/>
                  </a:lnTo>
                  <a:cubicBezTo>
                    <a:pt x="7279481" y="298609"/>
                    <a:pt x="7279481" y="298609"/>
                    <a:pt x="7278529" y="297656"/>
                  </a:cubicBezTo>
                  <a:lnTo>
                    <a:pt x="7351871" y="72866"/>
                  </a:lnTo>
                  <a:cubicBezTo>
                    <a:pt x="7360444" y="75724"/>
                    <a:pt x="7369017" y="78581"/>
                    <a:pt x="7376637" y="82391"/>
                  </a:cubicBezTo>
                  <a:close/>
                  <a:moveTo>
                    <a:pt x="7369969" y="53816"/>
                  </a:moveTo>
                  <a:lnTo>
                    <a:pt x="7373779" y="74771"/>
                  </a:lnTo>
                  <a:cubicBezTo>
                    <a:pt x="7367112" y="71914"/>
                    <a:pt x="7361396" y="70009"/>
                    <a:pt x="7354729" y="68104"/>
                  </a:cubicBezTo>
                  <a:lnTo>
                    <a:pt x="7369969" y="53816"/>
                  </a:lnTo>
                  <a:close/>
                  <a:moveTo>
                    <a:pt x="7366159" y="52864"/>
                  </a:moveTo>
                  <a:lnTo>
                    <a:pt x="7352824" y="67151"/>
                  </a:lnTo>
                  <a:cubicBezTo>
                    <a:pt x="7351871" y="67151"/>
                    <a:pt x="7350919" y="66199"/>
                    <a:pt x="7349967" y="66199"/>
                  </a:cubicBezTo>
                  <a:lnTo>
                    <a:pt x="7347109" y="47149"/>
                  </a:lnTo>
                  <a:lnTo>
                    <a:pt x="7366159" y="52864"/>
                  </a:lnTo>
                  <a:close/>
                  <a:moveTo>
                    <a:pt x="7347109" y="65246"/>
                  </a:moveTo>
                  <a:cubicBezTo>
                    <a:pt x="7340442" y="63341"/>
                    <a:pt x="7333774" y="61436"/>
                    <a:pt x="7327106" y="60484"/>
                  </a:cubicBezTo>
                  <a:lnTo>
                    <a:pt x="7341394" y="45244"/>
                  </a:lnTo>
                  <a:lnTo>
                    <a:pt x="7347109" y="65246"/>
                  </a:lnTo>
                  <a:close/>
                  <a:moveTo>
                    <a:pt x="7336631" y="44291"/>
                  </a:moveTo>
                  <a:lnTo>
                    <a:pt x="7324249" y="59531"/>
                  </a:lnTo>
                  <a:cubicBezTo>
                    <a:pt x="7323296" y="59531"/>
                    <a:pt x="7322344" y="59531"/>
                    <a:pt x="7321392" y="58579"/>
                  </a:cubicBezTo>
                  <a:lnTo>
                    <a:pt x="7316629" y="39529"/>
                  </a:lnTo>
                  <a:lnTo>
                    <a:pt x="7336631" y="44291"/>
                  </a:lnTo>
                  <a:close/>
                  <a:moveTo>
                    <a:pt x="7310914" y="38576"/>
                  </a:moveTo>
                  <a:lnTo>
                    <a:pt x="7318534" y="57626"/>
                  </a:lnTo>
                  <a:cubicBezTo>
                    <a:pt x="7311867" y="56674"/>
                    <a:pt x="7305199" y="55721"/>
                    <a:pt x="7298531" y="54769"/>
                  </a:cubicBezTo>
                  <a:lnTo>
                    <a:pt x="7310914" y="38576"/>
                  </a:lnTo>
                  <a:close/>
                  <a:moveTo>
                    <a:pt x="7307104" y="38576"/>
                  </a:moveTo>
                  <a:lnTo>
                    <a:pt x="7296626" y="54769"/>
                  </a:lnTo>
                  <a:cubicBezTo>
                    <a:pt x="7295674" y="54769"/>
                    <a:pt x="7294721" y="54769"/>
                    <a:pt x="7293769" y="54769"/>
                  </a:cubicBezTo>
                  <a:lnTo>
                    <a:pt x="7287101" y="36671"/>
                  </a:lnTo>
                  <a:lnTo>
                    <a:pt x="7307104" y="38576"/>
                  </a:lnTo>
                  <a:close/>
                  <a:moveTo>
                    <a:pt x="7289959" y="54769"/>
                  </a:moveTo>
                  <a:cubicBezTo>
                    <a:pt x="7283292" y="53816"/>
                    <a:pt x="7276624" y="53816"/>
                    <a:pt x="7269004" y="53816"/>
                  </a:cubicBezTo>
                  <a:lnTo>
                    <a:pt x="7280434" y="36671"/>
                  </a:lnTo>
                  <a:lnTo>
                    <a:pt x="7289959" y="54769"/>
                  </a:lnTo>
                  <a:close/>
                  <a:moveTo>
                    <a:pt x="7275671" y="35719"/>
                  </a:moveTo>
                  <a:lnTo>
                    <a:pt x="7267099" y="52864"/>
                  </a:lnTo>
                  <a:cubicBezTo>
                    <a:pt x="7267099" y="52864"/>
                    <a:pt x="7266146" y="52864"/>
                    <a:pt x="7266146" y="52864"/>
                  </a:cubicBezTo>
                  <a:cubicBezTo>
                    <a:pt x="7265194" y="52864"/>
                    <a:pt x="7264242" y="52864"/>
                    <a:pt x="7264242" y="52864"/>
                  </a:cubicBezTo>
                  <a:lnTo>
                    <a:pt x="7255669" y="35719"/>
                  </a:lnTo>
                  <a:lnTo>
                    <a:pt x="7275671" y="35719"/>
                  </a:lnTo>
                  <a:close/>
                  <a:moveTo>
                    <a:pt x="7250906" y="35719"/>
                  </a:moveTo>
                  <a:lnTo>
                    <a:pt x="7262337" y="52864"/>
                  </a:lnTo>
                  <a:cubicBezTo>
                    <a:pt x="7255669" y="52864"/>
                    <a:pt x="7248049" y="52864"/>
                    <a:pt x="7241381" y="53816"/>
                  </a:cubicBezTo>
                  <a:lnTo>
                    <a:pt x="7250906" y="35719"/>
                  </a:lnTo>
                  <a:close/>
                  <a:moveTo>
                    <a:pt x="7245192" y="36671"/>
                  </a:moveTo>
                  <a:lnTo>
                    <a:pt x="7238524" y="54769"/>
                  </a:lnTo>
                  <a:cubicBezTo>
                    <a:pt x="7237571" y="54769"/>
                    <a:pt x="7236619" y="54769"/>
                    <a:pt x="7235667" y="54769"/>
                  </a:cubicBezTo>
                  <a:lnTo>
                    <a:pt x="7225189" y="38576"/>
                  </a:lnTo>
                  <a:lnTo>
                    <a:pt x="7245192" y="36671"/>
                  </a:lnTo>
                  <a:close/>
                  <a:moveTo>
                    <a:pt x="7220426" y="39529"/>
                  </a:moveTo>
                  <a:lnTo>
                    <a:pt x="7232809" y="55721"/>
                  </a:lnTo>
                  <a:cubicBezTo>
                    <a:pt x="7226142" y="56674"/>
                    <a:pt x="7219474" y="57626"/>
                    <a:pt x="7212806" y="58579"/>
                  </a:cubicBezTo>
                  <a:lnTo>
                    <a:pt x="7220426" y="39529"/>
                  </a:lnTo>
                  <a:close/>
                  <a:moveTo>
                    <a:pt x="7214712" y="40481"/>
                  </a:moveTo>
                  <a:lnTo>
                    <a:pt x="7209949" y="58579"/>
                  </a:lnTo>
                  <a:lnTo>
                    <a:pt x="7207092" y="59531"/>
                  </a:lnTo>
                  <a:lnTo>
                    <a:pt x="7194709" y="44291"/>
                  </a:lnTo>
                  <a:lnTo>
                    <a:pt x="7214712" y="40481"/>
                  </a:lnTo>
                  <a:close/>
                  <a:moveTo>
                    <a:pt x="7190899" y="45244"/>
                  </a:moveTo>
                  <a:lnTo>
                    <a:pt x="7204234" y="60484"/>
                  </a:lnTo>
                  <a:cubicBezTo>
                    <a:pt x="7197567" y="62389"/>
                    <a:pt x="7190899" y="63341"/>
                    <a:pt x="7184231" y="65246"/>
                  </a:cubicBezTo>
                  <a:lnTo>
                    <a:pt x="7190899" y="45244"/>
                  </a:lnTo>
                  <a:close/>
                  <a:moveTo>
                    <a:pt x="7185184" y="47149"/>
                  </a:moveTo>
                  <a:lnTo>
                    <a:pt x="7182326" y="66199"/>
                  </a:lnTo>
                  <a:cubicBezTo>
                    <a:pt x="7181374" y="66199"/>
                    <a:pt x="7180421" y="67151"/>
                    <a:pt x="7179469" y="67151"/>
                  </a:cubicBezTo>
                  <a:lnTo>
                    <a:pt x="7166134" y="53816"/>
                  </a:lnTo>
                  <a:lnTo>
                    <a:pt x="7185184" y="47149"/>
                  </a:lnTo>
                  <a:close/>
                  <a:moveTo>
                    <a:pt x="7161371" y="54769"/>
                  </a:moveTo>
                  <a:lnTo>
                    <a:pt x="7176612" y="68104"/>
                  </a:lnTo>
                  <a:cubicBezTo>
                    <a:pt x="7169944" y="70009"/>
                    <a:pt x="7164229" y="72866"/>
                    <a:pt x="7157562" y="74771"/>
                  </a:cubicBezTo>
                  <a:lnTo>
                    <a:pt x="7161371" y="54769"/>
                  </a:lnTo>
                  <a:close/>
                  <a:moveTo>
                    <a:pt x="7178517" y="73819"/>
                  </a:moveTo>
                  <a:lnTo>
                    <a:pt x="7250906" y="297656"/>
                  </a:lnTo>
                  <a:cubicBezTo>
                    <a:pt x="7249954" y="297656"/>
                    <a:pt x="7249954" y="297656"/>
                    <a:pt x="7249001" y="298609"/>
                  </a:cubicBezTo>
                  <a:lnTo>
                    <a:pt x="7153751" y="83344"/>
                  </a:lnTo>
                  <a:cubicBezTo>
                    <a:pt x="7162324" y="79534"/>
                    <a:pt x="7169944" y="76676"/>
                    <a:pt x="7178517" y="73819"/>
                  </a:cubicBezTo>
                  <a:close/>
                  <a:moveTo>
                    <a:pt x="7155656" y="56674"/>
                  </a:moveTo>
                  <a:lnTo>
                    <a:pt x="7154704" y="75724"/>
                  </a:lnTo>
                  <a:cubicBezTo>
                    <a:pt x="7153751" y="75724"/>
                    <a:pt x="7152799" y="76676"/>
                    <a:pt x="7151846" y="76676"/>
                  </a:cubicBezTo>
                  <a:lnTo>
                    <a:pt x="7137559" y="64294"/>
                  </a:lnTo>
                  <a:lnTo>
                    <a:pt x="7155656" y="56674"/>
                  </a:lnTo>
                  <a:close/>
                  <a:moveTo>
                    <a:pt x="7133749" y="66199"/>
                  </a:moveTo>
                  <a:lnTo>
                    <a:pt x="7149942" y="77629"/>
                  </a:lnTo>
                  <a:cubicBezTo>
                    <a:pt x="7144226" y="80486"/>
                    <a:pt x="7137559" y="83344"/>
                    <a:pt x="7131844" y="86201"/>
                  </a:cubicBezTo>
                  <a:lnTo>
                    <a:pt x="7133749" y="66199"/>
                  </a:lnTo>
                  <a:close/>
                  <a:moveTo>
                    <a:pt x="7128034" y="70009"/>
                  </a:moveTo>
                  <a:lnTo>
                    <a:pt x="7128987" y="88106"/>
                  </a:lnTo>
                  <a:cubicBezTo>
                    <a:pt x="7128034" y="89059"/>
                    <a:pt x="7127081" y="89059"/>
                    <a:pt x="7126129" y="90011"/>
                  </a:cubicBezTo>
                  <a:lnTo>
                    <a:pt x="7109937" y="79534"/>
                  </a:lnTo>
                  <a:lnTo>
                    <a:pt x="7128034" y="70009"/>
                  </a:lnTo>
                  <a:close/>
                  <a:moveTo>
                    <a:pt x="7107079" y="81439"/>
                  </a:moveTo>
                  <a:lnTo>
                    <a:pt x="7124224" y="90964"/>
                  </a:lnTo>
                  <a:cubicBezTo>
                    <a:pt x="7118509" y="93821"/>
                    <a:pt x="7112794" y="97631"/>
                    <a:pt x="7107079" y="101441"/>
                  </a:cubicBezTo>
                  <a:lnTo>
                    <a:pt x="7107079" y="81439"/>
                  </a:lnTo>
                  <a:close/>
                  <a:moveTo>
                    <a:pt x="7106126" y="82391"/>
                  </a:moveTo>
                  <a:lnTo>
                    <a:pt x="7106126" y="101441"/>
                  </a:lnTo>
                  <a:lnTo>
                    <a:pt x="7103269" y="84296"/>
                  </a:lnTo>
                  <a:lnTo>
                    <a:pt x="7106126" y="82391"/>
                  </a:lnTo>
                  <a:close/>
                  <a:moveTo>
                    <a:pt x="7101364" y="85249"/>
                  </a:moveTo>
                  <a:lnTo>
                    <a:pt x="7104221" y="103346"/>
                  </a:lnTo>
                  <a:cubicBezTo>
                    <a:pt x="7103269" y="104299"/>
                    <a:pt x="7102317" y="104299"/>
                    <a:pt x="7101364" y="105251"/>
                  </a:cubicBezTo>
                  <a:lnTo>
                    <a:pt x="7085171" y="96679"/>
                  </a:lnTo>
                  <a:lnTo>
                    <a:pt x="7101364" y="85249"/>
                  </a:lnTo>
                  <a:close/>
                  <a:moveTo>
                    <a:pt x="7100412" y="106204"/>
                  </a:moveTo>
                  <a:cubicBezTo>
                    <a:pt x="7094696" y="110014"/>
                    <a:pt x="7089934" y="113824"/>
                    <a:pt x="7084219" y="117634"/>
                  </a:cubicBezTo>
                  <a:lnTo>
                    <a:pt x="7082314" y="97631"/>
                  </a:lnTo>
                  <a:lnTo>
                    <a:pt x="7100412" y="106204"/>
                  </a:lnTo>
                  <a:close/>
                  <a:moveTo>
                    <a:pt x="7081362" y="99536"/>
                  </a:moveTo>
                  <a:lnTo>
                    <a:pt x="7083267" y="118586"/>
                  </a:lnTo>
                  <a:lnTo>
                    <a:pt x="7078504" y="101441"/>
                  </a:lnTo>
                  <a:lnTo>
                    <a:pt x="7081362" y="99536"/>
                  </a:lnTo>
                  <a:close/>
                  <a:moveTo>
                    <a:pt x="7077551" y="102394"/>
                  </a:moveTo>
                  <a:lnTo>
                    <a:pt x="7082314" y="119539"/>
                  </a:lnTo>
                  <a:cubicBezTo>
                    <a:pt x="7081362" y="120491"/>
                    <a:pt x="7080409" y="121444"/>
                    <a:pt x="7079456" y="121444"/>
                  </a:cubicBezTo>
                  <a:lnTo>
                    <a:pt x="7062312" y="114776"/>
                  </a:lnTo>
                  <a:lnTo>
                    <a:pt x="7077551" y="102394"/>
                  </a:lnTo>
                  <a:close/>
                  <a:moveTo>
                    <a:pt x="7077551" y="124301"/>
                  </a:moveTo>
                  <a:cubicBezTo>
                    <a:pt x="7072789" y="128111"/>
                    <a:pt x="7068026" y="132874"/>
                    <a:pt x="7063264" y="137636"/>
                  </a:cubicBezTo>
                  <a:lnTo>
                    <a:pt x="7060406" y="118586"/>
                  </a:lnTo>
                  <a:lnTo>
                    <a:pt x="7077551" y="124301"/>
                  </a:lnTo>
                  <a:close/>
                  <a:moveTo>
                    <a:pt x="7058501" y="118586"/>
                  </a:moveTo>
                  <a:lnTo>
                    <a:pt x="7062312" y="137636"/>
                  </a:lnTo>
                  <a:cubicBezTo>
                    <a:pt x="7062312" y="137636"/>
                    <a:pt x="7062312" y="137636"/>
                    <a:pt x="7062312" y="137636"/>
                  </a:cubicBezTo>
                  <a:lnTo>
                    <a:pt x="7055644" y="121444"/>
                  </a:lnTo>
                  <a:lnTo>
                    <a:pt x="7058501" y="118586"/>
                  </a:lnTo>
                  <a:close/>
                  <a:moveTo>
                    <a:pt x="7054692" y="123349"/>
                  </a:moveTo>
                  <a:lnTo>
                    <a:pt x="7060406" y="139541"/>
                  </a:lnTo>
                  <a:cubicBezTo>
                    <a:pt x="7059454" y="140494"/>
                    <a:pt x="7058501" y="141446"/>
                    <a:pt x="7058501" y="142399"/>
                  </a:cubicBezTo>
                  <a:lnTo>
                    <a:pt x="7041356" y="137636"/>
                  </a:lnTo>
                  <a:lnTo>
                    <a:pt x="7054692" y="123349"/>
                  </a:lnTo>
                  <a:close/>
                  <a:moveTo>
                    <a:pt x="7056596" y="143351"/>
                  </a:moveTo>
                  <a:cubicBezTo>
                    <a:pt x="7051834" y="148114"/>
                    <a:pt x="7048024" y="152876"/>
                    <a:pt x="7043262" y="157639"/>
                  </a:cubicBezTo>
                  <a:lnTo>
                    <a:pt x="7038499" y="138589"/>
                  </a:lnTo>
                  <a:lnTo>
                    <a:pt x="7056596" y="143351"/>
                  </a:lnTo>
                  <a:close/>
                  <a:moveTo>
                    <a:pt x="7037546" y="140494"/>
                  </a:moveTo>
                  <a:lnTo>
                    <a:pt x="7042309" y="159544"/>
                  </a:lnTo>
                  <a:cubicBezTo>
                    <a:pt x="7042309" y="159544"/>
                    <a:pt x="7042309" y="159544"/>
                    <a:pt x="7042309" y="159544"/>
                  </a:cubicBezTo>
                  <a:lnTo>
                    <a:pt x="7034689" y="144304"/>
                  </a:lnTo>
                  <a:lnTo>
                    <a:pt x="7037546" y="140494"/>
                  </a:lnTo>
                  <a:close/>
                  <a:moveTo>
                    <a:pt x="7033737" y="145256"/>
                  </a:moveTo>
                  <a:lnTo>
                    <a:pt x="7041356" y="160496"/>
                  </a:lnTo>
                  <a:cubicBezTo>
                    <a:pt x="7040404" y="161449"/>
                    <a:pt x="7040404" y="162401"/>
                    <a:pt x="7039451" y="163354"/>
                  </a:cubicBezTo>
                  <a:lnTo>
                    <a:pt x="7022306" y="160496"/>
                  </a:lnTo>
                  <a:lnTo>
                    <a:pt x="7033737" y="145256"/>
                  </a:lnTo>
                  <a:close/>
                  <a:moveTo>
                    <a:pt x="7038499" y="165259"/>
                  </a:moveTo>
                  <a:cubicBezTo>
                    <a:pt x="7034689" y="170021"/>
                    <a:pt x="7030879" y="175736"/>
                    <a:pt x="7027069" y="180499"/>
                  </a:cubicBezTo>
                  <a:lnTo>
                    <a:pt x="7020401" y="162401"/>
                  </a:lnTo>
                  <a:lnTo>
                    <a:pt x="7038499" y="165259"/>
                  </a:lnTo>
                  <a:close/>
                  <a:moveTo>
                    <a:pt x="7019449" y="164306"/>
                  </a:moveTo>
                  <a:lnTo>
                    <a:pt x="7026117" y="182404"/>
                  </a:lnTo>
                  <a:cubicBezTo>
                    <a:pt x="7026117" y="182404"/>
                    <a:pt x="7026117" y="182404"/>
                    <a:pt x="7026117" y="182404"/>
                  </a:cubicBezTo>
                  <a:lnTo>
                    <a:pt x="7017544" y="168116"/>
                  </a:lnTo>
                  <a:lnTo>
                    <a:pt x="7019449" y="164306"/>
                  </a:lnTo>
                  <a:close/>
                  <a:moveTo>
                    <a:pt x="7015639" y="170021"/>
                  </a:moveTo>
                  <a:lnTo>
                    <a:pt x="7024212" y="184309"/>
                  </a:lnTo>
                  <a:cubicBezTo>
                    <a:pt x="7023259" y="185261"/>
                    <a:pt x="7023259" y="186214"/>
                    <a:pt x="7022306" y="187166"/>
                  </a:cubicBezTo>
                  <a:lnTo>
                    <a:pt x="7005162" y="186214"/>
                  </a:lnTo>
                  <a:lnTo>
                    <a:pt x="7015639" y="170021"/>
                  </a:lnTo>
                  <a:close/>
                  <a:moveTo>
                    <a:pt x="7022306" y="189071"/>
                  </a:moveTo>
                  <a:cubicBezTo>
                    <a:pt x="7018496" y="194786"/>
                    <a:pt x="7015639" y="199549"/>
                    <a:pt x="7012781" y="205264"/>
                  </a:cubicBezTo>
                  <a:lnTo>
                    <a:pt x="7004209" y="188119"/>
                  </a:lnTo>
                  <a:lnTo>
                    <a:pt x="7022306" y="189071"/>
                  </a:lnTo>
                  <a:close/>
                  <a:moveTo>
                    <a:pt x="7003256" y="189071"/>
                  </a:moveTo>
                  <a:lnTo>
                    <a:pt x="7011829" y="206216"/>
                  </a:lnTo>
                  <a:cubicBezTo>
                    <a:pt x="7011829" y="206216"/>
                    <a:pt x="7011829" y="206216"/>
                    <a:pt x="7011829" y="206216"/>
                  </a:cubicBezTo>
                  <a:lnTo>
                    <a:pt x="7001351" y="192881"/>
                  </a:lnTo>
                  <a:lnTo>
                    <a:pt x="7003256" y="189071"/>
                  </a:lnTo>
                  <a:close/>
                  <a:moveTo>
                    <a:pt x="7000399" y="195739"/>
                  </a:moveTo>
                  <a:lnTo>
                    <a:pt x="7010876" y="209074"/>
                  </a:lnTo>
                  <a:cubicBezTo>
                    <a:pt x="7009924" y="210026"/>
                    <a:pt x="7009924" y="210979"/>
                    <a:pt x="7008971" y="211931"/>
                  </a:cubicBezTo>
                  <a:lnTo>
                    <a:pt x="6991826" y="211931"/>
                  </a:lnTo>
                  <a:lnTo>
                    <a:pt x="7000399" y="195739"/>
                  </a:lnTo>
                  <a:close/>
                  <a:moveTo>
                    <a:pt x="7008019" y="213836"/>
                  </a:moveTo>
                  <a:cubicBezTo>
                    <a:pt x="7005162" y="219551"/>
                    <a:pt x="7002304" y="225266"/>
                    <a:pt x="7000399" y="230981"/>
                  </a:cubicBezTo>
                  <a:lnTo>
                    <a:pt x="6990874" y="214789"/>
                  </a:lnTo>
                  <a:lnTo>
                    <a:pt x="7008019" y="213836"/>
                  </a:lnTo>
                  <a:close/>
                  <a:moveTo>
                    <a:pt x="6989921" y="215741"/>
                  </a:moveTo>
                  <a:lnTo>
                    <a:pt x="6999446" y="231934"/>
                  </a:lnTo>
                  <a:lnTo>
                    <a:pt x="6999446" y="232886"/>
                  </a:lnTo>
                  <a:lnTo>
                    <a:pt x="6988017" y="221456"/>
                  </a:lnTo>
                  <a:lnTo>
                    <a:pt x="6989921" y="215741"/>
                  </a:lnTo>
                  <a:close/>
                  <a:moveTo>
                    <a:pt x="6988017" y="222409"/>
                  </a:moveTo>
                  <a:lnTo>
                    <a:pt x="6999446" y="233839"/>
                  </a:lnTo>
                  <a:cubicBezTo>
                    <a:pt x="6999446" y="234791"/>
                    <a:pt x="6998494" y="235744"/>
                    <a:pt x="6998494" y="237649"/>
                  </a:cubicBezTo>
                  <a:lnTo>
                    <a:pt x="6981349" y="239554"/>
                  </a:lnTo>
                  <a:lnTo>
                    <a:pt x="6988017" y="222409"/>
                  </a:lnTo>
                  <a:close/>
                  <a:moveTo>
                    <a:pt x="6997542" y="239554"/>
                  </a:moveTo>
                  <a:cubicBezTo>
                    <a:pt x="6995637" y="245269"/>
                    <a:pt x="6992779" y="250984"/>
                    <a:pt x="6991826" y="256699"/>
                  </a:cubicBezTo>
                  <a:lnTo>
                    <a:pt x="6981349" y="241459"/>
                  </a:lnTo>
                  <a:lnTo>
                    <a:pt x="6997542" y="239554"/>
                  </a:lnTo>
                  <a:close/>
                  <a:moveTo>
                    <a:pt x="6990874" y="258604"/>
                  </a:moveTo>
                  <a:cubicBezTo>
                    <a:pt x="6990874" y="258604"/>
                    <a:pt x="6990874" y="258604"/>
                    <a:pt x="6990874" y="258604"/>
                  </a:cubicBezTo>
                  <a:lnTo>
                    <a:pt x="6978492" y="249079"/>
                  </a:lnTo>
                  <a:lnTo>
                    <a:pt x="6980396" y="244316"/>
                  </a:lnTo>
                  <a:lnTo>
                    <a:pt x="6990874" y="258604"/>
                  </a:lnTo>
                  <a:close/>
                  <a:moveTo>
                    <a:pt x="6972776" y="235744"/>
                  </a:moveTo>
                  <a:lnTo>
                    <a:pt x="6978492" y="228124"/>
                  </a:lnTo>
                  <a:lnTo>
                    <a:pt x="6977539" y="237649"/>
                  </a:lnTo>
                  <a:lnTo>
                    <a:pt x="6976587" y="239554"/>
                  </a:lnTo>
                  <a:lnTo>
                    <a:pt x="6970871" y="239554"/>
                  </a:lnTo>
                  <a:lnTo>
                    <a:pt x="6972776" y="235744"/>
                  </a:lnTo>
                  <a:close/>
                  <a:moveTo>
                    <a:pt x="6971824" y="271939"/>
                  </a:moveTo>
                  <a:lnTo>
                    <a:pt x="6984206" y="285274"/>
                  </a:lnTo>
                  <a:cubicBezTo>
                    <a:pt x="6984206" y="285274"/>
                    <a:pt x="6984206" y="285274"/>
                    <a:pt x="6984206" y="286226"/>
                  </a:cubicBezTo>
                  <a:lnTo>
                    <a:pt x="6970871" y="277654"/>
                  </a:lnTo>
                  <a:lnTo>
                    <a:pt x="6971824" y="271939"/>
                  </a:lnTo>
                  <a:close/>
                  <a:moveTo>
                    <a:pt x="6970871" y="279559"/>
                  </a:moveTo>
                  <a:lnTo>
                    <a:pt x="6984206" y="288131"/>
                  </a:lnTo>
                  <a:cubicBezTo>
                    <a:pt x="6984206" y="289084"/>
                    <a:pt x="6984206" y="290036"/>
                    <a:pt x="6983254" y="291941"/>
                  </a:cubicBezTo>
                  <a:lnTo>
                    <a:pt x="6968014" y="296704"/>
                  </a:lnTo>
                  <a:lnTo>
                    <a:pt x="6970871" y="279559"/>
                  </a:lnTo>
                  <a:close/>
                  <a:moveTo>
                    <a:pt x="6967062" y="276701"/>
                  </a:moveTo>
                  <a:lnTo>
                    <a:pt x="6967062" y="276701"/>
                  </a:lnTo>
                  <a:lnTo>
                    <a:pt x="6964204" y="293846"/>
                  </a:lnTo>
                  <a:lnTo>
                    <a:pt x="6962299" y="284321"/>
                  </a:lnTo>
                  <a:lnTo>
                    <a:pt x="6967062" y="276701"/>
                  </a:lnTo>
                  <a:close/>
                  <a:moveTo>
                    <a:pt x="6962299" y="273844"/>
                  </a:moveTo>
                  <a:lnTo>
                    <a:pt x="6967062" y="277654"/>
                  </a:lnTo>
                  <a:lnTo>
                    <a:pt x="6963251" y="285274"/>
                  </a:lnTo>
                  <a:lnTo>
                    <a:pt x="6961346" y="276701"/>
                  </a:lnTo>
                  <a:lnTo>
                    <a:pt x="6962299" y="273844"/>
                  </a:lnTo>
                  <a:close/>
                  <a:moveTo>
                    <a:pt x="6958489" y="295751"/>
                  </a:moveTo>
                  <a:lnTo>
                    <a:pt x="6963251" y="286226"/>
                  </a:lnTo>
                  <a:lnTo>
                    <a:pt x="6965156" y="295751"/>
                  </a:lnTo>
                  <a:lnTo>
                    <a:pt x="6965156" y="297656"/>
                  </a:lnTo>
                  <a:lnTo>
                    <a:pt x="6958489" y="298609"/>
                  </a:lnTo>
                  <a:lnTo>
                    <a:pt x="6958489" y="295751"/>
                  </a:lnTo>
                  <a:close/>
                  <a:moveTo>
                    <a:pt x="6960394" y="336709"/>
                  </a:moveTo>
                  <a:lnTo>
                    <a:pt x="6958489" y="345281"/>
                  </a:lnTo>
                  <a:lnTo>
                    <a:pt x="6954679" y="336709"/>
                  </a:lnTo>
                  <a:lnTo>
                    <a:pt x="6954679" y="333851"/>
                  </a:lnTo>
                  <a:lnTo>
                    <a:pt x="6960394" y="336709"/>
                  </a:lnTo>
                  <a:close/>
                  <a:moveTo>
                    <a:pt x="6954679" y="337661"/>
                  </a:moveTo>
                  <a:lnTo>
                    <a:pt x="6957537" y="345281"/>
                  </a:lnTo>
                  <a:lnTo>
                    <a:pt x="6954679" y="354806"/>
                  </a:lnTo>
                  <a:lnTo>
                    <a:pt x="6954679" y="337661"/>
                  </a:lnTo>
                  <a:close/>
                  <a:moveTo>
                    <a:pt x="6955631" y="359569"/>
                  </a:moveTo>
                  <a:lnTo>
                    <a:pt x="6955631" y="356711"/>
                  </a:lnTo>
                  <a:lnTo>
                    <a:pt x="6958489" y="346234"/>
                  </a:lnTo>
                  <a:lnTo>
                    <a:pt x="6962299" y="355759"/>
                  </a:lnTo>
                  <a:lnTo>
                    <a:pt x="6962299" y="357664"/>
                  </a:lnTo>
                  <a:lnTo>
                    <a:pt x="6960394" y="358616"/>
                  </a:lnTo>
                  <a:lnTo>
                    <a:pt x="6955631" y="359569"/>
                  </a:lnTo>
                  <a:close/>
                  <a:moveTo>
                    <a:pt x="6959442" y="393859"/>
                  </a:moveTo>
                  <a:lnTo>
                    <a:pt x="6966109" y="394811"/>
                  </a:lnTo>
                  <a:lnTo>
                    <a:pt x="6965156" y="403384"/>
                  </a:lnTo>
                  <a:lnTo>
                    <a:pt x="6959442" y="395764"/>
                  </a:lnTo>
                  <a:lnTo>
                    <a:pt x="6959442" y="393859"/>
                  </a:lnTo>
                  <a:close/>
                  <a:moveTo>
                    <a:pt x="6960394" y="397669"/>
                  </a:moveTo>
                  <a:lnTo>
                    <a:pt x="6965156" y="405289"/>
                  </a:lnTo>
                  <a:lnTo>
                    <a:pt x="6964204" y="415766"/>
                  </a:lnTo>
                  <a:lnTo>
                    <a:pt x="6960394" y="397669"/>
                  </a:lnTo>
                  <a:close/>
                  <a:moveTo>
                    <a:pt x="6952774" y="466249"/>
                  </a:moveTo>
                  <a:cubicBezTo>
                    <a:pt x="6947059" y="466249"/>
                    <a:pt x="6949917" y="454819"/>
                    <a:pt x="6951821" y="449104"/>
                  </a:cubicBezTo>
                  <a:cubicBezTo>
                    <a:pt x="6953726" y="451009"/>
                    <a:pt x="6956584" y="451961"/>
                    <a:pt x="6958489" y="451961"/>
                  </a:cubicBezTo>
                  <a:cubicBezTo>
                    <a:pt x="6963251" y="451961"/>
                    <a:pt x="6967062" y="449104"/>
                    <a:pt x="6968967" y="445294"/>
                  </a:cubicBezTo>
                  <a:lnTo>
                    <a:pt x="6968967" y="445294"/>
                  </a:lnTo>
                  <a:lnTo>
                    <a:pt x="6970871" y="452914"/>
                  </a:lnTo>
                  <a:lnTo>
                    <a:pt x="6983254" y="480536"/>
                  </a:lnTo>
                  <a:lnTo>
                    <a:pt x="6986112" y="485299"/>
                  </a:lnTo>
                  <a:lnTo>
                    <a:pt x="6986112" y="485299"/>
                  </a:lnTo>
                  <a:lnTo>
                    <a:pt x="6984206" y="485299"/>
                  </a:lnTo>
                  <a:lnTo>
                    <a:pt x="6981349" y="486251"/>
                  </a:lnTo>
                  <a:cubicBezTo>
                    <a:pt x="6976587" y="487204"/>
                    <a:pt x="6972776" y="491966"/>
                    <a:pt x="6972776" y="496729"/>
                  </a:cubicBezTo>
                  <a:cubicBezTo>
                    <a:pt x="6972776" y="502444"/>
                    <a:pt x="6977539" y="508159"/>
                    <a:pt x="6984206" y="508159"/>
                  </a:cubicBezTo>
                  <a:cubicBezTo>
                    <a:pt x="6989921" y="508159"/>
                    <a:pt x="6993731" y="504349"/>
                    <a:pt x="6994684" y="499586"/>
                  </a:cubicBezTo>
                  <a:lnTo>
                    <a:pt x="6998494" y="507206"/>
                  </a:lnTo>
                  <a:lnTo>
                    <a:pt x="7015639" y="531971"/>
                  </a:lnTo>
                  <a:lnTo>
                    <a:pt x="7019449" y="536734"/>
                  </a:lnTo>
                  <a:lnTo>
                    <a:pt x="7013734" y="539591"/>
                  </a:lnTo>
                  <a:lnTo>
                    <a:pt x="7012781" y="541496"/>
                  </a:lnTo>
                  <a:cubicBezTo>
                    <a:pt x="7009924" y="543401"/>
                    <a:pt x="7008019" y="546259"/>
                    <a:pt x="7008019" y="550069"/>
                  </a:cubicBezTo>
                  <a:cubicBezTo>
                    <a:pt x="7008019" y="555784"/>
                    <a:pt x="7012781" y="561499"/>
                    <a:pt x="7019449" y="561499"/>
                  </a:cubicBezTo>
                  <a:cubicBezTo>
                    <a:pt x="7026117" y="561499"/>
                    <a:pt x="7030879" y="556736"/>
                    <a:pt x="7030879" y="550069"/>
                  </a:cubicBezTo>
                  <a:cubicBezTo>
                    <a:pt x="7030879" y="550069"/>
                    <a:pt x="7030879" y="550069"/>
                    <a:pt x="7030879" y="550069"/>
                  </a:cubicBezTo>
                  <a:lnTo>
                    <a:pt x="7036594" y="556736"/>
                  </a:lnTo>
                  <a:lnTo>
                    <a:pt x="7058501" y="577691"/>
                  </a:lnTo>
                  <a:lnTo>
                    <a:pt x="7063264" y="581501"/>
                  </a:lnTo>
                  <a:lnTo>
                    <a:pt x="7061359" y="582454"/>
                  </a:lnTo>
                  <a:lnTo>
                    <a:pt x="7059454" y="583406"/>
                  </a:lnTo>
                  <a:lnTo>
                    <a:pt x="7058501" y="585311"/>
                  </a:lnTo>
                  <a:cubicBezTo>
                    <a:pt x="7055644" y="587216"/>
                    <a:pt x="7053739" y="590074"/>
                    <a:pt x="7053739" y="593884"/>
                  </a:cubicBezTo>
                  <a:cubicBezTo>
                    <a:pt x="7053739" y="599599"/>
                    <a:pt x="7058501" y="605314"/>
                    <a:pt x="7065169" y="605314"/>
                  </a:cubicBezTo>
                  <a:cubicBezTo>
                    <a:pt x="7071837" y="605314"/>
                    <a:pt x="7076599" y="600551"/>
                    <a:pt x="7076599" y="593884"/>
                  </a:cubicBezTo>
                  <a:cubicBezTo>
                    <a:pt x="7076599" y="592931"/>
                    <a:pt x="7076599" y="591979"/>
                    <a:pt x="7075646" y="591026"/>
                  </a:cubicBezTo>
                  <a:lnTo>
                    <a:pt x="7082314" y="596741"/>
                  </a:lnTo>
                  <a:lnTo>
                    <a:pt x="7107079" y="612934"/>
                  </a:lnTo>
                  <a:lnTo>
                    <a:pt x="7107079" y="612934"/>
                  </a:lnTo>
                  <a:cubicBezTo>
                    <a:pt x="7106126" y="612934"/>
                    <a:pt x="7106126" y="612934"/>
                    <a:pt x="7105174" y="612934"/>
                  </a:cubicBezTo>
                  <a:cubicBezTo>
                    <a:pt x="7099459" y="612934"/>
                    <a:pt x="7095649" y="616744"/>
                    <a:pt x="7095649" y="622459"/>
                  </a:cubicBezTo>
                  <a:cubicBezTo>
                    <a:pt x="7095649" y="627221"/>
                    <a:pt x="7100412" y="631984"/>
                    <a:pt x="7105174" y="631984"/>
                  </a:cubicBezTo>
                  <a:cubicBezTo>
                    <a:pt x="7110889" y="631984"/>
                    <a:pt x="7114699" y="628174"/>
                    <a:pt x="7114699" y="622459"/>
                  </a:cubicBezTo>
                  <a:cubicBezTo>
                    <a:pt x="7114699" y="620554"/>
                    <a:pt x="7113746" y="617696"/>
                    <a:pt x="7112794" y="616744"/>
                  </a:cubicBezTo>
                  <a:lnTo>
                    <a:pt x="7167087" y="637699"/>
                  </a:lnTo>
                  <a:cubicBezTo>
                    <a:pt x="7167087" y="637699"/>
                    <a:pt x="7167087" y="637699"/>
                    <a:pt x="7167087" y="637699"/>
                  </a:cubicBezTo>
                  <a:cubicBezTo>
                    <a:pt x="7167087" y="637699"/>
                    <a:pt x="7167087" y="637699"/>
                    <a:pt x="7167087" y="637699"/>
                  </a:cubicBezTo>
                  <a:cubicBezTo>
                    <a:pt x="7161371" y="637699"/>
                    <a:pt x="7157562" y="641509"/>
                    <a:pt x="7157562" y="647224"/>
                  </a:cubicBezTo>
                  <a:cubicBezTo>
                    <a:pt x="7157562" y="651034"/>
                    <a:pt x="7159467" y="653891"/>
                    <a:pt x="7162324" y="655796"/>
                  </a:cubicBezTo>
                  <a:cubicBezTo>
                    <a:pt x="7153751" y="686276"/>
                    <a:pt x="7146131" y="716756"/>
                    <a:pt x="7139464" y="739616"/>
                  </a:cubicBezTo>
                  <a:cubicBezTo>
                    <a:pt x="7138512" y="744379"/>
                    <a:pt x="7139464" y="749141"/>
                    <a:pt x="7138512" y="753904"/>
                  </a:cubicBezTo>
                  <a:lnTo>
                    <a:pt x="6951821" y="753904"/>
                  </a:lnTo>
                  <a:cubicBezTo>
                    <a:pt x="6951821" y="749141"/>
                    <a:pt x="6951821" y="745331"/>
                    <a:pt x="6951821" y="744379"/>
                  </a:cubicBezTo>
                  <a:cubicBezTo>
                    <a:pt x="6945154" y="745331"/>
                    <a:pt x="6943249" y="744379"/>
                    <a:pt x="6937534" y="745331"/>
                  </a:cubicBezTo>
                  <a:cubicBezTo>
                    <a:pt x="6936581" y="736759"/>
                    <a:pt x="6937534" y="716756"/>
                    <a:pt x="6936581" y="711041"/>
                  </a:cubicBezTo>
                  <a:cubicBezTo>
                    <a:pt x="6948012" y="705326"/>
                    <a:pt x="6948964" y="712946"/>
                    <a:pt x="6957537" y="706279"/>
                  </a:cubicBezTo>
                  <a:cubicBezTo>
                    <a:pt x="6970871" y="701516"/>
                    <a:pt x="6988017" y="680561"/>
                    <a:pt x="7004209" y="669131"/>
                  </a:cubicBezTo>
                  <a:cubicBezTo>
                    <a:pt x="7007067" y="663416"/>
                    <a:pt x="7008019" y="652939"/>
                    <a:pt x="7009924" y="648176"/>
                  </a:cubicBezTo>
                  <a:cubicBezTo>
                    <a:pt x="6997542" y="650081"/>
                    <a:pt x="6986112" y="651986"/>
                    <a:pt x="6973729" y="653891"/>
                  </a:cubicBezTo>
                  <a:cubicBezTo>
                    <a:pt x="6963251" y="655796"/>
                    <a:pt x="6954679" y="653891"/>
                    <a:pt x="6948964" y="653891"/>
                  </a:cubicBezTo>
                  <a:cubicBezTo>
                    <a:pt x="6948012" y="650081"/>
                    <a:pt x="6949917" y="644366"/>
                    <a:pt x="6948012" y="640556"/>
                  </a:cubicBezTo>
                  <a:cubicBezTo>
                    <a:pt x="6941344" y="642461"/>
                    <a:pt x="6941344" y="641509"/>
                    <a:pt x="6937534" y="640556"/>
                  </a:cubicBezTo>
                  <a:cubicBezTo>
                    <a:pt x="6935629" y="636746"/>
                    <a:pt x="6936581" y="628174"/>
                    <a:pt x="6937534" y="621506"/>
                  </a:cubicBezTo>
                  <a:cubicBezTo>
                    <a:pt x="6944201" y="607219"/>
                    <a:pt x="6967062" y="576739"/>
                    <a:pt x="6979444" y="567214"/>
                  </a:cubicBezTo>
                  <a:cubicBezTo>
                    <a:pt x="6979444" y="567214"/>
                    <a:pt x="6981349" y="559594"/>
                    <a:pt x="6985159" y="544354"/>
                  </a:cubicBezTo>
                  <a:cubicBezTo>
                    <a:pt x="6965156" y="555784"/>
                    <a:pt x="6938487" y="556736"/>
                    <a:pt x="6924199" y="557689"/>
                  </a:cubicBezTo>
                  <a:cubicBezTo>
                    <a:pt x="6923246" y="552926"/>
                    <a:pt x="6923246" y="550069"/>
                    <a:pt x="6922294" y="546259"/>
                  </a:cubicBezTo>
                  <a:cubicBezTo>
                    <a:pt x="6901339" y="532924"/>
                    <a:pt x="6939439" y="470059"/>
                    <a:pt x="6952774" y="466249"/>
                  </a:cubicBezTo>
                  <a:close/>
                  <a:moveTo>
                    <a:pt x="6567964" y="709136"/>
                  </a:moveTo>
                  <a:cubicBezTo>
                    <a:pt x="6567964" y="716756"/>
                    <a:pt x="6567012" y="724376"/>
                    <a:pt x="6567012" y="738664"/>
                  </a:cubicBezTo>
                  <a:cubicBezTo>
                    <a:pt x="6564154" y="741521"/>
                    <a:pt x="6552724" y="737711"/>
                    <a:pt x="6549867" y="739616"/>
                  </a:cubicBezTo>
                  <a:cubicBezTo>
                    <a:pt x="6549867" y="741521"/>
                    <a:pt x="6549867" y="745331"/>
                    <a:pt x="6549867" y="751046"/>
                  </a:cubicBezTo>
                  <a:lnTo>
                    <a:pt x="6489859" y="751046"/>
                  </a:lnTo>
                  <a:cubicBezTo>
                    <a:pt x="6489859" y="724376"/>
                    <a:pt x="6490812" y="696754"/>
                    <a:pt x="6490812" y="670084"/>
                  </a:cubicBezTo>
                  <a:cubicBezTo>
                    <a:pt x="6514624" y="684371"/>
                    <a:pt x="6551771" y="707231"/>
                    <a:pt x="6567964" y="709136"/>
                  </a:cubicBezTo>
                  <a:close/>
                  <a:moveTo>
                    <a:pt x="6490812" y="663416"/>
                  </a:moveTo>
                  <a:cubicBezTo>
                    <a:pt x="6490812" y="661511"/>
                    <a:pt x="6490812" y="660559"/>
                    <a:pt x="6490812" y="658654"/>
                  </a:cubicBezTo>
                  <a:cubicBezTo>
                    <a:pt x="6491764" y="660559"/>
                    <a:pt x="6491764" y="662464"/>
                    <a:pt x="6490812" y="663416"/>
                  </a:cubicBezTo>
                  <a:close/>
                  <a:moveTo>
                    <a:pt x="5770721" y="748189"/>
                  </a:moveTo>
                  <a:lnTo>
                    <a:pt x="5768817" y="748189"/>
                  </a:lnTo>
                  <a:lnTo>
                    <a:pt x="5768817" y="742474"/>
                  </a:lnTo>
                  <a:lnTo>
                    <a:pt x="5768817" y="741521"/>
                  </a:lnTo>
                  <a:lnTo>
                    <a:pt x="5768817" y="740569"/>
                  </a:lnTo>
                  <a:lnTo>
                    <a:pt x="5768817" y="739616"/>
                  </a:lnTo>
                  <a:lnTo>
                    <a:pt x="5768817" y="738664"/>
                  </a:lnTo>
                  <a:lnTo>
                    <a:pt x="5768817" y="737711"/>
                  </a:lnTo>
                  <a:lnTo>
                    <a:pt x="5768817" y="736759"/>
                  </a:lnTo>
                  <a:lnTo>
                    <a:pt x="5768817" y="735806"/>
                  </a:lnTo>
                  <a:lnTo>
                    <a:pt x="5768817" y="734854"/>
                  </a:lnTo>
                  <a:lnTo>
                    <a:pt x="5768817" y="733901"/>
                  </a:lnTo>
                  <a:lnTo>
                    <a:pt x="5768817" y="732949"/>
                  </a:lnTo>
                  <a:lnTo>
                    <a:pt x="5768817" y="731996"/>
                  </a:lnTo>
                  <a:lnTo>
                    <a:pt x="5768817" y="731044"/>
                  </a:lnTo>
                  <a:lnTo>
                    <a:pt x="5768817" y="730091"/>
                  </a:lnTo>
                  <a:lnTo>
                    <a:pt x="5768817" y="729139"/>
                  </a:lnTo>
                  <a:lnTo>
                    <a:pt x="5768817" y="728186"/>
                  </a:lnTo>
                  <a:lnTo>
                    <a:pt x="5768817" y="727234"/>
                  </a:lnTo>
                  <a:lnTo>
                    <a:pt x="5768817" y="726281"/>
                  </a:lnTo>
                  <a:lnTo>
                    <a:pt x="5768817" y="725329"/>
                  </a:lnTo>
                  <a:lnTo>
                    <a:pt x="5768817" y="724376"/>
                  </a:lnTo>
                  <a:lnTo>
                    <a:pt x="5768817" y="723424"/>
                  </a:lnTo>
                  <a:lnTo>
                    <a:pt x="5768817" y="722471"/>
                  </a:lnTo>
                  <a:lnTo>
                    <a:pt x="5768817" y="721519"/>
                  </a:lnTo>
                  <a:lnTo>
                    <a:pt x="5768817" y="720566"/>
                  </a:lnTo>
                  <a:lnTo>
                    <a:pt x="5768817" y="720566"/>
                  </a:lnTo>
                  <a:lnTo>
                    <a:pt x="5770721" y="720566"/>
                  </a:lnTo>
                  <a:lnTo>
                    <a:pt x="5770721" y="720566"/>
                  </a:lnTo>
                  <a:lnTo>
                    <a:pt x="5770721" y="709136"/>
                  </a:lnTo>
                  <a:lnTo>
                    <a:pt x="5767864" y="709136"/>
                  </a:lnTo>
                  <a:lnTo>
                    <a:pt x="5767864" y="707231"/>
                  </a:lnTo>
                  <a:lnTo>
                    <a:pt x="5767864" y="707231"/>
                  </a:lnTo>
                  <a:lnTo>
                    <a:pt x="5766912" y="707231"/>
                  </a:lnTo>
                  <a:lnTo>
                    <a:pt x="5765959" y="707231"/>
                  </a:lnTo>
                  <a:lnTo>
                    <a:pt x="5765006" y="707231"/>
                  </a:lnTo>
                  <a:lnTo>
                    <a:pt x="5763101" y="707231"/>
                  </a:lnTo>
                  <a:lnTo>
                    <a:pt x="5763101" y="697706"/>
                  </a:lnTo>
                  <a:lnTo>
                    <a:pt x="5767864" y="697706"/>
                  </a:lnTo>
                  <a:lnTo>
                    <a:pt x="5768817" y="697706"/>
                  </a:lnTo>
                  <a:lnTo>
                    <a:pt x="5772626" y="678656"/>
                  </a:lnTo>
                  <a:lnTo>
                    <a:pt x="5777389" y="678656"/>
                  </a:lnTo>
                  <a:lnTo>
                    <a:pt x="5777389" y="678656"/>
                  </a:lnTo>
                  <a:lnTo>
                    <a:pt x="5781199" y="675799"/>
                  </a:lnTo>
                  <a:lnTo>
                    <a:pt x="5787867" y="675799"/>
                  </a:lnTo>
                  <a:lnTo>
                    <a:pt x="5788819" y="675799"/>
                  </a:lnTo>
                  <a:lnTo>
                    <a:pt x="5791676" y="670084"/>
                  </a:lnTo>
                  <a:lnTo>
                    <a:pt x="5815489" y="670084"/>
                  </a:lnTo>
                  <a:lnTo>
                    <a:pt x="5815489" y="745331"/>
                  </a:lnTo>
                  <a:lnTo>
                    <a:pt x="5771674" y="745331"/>
                  </a:lnTo>
                  <a:lnTo>
                    <a:pt x="5770721" y="748189"/>
                  </a:lnTo>
                  <a:close/>
                </a:path>
              </a:pathLst>
            </a:custGeom>
            <a:grpFill/>
            <a:ln w="9525" cap="flat">
              <a:noFill/>
              <a:prstDash val="solid"/>
              <a:miter/>
            </a:ln>
          </p:spPr>
          <p:txBody>
            <a:bodyPr anchor="ctr"/>
            <a:lstStyle/>
            <a:p>
              <a:pPr algn="ctr"/>
            </a:p>
          </p:txBody>
        </p:sp>
        <p:sp>
          <p:nvSpPr>
            <p:cNvPr id="221" name="ïṣlíḋè"/>
            <p:cNvSpPr/>
            <p:nvPr/>
          </p:nvSpPr>
          <p:spPr>
            <a:xfrm>
              <a:off x="4488656" y="4236244"/>
              <a:ext cx="1857375" cy="371475"/>
            </a:xfrm>
            <a:custGeom>
              <a:avLst/>
              <a:gdLst>
                <a:gd name="connsiteX0" fmla="*/ 30004 w 1857375"/>
                <a:gd name="connsiteY0" fmla="*/ 7144 h 371475"/>
                <a:gd name="connsiteX1" fmla="*/ 401479 w 1857375"/>
                <a:gd name="connsiteY1" fmla="*/ 51911 h 371475"/>
                <a:gd name="connsiteX2" fmla="*/ 7144 w 1857375"/>
                <a:gd name="connsiteY2" fmla="*/ 105251 h 371475"/>
                <a:gd name="connsiteX3" fmla="*/ 603409 w 1857375"/>
                <a:gd name="connsiteY3" fmla="*/ 152876 h 371475"/>
                <a:gd name="connsiteX4" fmla="*/ 414814 w 1857375"/>
                <a:gd name="connsiteY4" fmla="*/ 188119 h 371475"/>
                <a:gd name="connsiteX5" fmla="*/ 1027271 w 1857375"/>
                <a:gd name="connsiteY5" fmla="*/ 273844 h 371475"/>
                <a:gd name="connsiteX6" fmla="*/ 633889 w 1857375"/>
                <a:gd name="connsiteY6" fmla="*/ 369094 h 371475"/>
                <a:gd name="connsiteX7" fmla="*/ 1614011 w 1857375"/>
                <a:gd name="connsiteY7" fmla="*/ 229076 h 371475"/>
                <a:gd name="connsiteX8" fmla="*/ 695801 w 1857375"/>
                <a:gd name="connsiteY8" fmla="*/ 194786 h 371475"/>
                <a:gd name="connsiteX9" fmla="*/ 1605439 w 1857375"/>
                <a:gd name="connsiteY9" fmla="*/ 130016 h 371475"/>
                <a:gd name="connsiteX10" fmla="*/ 423386 w 1857375"/>
                <a:gd name="connsiteY10" fmla="*/ 102394 h 371475"/>
                <a:gd name="connsiteX11" fmla="*/ 1858804 w 1857375"/>
                <a:gd name="connsiteY11" fmla="*/ 714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7375" h="371475">
                  <a:moveTo>
                    <a:pt x="30004" y="7144"/>
                  </a:moveTo>
                  <a:lnTo>
                    <a:pt x="401479" y="51911"/>
                  </a:lnTo>
                  <a:lnTo>
                    <a:pt x="7144" y="105251"/>
                  </a:lnTo>
                  <a:lnTo>
                    <a:pt x="603409" y="152876"/>
                  </a:lnTo>
                  <a:lnTo>
                    <a:pt x="414814" y="188119"/>
                  </a:lnTo>
                  <a:lnTo>
                    <a:pt x="1027271" y="273844"/>
                  </a:lnTo>
                  <a:lnTo>
                    <a:pt x="633889" y="369094"/>
                  </a:lnTo>
                  <a:lnTo>
                    <a:pt x="1614011" y="229076"/>
                  </a:lnTo>
                  <a:lnTo>
                    <a:pt x="695801" y="194786"/>
                  </a:lnTo>
                  <a:lnTo>
                    <a:pt x="1605439" y="130016"/>
                  </a:lnTo>
                  <a:lnTo>
                    <a:pt x="423386" y="102394"/>
                  </a:lnTo>
                  <a:lnTo>
                    <a:pt x="1858804" y="7144"/>
                  </a:lnTo>
                  <a:close/>
                </a:path>
              </a:pathLst>
            </a:custGeom>
            <a:grpFill/>
            <a:ln w="9525" cap="flat">
              <a:noFill/>
              <a:prstDash val="solid"/>
              <a:miter/>
            </a:ln>
          </p:spPr>
          <p:txBody>
            <a:bodyPr anchor="ctr"/>
            <a:lstStyle/>
            <a:p>
              <a:pPr algn="ctr"/>
            </a:p>
          </p:txBody>
        </p:sp>
      </p:grpSp>
      <p:pic>
        <p:nvPicPr>
          <p:cNvPr id="43" name="图片 42"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24882" t="47915" r="37964"/>
          <a:stretch>
            <a:fillRect/>
          </a:stretch>
        </p:blipFill>
        <p:spPr>
          <a:xfrm flipH="1">
            <a:off x="10081260" y="4149076"/>
            <a:ext cx="1844040" cy="2418410"/>
          </a:xfrm>
          <a:custGeom>
            <a:avLst/>
            <a:gdLst>
              <a:gd name="connsiteX0" fmla="*/ 1494682 w 2343123"/>
              <a:gd name="connsiteY0" fmla="*/ 0 h 3072944"/>
              <a:gd name="connsiteX1" fmla="*/ 0 w 2343123"/>
              <a:gd name="connsiteY1" fmla="*/ 0 h 3072944"/>
              <a:gd name="connsiteX2" fmla="*/ 0 w 2343123"/>
              <a:gd name="connsiteY2" fmla="*/ 3072944 h 3072944"/>
              <a:gd name="connsiteX3" fmla="*/ 1614221 w 2343123"/>
              <a:gd name="connsiteY3" fmla="*/ 3072944 h 3072944"/>
              <a:gd name="connsiteX4" fmla="*/ 1646377 w 2343123"/>
              <a:gd name="connsiteY4" fmla="*/ 3002624 h 3072944"/>
              <a:gd name="connsiteX5" fmla="*/ 1693882 w 2343123"/>
              <a:gd name="connsiteY5" fmla="*/ 2511374 h 3072944"/>
              <a:gd name="connsiteX6" fmla="*/ 1646377 w 2343123"/>
              <a:gd name="connsiteY6" fmla="*/ 2331249 h 3072944"/>
              <a:gd name="connsiteX7" fmla="*/ 1773058 w 2343123"/>
              <a:gd name="connsiteY7" fmla="*/ 1790874 h 3072944"/>
              <a:gd name="connsiteX8" fmla="*/ 1947244 w 2343123"/>
              <a:gd name="connsiteY8" fmla="*/ 1299624 h 3072944"/>
              <a:gd name="connsiteX9" fmla="*/ 1994750 w 2343123"/>
              <a:gd name="connsiteY9" fmla="*/ 1201374 h 3072944"/>
              <a:gd name="connsiteX10" fmla="*/ 2073926 w 2343123"/>
              <a:gd name="connsiteY10" fmla="*/ 1070373 h 3072944"/>
              <a:gd name="connsiteX11" fmla="*/ 2089761 w 2343123"/>
              <a:gd name="connsiteY11" fmla="*/ 1004874 h 3072944"/>
              <a:gd name="connsiteX12" fmla="*/ 2137266 w 2343123"/>
              <a:gd name="connsiteY12" fmla="*/ 873874 h 3072944"/>
              <a:gd name="connsiteX13" fmla="*/ 2343123 w 2343123"/>
              <a:gd name="connsiteY13" fmla="*/ 742873 h 3072944"/>
              <a:gd name="connsiteX14" fmla="*/ 2248112 w 2343123"/>
              <a:gd name="connsiteY14" fmla="*/ 677373 h 3072944"/>
              <a:gd name="connsiteX15" fmla="*/ 2168936 w 2343123"/>
              <a:gd name="connsiteY15" fmla="*/ 628249 h 3072944"/>
              <a:gd name="connsiteX16" fmla="*/ 2121431 w 2343123"/>
              <a:gd name="connsiteY16" fmla="*/ 611874 h 3072944"/>
              <a:gd name="connsiteX17" fmla="*/ 2026420 w 2343123"/>
              <a:gd name="connsiteY17" fmla="*/ 529998 h 3072944"/>
              <a:gd name="connsiteX18" fmla="*/ 1978915 w 2343123"/>
              <a:gd name="connsiteY18" fmla="*/ 497248 h 3072944"/>
              <a:gd name="connsiteX19" fmla="*/ 1931409 w 2343123"/>
              <a:gd name="connsiteY19" fmla="*/ 480874 h 3072944"/>
              <a:gd name="connsiteX20" fmla="*/ 1915574 w 2343123"/>
              <a:gd name="connsiteY20" fmla="*/ 431749 h 3072944"/>
              <a:gd name="connsiteX21" fmla="*/ 1852233 w 2343123"/>
              <a:gd name="connsiteY21" fmla="*/ 382623 h 3072944"/>
              <a:gd name="connsiteX22" fmla="*/ 1804728 w 2343123"/>
              <a:gd name="connsiteY22" fmla="*/ 349873 h 3072944"/>
              <a:gd name="connsiteX23" fmla="*/ 1725552 w 2343123"/>
              <a:gd name="connsiteY23" fmla="*/ 251623 h 3072944"/>
              <a:gd name="connsiteX24" fmla="*/ 1678047 w 2343123"/>
              <a:gd name="connsiteY24" fmla="*/ 218873 h 3072944"/>
              <a:gd name="connsiteX25" fmla="*/ 1630542 w 2343123"/>
              <a:gd name="connsiteY25" fmla="*/ 202498 h 3072944"/>
              <a:gd name="connsiteX26" fmla="*/ 1551366 w 2343123"/>
              <a:gd name="connsiteY26" fmla="*/ 87874 h 3072944"/>
              <a:gd name="connsiteX27" fmla="*/ 1496013 w 2343123"/>
              <a:gd name="connsiteY27" fmla="*/ 2135 h 30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3123" h="3072944">
                <a:moveTo>
                  <a:pt x="1494682" y="0"/>
                </a:moveTo>
                <a:lnTo>
                  <a:pt x="0" y="0"/>
                </a:lnTo>
                <a:lnTo>
                  <a:pt x="0" y="3072944"/>
                </a:lnTo>
                <a:lnTo>
                  <a:pt x="1614221" y="3072944"/>
                </a:lnTo>
                <a:lnTo>
                  <a:pt x="1646377" y="3002624"/>
                </a:lnTo>
                <a:lnTo>
                  <a:pt x="1693882" y="2511374"/>
                </a:lnTo>
                <a:cubicBezTo>
                  <a:pt x="1656283" y="2433614"/>
                  <a:pt x="1680608" y="2490538"/>
                  <a:pt x="1646377" y="2331249"/>
                </a:cubicBezTo>
                <a:lnTo>
                  <a:pt x="1773058" y="1790874"/>
                </a:lnTo>
                <a:lnTo>
                  <a:pt x="1947244" y="1299624"/>
                </a:lnTo>
                <a:cubicBezTo>
                  <a:pt x="1994304" y="1250960"/>
                  <a:pt x="1975294" y="1281851"/>
                  <a:pt x="1994750" y="1201374"/>
                </a:cubicBezTo>
                <a:cubicBezTo>
                  <a:pt x="2015937" y="1168510"/>
                  <a:pt x="2061192" y="1099999"/>
                  <a:pt x="2073926" y="1070373"/>
                </a:cubicBezTo>
                <a:cubicBezTo>
                  <a:pt x="2082764" y="1049808"/>
                  <a:pt x="2082879" y="1026224"/>
                  <a:pt x="2089761" y="1004874"/>
                </a:cubicBezTo>
                <a:cubicBezTo>
                  <a:pt x="2104023" y="960631"/>
                  <a:pt x="2121431" y="917540"/>
                  <a:pt x="2137266" y="873874"/>
                </a:cubicBezTo>
                <a:lnTo>
                  <a:pt x="2343123" y="742873"/>
                </a:lnTo>
                <a:cubicBezTo>
                  <a:pt x="2343123" y="742873"/>
                  <a:pt x="2280225" y="698505"/>
                  <a:pt x="2248112" y="677373"/>
                </a:cubicBezTo>
                <a:cubicBezTo>
                  <a:pt x="2222146" y="660286"/>
                  <a:pt x="2196466" y="642483"/>
                  <a:pt x="2168936" y="628249"/>
                </a:cubicBezTo>
                <a:cubicBezTo>
                  <a:pt x="2154006" y="620529"/>
                  <a:pt x="2135320" y="621448"/>
                  <a:pt x="2121431" y="611874"/>
                </a:cubicBezTo>
                <a:cubicBezTo>
                  <a:pt x="2087130" y="588227"/>
                  <a:pt x="2058961" y="556172"/>
                  <a:pt x="2026420" y="529998"/>
                </a:cubicBezTo>
                <a:cubicBezTo>
                  <a:pt x="2011398" y="517916"/>
                  <a:pt x="1995938" y="506050"/>
                  <a:pt x="1978915" y="497248"/>
                </a:cubicBezTo>
                <a:cubicBezTo>
                  <a:pt x="1963985" y="489530"/>
                  <a:pt x="1943212" y="493079"/>
                  <a:pt x="1931409" y="480874"/>
                </a:cubicBezTo>
                <a:cubicBezTo>
                  <a:pt x="1919607" y="468669"/>
                  <a:pt x="1920853" y="448124"/>
                  <a:pt x="1915574" y="431749"/>
                </a:cubicBezTo>
                <a:cubicBezTo>
                  <a:pt x="1894461" y="415373"/>
                  <a:pt x="1873710" y="398486"/>
                  <a:pt x="1852233" y="382623"/>
                </a:cubicBezTo>
                <a:cubicBezTo>
                  <a:pt x="1836747" y="371184"/>
                  <a:pt x="1819349" y="362472"/>
                  <a:pt x="1804728" y="349873"/>
                </a:cubicBezTo>
                <a:cubicBezTo>
                  <a:pt x="1759006" y="310473"/>
                  <a:pt x="1756692" y="299926"/>
                  <a:pt x="1725552" y="251623"/>
                </a:cubicBezTo>
                <a:cubicBezTo>
                  <a:pt x="1709718" y="240707"/>
                  <a:pt x="1695070" y="227675"/>
                  <a:pt x="1678047" y="218873"/>
                </a:cubicBezTo>
                <a:cubicBezTo>
                  <a:pt x="1663117" y="211155"/>
                  <a:pt x="1644430" y="212074"/>
                  <a:pt x="1630542" y="202498"/>
                </a:cubicBezTo>
                <a:cubicBezTo>
                  <a:pt x="1574562" y="163906"/>
                  <a:pt x="1584390" y="144790"/>
                  <a:pt x="1551366" y="87874"/>
                </a:cubicBezTo>
                <a:cubicBezTo>
                  <a:pt x="1546458" y="79414"/>
                  <a:pt x="1521247" y="41495"/>
                  <a:pt x="1496013" y="2135"/>
                </a:cubicBezTo>
                <a:close/>
              </a:path>
            </a:pathLst>
          </a:custGeom>
        </p:spPr>
      </p:pic>
      <p:pic>
        <p:nvPicPr>
          <p:cNvPr id="18" name="图片 17"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r="37964"/>
          <a:stretch>
            <a:fillRect/>
          </a:stretch>
        </p:blipFill>
        <p:spPr>
          <a:xfrm>
            <a:off x="266700" y="2438859"/>
            <a:ext cx="2737757" cy="4128627"/>
          </a:xfrm>
          <a:custGeom>
            <a:avLst/>
            <a:gdLst>
              <a:gd name="connsiteX0" fmla="*/ 0 w 4706534"/>
              <a:gd name="connsiteY0" fmla="*/ 0 h 6863608"/>
              <a:gd name="connsiteX1" fmla="*/ 2856784 w 4706534"/>
              <a:gd name="connsiteY1" fmla="*/ 0 h 6863608"/>
              <a:gd name="connsiteX2" fmla="*/ 2878696 w 4706534"/>
              <a:gd name="connsiteY2" fmla="*/ 43521 h 6863608"/>
              <a:gd name="connsiteX3" fmla="*/ 2915834 w 4706534"/>
              <a:gd name="connsiteY3" fmla="*/ 114300 h 6863608"/>
              <a:gd name="connsiteX4" fmla="*/ 3144434 w 4706534"/>
              <a:gd name="connsiteY4" fmla="*/ 857250 h 6863608"/>
              <a:gd name="connsiteX5" fmla="*/ 3182534 w 4706534"/>
              <a:gd name="connsiteY5" fmla="*/ 1028700 h 6863608"/>
              <a:gd name="connsiteX6" fmla="*/ 3201584 w 4706534"/>
              <a:gd name="connsiteY6" fmla="*/ 1104900 h 6863608"/>
              <a:gd name="connsiteX7" fmla="*/ 3239684 w 4706534"/>
              <a:gd name="connsiteY7" fmla="*/ 1295400 h 6863608"/>
              <a:gd name="connsiteX8" fmla="*/ 3258734 w 4706534"/>
              <a:gd name="connsiteY8" fmla="*/ 1485900 h 6863608"/>
              <a:gd name="connsiteX9" fmla="*/ 3277784 w 4706534"/>
              <a:gd name="connsiteY9" fmla="*/ 1619250 h 6863608"/>
              <a:gd name="connsiteX10" fmla="*/ 3296834 w 4706534"/>
              <a:gd name="connsiteY10" fmla="*/ 1790700 h 6863608"/>
              <a:gd name="connsiteX11" fmla="*/ 3315884 w 4706534"/>
              <a:gd name="connsiteY11" fmla="*/ 2266950 h 6863608"/>
              <a:gd name="connsiteX12" fmla="*/ 3334934 w 4706534"/>
              <a:gd name="connsiteY12" fmla="*/ 2495550 h 6863608"/>
              <a:gd name="connsiteX13" fmla="*/ 3525434 w 4706534"/>
              <a:gd name="connsiteY13" fmla="*/ 2895600 h 6863608"/>
              <a:gd name="connsiteX14" fmla="*/ 3563534 w 4706534"/>
              <a:gd name="connsiteY14" fmla="*/ 3009900 h 6863608"/>
              <a:gd name="connsiteX15" fmla="*/ 3601634 w 4706534"/>
              <a:gd name="connsiteY15" fmla="*/ 3067050 h 6863608"/>
              <a:gd name="connsiteX16" fmla="*/ 3620684 w 4706534"/>
              <a:gd name="connsiteY16" fmla="*/ 3181350 h 6863608"/>
              <a:gd name="connsiteX17" fmla="*/ 3754034 w 4706534"/>
              <a:gd name="connsiteY17" fmla="*/ 3390900 h 6863608"/>
              <a:gd name="connsiteX18" fmla="*/ 3849284 w 4706534"/>
              <a:gd name="connsiteY18" fmla="*/ 3524250 h 6863608"/>
              <a:gd name="connsiteX19" fmla="*/ 3906434 w 4706534"/>
              <a:gd name="connsiteY19" fmla="*/ 3543300 h 6863608"/>
              <a:gd name="connsiteX20" fmla="*/ 3963584 w 4706534"/>
              <a:gd name="connsiteY20" fmla="*/ 3581400 h 6863608"/>
              <a:gd name="connsiteX21" fmla="*/ 4058834 w 4706534"/>
              <a:gd name="connsiteY21" fmla="*/ 3695700 h 6863608"/>
              <a:gd name="connsiteX22" fmla="*/ 4115984 w 4706534"/>
              <a:gd name="connsiteY22" fmla="*/ 3733800 h 6863608"/>
              <a:gd name="connsiteX23" fmla="*/ 4192184 w 4706534"/>
              <a:gd name="connsiteY23" fmla="*/ 3790950 h 6863608"/>
              <a:gd name="connsiteX24" fmla="*/ 4211234 w 4706534"/>
              <a:gd name="connsiteY24" fmla="*/ 3848100 h 6863608"/>
              <a:gd name="connsiteX25" fmla="*/ 4268384 w 4706534"/>
              <a:gd name="connsiteY25" fmla="*/ 3867150 h 6863608"/>
              <a:gd name="connsiteX26" fmla="*/ 4325534 w 4706534"/>
              <a:gd name="connsiteY26" fmla="*/ 3905250 h 6863608"/>
              <a:gd name="connsiteX27" fmla="*/ 4439834 w 4706534"/>
              <a:gd name="connsiteY27" fmla="*/ 4000500 h 6863608"/>
              <a:gd name="connsiteX28" fmla="*/ 4496984 w 4706534"/>
              <a:gd name="connsiteY28" fmla="*/ 4019550 h 6863608"/>
              <a:gd name="connsiteX29" fmla="*/ 4592234 w 4706534"/>
              <a:gd name="connsiteY29" fmla="*/ 4076700 h 6863608"/>
              <a:gd name="connsiteX30" fmla="*/ 4706534 w 4706534"/>
              <a:gd name="connsiteY30" fmla="*/ 4152900 h 6863608"/>
              <a:gd name="connsiteX31" fmla="*/ 4458884 w 4706534"/>
              <a:gd name="connsiteY31" fmla="*/ 4305300 h 6863608"/>
              <a:gd name="connsiteX32" fmla="*/ 4401734 w 4706534"/>
              <a:gd name="connsiteY32" fmla="*/ 4457700 h 6863608"/>
              <a:gd name="connsiteX33" fmla="*/ 4382684 w 4706534"/>
              <a:gd name="connsiteY33" fmla="*/ 4533900 h 6863608"/>
              <a:gd name="connsiteX34" fmla="*/ 4287434 w 4706534"/>
              <a:gd name="connsiteY34" fmla="*/ 4686300 h 6863608"/>
              <a:gd name="connsiteX35" fmla="*/ 4230284 w 4706534"/>
              <a:gd name="connsiteY35" fmla="*/ 4800600 h 6863608"/>
              <a:gd name="connsiteX36" fmla="*/ 4020734 w 4706534"/>
              <a:gd name="connsiteY36" fmla="*/ 5372100 h 6863608"/>
              <a:gd name="connsiteX37" fmla="*/ 3868334 w 4706534"/>
              <a:gd name="connsiteY37" fmla="*/ 6000750 h 6863608"/>
              <a:gd name="connsiteX38" fmla="*/ 3925484 w 4706534"/>
              <a:gd name="connsiteY38" fmla="*/ 6210300 h 6863608"/>
              <a:gd name="connsiteX39" fmla="*/ 3868334 w 4706534"/>
              <a:gd name="connsiteY39" fmla="*/ 6781800 h 6863608"/>
              <a:gd name="connsiteX40" fmla="*/ 3829650 w 4706534"/>
              <a:gd name="connsiteY40" fmla="*/ 6863608 h 6863608"/>
              <a:gd name="connsiteX41" fmla="*/ 0 w 4706534"/>
              <a:gd name="connsiteY41" fmla="*/ 6863608 h 6863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706534" h="6863608">
                <a:moveTo>
                  <a:pt x="0" y="0"/>
                </a:moveTo>
                <a:lnTo>
                  <a:pt x="2856784" y="0"/>
                </a:lnTo>
                <a:lnTo>
                  <a:pt x="2878696" y="43521"/>
                </a:lnTo>
                <a:cubicBezTo>
                  <a:pt x="2899013" y="82989"/>
                  <a:pt x="2915834" y="114300"/>
                  <a:pt x="2915834" y="114300"/>
                </a:cubicBezTo>
                <a:lnTo>
                  <a:pt x="3144434" y="857250"/>
                </a:lnTo>
                <a:cubicBezTo>
                  <a:pt x="3157134" y="914400"/>
                  <a:pt x="3169370" y="971655"/>
                  <a:pt x="3182534" y="1028700"/>
                </a:cubicBezTo>
                <a:cubicBezTo>
                  <a:pt x="3188421" y="1054211"/>
                  <a:pt x="3196900" y="1079141"/>
                  <a:pt x="3201584" y="1104900"/>
                </a:cubicBezTo>
                <a:cubicBezTo>
                  <a:pt x="3236608" y="1297530"/>
                  <a:pt x="3200561" y="1178032"/>
                  <a:pt x="3239684" y="1295400"/>
                </a:cubicBezTo>
                <a:cubicBezTo>
                  <a:pt x="3246034" y="1358900"/>
                  <a:pt x="3251278" y="1422520"/>
                  <a:pt x="3258734" y="1485900"/>
                </a:cubicBezTo>
                <a:cubicBezTo>
                  <a:pt x="3263980" y="1530494"/>
                  <a:pt x="3272215" y="1574695"/>
                  <a:pt x="3277784" y="1619250"/>
                </a:cubicBezTo>
                <a:cubicBezTo>
                  <a:pt x="3284916" y="1676308"/>
                  <a:pt x="3290484" y="1733550"/>
                  <a:pt x="3296834" y="1790700"/>
                </a:cubicBezTo>
                <a:cubicBezTo>
                  <a:pt x="3303184" y="1949450"/>
                  <a:pt x="3307309" y="2108305"/>
                  <a:pt x="3315884" y="2266950"/>
                </a:cubicBezTo>
                <a:cubicBezTo>
                  <a:pt x="3320011" y="2343303"/>
                  <a:pt x="3314600" y="2421839"/>
                  <a:pt x="3334934" y="2495550"/>
                </a:cubicBezTo>
                <a:cubicBezTo>
                  <a:pt x="3404442" y="2747518"/>
                  <a:pt x="3418888" y="2753539"/>
                  <a:pt x="3525434" y="2895600"/>
                </a:cubicBezTo>
                <a:cubicBezTo>
                  <a:pt x="3538134" y="2933700"/>
                  <a:pt x="3547223" y="2973200"/>
                  <a:pt x="3563534" y="3009900"/>
                </a:cubicBezTo>
                <a:cubicBezTo>
                  <a:pt x="3572833" y="3030822"/>
                  <a:pt x="3594394" y="3045330"/>
                  <a:pt x="3601634" y="3067050"/>
                </a:cubicBezTo>
                <a:cubicBezTo>
                  <a:pt x="3613848" y="3103693"/>
                  <a:pt x="3607484" y="3145050"/>
                  <a:pt x="3620684" y="3181350"/>
                </a:cubicBezTo>
                <a:cubicBezTo>
                  <a:pt x="3632718" y="3214445"/>
                  <a:pt x="3742225" y="3371218"/>
                  <a:pt x="3754034" y="3390900"/>
                </a:cubicBezTo>
                <a:cubicBezTo>
                  <a:pt x="3793762" y="3457114"/>
                  <a:pt x="3781939" y="3479353"/>
                  <a:pt x="3849284" y="3524250"/>
                </a:cubicBezTo>
                <a:cubicBezTo>
                  <a:pt x="3865992" y="3535389"/>
                  <a:pt x="3888473" y="3534320"/>
                  <a:pt x="3906434" y="3543300"/>
                </a:cubicBezTo>
                <a:cubicBezTo>
                  <a:pt x="3926912" y="3553539"/>
                  <a:pt x="3944534" y="3568700"/>
                  <a:pt x="3963584" y="3581400"/>
                </a:cubicBezTo>
                <a:cubicBezTo>
                  <a:pt x="4001046" y="3637594"/>
                  <a:pt x="4003829" y="3649863"/>
                  <a:pt x="4058834" y="3695700"/>
                </a:cubicBezTo>
                <a:cubicBezTo>
                  <a:pt x="4076423" y="3710357"/>
                  <a:pt x="4097353" y="3720492"/>
                  <a:pt x="4115984" y="3733800"/>
                </a:cubicBezTo>
                <a:cubicBezTo>
                  <a:pt x="4141820" y="3752254"/>
                  <a:pt x="4166784" y="3771900"/>
                  <a:pt x="4192184" y="3790950"/>
                </a:cubicBezTo>
                <a:cubicBezTo>
                  <a:pt x="4198534" y="3810000"/>
                  <a:pt x="4197035" y="3833901"/>
                  <a:pt x="4211234" y="3848100"/>
                </a:cubicBezTo>
                <a:cubicBezTo>
                  <a:pt x="4225433" y="3862299"/>
                  <a:pt x="4250423" y="3858170"/>
                  <a:pt x="4268384" y="3867150"/>
                </a:cubicBezTo>
                <a:cubicBezTo>
                  <a:pt x="4288862" y="3877389"/>
                  <a:pt x="4307462" y="3891194"/>
                  <a:pt x="4325534" y="3905250"/>
                </a:cubicBezTo>
                <a:cubicBezTo>
                  <a:pt x="4364682" y="3935698"/>
                  <a:pt x="4398568" y="3972990"/>
                  <a:pt x="4439834" y="4000500"/>
                </a:cubicBezTo>
                <a:cubicBezTo>
                  <a:pt x="4456542" y="4011639"/>
                  <a:pt x="4479023" y="4010570"/>
                  <a:pt x="4496984" y="4019550"/>
                </a:cubicBezTo>
                <a:cubicBezTo>
                  <a:pt x="4530102" y="4036109"/>
                  <a:pt x="4560996" y="4056821"/>
                  <a:pt x="4592234" y="4076700"/>
                </a:cubicBezTo>
                <a:cubicBezTo>
                  <a:pt x="4630866" y="4101284"/>
                  <a:pt x="4706534" y="4152900"/>
                  <a:pt x="4706534" y="4152900"/>
                </a:cubicBezTo>
                <a:lnTo>
                  <a:pt x="4458884" y="4305300"/>
                </a:lnTo>
                <a:cubicBezTo>
                  <a:pt x="4439834" y="4356100"/>
                  <a:pt x="4418891" y="4406230"/>
                  <a:pt x="4401734" y="4457700"/>
                </a:cubicBezTo>
                <a:cubicBezTo>
                  <a:pt x="4393455" y="4482538"/>
                  <a:pt x="4393317" y="4509975"/>
                  <a:pt x="4382684" y="4533900"/>
                </a:cubicBezTo>
                <a:cubicBezTo>
                  <a:pt x="4367366" y="4568365"/>
                  <a:pt x="4312922" y="4648068"/>
                  <a:pt x="4287434" y="4686300"/>
                </a:cubicBezTo>
                <a:cubicBezTo>
                  <a:pt x="4264028" y="4779924"/>
                  <a:pt x="4286897" y="4743987"/>
                  <a:pt x="4230284" y="4800600"/>
                </a:cubicBezTo>
                <a:lnTo>
                  <a:pt x="4020734" y="5372100"/>
                </a:lnTo>
                <a:lnTo>
                  <a:pt x="3868334" y="6000750"/>
                </a:lnTo>
                <a:cubicBezTo>
                  <a:pt x="3909514" y="6186061"/>
                  <a:pt x="3880252" y="6119837"/>
                  <a:pt x="3925484" y="6210300"/>
                </a:cubicBezTo>
                <a:lnTo>
                  <a:pt x="3868334" y="6781800"/>
                </a:lnTo>
                <a:lnTo>
                  <a:pt x="3829650" y="6863608"/>
                </a:lnTo>
                <a:lnTo>
                  <a:pt x="0" y="6863608"/>
                </a:lnTo>
                <a:close/>
              </a:path>
            </a:pathLst>
          </a:custGeom>
        </p:spPr>
      </p:pic>
      <p:sp>
        <p:nvSpPr>
          <p:cNvPr id="8" name="任意多边形: 形状 7"/>
          <p:cNvSpPr/>
          <p:nvPr/>
        </p:nvSpPr>
        <p:spPr>
          <a:xfrm>
            <a:off x="266700" y="383255"/>
            <a:ext cx="11658600" cy="6184231"/>
          </a:xfrm>
          <a:custGeom>
            <a:avLst/>
            <a:gdLst>
              <a:gd name="connsiteX0" fmla="*/ 5913242 w 11658600"/>
              <a:gd name="connsiteY0" fmla="*/ 0 h 6184231"/>
              <a:gd name="connsiteX1" fmla="*/ 11658600 w 11658600"/>
              <a:gd name="connsiteY1" fmla="*/ 0 h 6184231"/>
              <a:gd name="connsiteX2" fmla="*/ 11658600 w 11658600"/>
              <a:gd name="connsiteY2" fmla="*/ 6184231 h 6184231"/>
              <a:gd name="connsiteX3" fmla="*/ 7810500 w 11658600"/>
              <a:gd name="connsiteY3" fmla="*/ 6184231 h 6184231"/>
              <a:gd name="connsiteX4" fmla="*/ 5913242 w 11658600"/>
              <a:gd name="connsiteY4" fmla="*/ 6184231 h 6184231"/>
              <a:gd name="connsiteX5" fmla="*/ 0 w 11658600"/>
              <a:gd name="connsiteY5" fmla="*/ 6184231 h 6184231"/>
              <a:gd name="connsiteX6" fmla="*/ 0 w 11658600"/>
              <a:gd name="connsiteY6" fmla="*/ 2055145 h 6184231"/>
              <a:gd name="connsiteX7" fmla="*/ 5913242 w 11658600"/>
              <a:gd name="connsiteY7" fmla="*/ 2055145 h 6184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58600" h="6184231">
                <a:moveTo>
                  <a:pt x="5913242" y="0"/>
                </a:moveTo>
                <a:lnTo>
                  <a:pt x="11658600" y="0"/>
                </a:lnTo>
                <a:lnTo>
                  <a:pt x="11658600" y="6184231"/>
                </a:lnTo>
                <a:lnTo>
                  <a:pt x="7810500" y="6184231"/>
                </a:lnTo>
                <a:lnTo>
                  <a:pt x="5913242" y="6184231"/>
                </a:lnTo>
                <a:lnTo>
                  <a:pt x="0" y="6184231"/>
                </a:lnTo>
                <a:lnTo>
                  <a:pt x="0" y="2055145"/>
                </a:lnTo>
                <a:lnTo>
                  <a:pt x="5913242" y="2055145"/>
                </a:lnTo>
                <a:close/>
              </a:path>
            </a:pathLst>
          </a:custGeom>
          <a:no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桌子, 伞, 建筑, 前&#10;&#10;描述已自动生成"/>
          <p:cNvPicPr>
            <a:picLocks noChangeAspect="1"/>
          </p:cNvPicPr>
          <p:nvPr/>
        </p:nvPicPr>
        <p:blipFill rotWithShape="1">
          <a:blip r:embed="rId2">
            <a:extLst>
              <a:ext uri="{28A0092B-C50C-407E-A947-70E740481C1C}">
                <a14:useLocalDpi xmlns:a14="http://schemas.microsoft.com/office/drawing/2010/main" val="0"/>
              </a:ext>
            </a:extLst>
          </a:blip>
          <a:srcRect l="48572" b="49182"/>
          <a:stretch>
            <a:fillRect/>
          </a:stretch>
        </p:blipFill>
        <p:spPr>
          <a:xfrm>
            <a:off x="4200526" y="705423"/>
            <a:ext cx="1981200" cy="1771077"/>
          </a:xfrm>
          <a:prstGeom prst="rect">
            <a:avLst/>
          </a:prstGeom>
        </p:spPr>
      </p:pic>
      <p:pic>
        <p:nvPicPr>
          <p:cNvPr id="10" name="图片 9" descr="图片包含 游戏机&#10;&#10;描述已自动生成"/>
          <p:cNvPicPr>
            <a:picLocks noChangeAspect="1"/>
          </p:cNvPicPr>
          <p:nvPr/>
        </p:nvPicPr>
        <p:blipFill rotWithShape="1">
          <a:blip r:embed="rId3">
            <a:extLst>
              <a:ext uri="{28A0092B-C50C-407E-A947-70E740481C1C}">
                <a14:useLocalDpi xmlns:a14="http://schemas.microsoft.com/office/drawing/2010/main" val="0"/>
              </a:ext>
            </a:extLst>
          </a:blip>
          <a:srcRect b="52062"/>
          <a:stretch>
            <a:fillRect/>
          </a:stretch>
        </p:blipFill>
        <p:spPr>
          <a:xfrm flipH="1">
            <a:off x="4703446" y="28925"/>
            <a:ext cx="1478279" cy="708660"/>
          </a:xfrm>
          <a:prstGeom prst="rect">
            <a:avLst/>
          </a:prstGeom>
        </p:spPr>
      </p:pic>
      <p:grpSp>
        <p:nvGrpSpPr>
          <p:cNvPr id="54" name="组合 5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p:nvPr/>
        </p:nvGrpSpPr>
        <p:grpSpPr>
          <a:xfrm>
            <a:off x="2235525" y="2928936"/>
            <a:ext cx="2658518" cy="1210486"/>
            <a:chOff x="2164067" y="1638697"/>
            <a:chExt cx="7863867" cy="3580606"/>
          </a:xfrm>
          <a:solidFill>
            <a:srgbClr val="AB8462">
              <a:alpha val="5000"/>
            </a:srgbClr>
          </a:solidFill>
        </p:grpSpPr>
        <p:grpSp>
          <p:nvGrpSpPr>
            <p:cNvPr id="55" name="ïṧḻîḋé"/>
            <p:cNvGrpSpPr/>
            <p:nvPr/>
          </p:nvGrpSpPr>
          <p:grpSpPr>
            <a:xfrm>
              <a:off x="2446221" y="2208462"/>
              <a:ext cx="3529637" cy="2930746"/>
              <a:chOff x="2698751" y="2154238"/>
              <a:chExt cx="3078163" cy="2555875"/>
            </a:xfrm>
            <a:grpFill/>
          </p:grpSpPr>
          <p:sp>
            <p:nvSpPr>
              <p:cNvPr id="69" name="îṡľiḍè"/>
              <p:cNvSpPr/>
              <p:nvPr/>
            </p:nvSpPr>
            <p:spPr bwMode="auto">
              <a:xfrm>
                <a:off x="2698751" y="2814638"/>
                <a:ext cx="3078163" cy="1608138"/>
              </a:xfrm>
              <a:custGeom>
                <a:avLst/>
                <a:gdLst>
                  <a:gd name="T0" fmla="*/ 794 w 931"/>
                  <a:gd name="T1" fmla="*/ 487 h 487"/>
                  <a:gd name="T2" fmla="*/ 844 w 931"/>
                  <a:gd name="T3" fmla="*/ 463 h 487"/>
                  <a:gd name="T4" fmla="*/ 906 w 931"/>
                  <a:gd name="T5" fmla="*/ 409 h 487"/>
                  <a:gd name="T6" fmla="*/ 889 w 931"/>
                  <a:gd name="T7" fmla="*/ 329 h 487"/>
                  <a:gd name="T8" fmla="*/ 839 w 931"/>
                  <a:gd name="T9" fmla="*/ 254 h 487"/>
                  <a:gd name="T10" fmla="*/ 774 w 931"/>
                  <a:gd name="T11" fmla="*/ 237 h 487"/>
                  <a:gd name="T12" fmla="*/ 719 w 931"/>
                  <a:gd name="T13" fmla="*/ 160 h 487"/>
                  <a:gd name="T14" fmla="*/ 704 w 931"/>
                  <a:gd name="T15" fmla="*/ 119 h 487"/>
                  <a:gd name="T16" fmla="*/ 640 w 931"/>
                  <a:gd name="T17" fmla="*/ 29 h 487"/>
                  <a:gd name="T18" fmla="*/ 357 w 931"/>
                  <a:gd name="T19" fmla="*/ 24 h 487"/>
                  <a:gd name="T20" fmla="*/ 253 w 931"/>
                  <a:gd name="T21" fmla="*/ 75 h 487"/>
                  <a:gd name="T22" fmla="*/ 224 w 931"/>
                  <a:gd name="T23" fmla="*/ 145 h 487"/>
                  <a:gd name="T24" fmla="*/ 197 w 931"/>
                  <a:gd name="T25" fmla="*/ 209 h 487"/>
                  <a:gd name="T26" fmla="*/ 125 w 931"/>
                  <a:gd name="T27" fmla="*/ 250 h 487"/>
                  <a:gd name="T28" fmla="*/ 40 w 931"/>
                  <a:gd name="T29" fmla="*/ 360 h 487"/>
                  <a:gd name="T30" fmla="*/ 46 w 931"/>
                  <a:gd name="T31" fmla="*/ 453 h 487"/>
                  <a:gd name="T32" fmla="*/ 146 w 931"/>
                  <a:gd name="T33" fmla="*/ 463 h 487"/>
                  <a:gd name="T34" fmla="*/ 93 w 931"/>
                  <a:gd name="T35" fmla="*/ 487 h 487"/>
                  <a:gd name="T36" fmla="*/ 13 w 931"/>
                  <a:gd name="T37" fmla="*/ 374 h 487"/>
                  <a:gd name="T38" fmla="*/ 66 w 931"/>
                  <a:gd name="T39" fmla="*/ 246 h 487"/>
                  <a:gd name="T40" fmla="*/ 134 w 931"/>
                  <a:gd name="T41" fmla="*/ 224 h 487"/>
                  <a:gd name="T42" fmla="*/ 196 w 931"/>
                  <a:gd name="T43" fmla="*/ 152 h 487"/>
                  <a:gd name="T44" fmla="*/ 210 w 931"/>
                  <a:gd name="T45" fmla="*/ 114 h 487"/>
                  <a:gd name="T46" fmla="*/ 261 w 931"/>
                  <a:gd name="T47" fmla="*/ 26 h 487"/>
                  <a:gd name="T48" fmla="*/ 609 w 931"/>
                  <a:gd name="T49" fmla="*/ 0 h 487"/>
                  <a:gd name="T50" fmla="*/ 704 w 931"/>
                  <a:gd name="T51" fmla="*/ 57 h 487"/>
                  <a:gd name="T52" fmla="*/ 735 w 931"/>
                  <a:gd name="T53" fmla="*/ 137 h 487"/>
                  <a:gd name="T54" fmla="*/ 753 w 931"/>
                  <a:gd name="T55" fmla="*/ 181 h 487"/>
                  <a:gd name="T56" fmla="*/ 814 w 931"/>
                  <a:gd name="T57" fmla="*/ 223 h 487"/>
                  <a:gd name="T58" fmla="*/ 872 w 931"/>
                  <a:gd name="T59" fmla="*/ 246 h 487"/>
                  <a:gd name="T60" fmla="*/ 916 w 931"/>
                  <a:gd name="T61" fmla="*/ 337 h 487"/>
                  <a:gd name="T62" fmla="*/ 907 w 931"/>
                  <a:gd name="T63" fmla="*/ 471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31" h="487">
                    <a:moveTo>
                      <a:pt x="844" y="487"/>
                    </a:moveTo>
                    <a:cubicBezTo>
                      <a:pt x="794" y="487"/>
                      <a:pt x="794" y="487"/>
                      <a:pt x="794" y="487"/>
                    </a:cubicBezTo>
                    <a:cubicBezTo>
                      <a:pt x="794" y="463"/>
                      <a:pt x="794" y="463"/>
                      <a:pt x="794" y="463"/>
                    </a:cubicBezTo>
                    <a:cubicBezTo>
                      <a:pt x="844" y="463"/>
                      <a:pt x="844" y="463"/>
                      <a:pt x="844" y="463"/>
                    </a:cubicBezTo>
                    <a:cubicBezTo>
                      <a:pt x="863" y="463"/>
                      <a:pt x="879" y="463"/>
                      <a:pt x="892" y="453"/>
                    </a:cubicBezTo>
                    <a:cubicBezTo>
                      <a:pt x="902" y="444"/>
                      <a:pt x="906" y="430"/>
                      <a:pt x="906" y="409"/>
                    </a:cubicBezTo>
                    <a:cubicBezTo>
                      <a:pt x="905" y="387"/>
                      <a:pt x="898" y="363"/>
                      <a:pt x="893" y="343"/>
                    </a:cubicBezTo>
                    <a:cubicBezTo>
                      <a:pt x="892" y="338"/>
                      <a:pt x="890" y="334"/>
                      <a:pt x="889" y="329"/>
                    </a:cubicBezTo>
                    <a:cubicBezTo>
                      <a:pt x="884" y="308"/>
                      <a:pt x="875" y="281"/>
                      <a:pt x="856" y="265"/>
                    </a:cubicBezTo>
                    <a:cubicBezTo>
                      <a:pt x="852" y="261"/>
                      <a:pt x="846" y="257"/>
                      <a:pt x="839" y="254"/>
                    </a:cubicBezTo>
                    <a:cubicBezTo>
                      <a:pt x="831" y="250"/>
                      <a:pt x="821" y="248"/>
                      <a:pt x="811" y="247"/>
                    </a:cubicBezTo>
                    <a:cubicBezTo>
                      <a:pt x="800" y="246"/>
                      <a:pt x="787" y="244"/>
                      <a:pt x="774" y="237"/>
                    </a:cubicBezTo>
                    <a:cubicBezTo>
                      <a:pt x="755" y="227"/>
                      <a:pt x="741" y="212"/>
                      <a:pt x="731" y="191"/>
                    </a:cubicBezTo>
                    <a:cubicBezTo>
                      <a:pt x="726" y="181"/>
                      <a:pt x="722" y="170"/>
                      <a:pt x="719" y="160"/>
                    </a:cubicBezTo>
                    <a:cubicBezTo>
                      <a:pt x="717" y="155"/>
                      <a:pt x="715" y="150"/>
                      <a:pt x="713" y="145"/>
                    </a:cubicBezTo>
                    <a:cubicBezTo>
                      <a:pt x="710" y="137"/>
                      <a:pt x="707" y="127"/>
                      <a:pt x="704" y="119"/>
                    </a:cubicBezTo>
                    <a:cubicBezTo>
                      <a:pt x="697" y="101"/>
                      <a:pt x="692" y="84"/>
                      <a:pt x="683" y="69"/>
                    </a:cubicBezTo>
                    <a:cubicBezTo>
                      <a:pt x="675" y="54"/>
                      <a:pt x="659" y="34"/>
                      <a:pt x="640" y="29"/>
                    </a:cubicBezTo>
                    <a:cubicBezTo>
                      <a:pt x="628" y="26"/>
                      <a:pt x="618" y="24"/>
                      <a:pt x="609" y="24"/>
                    </a:cubicBezTo>
                    <a:cubicBezTo>
                      <a:pt x="357" y="24"/>
                      <a:pt x="357" y="24"/>
                      <a:pt x="357" y="24"/>
                    </a:cubicBezTo>
                    <a:cubicBezTo>
                      <a:pt x="309" y="24"/>
                      <a:pt x="287" y="35"/>
                      <a:pt x="277" y="44"/>
                    </a:cubicBezTo>
                    <a:cubicBezTo>
                      <a:pt x="269" y="51"/>
                      <a:pt x="261" y="62"/>
                      <a:pt x="253" y="75"/>
                    </a:cubicBezTo>
                    <a:cubicBezTo>
                      <a:pt x="244" y="90"/>
                      <a:pt x="238" y="105"/>
                      <a:pt x="233" y="122"/>
                    </a:cubicBezTo>
                    <a:cubicBezTo>
                      <a:pt x="230" y="130"/>
                      <a:pt x="227" y="137"/>
                      <a:pt x="224" y="145"/>
                    </a:cubicBezTo>
                    <a:cubicBezTo>
                      <a:pt x="222" y="150"/>
                      <a:pt x="221" y="155"/>
                      <a:pt x="219" y="160"/>
                    </a:cubicBezTo>
                    <a:cubicBezTo>
                      <a:pt x="213" y="177"/>
                      <a:pt x="206" y="193"/>
                      <a:pt x="197" y="209"/>
                    </a:cubicBezTo>
                    <a:cubicBezTo>
                      <a:pt x="185" y="231"/>
                      <a:pt x="165" y="244"/>
                      <a:pt x="138" y="248"/>
                    </a:cubicBezTo>
                    <a:cubicBezTo>
                      <a:pt x="133" y="249"/>
                      <a:pt x="129" y="249"/>
                      <a:pt x="125" y="250"/>
                    </a:cubicBezTo>
                    <a:cubicBezTo>
                      <a:pt x="108" y="252"/>
                      <a:pt x="94" y="254"/>
                      <a:pt x="81" y="265"/>
                    </a:cubicBezTo>
                    <a:cubicBezTo>
                      <a:pt x="54" y="287"/>
                      <a:pt x="44" y="329"/>
                      <a:pt x="40" y="360"/>
                    </a:cubicBezTo>
                    <a:cubicBezTo>
                      <a:pt x="39" y="366"/>
                      <a:pt x="38" y="372"/>
                      <a:pt x="37" y="378"/>
                    </a:cubicBezTo>
                    <a:cubicBezTo>
                      <a:pt x="32" y="407"/>
                      <a:pt x="26" y="437"/>
                      <a:pt x="46" y="453"/>
                    </a:cubicBezTo>
                    <a:cubicBezTo>
                      <a:pt x="59" y="463"/>
                      <a:pt x="74" y="463"/>
                      <a:pt x="93" y="463"/>
                    </a:cubicBezTo>
                    <a:cubicBezTo>
                      <a:pt x="146" y="463"/>
                      <a:pt x="146" y="463"/>
                      <a:pt x="146" y="463"/>
                    </a:cubicBezTo>
                    <a:cubicBezTo>
                      <a:pt x="146" y="487"/>
                      <a:pt x="146" y="487"/>
                      <a:pt x="146" y="487"/>
                    </a:cubicBezTo>
                    <a:cubicBezTo>
                      <a:pt x="93" y="487"/>
                      <a:pt x="93" y="487"/>
                      <a:pt x="93" y="487"/>
                    </a:cubicBezTo>
                    <a:cubicBezTo>
                      <a:pt x="72" y="487"/>
                      <a:pt x="50" y="487"/>
                      <a:pt x="31" y="471"/>
                    </a:cubicBezTo>
                    <a:cubicBezTo>
                      <a:pt x="0" y="446"/>
                      <a:pt x="7" y="406"/>
                      <a:pt x="13" y="374"/>
                    </a:cubicBezTo>
                    <a:cubicBezTo>
                      <a:pt x="14" y="368"/>
                      <a:pt x="15" y="362"/>
                      <a:pt x="16" y="357"/>
                    </a:cubicBezTo>
                    <a:cubicBezTo>
                      <a:pt x="20" y="322"/>
                      <a:pt x="33" y="274"/>
                      <a:pt x="66" y="246"/>
                    </a:cubicBezTo>
                    <a:cubicBezTo>
                      <a:pt x="84" y="231"/>
                      <a:pt x="104" y="228"/>
                      <a:pt x="122" y="226"/>
                    </a:cubicBezTo>
                    <a:cubicBezTo>
                      <a:pt x="126" y="226"/>
                      <a:pt x="130" y="225"/>
                      <a:pt x="134" y="224"/>
                    </a:cubicBezTo>
                    <a:cubicBezTo>
                      <a:pt x="154" y="221"/>
                      <a:pt x="168" y="212"/>
                      <a:pt x="177" y="197"/>
                    </a:cubicBezTo>
                    <a:cubicBezTo>
                      <a:pt x="185" y="183"/>
                      <a:pt x="190" y="168"/>
                      <a:pt x="196" y="152"/>
                    </a:cubicBezTo>
                    <a:cubicBezTo>
                      <a:pt x="198" y="147"/>
                      <a:pt x="200" y="142"/>
                      <a:pt x="202" y="137"/>
                    </a:cubicBezTo>
                    <a:cubicBezTo>
                      <a:pt x="205" y="129"/>
                      <a:pt x="208" y="122"/>
                      <a:pt x="210" y="114"/>
                    </a:cubicBezTo>
                    <a:cubicBezTo>
                      <a:pt x="216" y="97"/>
                      <a:pt x="222" y="79"/>
                      <a:pt x="232" y="62"/>
                    </a:cubicBezTo>
                    <a:cubicBezTo>
                      <a:pt x="242" y="47"/>
                      <a:pt x="251" y="35"/>
                      <a:pt x="261" y="26"/>
                    </a:cubicBezTo>
                    <a:cubicBezTo>
                      <a:pt x="280" y="9"/>
                      <a:pt x="312" y="0"/>
                      <a:pt x="357" y="0"/>
                    </a:cubicBezTo>
                    <a:cubicBezTo>
                      <a:pt x="609" y="0"/>
                      <a:pt x="609" y="0"/>
                      <a:pt x="609" y="0"/>
                    </a:cubicBezTo>
                    <a:cubicBezTo>
                      <a:pt x="620" y="0"/>
                      <a:pt x="632" y="2"/>
                      <a:pt x="646" y="6"/>
                    </a:cubicBezTo>
                    <a:cubicBezTo>
                      <a:pt x="672" y="13"/>
                      <a:pt x="693" y="37"/>
                      <a:pt x="704" y="57"/>
                    </a:cubicBezTo>
                    <a:cubicBezTo>
                      <a:pt x="714" y="75"/>
                      <a:pt x="720" y="93"/>
                      <a:pt x="726" y="111"/>
                    </a:cubicBezTo>
                    <a:cubicBezTo>
                      <a:pt x="729" y="119"/>
                      <a:pt x="732" y="128"/>
                      <a:pt x="735" y="137"/>
                    </a:cubicBezTo>
                    <a:cubicBezTo>
                      <a:pt x="737" y="142"/>
                      <a:pt x="739" y="147"/>
                      <a:pt x="741" y="152"/>
                    </a:cubicBezTo>
                    <a:cubicBezTo>
                      <a:pt x="745" y="162"/>
                      <a:pt x="748" y="171"/>
                      <a:pt x="753" y="181"/>
                    </a:cubicBezTo>
                    <a:cubicBezTo>
                      <a:pt x="760" y="197"/>
                      <a:pt x="770" y="209"/>
                      <a:pt x="785" y="216"/>
                    </a:cubicBezTo>
                    <a:cubicBezTo>
                      <a:pt x="794" y="221"/>
                      <a:pt x="804" y="222"/>
                      <a:pt x="814" y="223"/>
                    </a:cubicBezTo>
                    <a:cubicBezTo>
                      <a:pt x="826" y="225"/>
                      <a:pt x="838" y="226"/>
                      <a:pt x="850" y="232"/>
                    </a:cubicBezTo>
                    <a:cubicBezTo>
                      <a:pt x="859" y="237"/>
                      <a:pt x="866" y="241"/>
                      <a:pt x="872" y="246"/>
                    </a:cubicBezTo>
                    <a:cubicBezTo>
                      <a:pt x="896" y="267"/>
                      <a:pt x="906" y="298"/>
                      <a:pt x="913" y="324"/>
                    </a:cubicBezTo>
                    <a:cubicBezTo>
                      <a:pt x="914" y="328"/>
                      <a:pt x="915" y="332"/>
                      <a:pt x="916" y="337"/>
                    </a:cubicBezTo>
                    <a:cubicBezTo>
                      <a:pt x="922" y="358"/>
                      <a:pt x="929" y="383"/>
                      <a:pt x="930" y="408"/>
                    </a:cubicBezTo>
                    <a:cubicBezTo>
                      <a:pt x="931" y="436"/>
                      <a:pt x="923" y="458"/>
                      <a:pt x="907" y="471"/>
                    </a:cubicBezTo>
                    <a:cubicBezTo>
                      <a:pt x="887" y="487"/>
                      <a:pt x="865" y="487"/>
                      <a:pt x="844" y="4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îšḷíḑe"/>
              <p:cNvSpPr/>
              <p:nvPr/>
            </p:nvSpPr>
            <p:spPr bwMode="auto">
              <a:xfrm>
                <a:off x="3754438" y="4343401"/>
                <a:ext cx="998538" cy="79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71" name="îṧḻíḍê"/>
              <p:cNvSpPr/>
              <p:nvPr/>
            </p:nvSpPr>
            <p:spPr bwMode="auto">
              <a:xfrm>
                <a:off x="3473451" y="3006726"/>
                <a:ext cx="1549400" cy="654050"/>
              </a:xfrm>
              <a:custGeom>
                <a:avLst/>
                <a:gdLst>
                  <a:gd name="T0" fmla="*/ 413 w 469"/>
                  <a:gd name="T1" fmla="*/ 198 h 198"/>
                  <a:gd name="T2" fmla="*/ 364 w 469"/>
                  <a:gd name="T3" fmla="*/ 197 h 198"/>
                  <a:gd name="T4" fmla="*/ 315 w 469"/>
                  <a:gd name="T5" fmla="*/ 197 h 198"/>
                  <a:gd name="T6" fmla="*/ 154 w 469"/>
                  <a:gd name="T7" fmla="*/ 197 h 198"/>
                  <a:gd name="T8" fmla="*/ 106 w 469"/>
                  <a:gd name="T9" fmla="*/ 197 h 198"/>
                  <a:gd name="T10" fmla="*/ 52 w 469"/>
                  <a:gd name="T11" fmla="*/ 198 h 198"/>
                  <a:gd name="T12" fmla="*/ 12 w 469"/>
                  <a:gd name="T13" fmla="*/ 181 h 198"/>
                  <a:gd name="T14" fmla="*/ 12 w 469"/>
                  <a:gd name="T15" fmla="*/ 129 h 198"/>
                  <a:gd name="T16" fmla="*/ 13 w 469"/>
                  <a:gd name="T17" fmla="*/ 124 h 198"/>
                  <a:gd name="T18" fmla="*/ 19 w 469"/>
                  <a:gd name="T19" fmla="*/ 105 h 198"/>
                  <a:gd name="T20" fmla="*/ 29 w 469"/>
                  <a:gd name="T21" fmla="*/ 72 h 198"/>
                  <a:gd name="T22" fmla="*/ 104 w 469"/>
                  <a:gd name="T23" fmla="*/ 0 h 198"/>
                  <a:gd name="T24" fmla="*/ 365 w 469"/>
                  <a:gd name="T25" fmla="*/ 0 h 198"/>
                  <a:gd name="T26" fmla="*/ 441 w 469"/>
                  <a:gd name="T27" fmla="*/ 72 h 198"/>
                  <a:gd name="T28" fmla="*/ 451 w 469"/>
                  <a:gd name="T29" fmla="*/ 105 h 198"/>
                  <a:gd name="T30" fmla="*/ 456 w 469"/>
                  <a:gd name="T31" fmla="*/ 124 h 198"/>
                  <a:gd name="T32" fmla="*/ 458 w 469"/>
                  <a:gd name="T33" fmla="*/ 129 h 198"/>
                  <a:gd name="T34" fmla="*/ 458 w 469"/>
                  <a:gd name="T35" fmla="*/ 181 h 198"/>
                  <a:gd name="T36" fmla="*/ 417 w 469"/>
                  <a:gd name="T37" fmla="*/ 198 h 198"/>
                  <a:gd name="T38" fmla="*/ 413 w 469"/>
                  <a:gd name="T39" fmla="*/ 198 h 198"/>
                  <a:gd name="T40" fmla="*/ 104 w 469"/>
                  <a:gd name="T41" fmla="*/ 24 h 198"/>
                  <a:gd name="T42" fmla="*/ 52 w 469"/>
                  <a:gd name="T43" fmla="*/ 80 h 198"/>
                  <a:gd name="T44" fmla="*/ 42 w 469"/>
                  <a:gd name="T45" fmla="*/ 111 h 198"/>
                  <a:gd name="T46" fmla="*/ 36 w 469"/>
                  <a:gd name="T47" fmla="*/ 131 h 198"/>
                  <a:gd name="T48" fmla="*/ 35 w 469"/>
                  <a:gd name="T49" fmla="*/ 136 h 198"/>
                  <a:gd name="T50" fmla="*/ 32 w 469"/>
                  <a:gd name="T51" fmla="*/ 167 h 198"/>
                  <a:gd name="T52" fmla="*/ 52 w 469"/>
                  <a:gd name="T53" fmla="*/ 174 h 198"/>
                  <a:gd name="T54" fmla="*/ 105 w 469"/>
                  <a:gd name="T55" fmla="*/ 173 h 198"/>
                  <a:gd name="T56" fmla="*/ 154 w 469"/>
                  <a:gd name="T57" fmla="*/ 173 h 198"/>
                  <a:gd name="T58" fmla="*/ 315 w 469"/>
                  <a:gd name="T59" fmla="*/ 173 h 198"/>
                  <a:gd name="T60" fmla="*/ 364 w 469"/>
                  <a:gd name="T61" fmla="*/ 173 h 198"/>
                  <a:gd name="T62" fmla="*/ 417 w 469"/>
                  <a:gd name="T63" fmla="*/ 174 h 198"/>
                  <a:gd name="T64" fmla="*/ 438 w 469"/>
                  <a:gd name="T65" fmla="*/ 167 h 198"/>
                  <a:gd name="T66" fmla="*/ 435 w 469"/>
                  <a:gd name="T67" fmla="*/ 136 h 198"/>
                  <a:gd name="T68" fmla="*/ 434 w 469"/>
                  <a:gd name="T69" fmla="*/ 131 h 198"/>
                  <a:gd name="T70" fmla="*/ 428 w 469"/>
                  <a:gd name="T71" fmla="*/ 111 h 198"/>
                  <a:gd name="T72" fmla="*/ 418 w 469"/>
                  <a:gd name="T73" fmla="*/ 80 h 198"/>
                  <a:gd name="T74" fmla="*/ 365 w 469"/>
                  <a:gd name="T75" fmla="*/ 24 h 198"/>
                  <a:gd name="T76" fmla="*/ 104 w 469"/>
                  <a:gd name="T77" fmla="*/ 2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69" h="198">
                    <a:moveTo>
                      <a:pt x="413" y="198"/>
                    </a:moveTo>
                    <a:cubicBezTo>
                      <a:pt x="397" y="198"/>
                      <a:pt x="380" y="198"/>
                      <a:pt x="364" y="197"/>
                    </a:cubicBezTo>
                    <a:cubicBezTo>
                      <a:pt x="348" y="197"/>
                      <a:pt x="332" y="197"/>
                      <a:pt x="315" y="197"/>
                    </a:cubicBezTo>
                    <a:cubicBezTo>
                      <a:pt x="154" y="197"/>
                      <a:pt x="154" y="197"/>
                      <a:pt x="154" y="197"/>
                    </a:cubicBezTo>
                    <a:cubicBezTo>
                      <a:pt x="138" y="197"/>
                      <a:pt x="122" y="197"/>
                      <a:pt x="106" y="197"/>
                    </a:cubicBezTo>
                    <a:cubicBezTo>
                      <a:pt x="88" y="198"/>
                      <a:pt x="70" y="198"/>
                      <a:pt x="52" y="198"/>
                    </a:cubicBezTo>
                    <a:cubicBezTo>
                      <a:pt x="33" y="198"/>
                      <a:pt x="19" y="192"/>
                      <a:pt x="12" y="181"/>
                    </a:cubicBezTo>
                    <a:cubicBezTo>
                      <a:pt x="0" y="164"/>
                      <a:pt x="7" y="144"/>
                      <a:pt x="12" y="129"/>
                    </a:cubicBezTo>
                    <a:cubicBezTo>
                      <a:pt x="13" y="124"/>
                      <a:pt x="13" y="124"/>
                      <a:pt x="13" y="124"/>
                    </a:cubicBezTo>
                    <a:cubicBezTo>
                      <a:pt x="15" y="118"/>
                      <a:pt x="17" y="111"/>
                      <a:pt x="19" y="105"/>
                    </a:cubicBezTo>
                    <a:cubicBezTo>
                      <a:pt x="22" y="94"/>
                      <a:pt x="25" y="83"/>
                      <a:pt x="29" y="72"/>
                    </a:cubicBezTo>
                    <a:cubicBezTo>
                      <a:pt x="46" y="24"/>
                      <a:pt x="71" y="0"/>
                      <a:pt x="104" y="0"/>
                    </a:cubicBezTo>
                    <a:cubicBezTo>
                      <a:pt x="365" y="0"/>
                      <a:pt x="365" y="0"/>
                      <a:pt x="365" y="0"/>
                    </a:cubicBezTo>
                    <a:cubicBezTo>
                      <a:pt x="399" y="0"/>
                      <a:pt x="424" y="24"/>
                      <a:pt x="441" y="72"/>
                    </a:cubicBezTo>
                    <a:cubicBezTo>
                      <a:pt x="444" y="83"/>
                      <a:pt x="448" y="94"/>
                      <a:pt x="451" y="105"/>
                    </a:cubicBezTo>
                    <a:cubicBezTo>
                      <a:pt x="453" y="111"/>
                      <a:pt x="454" y="118"/>
                      <a:pt x="456" y="124"/>
                    </a:cubicBezTo>
                    <a:cubicBezTo>
                      <a:pt x="458" y="129"/>
                      <a:pt x="458" y="129"/>
                      <a:pt x="458" y="129"/>
                    </a:cubicBezTo>
                    <a:cubicBezTo>
                      <a:pt x="463" y="144"/>
                      <a:pt x="469" y="164"/>
                      <a:pt x="458" y="181"/>
                    </a:cubicBezTo>
                    <a:cubicBezTo>
                      <a:pt x="451" y="192"/>
                      <a:pt x="437" y="198"/>
                      <a:pt x="417" y="198"/>
                    </a:cubicBezTo>
                    <a:cubicBezTo>
                      <a:pt x="416" y="198"/>
                      <a:pt x="414" y="198"/>
                      <a:pt x="413" y="198"/>
                    </a:cubicBezTo>
                    <a:close/>
                    <a:moveTo>
                      <a:pt x="104" y="24"/>
                    </a:moveTo>
                    <a:cubicBezTo>
                      <a:pt x="82" y="24"/>
                      <a:pt x="65" y="42"/>
                      <a:pt x="52" y="80"/>
                    </a:cubicBezTo>
                    <a:cubicBezTo>
                      <a:pt x="48" y="90"/>
                      <a:pt x="45" y="101"/>
                      <a:pt x="42" y="111"/>
                    </a:cubicBezTo>
                    <a:cubicBezTo>
                      <a:pt x="40" y="118"/>
                      <a:pt x="38" y="125"/>
                      <a:pt x="36" y="131"/>
                    </a:cubicBezTo>
                    <a:cubicBezTo>
                      <a:pt x="35" y="136"/>
                      <a:pt x="35" y="136"/>
                      <a:pt x="35" y="136"/>
                    </a:cubicBezTo>
                    <a:cubicBezTo>
                      <a:pt x="31" y="147"/>
                      <a:pt x="27" y="160"/>
                      <a:pt x="32" y="167"/>
                    </a:cubicBezTo>
                    <a:cubicBezTo>
                      <a:pt x="34" y="171"/>
                      <a:pt x="42" y="174"/>
                      <a:pt x="52" y="174"/>
                    </a:cubicBezTo>
                    <a:cubicBezTo>
                      <a:pt x="70" y="174"/>
                      <a:pt x="88" y="174"/>
                      <a:pt x="105" y="173"/>
                    </a:cubicBezTo>
                    <a:cubicBezTo>
                      <a:pt x="122" y="173"/>
                      <a:pt x="138" y="173"/>
                      <a:pt x="154" y="173"/>
                    </a:cubicBezTo>
                    <a:cubicBezTo>
                      <a:pt x="315" y="173"/>
                      <a:pt x="315" y="173"/>
                      <a:pt x="315" y="173"/>
                    </a:cubicBezTo>
                    <a:cubicBezTo>
                      <a:pt x="332" y="173"/>
                      <a:pt x="348" y="173"/>
                      <a:pt x="364" y="173"/>
                    </a:cubicBezTo>
                    <a:cubicBezTo>
                      <a:pt x="382" y="174"/>
                      <a:pt x="400" y="174"/>
                      <a:pt x="417" y="174"/>
                    </a:cubicBezTo>
                    <a:cubicBezTo>
                      <a:pt x="428" y="174"/>
                      <a:pt x="435" y="171"/>
                      <a:pt x="438" y="167"/>
                    </a:cubicBezTo>
                    <a:cubicBezTo>
                      <a:pt x="443" y="160"/>
                      <a:pt x="439" y="147"/>
                      <a:pt x="435" y="136"/>
                    </a:cubicBezTo>
                    <a:cubicBezTo>
                      <a:pt x="434" y="131"/>
                      <a:pt x="434" y="131"/>
                      <a:pt x="434" y="131"/>
                    </a:cubicBezTo>
                    <a:cubicBezTo>
                      <a:pt x="432" y="125"/>
                      <a:pt x="430" y="118"/>
                      <a:pt x="428" y="111"/>
                    </a:cubicBezTo>
                    <a:cubicBezTo>
                      <a:pt x="425" y="101"/>
                      <a:pt x="422" y="90"/>
                      <a:pt x="418" y="80"/>
                    </a:cubicBezTo>
                    <a:cubicBezTo>
                      <a:pt x="405" y="42"/>
                      <a:pt x="388" y="24"/>
                      <a:pt x="365" y="24"/>
                    </a:cubicBezTo>
                    <a:lnTo>
                      <a:pt x="104"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íśļídê"/>
              <p:cNvSpPr/>
              <p:nvPr/>
            </p:nvSpPr>
            <p:spPr bwMode="auto">
              <a:xfrm>
                <a:off x="4713288" y="4059238"/>
                <a:ext cx="650875" cy="650875"/>
              </a:xfrm>
              <a:custGeom>
                <a:avLst/>
                <a:gdLst>
                  <a:gd name="T0" fmla="*/ 98 w 197"/>
                  <a:gd name="T1" fmla="*/ 197 h 197"/>
                  <a:gd name="T2" fmla="*/ 0 w 197"/>
                  <a:gd name="T3" fmla="*/ 98 h 197"/>
                  <a:gd name="T4" fmla="*/ 98 w 197"/>
                  <a:gd name="T5" fmla="*/ 0 h 197"/>
                  <a:gd name="T6" fmla="*/ 197 w 197"/>
                  <a:gd name="T7" fmla="*/ 98 h 197"/>
                  <a:gd name="T8" fmla="*/ 98 w 197"/>
                  <a:gd name="T9" fmla="*/ 197 h 197"/>
                  <a:gd name="T10" fmla="*/ 98 w 197"/>
                  <a:gd name="T11" fmla="*/ 24 h 197"/>
                  <a:gd name="T12" fmla="*/ 24 w 197"/>
                  <a:gd name="T13" fmla="*/ 98 h 197"/>
                  <a:gd name="T14" fmla="*/ 98 w 197"/>
                  <a:gd name="T15" fmla="*/ 173 h 197"/>
                  <a:gd name="T16" fmla="*/ 173 w 197"/>
                  <a:gd name="T17" fmla="*/ 98 h 197"/>
                  <a:gd name="T18" fmla="*/ 98 w 197"/>
                  <a:gd name="T19" fmla="*/ 24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197">
                    <a:moveTo>
                      <a:pt x="98" y="197"/>
                    </a:moveTo>
                    <a:cubicBezTo>
                      <a:pt x="44" y="197"/>
                      <a:pt x="0" y="153"/>
                      <a:pt x="0" y="98"/>
                    </a:cubicBezTo>
                    <a:cubicBezTo>
                      <a:pt x="0" y="44"/>
                      <a:pt x="44" y="0"/>
                      <a:pt x="98" y="0"/>
                    </a:cubicBezTo>
                    <a:cubicBezTo>
                      <a:pt x="152" y="0"/>
                      <a:pt x="197" y="44"/>
                      <a:pt x="197" y="98"/>
                    </a:cubicBezTo>
                    <a:cubicBezTo>
                      <a:pt x="197" y="153"/>
                      <a:pt x="152" y="197"/>
                      <a:pt x="98" y="197"/>
                    </a:cubicBezTo>
                    <a:close/>
                    <a:moveTo>
                      <a:pt x="98" y="24"/>
                    </a:moveTo>
                    <a:cubicBezTo>
                      <a:pt x="57" y="24"/>
                      <a:pt x="24" y="57"/>
                      <a:pt x="24" y="98"/>
                    </a:cubicBezTo>
                    <a:cubicBezTo>
                      <a:pt x="24" y="139"/>
                      <a:pt x="57" y="173"/>
                      <a:pt x="98" y="173"/>
                    </a:cubicBezTo>
                    <a:cubicBezTo>
                      <a:pt x="139" y="173"/>
                      <a:pt x="173" y="139"/>
                      <a:pt x="173" y="98"/>
                    </a:cubicBezTo>
                    <a:cubicBezTo>
                      <a:pt x="173" y="57"/>
                      <a:pt x="139" y="24"/>
                      <a:pt x="98"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íŝľîḍê"/>
              <p:cNvSpPr/>
              <p:nvPr/>
            </p:nvSpPr>
            <p:spPr bwMode="auto">
              <a:xfrm>
                <a:off x="3159126" y="4059238"/>
                <a:ext cx="650875" cy="650875"/>
              </a:xfrm>
              <a:custGeom>
                <a:avLst/>
                <a:gdLst>
                  <a:gd name="T0" fmla="*/ 99 w 197"/>
                  <a:gd name="T1" fmla="*/ 197 h 197"/>
                  <a:gd name="T2" fmla="*/ 0 w 197"/>
                  <a:gd name="T3" fmla="*/ 98 h 197"/>
                  <a:gd name="T4" fmla="*/ 99 w 197"/>
                  <a:gd name="T5" fmla="*/ 0 h 197"/>
                  <a:gd name="T6" fmla="*/ 197 w 197"/>
                  <a:gd name="T7" fmla="*/ 98 h 197"/>
                  <a:gd name="T8" fmla="*/ 99 w 197"/>
                  <a:gd name="T9" fmla="*/ 197 h 197"/>
                  <a:gd name="T10" fmla="*/ 99 w 197"/>
                  <a:gd name="T11" fmla="*/ 24 h 197"/>
                  <a:gd name="T12" fmla="*/ 24 w 197"/>
                  <a:gd name="T13" fmla="*/ 98 h 197"/>
                  <a:gd name="T14" fmla="*/ 99 w 197"/>
                  <a:gd name="T15" fmla="*/ 173 h 197"/>
                  <a:gd name="T16" fmla="*/ 173 w 197"/>
                  <a:gd name="T17" fmla="*/ 98 h 197"/>
                  <a:gd name="T18" fmla="*/ 99 w 197"/>
                  <a:gd name="T19" fmla="*/ 24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197">
                    <a:moveTo>
                      <a:pt x="99" y="197"/>
                    </a:moveTo>
                    <a:cubicBezTo>
                      <a:pt x="44" y="197"/>
                      <a:pt x="0" y="153"/>
                      <a:pt x="0" y="98"/>
                    </a:cubicBezTo>
                    <a:cubicBezTo>
                      <a:pt x="0" y="44"/>
                      <a:pt x="44" y="0"/>
                      <a:pt x="99" y="0"/>
                    </a:cubicBezTo>
                    <a:cubicBezTo>
                      <a:pt x="153" y="0"/>
                      <a:pt x="197" y="44"/>
                      <a:pt x="197" y="98"/>
                    </a:cubicBezTo>
                    <a:cubicBezTo>
                      <a:pt x="197" y="153"/>
                      <a:pt x="153" y="197"/>
                      <a:pt x="99" y="197"/>
                    </a:cubicBezTo>
                    <a:close/>
                    <a:moveTo>
                      <a:pt x="99" y="24"/>
                    </a:moveTo>
                    <a:cubicBezTo>
                      <a:pt x="57" y="24"/>
                      <a:pt x="24" y="57"/>
                      <a:pt x="24" y="98"/>
                    </a:cubicBezTo>
                    <a:cubicBezTo>
                      <a:pt x="24" y="139"/>
                      <a:pt x="57" y="173"/>
                      <a:pt x="99" y="173"/>
                    </a:cubicBezTo>
                    <a:cubicBezTo>
                      <a:pt x="140" y="173"/>
                      <a:pt x="173" y="139"/>
                      <a:pt x="173" y="98"/>
                    </a:cubicBezTo>
                    <a:cubicBezTo>
                      <a:pt x="173" y="57"/>
                      <a:pt x="140" y="24"/>
                      <a:pt x="99"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ïṣḻíḓê"/>
              <p:cNvSpPr/>
              <p:nvPr/>
            </p:nvSpPr>
            <p:spPr bwMode="auto">
              <a:xfrm>
                <a:off x="4210051" y="3071813"/>
                <a:ext cx="79375" cy="546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75" name="ïṧḻïďe"/>
              <p:cNvSpPr/>
              <p:nvPr/>
            </p:nvSpPr>
            <p:spPr bwMode="auto">
              <a:xfrm>
                <a:off x="3968751" y="3798888"/>
                <a:ext cx="271463" cy="79375"/>
              </a:xfrm>
              <a:custGeom>
                <a:avLst/>
                <a:gdLst>
                  <a:gd name="T0" fmla="*/ 70 w 82"/>
                  <a:gd name="T1" fmla="*/ 24 h 24"/>
                  <a:gd name="T2" fmla="*/ 12 w 82"/>
                  <a:gd name="T3" fmla="*/ 24 h 24"/>
                  <a:gd name="T4" fmla="*/ 0 w 82"/>
                  <a:gd name="T5" fmla="*/ 12 h 24"/>
                  <a:gd name="T6" fmla="*/ 12 w 82"/>
                  <a:gd name="T7" fmla="*/ 0 h 24"/>
                  <a:gd name="T8" fmla="*/ 70 w 82"/>
                  <a:gd name="T9" fmla="*/ 0 h 24"/>
                  <a:gd name="T10" fmla="*/ 82 w 82"/>
                  <a:gd name="T11" fmla="*/ 12 h 24"/>
                  <a:gd name="T12" fmla="*/ 70 w 82"/>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82" h="24">
                    <a:moveTo>
                      <a:pt x="70" y="24"/>
                    </a:moveTo>
                    <a:cubicBezTo>
                      <a:pt x="12" y="24"/>
                      <a:pt x="12" y="24"/>
                      <a:pt x="12" y="24"/>
                    </a:cubicBezTo>
                    <a:cubicBezTo>
                      <a:pt x="6" y="24"/>
                      <a:pt x="0" y="19"/>
                      <a:pt x="0" y="12"/>
                    </a:cubicBezTo>
                    <a:cubicBezTo>
                      <a:pt x="0" y="5"/>
                      <a:pt x="6" y="0"/>
                      <a:pt x="12" y="0"/>
                    </a:cubicBezTo>
                    <a:cubicBezTo>
                      <a:pt x="70" y="0"/>
                      <a:pt x="70" y="0"/>
                      <a:pt x="70" y="0"/>
                    </a:cubicBezTo>
                    <a:cubicBezTo>
                      <a:pt x="76" y="0"/>
                      <a:pt x="82" y="5"/>
                      <a:pt x="82" y="12"/>
                    </a:cubicBezTo>
                    <a:cubicBezTo>
                      <a:pt x="82" y="19"/>
                      <a:pt x="76" y="24"/>
                      <a:pt x="70"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i$ḷïḍé"/>
              <p:cNvSpPr/>
              <p:nvPr/>
            </p:nvSpPr>
            <p:spPr bwMode="auto">
              <a:xfrm>
                <a:off x="4114801" y="2619376"/>
                <a:ext cx="323850" cy="79375"/>
              </a:xfrm>
              <a:custGeom>
                <a:avLst/>
                <a:gdLst>
                  <a:gd name="T0" fmla="*/ 86 w 98"/>
                  <a:gd name="T1" fmla="*/ 24 h 24"/>
                  <a:gd name="T2" fmla="*/ 12 w 98"/>
                  <a:gd name="T3" fmla="*/ 24 h 24"/>
                  <a:gd name="T4" fmla="*/ 0 w 98"/>
                  <a:gd name="T5" fmla="*/ 12 h 24"/>
                  <a:gd name="T6" fmla="*/ 12 w 98"/>
                  <a:gd name="T7" fmla="*/ 0 h 24"/>
                  <a:gd name="T8" fmla="*/ 86 w 98"/>
                  <a:gd name="T9" fmla="*/ 0 h 24"/>
                  <a:gd name="T10" fmla="*/ 98 w 98"/>
                  <a:gd name="T11" fmla="*/ 12 h 24"/>
                  <a:gd name="T12" fmla="*/ 86 w 9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8" h="24">
                    <a:moveTo>
                      <a:pt x="86" y="24"/>
                    </a:moveTo>
                    <a:cubicBezTo>
                      <a:pt x="12" y="24"/>
                      <a:pt x="12" y="24"/>
                      <a:pt x="12" y="24"/>
                    </a:cubicBezTo>
                    <a:cubicBezTo>
                      <a:pt x="6" y="24"/>
                      <a:pt x="0" y="18"/>
                      <a:pt x="0" y="12"/>
                    </a:cubicBezTo>
                    <a:cubicBezTo>
                      <a:pt x="0" y="5"/>
                      <a:pt x="6" y="0"/>
                      <a:pt x="12" y="0"/>
                    </a:cubicBezTo>
                    <a:cubicBezTo>
                      <a:pt x="86" y="0"/>
                      <a:pt x="86" y="0"/>
                      <a:pt x="86" y="0"/>
                    </a:cubicBezTo>
                    <a:cubicBezTo>
                      <a:pt x="92" y="0"/>
                      <a:pt x="98" y="5"/>
                      <a:pt x="98" y="12"/>
                    </a:cubicBezTo>
                    <a:cubicBezTo>
                      <a:pt x="98" y="18"/>
                      <a:pt x="92" y="24"/>
                      <a:pt x="86"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îSľîďê"/>
              <p:cNvSpPr/>
              <p:nvPr/>
            </p:nvSpPr>
            <p:spPr bwMode="auto">
              <a:xfrm>
                <a:off x="4857751" y="4205288"/>
                <a:ext cx="360363" cy="360363"/>
              </a:xfrm>
              <a:custGeom>
                <a:avLst/>
                <a:gdLst>
                  <a:gd name="T0" fmla="*/ 54 w 109"/>
                  <a:gd name="T1" fmla="*/ 109 h 109"/>
                  <a:gd name="T2" fmla="*/ 0 w 109"/>
                  <a:gd name="T3" fmla="*/ 54 h 109"/>
                  <a:gd name="T4" fmla="*/ 54 w 109"/>
                  <a:gd name="T5" fmla="*/ 0 h 109"/>
                  <a:gd name="T6" fmla="*/ 109 w 109"/>
                  <a:gd name="T7" fmla="*/ 54 h 109"/>
                  <a:gd name="T8" fmla="*/ 54 w 109"/>
                  <a:gd name="T9" fmla="*/ 109 h 109"/>
                  <a:gd name="T10" fmla="*/ 54 w 109"/>
                  <a:gd name="T11" fmla="*/ 24 h 109"/>
                  <a:gd name="T12" fmla="*/ 23 w 109"/>
                  <a:gd name="T13" fmla="*/ 54 h 109"/>
                  <a:gd name="T14" fmla="*/ 54 w 109"/>
                  <a:gd name="T15" fmla="*/ 85 h 109"/>
                  <a:gd name="T16" fmla="*/ 85 w 109"/>
                  <a:gd name="T17" fmla="*/ 54 h 109"/>
                  <a:gd name="T18" fmla="*/ 54 w 109"/>
                  <a:gd name="T19" fmla="*/ 2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4"/>
                      <a:pt x="0" y="54"/>
                    </a:cubicBezTo>
                    <a:cubicBezTo>
                      <a:pt x="0" y="24"/>
                      <a:pt x="24" y="0"/>
                      <a:pt x="54" y="0"/>
                    </a:cubicBezTo>
                    <a:cubicBezTo>
                      <a:pt x="84" y="0"/>
                      <a:pt x="109" y="24"/>
                      <a:pt x="109" y="54"/>
                    </a:cubicBezTo>
                    <a:cubicBezTo>
                      <a:pt x="109" y="84"/>
                      <a:pt x="84" y="109"/>
                      <a:pt x="54" y="109"/>
                    </a:cubicBezTo>
                    <a:close/>
                    <a:moveTo>
                      <a:pt x="54" y="24"/>
                    </a:moveTo>
                    <a:cubicBezTo>
                      <a:pt x="37" y="24"/>
                      <a:pt x="23" y="37"/>
                      <a:pt x="23" y="54"/>
                    </a:cubicBezTo>
                    <a:cubicBezTo>
                      <a:pt x="23" y="71"/>
                      <a:pt x="37" y="85"/>
                      <a:pt x="54" y="85"/>
                    </a:cubicBezTo>
                    <a:cubicBezTo>
                      <a:pt x="71" y="85"/>
                      <a:pt x="85" y="71"/>
                      <a:pt x="85" y="54"/>
                    </a:cubicBezTo>
                    <a:cubicBezTo>
                      <a:pt x="85" y="37"/>
                      <a:pt x="71" y="24"/>
                      <a:pt x="54"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íślîḓé"/>
              <p:cNvSpPr/>
              <p:nvPr/>
            </p:nvSpPr>
            <p:spPr bwMode="auto">
              <a:xfrm>
                <a:off x="3303588" y="4205288"/>
                <a:ext cx="360363" cy="360363"/>
              </a:xfrm>
              <a:custGeom>
                <a:avLst/>
                <a:gdLst>
                  <a:gd name="T0" fmla="*/ 55 w 109"/>
                  <a:gd name="T1" fmla="*/ 109 h 109"/>
                  <a:gd name="T2" fmla="*/ 0 w 109"/>
                  <a:gd name="T3" fmla="*/ 54 h 109"/>
                  <a:gd name="T4" fmla="*/ 55 w 109"/>
                  <a:gd name="T5" fmla="*/ 0 h 109"/>
                  <a:gd name="T6" fmla="*/ 109 w 109"/>
                  <a:gd name="T7" fmla="*/ 54 h 109"/>
                  <a:gd name="T8" fmla="*/ 55 w 109"/>
                  <a:gd name="T9" fmla="*/ 109 h 109"/>
                  <a:gd name="T10" fmla="*/ 55 w 109"/>
                  <a:gd name="T11" fmla="*/ 24 h 109"/>
                  <a:gd name="T12" fmla="*/ 24 w 109"/>
                  <a:gd name="T13" fmla="*/ 54 h 109"/>
                  <a:gd name="T14" fmla="*/ 55 w 109"/>
                  <a:gd name="T15" fmla="*/ 85 h 109"/>
                  <a:gd name="T16" fmla="*/ 85 w 109"/>
                  <a:gd name="T17" fmla="*/ 54 h 109"/>
                  <a:gd name="T18" fmla="*/ 55 w 109"/>
                  <a:gd name="T19" fmla="*/ 2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5" y="109"/>
                    </a:moveTo>
                    <a:cubicBezTo>
                      <a:pt x="24" y="109"/>
                      <a:pt x="0" y="84"/>
                      <a:pt x="0" y="54"/>
                    </a:cubicBezTo>
                    <a:cubicBezTo>
                      <a:pt x="0" y="24"/>
                      <a:pt x="24" y="0"/>
                      <a:pt x="55" y="0"/>
                    </a:cubicBezTo>
                    <a:cubicBezTo>
                      <a:pt x="85" y="0"/>
                      <a:pt x="109" y="24"/>
                      <a:pt x="109" y="54"/>
                    </a:cubicBezTo>
                    <a:cubicBezTo>
                      <a:pt x="109" y="84"/>
                      <a:pt x="85" y="109"/>
                      <a:pt x="55" y="109"/>
                    </a:cubicBezTo>
                    <a:close/>
                    <a:moveTo>
                      <a:pt x="55" y="24"/>
                    </a:moveTo>
                    <a:cubicBezTo>
                      <a:pt x="38" y="24"/>
                      <a:pt x="24" y="37"/>
                      <a:pt x="24" y="54"/>
                    </a:cubicBezTo>
                    <a:cubicBezTo>
                      <a:pt x="24" y="71"/>
                      <a:pt x="38" y="85"/>
                      <a:pt x="55" y="85"/>
                    </a:cubicBezTo>
                    <a:cubicBezTo>
                      <a:pt x="71" y="85"/>
                      <a:pt x="85" y="71"/>
                      <a:pt x="85" y="54"/>
                    </a:cubicBezTo>
                    <a:cubicBezTo>
                      <a:pt x="85" y="37"/>
                      <a:pt x="71" y="24"/>
                      <a:pt x="55"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ïşľïḑê"/>
              <p:cNvSpPr/>
              <p:nvPr/>
            </p:nvSpPr>
            <p:spPr bwMode="auto">
              <a:xfrm>
                <a:off x="2792413" y="4144963"/>
                <a:ext cx="468313" cy="79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80" name="í$ḻiḑé"/>
              <p:cNvSpPr/>
              <p:nvPr/>
            </p:nvSpPr>
            <p:spPr bwMode="auto">
              <a:xfrm>
                <a:off x="3687763" y="4144963"/>
                <a:ext cx="1147763" cy="79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81" name="ïṡľíḋê"/>
              <p:cNvSpPr/>
              <p:nvPr/>
            </p:nvSpPr>
            <p:spPr bwMode="auto">
              <a:xfrm>
                <a:off x="5241926" y="4144963"/>
                <a:ext cx="492125" cy="79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82" name="iṩľîďè"/>
              <p:cNvSpPr/>
              <p:nvPr/>
            </p:nvSpPr>
            <p:spPr bwMode="auto">
              <a:xfrm>
                <a:off x="5446713" y="3930651"/>
                <a:ext cx="250825" cy="254000"/>
              </a:xfrm>
              <a:custGeom>
                <a:avLst/>
                <a:gdLst>
                  <a:gd name="T0" fmla="*/ 24 w 76"/>
                  <a:gd name="T1" fmla="*/ 77 h 77"/>
                  <a:gd name="T2" fmla="*/ 0 w 76"/>
                  <a:gd name="T3" fmla="*/ 77 h 77"/>
                  <a:gd name="T4" fmla="*/ 0 w 76"/>
                  <a:gd name="T5" fmla="*/ 12 h 77"/>
                  <a:gd name="T6" fmla="*/ 12 w 76"/>
                  <a:gd name="T7" fmla="*/ 0 h 77"/>
                  <a:gd name="T8" fmla="*/ 76 w 76"/>
                  <a:gd name="T9" fmla="*/ 0 h 77"/>
                  <a:gd name="T10" fmla="*/ 76 w 76"/>
                  <a:gd name="T11" fmla="*/ 24 h 77"/>
                  <a:gd name="T12" fmla="*/ 24 w 76"/>
                  <a:gd name="T13" fmla="*/ 24 h 77"/>
                  <a:gd name="T14" fmla="*/ 24 w 76"/>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7">
                    <a:moveTo>
                      <a:pt x="24" y="77"/>
                    </a:moveTo>
                    <a:cubicBezTo>
                      <a:pt x="0" y="77"/>
                      <a:pt x="0" y="77"/>
                      <a:pt x="0" y="77"/>
                    </a:cubicBezTo>
                    <a:cubicBezTo>
                      <a:pt x="0" y="12"/>
                      <a:pt x="0" y="12"/>
                      <a:pt x="0" y="12"/>
                    </a:cubicBezTo>
                    <a:cubicBezTo>
                      <a:pt x="0" y="6"/>
                      <a:pt x="6" y="0"/>
                      <a:pt x="12" y="0"/>
                    </a:cubicBezTo>
                    <a:cubicBezTo>
                      <a:pt x="76" y="0"/>
                      <a:pt x="76" y="0"/>
                      <a:pt x="76" y="0"/>
                    </a:cubicBezTo>
                    <a:cubicBezTo>
                      <a:pt x="76" y="24"/>
                      <a:pt x="76" y="24"/>
                      <a:pt x="76" y="24"/>
                    </a:cubicBezTo>
                    <a:cubicBezTo>
                      <a:pt x="24" y="24"/>
                      <a:pt x="24" y="24"/>
                      <a:pt x="24" y="24"/>
                    </a:cubicBezTo>
                    <a:lnTo>
                      <a:pt x="24" y="7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ísḷïdé"/>
              <p:cNvSpPr/>
              <p:nvPr/>
            </p:nvSpPr>
            <p:spPr bwMode="auto">
              <a:xfrm>
                <a:off x="3671888" y="2420938"/>
                <a:ext cx="1179513" cy="473075"/>
              </a:xfrm>
              <a:custGeom>
                <a:avLst/>
                <a:gdLst>
                  <a:gd name="T0" fmla="*/ 304 w 357"/>
                  <a:gd name="T1" fmla="*/ 143 h 143"/>
                  <a:gd name="T2" fmla="*/ 52 w 357"/>
                  <a:gd name="T3" fmla="*/ 143 h 143"/>
                  <a:gd name="T4" fmla="*/ 0 w 357"/>
                  <a:gd name="T5" fmla="*/ 91 h 143"/>
                  <a:gd name="T6" fmla="*/ 0 w 357"/>
                  <a:gd name="T7" fmla="*/ 53 h 143"/>
                  <a:gd name="T8" fmla="*/ 52 w 357"/>
                  <a:gd name="T9" fmla="*/ 0 h 143"/>
                  <a:gd name="T10" fmla="*/ 304 w 357"/>
                  <a:gd name="T11" fmla="*/ 0 h 143"/>
                  <a:gd name="T12" fmla="*/ 357 w 357"/>
                  <a:gd name="T13" fmla="*/ 53 h 143"/>
                  <a:gd name="T14" fmla="*/ 357 w 357"/>
                  <a:gd name="T15" fmla="*/ 91 h 143"/>
                  <a:gd name="T16" fmla="*/ 304 w 357"/>
                  <a:gd name="T17" fmla="*/ 143 h 143"/>
                  <a:gd name="T18" fmla="*/ 52 w 357"/>
                  <a:gd name="T19" fmla="*/ 24 h 143"/>
                  <a:gd name="T20" fmla="*/ 24 w 357"/>
                  <a:gd name="T21" fmla="*/ 53 h 143"/>
                  <a:gd name="T22" fmla="*/ 24 w 357"/>
                  <a:gd name="T23" fmla="*/ 91 h 143"/>
                  <a:gd name="T24" fmla="*/ 52 w 357"/>
                  <a:gd name="T25" fmla="*/ 119 h 143"/>
                  <a:gd name="T26" fmla="*/ 304 w 357"/>
                  <a:gd name="T27" fmla="*/ 119 h 143"/>
                  <a:gd name="T28" fmla="*/ 333 w 357"/>
                  <a:gd name="T29" fmla="*/ 91 h 143"/>
                  <a:gd name="T30" fmla="*/ 333 w 357"/>
                  <a:gd name="T31" fmla="*/ 53 h 143"/>
                  <a:gd name="T32" fmla="*/ 304 w 357"/>
                  <a:gd name="T33" fmla="*/ 24 h 143"/>
                  <a:gd name="T34" fmla="*/ 52 w 357"/>
                  <a:gd name="T35" fmla="*/ 2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7" h="143">
                    <a:moveTo>
                      <a:pt x="304" y="143"/>
                    </a:moveTo>
                    <a:cubicBezTo>
                      <a:pt x="52" y="143"/>
                      <a:pt x="52" y="143"/>
                      <a:pt x="52" y="143"/>
                    </a:cubicBezTo>
                    <a:cubicBezTo>
                      <a:pt x="23" y="143"/>
                      <a:pt x="0" y="120"/>
                      <a:pt x="0" y="91"/>
                    </a:cubicBezTo>
                    <a:cubicBezTo>
                      <a:pt x="0" y="53"/>
                      <a:pt x="0" y="53"/>
                      <a:pt x="0" y="53"/>
                    </a:cubicBezTo>
                    <a:cubicBezTo>
                      <a:pt x="0" y="24"/>
                      <a:pt x="23" y="0"/>
                      <a:pt x="52" y="0"/>
                    </a:cubicBezTo>
                    <a:cubicBezTo>
                      <a:pt x="304" y="0"/>
                      <a:pt x="304" y="0"/>
                      <a:pt x="304" y="0"/>
                    </a:cubicBezTo>
                    <a:cubicBezTo>
                      <a:pt x="333" y="0"/>
                      <a:pt x="357" y="24"/>
                      <a:pt x="357" y="53"/>
                    </a:cubicBezTo>
                    <a:cubicBezTo>
                      <a:pt x="357" y="91"/>
                      <a:pt x="357" y="91"/>
                      <a:pt x="357" y="91"/>
                    </a:cubicBezTo>
                    <a:cubicBezTo>
                      <a:pt x="357" y="120"/>
                      <a:pt x="333" y="143"/>
                      <a:pt x="304" y="143"/>
                    </a:cubicBezTo>
                    <a:close/>
                    <a:moveTo>
                      <a:pt x="52" y="24"/>
                    </a:moveTo>
                    <a:cubicBezTo>
                      <a:pt x="36" y="24"/>
                      <a:pt x="24" y="37"/>
                      <a:pt x="24" y="53"/>
                    </a:cubicBezTo>
                    <a:cubicBezTo>
                      <a:pt x="24" y="91"/>
                      <a:pt x="24" y="91"/>
                      <a:pt x="24" y="91"/>
                    </a:cubicBezTo>
                    <a:cubicBezTo>
                      <a:pt x="24" y="107"/>
                      <a:pt x="36" y="119"/>
                      <a:pt x="52" y="119"/>
                    </a:cubicBezTo>
                    <a:cubicBezTo>
                      <a:pt x="304" y="119"/>
                      <a:pt x="304" y="119"/>
                      <a:pt x="304" y="119"/>
                    </a:cubicBezTo>
                    <a:cubicBezTo>
                      <a:pt x="320" y="119"/>
                      <a:pt x="333" y="107"/>
                      <a:pt x="333" y="91"/>
                    </a:cubicBezTo>
                    <a:cubicBezTo>
                      <a:pt x="333" y="53"/>
                      <a:pt x="333" y="53"/>
                      <a:pt x="333" y="53"/>
                    </a:cubicBezTo>
                    <a:cubicBezTo>
                      <a:pt x="333" y="37"/>
                      <a:pt x="320" y="24"/>
                      <a:pt x="304" y="24"/>
                    </a:cubicBezTo>
                    <a:lnTo>
                      <a:pt x="52"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î$1idê"/>
              <p:cNvSpPr/>
              <p:nvPr/>
            </p:nvSpPr>
            <p:spPr bwMode="auto">
              <a:xfrm>
                <a:off x="3830638" y="2154238"/>
                <a:ext cx="928688" cy="346075"/>
              </a:xfrm>
              <a:custGeom>
                <a:avLst/>
                <a:gdLst>
                  <a:gd name="T0" fmla="*/ 238 w 281"/>
                  <a:gd name="T1" fmla="*/ 105 h 105"/>
                  <a:gd name="T2" fmla="*/ 43 w 281"/>
                  <a:gd name="T3" fmla="*/ 105 h 105"/>
                  <a:gd name="T4" fmla="*/ 0 w 281"/>
                  <a:gd name="T5" fmla="*/ 66 h 105"/>
                  <a:gd name="T6" fmla="*/ 0 w 281"/>
                  <a:gd name="T7" fmla="*/ 40 h 105"/>
                  <a:gd name="T8" fmla="*/ 43 w 281"/>
                  <a:gd name="T9" fmla="*/ 0 h 105"/>
                  <a:gd name="T10" fmla="*/ 238 w 281"/>
                  <a:gd name="T11" fmla="*/ 0 h 105"/>
                  <a:gd name="T12" fmla="*/ 281 w 281"/>
                  <a:gd name="T13" fmla="*/ 40 h 105"/>
                  <a:gd name="T14" fmla="*/ 281 w 281"/>
                  <a:gd name="T15" fmla="*/ 66 h 105"/>
                  <a:gd name="T16" fmla="*/ 238 w 281"/>
                  <a:gd name="T17" fmla="*/ 105 h 105"/>
                  <a:gd name="T18" fmla="*/ 43 w 281"/>
                  <a:gd name="T19" fmla="*/ 24 h 105"/>
                  <a:gd name="T20" fmla="*/ 24 w 281"/>
                  <a:gd name="T21" fmla="*/ 40 h 105"/>
                  <a:gd name="T22" fmla="*/ 24 w 281"/>
                  <a:gd name="T23" fmla="*/ 66 h 105"/>
                  <a:gd name="T24" fmla="*/ 43 w 281"/>
                  <a:gd name="T25" fmla="*/ 81 h 105"/>
                  <a:gd name="T26" fmla="*/ 238 w 281"/>
                  <a:gd name="T27" fmla="*/ 81 h 105"/>
                  <a:gd name="T28" fmla="*/ 257 w 281"/>
                  <a:gd name="T29" fmla="*/ 66 h 105"/>
                  <a:gd name="T30" fmla="*/ 257 w 281"/>
                  <a:gd name="T31" fmla="*/ 40 h 105"/>
                  <a:gd name="T32" fmla="*/ 238 w 281"/>
                  <a:gd name="T33" fmla="*/ 24 h 105"/>
                  <a:gd name="T34" fmla="*/ 43 w 281"/>
                  <a:gd name="T35" fmla="*/ 2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1" h="105">
                    <a:moveTo>
                      <a:pt x="238" y="105"/>
                    </a:moveTo>
                    <a:cubicBezTo>
                      <a:pt x="43" y="105"/>
                      <a:pt x="43" y="105"/>
                      <a:pt x="43" y="105"/>
                    </a:cubicBezTo>
                    <a:cubicBezTo>
                      <a:pt x="20" y="105"/>
                      <a:pt x="0" y="87"/>
                      <a:pt x="0" y="66"/>
                    </a:cubicBezTo>
                    <a:cubicBezTo>
                      <a:pt x="0" y="40"/>
                      <a:pt x="0" y="40"/>
                      <a:pt x="0" y="40"/>
                    </a:cubicBezTo>
                    <a:cubicBezTo>
                      <a:pt x="0" y="18"/>
                      <a:pt x="20" y="0"/>
                      <a:pt x="43" y="0"/>
                    </a:cubicBezTo>
                    <a:cubicBezTo>
                      <a:pt x="238" y="0"/>
                      <a:pt x="238" y="0"/>
                      <a:pt x="238" y="0"/>
                    </a:cubicBezTo>
                    <a:cubicBezTo>
                      <a:pt x="262" y="0"/>
                      <a:pt x="281" y="18"/>
                      <a:pt x="281" y="40"/>
                    </a:cubicBezTo>
                    <a:cubicBezTo>
                      <a:pt x="281" y="66"/>
                      <a:pt x="281" y="66"/>
                      <a:pt x="281" y="66"/>
                    </a:cubicBezTo>
                    <a:cubicBezTo>
                      <a:pt x="281" y="87"/>
                      <a:pt x="262" y="105"/>
                      <a:pt x="238" y="105"/>
                    </a:cubicBezTo>
                    <a:close/>
                    <a:moveTo>
                      <a:pt x="43" y="24"/>
                    </a:moveTo>
                    <a:cubicBezTo>
                      <a:pt x="33" y="24"/>
                      <a:pt x="24" y="31"/>
                      <a:pt x="24" y="40"/>
                    </a:cubicBezTo>
                    <a:cubicBezTo>
                      <a:pt x="24" y="66"/>
                      <a:pt x="24" y="66"/>
                      <a:pt x="24" y="66"/>
                    </a:cubicBezTo>
                    <a:cubicBezTo>
                      <a:pt x="24" y="74"/>
                      <a:pt x="33" y="81"/>
                      <a:pt x="43" y="81"/>
                    </a:cubicBezTo>
                    <a:cubicBezTo>
                      <a:pt x="238" y="81"/>
                      <a:pt x="238" y="81"/>
                      <a:pt x="238" y="81"/>
                    </a:cubicBezTo>
                    <a:cubicBezTo>
                      <a:pt x="248" y="81"/>
                      <a:pt x="257" y="74"/>
                      <a:pt x="257" y="66"/>
                    </a:cubicBezTo>
                    <a:cubicBezTo>
                      <a:pt x="257" y="40"/>
                      <a:pt x="257" y="40"/>
                      <a:pt x="257" y="40"/>
                    </a:cubicBezTo>
                    <a:cubicBezTo>
                      <a:pt x="257" y="31"/>
                      <a:pt x="248" y="24"/>
                      <a:pt x="238" y="24"/>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ïṡḷîḑe"/>
              <p:cNvSpPr/>
              <p:nvPr/>
            </p:nvSpPr>
            <p:spPr bwMode="auto">
              <a:xfrm>
                <a:off x="3968751" y="2193926"/>
                <a:ext cx="79375" cy="660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86" name="ïŝľïďè"/>
              <p:cNvSpPr/>
              <p:nvPr/>
            </p:nvSpPr>
            <p:spPr bwMode="auto">
              <a:xfrm>
                <a:off x="4487863" y="2193926"/>
                <a:ext cx="79375" cy="660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grpSp>
        <p:sp>
          <p:nvSpPr>
            <p:cNvPr id="56" name="íş1íḑe"/>
            <p:cNvSpPr/>
            <p:nvPr/>
          </p:nvSpPr>
          <p:spPr bwMode="auto">
            <a:xfrm>
              <a:off x="2164067" y="5091879"/>
              <a:ext cx="7863867" cy="127424"/>
            </a:xfrm>
            <a:custGeom>
              <a:avLst/>
              <a:gdLst>
                <a:gd name="T0" fmla="*/ 937 w 949"/>
                <a:gd name="T1" fmla="*/ 24 h 24"/>
                <a:gd name="T2" fmla="*/ 12 w 949"/>
                <a:gd name="T3" fmla="*/ 24 h 24"/>
                <a:gd name="T4" fmla="*/ 0 w 949"/>
                <a:gd name="T5" fmla="*/ 12 h 24"/>
                <a:gd name="T6" fmla="*/ 12 w 949"/>
                <a:gd name="T7" fmla="*/ 0 h 24"/>
                <a:gd name="T8" fmla="*/ 937 w 949"/>
                <a:gd name="T9" fmla="*/ 0 h 24"/>
                <a:gd name="T10" fmla="*/ 949 w 949"/>
                <a:gd name="T11" fmla="*/ 12 h 24"/>
                <a:gd name="T12" fmla="*/ 937 w 949"/>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9" h="24">
                  <a:moveTo>
                    <a:pt x="937" y="24"/>
                  </a:moveTo>
                  <a:cubicBezTo>
                    <a:pt x="12" y="24"/>
                    <a:pt x="12" y="24"/>
                    <a:pt x="12" y="24"/>
                  </a:cubicBezTo>
                  <a:cubicBezTo>
                    <a:pt x="5" y="24"/>
                    <a:pt x="0" y="19"/>
                    <a:pt x="0" y="12"/>
                  </a:cubicBezTo>
                  <a:cubicBezTo>
                    <a:pt x="0" y="5"/>
                    <a:pt x="5" y="0"/>
                    <a:pt x="12" y="0"/>
                  </a:cubicBezTo>
                  <a:cubicBezTo>
                    <a:pt x="937" y="0"/>
                    <a:pt x="937" y="0"/>
                    <a:pt x="937" y="0"/>
                  </a:cubicBezTo>
                  <a:cubicBezTo>
                    <a:pt x="944" y="0"/>
                    <a:pt x="949" y="5"/>
                    <a:pt x="949" y="12"/>
                  </a:cubicBezTo>
                  <a:cubicBezTo>
                    <a:pt x="949" y="19"/>
                    <a:pt x="944" y="24"/>
                    <a:pt x="937"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íś1ïḍè"/>
            <p:cNvSpPr/>
            <p:nvPr/>
          </p:nvSpPr>
          <p:spPr bwMode="auto">
            <a:xfrm>
              <a:off x="6125126" y="3176883"/>
              <a:ext cx="986624" cy="2031498"/>
            </a:xfrm>
            <a:custGeom>
              <a:avLst/>
              <a:gdLst>
                <a:gd name="T0" fmla="*/ 173 w 185"/>
                <a:gd name="T1" fmla="*/ 382 h 382"/>
                <a:gd name="T2" fmla="*/ 161 w 185"/>
                <a:gd name="T3" fmla="*/ 370 h 382"/>
                <a:gd name="T4" fmla="*/ 161 w 185"/>
                <a:gd name="T5" fmla="*/ 35 h 382"/>
                <a:gd name="T6" fmla="*/ 153 w 185"/>
                <a:gd name="T7" fmla="*/ 24 h 382"/>
                <a:gd name="T8" fmla="*/ 31 w 185"/>
                <a:gd name="T9" fmla="*/ 24 h 382"/>
                <a:gd name="T10" fmla="*/ 24 w 185"/>
                <a:gd name="T11" fmla="*/ 35 h 382"/>
                <a:gd name="T12" fmla="*/ 24 w 185"/>
                <a:gd name="T13" fmla="*/ 370 h 382"/>
                <a:gd name="T14" fmla="*/ 12 w 185"/>
                <a:gd name="T15" fmla="*/ 382 h 382"/>
                <a:gd name="T16" fmla="*/ 0 w 185"/>
                <a:gd name="T17" fmla="*/ 370 h 382"/>
                <a:gd name="T18" fmla="*/ 0 w 185"/>
                <a:gd name="T19" fmla="*/ 35 h 382"/>
                <a:gd name="T20" fmla="*/ 31 w 185"/>
                <a:gd name="T21" fmla="*/ 0 h 382"/>
                <a:gd name="T22" fmla="*/ 153 w 185"/>
                <a:gd name="T23" fmla="*/ 0 h 382"/>
                <a:gd name="T24" fmla="*/ 185 w 185"/>
                <a:gd name="T25" fmla="*/ 35 h 382"/>
                <a:gd name="T26" fmla="*/ 185 w 185"/>
                <a:gd name="T27" fmla="*/ 370 h 382"/>
                <a:gd name="T28" fmla="*/ 173 w 185"/>
                <a:gd name="T29"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382">
                  <a:moveTo>
                    <a:pt x="173" y="382"/>
                  </a:moveTo>
                  <a:cubicBezTo>
                    <a:pt x="166" y="382"/>
                    <a:pt x="161" y="377"/>
                    <a:pt x="161" y="370"/>
                  </a:cubicBezTo>
                  <a:cubicBezTo>
                    <a:pt x="161" y="35"/>
                    <a:pt x="161" y="35"/>
                    <a:pt x="161" y="35"/>
                  </a:cubicBezTo>
                  <a:cubicBezTo>
                    <a:pt x="161" y="29"/>
                    <a:pt x="157" y="24"/>
                    <a:pt x="153" y="24"/>
                  </a:cubicBezTo>
                  <a:cubicBezTo>
                    <a:pt x="31" y="24"/>
                    <a:pt x="31" y="24"/>
                    <a:pt x="31" y="24"/>
                  </a:cubicBezTo>
                  <a:cubicBezTo>
                    <a:pt x="27" y="24"/>
                    <a:pt x="24" y="29"/>
                    <a:pt x="24" y="35"/>
                  </a:cubicBezTo>
                  <a:cubicBezTo>
                    <a:pt x="24" y="370"/>
                    <a:pt x="24" y="370"/>
                    <a:pt x="24" y="370"/>
                  </a:cubicBezTo>
                  <a:cubicBezTo>
                    <a:pt x="24" y="377"/>
                    <a:pt x="18" y="382"/>
                    <a:pt x="12" y="382"/>
                  </a:cubicBezTo>
                  <a:cubicBezTo>
                    <a:pt x="5" y="382"/>
                    <a:pt x="0" y="377"/>
                    <a:pt x="0" y="370"/>
                  </a:cubicBezTo>
                  <a:cubicBezTo>
                    <a:pt x="0" y="35"/>
                    <a:pt x="0" y="35"/>
                    <a:pt x="0" y="35"/>
                  </a:cubicBezTo>
                  <a:cubicBezTo>
                    <a:pt x="0" y="16"/>
                    <a:pt x="14" y="0"/>
                    <a:pt x="31" y="0"/>
                  </a:cubicBezTo>
                  <a:cubicBezTo>
                    <a:pt x="153" y="0"/>
                    <a:pt x="153" y="0"/>
                    <a:pt x="153" y="0"/>
                  </a:cubicBezTo>
                  <a:cubicBezTo>
                    <a:pt x="171" y="0"/>
                    <a:pt x="185" y="16"/>
                    <a:pt x="185" y="35"/>
                  </a:cubicBezTo>
                  <a:cubicBezTo>
                    <a:pt x="185" y="370"/>
                    <a:pt x="185" y="370"/>
                    <a:pt x="185" y="370"/>
                  </a:cubicBezTo>
                  <a:cubicBezTo>
                    <a:pt x="185" y="377"/>
                    <a:pt x="179" y="382"/>
                    <a:pt x="173" y="3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ṩlíḍè"/>
            <p:cNvSpPr/>
            <p:nvPr/>
          </p:nvSpPr>
          <p:spPr bwMode="auto">
            <a:xfrm>
              <a:off x="6307160" y="2718157"/>
              <a:ext cx="617095" cy="558845"/>
            </a:xfrm>
            <a:custGeom>
              <a:avLst/>
              <a:gdLst>
                <a:gd name="T0" fmla="*/ 104 w 116"/>
                <a:gd name="T1" fmla="*/ 105 h 105"/>
                <a:gd name="T2" fmla="*/ 92 w 116"/>
                <a:gd name="T3" fmla="*/ 93 h 105"/>
                <a:gd name="T4" fmla="*/ 92 w 116"/>
                <a:gd name="T5" fmla="*/ 24 h 105"/>
                <a:gd name="T6" fmla="*/ 24 w 116"/>
                <a:gd name="T7" fmla="*/ 24 h 105"/>
                <a:gd name="T8" fmla="*/ 24 w 116"/>
                <a:gd name="T9" fmla="*/ 93 h 105"/>
                <a:gd name="T10" fmla="*/ 12 w 116"/>
                <a:gd name="T11" fmla="*/ 105 h 105"/>
                <a:gd name="T12" fmla="*/ 0 w 116"/>
                <a:gd name="T13" fmla="*/ 93 h 105"/>
                <a:gd name="T14" fmla="*/ 0 w 116"/>
                <a:gd name="T15" fmla="*/ 12 h 105"/>
                <a:gd name="T16" fmla="*/ 12 w 116"/>
                <a:gd name="T17" fmla="*/ 0 h 105"/>
                <a:gd name="T18" fmla="*/ 104 w 116"/>
                <a:gd name="T19" fmla="*/ 0 h 105"/>
                <a:gd name="T20" fmla="*/ 116 w 116"/>
                <a:gd name="T21" fmla="*/ 12 h 105"/>
                <a:gd name="T22" fmla="*/ 116 w 116"/>
                <a:gd name="T23" fmla="*/ 93 h 105"/>
                <a:gd name="T24" fmla="*/ 104 w 116"/>
                <a:gd name="T25"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05">
                  <a:moveTo>
                    <a:pt x="104" y="105"/>
                  </a:moveTo>
                  <a:cubicBezTo>
                    <a:pt x="97" y="105"/>
                    <a:pt x="92" y="100"/>
                    <a:pt x="92" y="93"/>
                  </a:cubicBezTo>
                  <a:cubicBezTo>
                    <a:pt x="92" y="24"/>
                    <a:pt x="92" y="24"/>
                    <a:pt x="92" y="24"/>
                  </a:cubicBezTo>
                  <a:cubicBezTo>
                    <a:pt x="24" y="24"/>
                    <a:pt x="24" y="24"/>
                    <a:pt x="24" y="24"/>
                  </a:cubicBezTo>
                  <a:cubicBezTo>
                    <a:pt x="24" y="93"/>
                    <a:pt x="24" y="93"/>
                    <a:pt x="24" y="93"/>
                  </a:cubicBezTo>
                  <a:cubicBezTo>
                    <a:pt x="24" y="100"/>
                    <a:pt x="19" y="105"/>
                    <a:pt x="12" y="105"/>
                  </a:cubicBezTo>
                  <a:cubicBezTo>
                    <a:pt x="6" y="105"/>
                    <a:pt x="0" y="100"/>
                    <a:pt x="0" y="93"/>
                  </a:cubicBezTo>
                  <a:cubicBezTo>
                    <a:pt x="0" y="12"/>
                    <a:pt x="0" y="12"/>
                    <a:pt x="0" y="12"/>
                  </a:cubicBezTo>
                  <a:cubicBezTo>
                    <a:pt x="0" y="5"/>
                    <a:pt x="6" y="0"/>
                    <a:pt x="12" y="0"/>
                  </a:cubicBezTo>
                  <a:cubicBezTo>
                    <a:pt x="104" y="0"/>
                    <a:pt x="104" y="0"/>
                    <a:pt x="104" y="0"/>
                  </a:cubicBezTo>
                  <a:cubicBezTo>
                    <a:pt x="110" y="0"/>
                    <a:pt x="116" y="5"/>
                    <a:pt x="116" y="12"/>
                  </a:cubicBezTo>
                  <a:cubicBezTo>
                    <a:pt x="116" y="93"/>
                    <a:pt x="116" y="93"/>
                    <a:pt x="116" y="93"/>
                  </a:cubicBezTo>
                  <a:cubicBezTo>
                    <a:pt x="116" y="100"/>
                    <a:pt x="110" y="105"/>
                    <a:pt x="104"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îŝľîḍê"/>
            <p:cNvSpPr/>
            <p:nvPr/>
          </p:nvSpPr>
          <p:spPr bwMode="auto">
            <a:xfrm>
              <a:off x="6552906" y="1926311"/>
              <a:ext cx="127424" cy="871943"/>
            </a:xfrm>
            <a:custGeom>
              <a:avLst/>
              <a:gdLst>
                <a:gd name="T0" fmla="*/ 12 w 24"/>
                <a:gd name="T1" fmla="*/ 164 h 164"/>
                <a:gd name="T2" fmla="*/ 0 w 24"/>
                <a:gd name="T3" fmla="*/ 152 h 164"/>
                <a:gd name="T4" fmla="*/ 0 w 24"/>
                <a:gd name="T5" fmla="*/ 12 h 164"/>
                <a:gd name="T6" fmla="*/ 12 w 24"/>
                <a:gd name="T7" fmla="*/ 0 h 164"/>
                <a:gd name="T8" fmla="*/ 24 w 24"/>
                <a:gd name="T9" fmla="*/ 12 h 164"/>
                <a:gd name="T10" fmla="*/ 24 w 24"/>
                <a:gd name="T11" fmla="*/ 152 h 164"/>
                <a:gd name="T12" fmla="*/ 12 w 24"/>
                <a:gd name="T13" fmla="*/ 164 h 164"/>
              </a:gdLst>
              <a:ahLst/>
              <a:cxnLst>
                <a:cxn ang="0">
                  <a:pos x="T0" y="T1"/>
                </a:cxn>
                <a:cxn ang="0">
                  <a:pos x="T2" y="T3"/>
                </a:cxn>
                <a:cxn ang="0">
                  <a:pos x="T4" y="T5"/>
                </a:cxn>
                <a:cxn ang="0">
                  <a:pos x="T6" y="T7"/>
                </a:cxn>
                <a:cxn ang="0">
                  <a:pos x="T8" y="T9"/>
                </a:cxn>
                <a:cxn ang="0">
                  <a:pos x="T10" y="T11"/>
                </a:cxn>
                <a:cxn ang="0">
                  <a:pos x="T12" y="T13"/>
                </a:cxn>
              </a:cxnLst>
              <a:rect l="0" t="0" r="r" b="b"/>
              <a:pathLst>
                <a:path w="24" h="164">
                  <a:moveTo>
                    <a:pt x="12" y="164"/>
                  </a:moveTo>
                  <a:cubicBezTo>
                    <a:pt x="6" y="164"/>
                    <a:pt x="0" y="158"/>
                    <a:pt x="0" y="152"/>
                  </a:cubicBezTo>
                  <a:cubicBezTo>
                    <a:pt x="0" y="12"/>
                    <a:pt x="0" y="12"/>
                    <a:pt x="0" y="12"/>
                  </a:cubicBezTo>
                  <a:cubicBezTo>
                    <a:pt x="0" y="6"/>
                    <a:pt x="6" y="0"/>
                    <a:pt x="12" y="0"/>
                  </a:cubicBezTo>
                  <a:cubicBezTo>
                    <a:pt x="19" y="0"/>
                    <a:pt x="24" y="6"/>
                    <a:pt x="24" y="12"/>
                  </a:cubicBezTo>
                  <a:cubicBezTo>
                    <a:pt x="24" y="152"/>
                    <a:pt x="24" y="152"/>
                    <a:pt x="24" y="152"/>
                  </a:cubicBezTo>
                  <a:cubicBezTo>
                    <a:pt x="24" y="158"/>
                    <a:pt x="19" y="164"/>
                    <a:pt x="12"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iṡḻiďe"/>
            <p:cNvSpPr/>
            <p:nvPr/>
          </p:nvSpPr>
          <p:spPr bwMode="auto">
            <a:xfrm>
              <a:off x="7308347" y="1638697"/>
              <a:ext cx="1700196" cy="3569685"/>
            </a:xfrm>
            <a:custGeom>
              <a:avLst/>
              <a:gdLst>
                <a:gd name="T0" fmla="*/ 12 w 319"/>
                <a:gd name="T1" fmla="*/ 671 h 671"/>
                <a:gd name="T2" fmla="*/ 0 w 319"/>
                <a:gd name="T3" fmla="*/ 659 h 671"/>
                <a:gd name="T4" fmla="*/ 0 w 319"/>
                <a:gd name="T5" fmla="*/ 46 h 671"/>
                <a:gd name="T6" fmla="*/ 46 w 319"/>
                <a:gd name="T7" fmla="*/ 0 h 671"/>
                <a:gd name="T8" fmla="*/ 273 w 319"/>
                <a:gd name="T9" fmla="*/ 0 h 671"/>
                <a:gd name="T10" fmla="*/ 319 w 319"/>
                <a:gd name="T11" fmla="*/ 46 h 671"/>
                <a:gd name="T12" fmla="*/ 319 w 319"/>
                <a:gd name="T13" fmla="*/ 322 h 671"/>
                <a:gd name="T14" fmla="*/ 307 w 319"/>
                <a:gd name="T15" fmla="*/ 334 h 671"/>
                <a:gd name="T16" fmla="*/ 296 w 319"/>
                <a:gd name="T17" fmla="*/ 322 h 671"/>
                <a:gd name="T18" fmla="*/ 296 w 319"/>
                <a:gd name="T19" fmla="*/ 46 h 671"/>
                <a:gd name="T20" fmla="*/ 273 w 319"/>
                <a:gd name="T21" fmla="*/ 23 h 671"/>
                <a:gd name="T22" fmla="*/ 46 w 319"/>
                <a:gd name="T23" fmla="*/ 23 h 671"/>
                <a:gd name="T24" fmla="*/ 24 w 319"/>
                <a:gd name="T25" fmla="*/ 46 h 671"/>
                <a:gd name="T26" fmla="*/ 24 w 319"/>
                <a:gd name="T27" fmla="*/ 659 h 671"/>
                <a:gd name="T28" fmla="*/ 12 w 319"/>
                <a:gd name="T29" fmla="*/ 671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9" h="671">
                  <a:moveTo>
                    <a:pt x="12" y="671"/>
                  </a:moveTo>
                  <a:cubicBezTo>
                    <a:pt x="5" y="671"/>
                    <a:pt x="0" y="666"/>
                    <a:pt x="0" y="659"/>
                  </a:cubicBezTo>
                  <a:cubicBezTo>
                    <a:pt x="0" y="46"/>
                    <a:pt x="0" y="46"/>
                    <a:pt x="0" y="46"/>
                  </a:cubicBezTo>
                  <a:cubicBezTo>
                    <a:pt x="0" y="21"/>
                    <a:pt x="21" y="0"/>
                    <a:pt x="46" y="0"/>
                  </a:cubicBezTo>
                  <a:cubicBezTo>
                    <a:pt x="273" y="0"/>
                    <a:pt x="273" y="0"/>
                    <a:pt x="273" y="0"/>
                  </a:cubicBezTo>
                  <a:cubicBezTo>
                    <a:pt x="298" y="0"/>
                    <a:pt x="319" y="21"/>
                    <a:pt x="319" y="46"/>
                  </a:cubicBezTo>
                  <a:cubicBezTo>
                    <a:pt x="319" y="322"/>
                    <a:pt x="319" y="322"/>
                    <a:pt x="319" y="322"/>
                  </a:cubicBezTo>
                  <a:cubicBezTo>
                    <a:pt x="319" y="329"/>
                    <a:pt x="314" y="334"/>
                    <a:pt x="307" y="334"/>
                  </a:cubicBezTo>
                  <a:cubicBezTo>
                    <a:pt x="301" y="334"/>
                    <a:pt x="296" y="329"/>
                    <a:pt x="296" y="322"/>
                  </a:cubicBezTo>
                  <a:cubicBezTo>
                    <a:pt x="296" y="46"/>
                    <a:pt x="296" y="46"/>
                    <a:pt x="296" y="46"/>
                  </a:cubicBezTo>
                  <a:cubicBezTo>
                    <a:pt x="296" y="34"/>
                    <a:pt x="285" y="23"/>
                    <a:pt x="273" y="23"/>
                  </a:cubicBezTo>
                  <a:cubicBezTo>
                    <a:pt x="46" y="23"/>
                    <a:pt x="46" y="23"/>
                    <a:pt x="46" y="23"/>
                  </a:cubicBezTo>
                  <a:cubicBezTo>
                    <a:pt x="34" y="23"/>
                    <a:pt x="24" y="34"/>
                    <a:pt x="24" y="46"/>
                  </a:cubicBezTo>
                  <a:cubicBezTo>
                    <a:pt x="24" y="659"/>
                    <a:pt x="24" y="659"/>
                    <a:pt x="24" y="659"/>
                  </a:cubicBezTo>
                  <a:cubicBezTo>
                    <a:pt x="24" y="666"/>
                    <a:pt x="18" y="671"/>
                    <a:pt x="12" y="6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iṥliḑe"/>
            <p:cNvSpPr/>
            <p:nvPr/>
          </p:nvSpPr>
          <p:spPr bwMode="auto">
            <a:xfrm>
              <a:off x="8406010" y="3304307"/>
              <a:ext cx="1268777" cy="1898614"/>
            </a:xfrm>
            <a:custGeom>
              <a:avLst/>
              <a:gdLst>
                <a:gd name="T0" fmla="*/ 226 w 238"/>
                <a:gd name="T1" fmla="*/ 357 h 357"/>
                <a:gd name="T2" fmla="*/ 214 w 238"/>
                <a:gd name="T3" fmla="*/ 345 h 357"/>
                <a:gd name="T4" fmla="*/ 214 w 238"/>
                <a:gd name="T5" fmla="*/ 35 h 357"/>
                <a:gd name="T6" fmla="*/ 203 w 238"/>
                <a:gd name="T7" fmla="*/ 24 h 357"/>
                <a:gd name="T8" fmla="*/ 35 w 238"/>
                <a:gd name="T9" fmla="*/ 24 h 357"/>
                <a:gd name="T10" fmla="*/ 24 w 238"/>
                <a:gd name="T11" fmla="*/ 35 h 357"/>
                <a:gd name="T12" fmla="*/ 24 w 238"/>
                <a:gd name="T13" fmla="*/ 345 h 357"/>
                <a:gd name="T14" fmla="*/ 12 w 238"/>
                <a:gd name="T15" fmla="*/ 357 h 357"/>
                <a:gd name="T16" fmla="*/ 0 w 238"/>
                <a:gd name="T17" fmla="*/ 345 h 357"/>
                <a:gd name="T18" fmla="*/ 0 w 238"/>
                <a:gd name="T19" fmla="*/ 35 h 357"/>
                <a:gd name="T20" fmla="*/ 35 w 238"/>
                <a:gd name="T21" fmla="*/ 0 h 357"/>
                <a:gd name="T22" fmla="*/ 203 w 238"/>
                <a:gd name="T23" fmla="*/ 0 h 357"/>
                <a:gd name="T24" fmla="*/ 238 w 238"/>
                <a:gd name="T25" fmla="*/ 35 h 357"/>
                <a:gd name="T26" fmla="*/ 238 w 238"/>
                <a:gd name="T27" fmla="*/ 345 h 357"/>
                <a:gd name="T28" fmla="*/ 226 w 238"/>
                <a:gd name="T29" fmla="*/ 357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8" h="357">
                  <a:moveTo>
                    <a:pt x="226" y="357"/>
                  </a:moveTo>
                  <a:cubicBezTo>
                    <a:pt x="220" y="357"/>
                    <a:pt x="214" y="352"/>
                    <a:pt x="214" y="345"/>
                  </a:cubicBezTo>
                  <a:cubicBezTo>
                    <a:pt x="214" y="35"/>
                    <a:pt x="214" y="35"/>
                    <a:pt x="214" y="35"/>
                  </a:cubicBezTo>
                  <a:cubicBezTo>
                    <a:pt x="214" y="29"/>
                    <a:pt x="209" y="24"/>
                    <a:pt x="203" y="24"/>
                  </a:cubicBezTo>
                  <a:cubicBezTo>
                    <a:pt x="35" y="24"/>
                    <a:pt x="35" y="24"/>
                    <a:pt x="35" y="24"/>
                  </a:cubicBezTo>
                  <a:cubicBezTo>
                    <a:pt x="29" y="24"/>
                    <a:pt x="24" y="29"/>
                    <a:pt x="24" y="35"/>
                  </a:cubicBezTo>
                  <a:cubicBezTo>
                    <a:pt x="24" y="345"/>
                    <a:pt x="24" y="345"/>
                    <a:pt x="24" y="345"/>
                  </a:cubicBezTo>
                  <a:cubicBezTo>
                    <a:pt x="24" y="352"/>
                    <a:pt x="18" y="357"/>
                    <a:pt x="12" y="357"/>
                  </a:cubicBezTo>
                  <a:cubicBezTo>
                    <a:pt x="5" y="357"/>
                    <a:pt x="0" y="352"/>
                    <a:pt x="0" y="345"/>
                  </a:cubicBezTo>
                  <a:cubicBezTo>
                    <a:pt x="0" y="35"/>
                    <a:pt x="0" y="35"/>
                    <a:pt x="0" y="35"/>
                  </a:cubicBezTo>
                  <a:cubicBezTo>
                    <a:pt x="0" y="16"/>
                    <a:pt x="15" y="0"/>
                    <a:pt x="35" y="0"/>
                  </a:cubicBezTo>
                  <a:cubicBezTo>
                    <a:pt x="203" y="0"/>
                    <a:pt x="203" y="0"/>
                    <a:pt x="203" y="0"/>
                  </a:cubicBezTo>
                  <a:cubicBezTo>
                    <a:pt x="222" y="0"/>
                    <a:pt x="238" y="16"/>
                    <a:pt x="238" y="35"/>
                  </a:cubicBezTo>
                  <a:cubicBezTo>
                    <a:pt x="238" y="345"/>
                    <a:pt x="238" y="345"/>
                    <a:pt x="238" y="345"/>
                  </a:cubicBezTo>
                  <a:cubicBezTo>
                    <a:pt x="238" y="352"/>
                    <a:pt x="233" y="357"/>
                    <a:pt x="226" y="3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í$ļïḓé"/>
            <p:cNvSpPr/>
            <p:nvPr/>
          </p:nvSpPr>
          <p:spPr bwMode="auto">
            <a:xfrm>
              <a:off x="8651757" y="3650171"/>
              <a:ext cx="760902" cy="121963"/>
            </a:xfrm>
            <a:custGeom>
              <a:avLst/>
              <a:gdLst>
                <a:gd name="T0" fmla="*/ 131 w 143"/>
                <a:gd name="T1" fmla="*/ 23 h 23"/>
                <a:gd name="T2" fmla="*/ 12 w 143"/>
                <a:gd name="T3" fmla="*/ 23 h 23"/>
                <a:gd name="T4" fmla="*/ 0 w 143"/>
                <a:gd name="T5" fmla="*/ 12 h 23"/>
                <a:gd name="T6" fmla="*/ 12 w 143"/>
                <a:gd name="T7" fmla="*/ 0 h 23"/>
                <a:gd name="T8" fmla="*/ 131 w 143"/>
                <a:gd name="T9" fmla="*/ 0 h 23"/>
                <a:gd name="T10" fmla="*/ 143 w 143"/>
                <a:gd name="T11" fmla="*/ 12 h 23"/>
                <a:gd name="T12" fmla="*/ 131 w 143"/>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143" h="23">
                  <a:moveTo>
                    <a:pt x="131" y="23"/>
                  </a:moveTo>
                  <a:cubicBezTo>
                    <a:pt x="12" y="23"/>
                    <a:pt x="12" y="23"/>
                    <a:pt x="12" y="23"/>
                  </a:cubicBezTo>
                  <a:cubicBezTo>
                    <a:pt x="5" y="23"/>
                    <a:pt x="0" y="18"/>
                    <a:pt x="0" y="12"/>
                  </a:cubicBezTo>
                  <a:cubicBezTo>
                    <a:pt x="0" y="5"/>
                    <a:pt x="5" y="0"/>
                    <a:pt x="12" y="0"/>
                  </a:cubicBezTo>
                  <a:cubicBezTo>
                    <a:pt x="131" y="0"/>
                    <a:pt x="131" y="0"/>
                    <a:pt x="131" y="0"/>
                  </a:cubicBezTo>
                  <a:cubicBezTo>
                    <a:pt x="138" y="0"/>
                    <a:pt x="143" y="5"/>
                    <a:pt x="143" y="12"/>
                  </a:cubicBezTo>
                  <a:cubicBezTo>
                    <a:pt x="143" y="18"/>
                    <a:pt x="138" y="23"/>
                    <a:pt x="131"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ïš1íḍe"/>
            <p:cNvSpPr/>
            <p:nvPr/>
          </p:nvSpPr>
          <p:spPr bwMode="auto">
            <a:xfrm>
              <a:off x="8651757" y="3894096"/>
              <a:ext cx="760902" cy="127424"/>
            </a:xfrm>
            <a:custGeom>
              <a:avLst/>
              <a:gdLst>
                <a:gd name="T0" fmla="*/ 131 w 143"/>
                <a:gd name="T1" fmla="*/ 24 h 24"/>
                <a:gd name="T2" fmla="*/ 12 w 143"/>
                <a:gd name="T3" fmla="*/ 24 h 24"/>
                <a:gd name="T4" fmla="*/ 0 w 143"/>
                <a:gd name="T5" fmla="*/ 12 h 24"/>
                <a:gd name="T6" fmla="*/ 12 w 143"/>
                <a:gd name="T7" fmla="*/ 0 h 24"/>
                <a:gd name="T8" fmla="*/ 131 w 143"/>
                <a:gd name="T9" fmla="*/ 0 h 24"/>
                <a:gd name="T10" fmla="*/ 143 w 143"/>
                <a:gd name="T11" fmla="*/ 12 h 24"/>
                <a:gd name="T12" fmla="*/ 131 w 143"/>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143" h="24">
                  <a:moveTo>
                    <a:pt x="131" y="24"/>
                  </a:moveTo>
                  <a:cubicBezTo>
                    <a:pt x="12" y="24"/>
                    <a:pt x="12" y="24"/>
                    <a:pt x="12" y="24"/>
                  </a:cubicBezTo>
                  <a:cubicBezTo>
                    <a:pt x="5" y="24"/>
                    <a:pt x="0" y="19"/>
                    <a:pt x="0" y="12"/>
                  </a:cubicBezTo>
                  <a:cubicBezTo>
                    <a:pt x="0" y="6"/>
                    <a:pt x="5" y="0"/>
                    <a:pt x="12" y="0"/>
                  </a:cubicBezTo>
                  <a:cubicBezTo>
                    <a:pt x="131" y="0"/>
                    <a:pt x="131" y="0"/>
                    <a:pt x="131" y="0"/>
                  </a:cubicBezTo>
                  <a:cubicBezTo>
                    <a:pt x="138" y="0"/>
                    <a:pt x="143" y="6"/>
                    <a:pt x="143" y="12"/>
                  </a:cubicBezTo>
                  <a:cubicBezTo>
                    <a:pt x="143" y="19"/>
                    <a:pt x="138" y="24"/>
                    <a:pt x="13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ïślïḍe"/>
            <p:cNvSpPr/>
            <p:nvPr/>
          </p:nvSpPr>
          <p:spPr bwMode="auto">
            <a:xfrm>
              <a:off x="7601421" y="2070117"/>
              <a:ext cx="420499" cy="664424"/>
            </a:xfrm>
            <a:custGeom>
              <a:avLst/>
              <a:gdLst>
                <a:gd name="T0" fmla="*/ 67 w 79"/>
                <a:gd name="T1" fmla="*/ 125 h 125"/>
                <a:gd name="T2" fmla="*/ 12 w 79"/>
                <a:gd name="T3" fmla="*/ 125 h 125"/>
                <a:gd name="T4" fmla="*/ 0 w 79"/>
                <a:gd name="T5" fmla="*/ 113 h 125"/>
                <a:gd name="T6" fmla="*/ 0 w 79"/>
                <a:gd name="T7" fmla="*/ 12 h 125"/>
                <a:gd name="T8" fmla="*/ 12 w 79"/>
                <a:gd name="T9" fmla="*/ 0 h 125"/>
                <a:gd name="T10" fmla="*/ 67 w 79"/>
                <a:gd name="T11" fmla="*/ 0 h 125"/>
                <a:gd name="T12" fmla="*/ 79 w 79"/>
                <a:gd name="T13" fmla="*/ 12 h 125"/>
                <a:gd name="T14" fmla="*/ 79 w 79"/>
                <a:gd name="T15" fmla="*/ 113 h 125"/>
                <a:gd name="T16" fmla="*/ 67 w 79"/>
                <a:gd name="T17" fmla="*/ 125 h 125"/>
                <a:gd name="T18" fmla="*/ 24 w 79"/>
                <a:gd name="T19" fmla="*/ 101 h 125"/>
                <a:gd name="T20" fmla="*/ 55 w 79"/>
                <a:gd name="T21" fmla="*/ 101 h 125"/>
                <a:gd name="T22" fmla="*/ 55 w 79"/>
                <a:gd name="T23" fmla="*/ 24 h 125"/>
                <a:gd name="T24" fmla="*/ 24 w 79"/>
                <a:gd name="T25" fmla="*/ 24 h 125"/>
                <a:gd name="T26" fmla="*/ 24 w 79"/>
                <a:gd name="T27" fmla="*/ 10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125">
                  <a:moveTo>
                    <a:pt x="67" y="125"/>
                  </a:moveTo>
                  <a:cubicBezTo>
                    <a:pt x="12" y="125"/>
                    <a:pt x="12" y="125"/>
                    <a:pt x="12" y="125"/>
                  </a:cubicBezTo>
                  <a:cubicBezTo>
                    <a:pt x="5" y="125"/>
                    <a:pt x="0" y="120"/>
                    <a:pt x="0" y="113"/>
                  </a:cubicBezTo>
                  <a:cubicBezTo>
                    <a:pt x="0" y="12"/>
                    <a:pt x="0" y="12"/>
                    <a:pt x="0" y="12"/>
                  </a:cubicBezTo>
                  <a:cubicBezTo>
                    <a:pt x="0" y="6"/>
                    <a:pt x="5" y="0"/>
                    <a:pt x="12" y="0"/>
                  </a:cubicBezTo>
                  <a:cubicBezTo>
                    <a:pt x="67" y="0"/>
                    <a:pt x="67" y="0"/>
                    <a:pt x="67" y="0"/>
                  </a:cubicBezTo>
                  <a:cubicBezTo>
                    <a:pt x="73" y="0"/>
                    <a:pt x="79" y="6"/>
                    <a:pt x="79" y="12"/>
                  </a:cubicBezTo>
                  <a:cubicBezTo>
                    <a:pt x="79" y="113"/>
                    <a:pt x="79" y="113"/>
                    <a:pt x="79" y="113"/>
                  </a:cubicBezTo>
                  <a:cubicBezTo>
                    <a:pt x="79" y="120"/>
                    <a:pt x="73" y="125"/>
                    <a:pt x="67" y="125"/>
                  </a:cubicBezTo>
                  <a:close/>
                  <a:moveTo>
                    <a:pt x="24" y="101"/>
                  </a:moveTo>
                  <a:cubicBezTo>
                    <a:pt x="55" y="101"/>
                    <a:pt x="55" y="101"/>
                    <a:pt x="55" y="101"/>
                  </a:cubicBezTo>
                  <a:cubicBezTo>
                    <a:pt x="55" y="24"/>
                    <a:pt x="55" y="24"/>
                    <a:pt x="55" y="24"/>
                  </a:cubicBezTo>
                  <a:cubicBezTo>
                    <a:pt x="24" y="24"/>
                    <a:pt x="24" y="24"/>
                    <a:pt x="24" y="24"/>
                  </a:cubicBezTo>
                  <a:lnTo>
                    <a:pt x="24"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išľiḋe"/>
            <p:cNvSpPr/>
            <p:nvPr/>
          </p:nvSpPr>
          <p:spPr bwMode="auto">
            <a:xfrm>
              <a:off x="7601421" y="2883809"/>
              <a:ext cx="420499" cy="664424"/>
            </a:xfrm>
            <a:custGeom>
              <a:avLst/>
              <a:gdLst>
                <a:gd name="T0" fmla="*/ 67 w 79"/>
                <a:gd name="T1" fmla="*/ 125 h 125"/>
                <a:gd name="T2" fmla="*/ 12 w 79"/>
                <a:gd name="T3" fmla="*/ 125 h 125"/>
                <a:gd name="T4" fmla="*/ 0 w 79"/>
                <a:gd name="T5" fmla="*/ 113 h 125"/>
                <a:gd name="T6" fmla="*/ 0 w 79"/>
                <a:gd name="T7" fmla="*/ 11 h 125"/>
                <a:gd name="T8" fmla="*/ 12 w 79"/>
                <a:gd name="T9" fmla="*/ 0 h 125"/>
                <a:gd name="T10" fmla="*/ 67 w 79"/>
                <a:gd name="T11" fmla="*/ 0 h 125"/>
                <a:gd name="T12" fmla="*/ 79 w 79"/>
                <a:gd name="T13" fmla="*/ 11 h 125"/>
                <a:gd name="T14" fmla="*/ 79 w 79"/>
                <a:gd name="T15" fmla="*/ 113 h 125"/>
                <a:gd name="T16" fmla="*/ 67 w 79"/>
                <a:gd name="T17" fmla="*/ 125 h 125"/>
                <a:gd name="T18" fmla="*/ 24 w 79"/>
                <a:gd name="T19" fmla="*/ 101 h 125"/>
                <a:gd name="T20" fmla="*/ 55 w 79"/>
                <a:gd name="T21" fmla="*/ 101 h 125"/>
                <a:gd name="T22" fmla="*/ 55 w 79"/>
                <a:gd name="T23" fmla="*/ 23 h 125"/>
                <a:gd name="T24" fmla="*/ 24 w 79"/>
                <a:gd name="T25" fmla="*/ 23 h 125"/>
                <a:gd name="T26" fmla="*/ 24 w 79"/>
                <a:gd name="T27" fmla="*/ 10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125">
                  <a:moveTo>
                    <a:pt x="67" y="125"/>
                  </a:moveTo>
                  <a:cubicBezTo>
                    <a:pt x="12" y="125"/>
                    <a:pt x="12" y="125"/>
                    <a:pt x="12" y="125"/>
                  </a:cubicBezTo>
                  <a:cubicBezTo>
                    <a:pt x="5" y="125"/>
                    <a:pt x="0" y="119"/>
                    <a:pt x="0" y="113"/>
                  </a:cubicBezTo>
                  <a:cubicBezTo>
                    <a:pt x="0" y="11"/>
                    <a:pt x="0" y="11"/>
                    <a:pt x="0" y="11"/>
                  </a:cubicBezTo>
                  <a:cubicBezTo>
                    <a:pt x="0" y="5"/>
                    <a:pt x="5" y="0"/>
                    <a:pt x="12" y="0"/>
                  </a:cubicBezTo>
                  <a:cubicBezTo>
                    <a:pt x="67" y="0"/>
                    <a:pt x="67" y="0"/>
                    <a:pt x="67" y="0"/>
                  </a:cubicBezTo>
                  <a:cubicBezTo>
                    <a:pt x="73" y="0"/>
                    <a:pt x="79" y="5"/>
                    <a:pt x="79" y="11"/>
                  </a:cubicBezTo>
                  <a:cubicBezTo>
                    <a:pt x="79" y="113"/>
                    <a:pt x="79" y="113"/>
                    <a:pt x="79" y="113"/>
                  </a:cubicBezTo>
                  <a:cubicBezTo>
                    <a:pt x="79" y="119"/>
                    <a:pt x="73" y="125"/>
                    <a:pt x="67" y="125"/>
                  </a:cubicBezTo>
                  <a:close/>
                  <a:moveTo>
                    <a:pt x="24" y="101"/>
                  </a:moveTo>
                  <a:cubicBezTo>
                    <a:pt x="55" y="101"/>
                    <a:pt x="55" y="101"/>
                    <a:pt x="55" y="101"/>
                  </a:cubicBezTo>
                  <a:cubicBezTo>
                    <a:pt x="55" y="23"/>
                    <a:pt x="55" y="23"/>
                    <a:pt x="55" y="23"/>
                  </a:cubicBezTo>
                  <a:cubicBezTo>
                    <a:pt x="24" y="23"/>
                    <a:pt x="24" y="23"/>
                    <a:pt x="24" y="23"/>
                  </a:cubicBezTo>
                  <a:lnTo>
                    <a:pt x="24"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í$ľïďê"/>
            <p:cNvSpPr/>
            <p:nvPr/>
          </p:nvSpPr>
          <p:spPr bwMode="auto">
            <a:xfrm>
              <a:off x="8193031" y="2070117"/>
              <a:ext cx="420499" cy="664424"/>
            </a:xfrm>
            <a:custGeom>
              <a:avLst/>
              <a:gdLst>
                <a:gd name="T0" fmla="*/ 67 w 79"/>
                <a:gd name="T1" fmla="*/ 125 h 125"/>
                <a:gd name="T2" fmla="*/ 12 w 79"/>
                <a:gd name="T3" fmla="*/ 125 h 125"/>
                <a:gd name="T4" fmla="*/ 0 w 79"/>
                <a:gd name="T5" fmla="*/ 113 h 125"/>
                <a:gd name="T6" fmla="*/ 0 w 79"/>
                <a:gd name="T7" fmla="*/ 12 h 125"/>
                <a:gd name="T8" fmla="*/ 12 w 79"/>
                <a:gd name="T9" fmla="*/ 0 h 125"/>
                <a:gd name="T10" fmla="*/ 67 w 79"/>
                <a:gd name="T11" fmla="*/ 0 h 125"/>
                <a:gd name="T12" fmla="*/ 79 w 79"/>
                <a:gd name="T13" fmla="*/ 12 h 125"/>
                <a:gd name="T14" fmla="*/ 79 w 79"/>
                <a:gd name="T15" fmla="*/ 113 h 125"/>
                <a:gd name="T16" fmla="*/ 67 w 79"/>
                <a:gd name="T17" fmla="*/ 125 h 125"/>
                <a:gd name="T18" fmla="*/ 24 w 79"/>
                <a:gd name="T19" fmla="*/ 101 h 125"/>
                <a:gd name="T20" fmla="*/ 55 w 79"/>
                <a:gd name="T21" fmla="*/ 101 h 125"/>
                <a:gd name="T22" fmla="*/ 55 w 79"/>
                <a:gd name="T23" fmla="*/ 24 h 125"/>
                <a:gd name="T24" fmla="*/ 24 w 79"/>
                <a:gd name="T25" fmla="*/ 24 h 125"/>
                <a:gd name="T26" fmla="*/ 24 w 79"/>
                <a:gd name="T27" fmla="*/ 10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125">
                  <a:moveTo>
                    <a:pt x="67" y="125"/>
                  </a:moveTo>
                  <a:cubicBezTo>
                    <a:pt x="12" y="125"/>
                    <a:pt x="12" y="125"/>
                    <a:pt x="12" y="125"/>
                  </a:cubicBezTo>
                  <a:cubicBezTo>
                    <a:pt x="6" y="125"/>
                    <a:pt x="0" y="120"/>
                    <a:pt x="0" y="113"/>
                  </a:cubicBezTo>
                  <a:cubicBezTo>
                    <a:pt x="0" y="12"/>
                    <a:pt x="0" y="12"/>
                    <a:pt x="0" y="12"/>
                  </a:cubicBezTo>
                  <a:cubicBezTo>
                    <a:pt x="0" y="6"/>
                    <a:pt x="6" y="0"/>
                    <a:pt x="12" y="0"/>
                  </a:cubicBezTo>
                  <a:cubicBezTo>
                    <a:pt x="67" y="0"/>
                    <a:pt x="67" y="0"/>
                    <a:pt x="67" y="0"/>
                  </a:cubicBezTo>
                  <a:cubicBezTo>
                    <a:pt x="74" y="0"/>
                    <a:pt x="79" y="6"/>
                    <a:pt x="79" y="12"/>
                  </a:cubicBezTo>
                  <a:cubicBezTo>
                    <a:pt x="79" y="113"/>
                    <a:pt x="79" y="113"/>
                    <a:pt x="79" y="113"/>
                  </a:cubicBezTo>
                  <a:cubicBezTo>
                    <a:pt x="79" y="120"/>
                    <a:pt x="74" y="125"/>
                    <a:pt x="67" y="125"/>
                  </a:cubicBezTo>
                  <a:close/>
                  <a:moveTo>
                    <a:pt x="24" y="101"/>
                  </a:moveTo>
                  <a:cubicBezTo>
                    <a:pt x="55" y="101"/>
                    <a:pt x="55" y="101"/>
                    <a:pt x="55" y="101"/>
                  </a:cubicBezTo>
                  <a:cubicBezTo>
                    <a:pt x="55" y="24"/>
                    <a:pt x="55" y="24"/>
                    <a:pt x="55" y="24"/>
                  </a:cubicBezTo>
                  <a:cubicBezTo>
                    <a:pt x="24" y="24"/>
                    <a:pt x="24" y="24"/>
                    <a:pt x="24" y="24"/>
                  </a:cubicBezTo>
                  <a:lnTo>
                    <a:pt x="24"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isḻiďe"/>
            <p:cNvSpPr/>
            <p:nvPr/>
          </p:nvSpPr>
          <p:spPr bwMode="auto">
            <a:xfrm>
              <a:off x="6125126" y="3500903"/>
              <a:ext cx="986624" cy="127424"/>
            </a:xfrm>
            <a:custGeom>
              <a:avLst/>
              <a:gdLst>
                <a:gd name="T0" fmla="*/ 173 w 185"/>
                <a:gd name="T1" fmla="*/ 24 h 24"/>
                <a:gd name="T2" fmla="*/ 12 w 185"/>
                <a:gd name="T3" fmla="*/ 24 h 24"/>
                <a:gd name="T4" fmla="*/ 0 w 185"/>
                <a:gd name="T5" fmla="*/ 12 h 24"/>
                <a:gd name="T6" fmla="*/ 12 w 185"/>
                <a:gd name="T7" fmla="*/ 0 h 24"/>
                <a:gd name="T8" fmla="*/ 173 w 185"/>
                <a:gd name="T9" fmla="*/ 0 h 24"/>
                <a:gd name="T10" fmla="*/ 185 w 185"/>
                <a:gd name="T11" fmla="*/ 12 h 24"/>
                <a:gd name="T12" fmla="*/ 173 w 185"/>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185" h="24">
                  <a:moveTo>
                    <a:pt x="173" y="24"/>
                  </a:moveTo>
                  <a:cubicBezTo>
                    <a:pt x="12" y="24"/>
                    <a:pt x="12" y="24"/>
                    <a:pt x="12" y="24"/>
                  </a:cubicBezTo>
                  <a:cubicBezTo>
                    <a:pt x="5" y="24"/>
                    <a:pt x="0" y="18"/>
                    <a:pt x="0" y="12"/>
                  </a:cubicBezTo>
                  <a:cubicBezTo>
                    <a:pt x="0" y="5"/>
                    <a:pt x="5" y="0"/>
                    <a:pt x="12" y="0"/>
                  </a:cubicBezTo>
                  <a:cubicBezTo>
                    <a:pt x="173" y="0"/>
                    <a:pt x="173" y="0"/>
                    <a:pt x="173" y="0"/>
                  </a:cubicBezTo>
                  <a:cubicBezTo>
                    <a:pt x="179" y="0"/>
                    <a:pt x="185" y="5"/>
                    <a:pt x="185" y="12"/>
                  </a:cubicBezTo>
                  <a:cubicBezTo>
                    <a:pt x="185" y="18"/>
                    <a:pt x="179" y="24"/>
                    <a:pt x="173"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ïṣḻîḓé"/>
            <p:cNvSpPr/>
            <p:nvPr/>
          </p:nvSpPr>
          <p:spPr bwMode="auto">
            <a:xfrm>
              <a:off x="6125126" y="3750290"/>
              <a:ext cx="986624" cy="129245"/>
            </a:xfrm>
            <a:custGeom>
              <a:avLst/>
              <a:gdLst>
                <a:gd name="T0" fmla="*/ 173 w 185"/>
                <a:gd name="T1" fmla="*/ 24 h 24"/>
                <a:gd name="T2" fmla="*/ 12 w 185"/>
                <a:gd name="T3" fmla="*/ 24 h 24"/>
                <a:gd name="T4" fmla="*/ 0 w 185"/>
                <a:gd name="T5" fmla="*/ 12 h 24"/>
                <a:gd name="T6" fmla="*/ 12 w 185"/>
                <a:gd name="T7" fmla="*/ 0 h 24"/>
                <a:gd name="T8" fmla="*/ 173 w 185"/>
                <a:gd name="T9" fmla="*/ 0 h 24"/>
                <a:gd name="T10" fmla="*/ 185 w 185"/>
                <a:gd name="T11" fmla="*/ 12 h 24"/>
                <a:gd name="T12" fmla="*/ 173 w 185"/>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185" h="24">
                  <a:moveTo>
                    <a:pt x="173" y="24"/>
                  </a:moveTo>
                  <a:cubicBezTo>
                    <a:pt x="12" y="24"/>
                    <a:pt x="12" y="24"/>
                    <a:pt x="12" y="24"/>
                  </a:cubicBezTo>
                  <a:cubicBezTo>
                    <a:pt x="5" y="24"/>
                    <a:pt x="0" y="18"/>
                    <a:pt x="0" y="12"/>
                  </a:cubicBezTo>
                  <a:cubicBezTo>
                    <a:pt x="0" y="5"/>
                    <a:pt x="5" y="0"/>
                    <a:pt x="12" y="0"/>
                  </a:cubicBezTo>
                  <a:cubicBezTo>
                    <a:pt x="173" y="0"/>
                    <a:pt x="173" y="0"/>
                    <a:pt x="173" y="0"/>
                  </a:cubicBezTo>
                  <a:cubicBezTo>
                    <a:pt x="179" y="0"/>
                    <a:pt x="185" y="5"/>
                    <a:pt x="185" y="12"/>
                  </a:cubicBezTo>
                  <a:cubicBezTo>
                    <a:pt x="185" y="18"/>
                    <a:pt x="179" y="24"/>
                    <a:pt x="173"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4" name="组合 3"/>
          <p:cNvGrpSpPr/>
          <p:nvPr/>
        </p:nvGrpSpPr>
        <p:grpSpPr>
          <a:xfrm>
            <a:off x="400499" y="290514"/>
            <a:ext cx="1678399" cy="1081239"/>
            <a:chOff x="512713" y="214085"/>
            <a:chExt cx="1977045" cy="1273629"/>
          </a:xfrm>
        </p:grpSpPr>
        <p:pic>
          <p:nvPicPr>
            <p:cNvPr id="14" name="图片 13" descr="图片包含 游戏机, 猫头鹰&#10;&#10;描述已自动生成"/>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2713" y="214085"/>
              <a:ext cx="1273629" cy="1273629"/>
            </a:xfrm>
            <a:prstGeom prst="rect">
              <a:avLst/>
            </a:prstGeom>
          </p:spPr>
        </p:pic>
        <p:pic>
          <p:nvPicPr>
            <p:cNvPr id="15" name="图片 14" descr="图片包含 游戏机, 画&#10;&#10;描述已自动生成"/>
            <p:cNvPicPr>
              <a:picLocks noChangeAspect="1"/>
            </p:cNvPicPr>
            <p:nvPr/>
          </p:nvPicPr>
          <p:blipFill>
            <a:blip r:embed="rId5">
              <a:extLst>
                <a:ext uri="{28A0092B-C50C-407E-A947-70E740481C1C}">
                  <a14:useLocalDpi xmlns:a14="http://schemas.microsoft.com/office/drawing/2010/main" val="0"/>
                </a:ext>
              </a:extLst>
            </a:blip>
            <a:srcRect t="63937" r="74876" b="4590"/>
            <a:stretch>
              <a:fillRect/>
            </a:stretch>
          </p:blipFill>
          <p:spPr>
            <a:xfrm>
              <a:off x="2151012" y="929895"/>
              <a:ext cx="338746" cy="359568"/>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grpSp>
      <p:pic>
        <p:nvPicPr>
          <p:cNvPr id="17" name="图片 16" descr="图片包含 黑暗, 电脑, 灯光, 桌子&#10;&#10;描述已自动生成"/>
          <p:cNvPicPr>
            <a:picLocks noChangeAspect="1"/>
          </p:cNvPicPr>
          <p:nvPr/>
        </p:nvPicPr>
        <p:blipFill>
          <a:blip r:embed="rId6">
            <a:extLst>
              <a:ext uri="{28A0092B-C50C-407E-A947-70E740481C1C}">
                <a14:useLocalDpi xmlns:a14="http://schemas.microsoft.com/office/drawing/2010/main" val="0"/>
              </a:ext>
            </a:extLst>
          </a:blip>
          <a:srcRect l="13610" r="53817" b="21296"/>
          <a:stretch>
            <a:fillRect/>
          </a:stretch>
        </p:blipFill>
        <p:spPr>
          <a:xfrm flipH="1">
            <a:off x="10319199" y="238308"/>
            <a:ext cx="1739900" cy="3077821"/>
          </a:xfrm>
          <a:custGeom>
            <a:avLst/>
            <a:gdLst>
              <a:gd name="connsiteX0" fmla="*/ 648206 w 3051220"/>
              <a:gd name="connsiteY0" fmla="*/ 0 h 5397500"/>
              <a:gd name="connsiteX1" fmla="*/ 1008337 w 3051220"/>
              <a:gd name="connsiteY1" fmla="*/ 0 h 5397500"/>
              <a:gd name="connsiteX2" fmla="*/ 1015184 w 3051220"/>
              <a:gd name="connsiteY2" fmla="*/ 468 h 5397500"/>
              <a:gd name="connsiteX3" fmla="*/ 1346200 w 3051220"/>
              <a:gd name="connsiteY3" fmla="*/ 12700 h 5397500"/>
              <a:gd name="connsiteX4" fmla="*/ 1549400 w 3051220"/>
              <a:gd name="connsiteY4" fmla="*/ 38100 h 5397500"/>
              <a:gd name="connsiteX5" fmla="*/ 1727200 w 3051220"/>
              <a:gd name="connsiteY5" fmla="*/ 63500 h 5397500"/>
              <a:gd name="connsiteX6" fmla="*/ 1879600 w 3051220"/>
              <a:gd name="connsiteY6" fmla="*/ 114300 h 5397500"/>
              <a:gd name="connsiteX7" fmla="*/ 1943100 w 3051220"/>
              <a:gd name="connsiteY7" fmla="*/ 127000 h 5397500"/>
              <a:gd name="connsiteX8" fmla="*/ 2006600 w 3051220"/>
              <a:gd name="connsiteY8" fmla="*/ 152400 h 5397500"/>
              <a:gd name="connsiteX9" fmla="*/ 2057400 w 3051220"/>
              <a:gd name="connsiteY9" fmla="*/ 177800 h 5397500"/>
              <a:gd name="connsiteX10" fmla="*/ 2120900 w 3051220"/>
              <a:gd name="connsiteY10" fmla="*/ 190500 h 5397500"/>
              <a:gd name="connsiteX11" fmla="*/ 2166792 w 3051220"/>
              <a:gd name="connsiteY11" fmla="*/ 213637 h 5397500"/>
              <a:gd name="connsiteX12" fmla="*/ 2179539 w 3051220"/>
              <a:gd name="connsiteY12" fmla="*/ 220240 h 5397500"/>
              <a:gd name="connsiteX13" fmla="*/ 2180224 w 3051220"/>
              <a:gd name="connsiteY13" fmla="*/ 220626 h 5397500"/>
              <a:gd name="connsiteX14" fmla="*/ 2183149 w 3051220"/>
              <a:gd name="connsiteY14" fmla="*/ 222110 h 5397500"/>
              <a:gd name="connsiteX15" fmla="*/ 2179539 w 3051220"/>
              <a:gd name="connsiteY15" fmla="*/ 220240 h 5397500"/>
              <a:gd name="connsiteX16" fmla="*/ 2168269 w 3051220"/>
              <a:gd name="connsiteY16" fmla="*/ 213892 h 5397500"/>
              <a:gd name="connsiteX17" fmla="*/ 2235200 w 3051220"/>
              <a:gd name="connsiteY17" fmla="*/ 228600 h 5397500"/>
              <a:gd name="connsiteX18" fmla="*/ 2273300 w 3051220"/>
              <a:gd name="connsiteY18" fmla="*/ 254000 h 5397500"/>
              <a:gd name="connsiteX19" fmla="*/ 2374900 w 3051220"/>
              <a:gd name="connsiteY19" fmla="*/ 279400 h 5397500"/>
              <a:gd name="connsiteX20" fmla="*/ 2527300 w 3051220"/>
              <a:gd name="connsiteY20" fmla="*/ 355600 h 5397500"/>
              <a:gd name="connsiteX21" fmla="*/ 2616200 w 3051220"/>
              <a:gd name="connsiteY21" fmla="*/ 419100 h 5397500"/>
              <a:gd name="connsiteX22" fmla="*/ 2654300 w 3051220"/>
              <a:gd name="connsiteY22" fmla="*/ 444500 h 5397500"/>
              <a:gd name="connsiteX23" fmla="*/ 2717800 w 3051220"/>
              <a:gd name="connsiteY23" fmla="*/ 457200 h 5397500"/>
              <a:gd name="connsiteX24" fmla="*/ 2755900 w 3051220"/>
              <a:gd name="connsiteY24" fmla="*/ 495300 h 5397500"/>
              <a:gd name="connsiteX25" fmla="*/ 2844800 w 3051220"/>
              <a:gd name="connsiteY25" fmla="*/ 520700 h 5397500"/>
              <a:gd name="connsiteX26" fmla="*/ 2997200 w 3051220"/>
              <a:gd name="connsiteY26" fmla="*/ 635000 h 5397500"/>
              <a:gd name="connsiteX27" fmla="*/ 3022600 w 3051220"/>
              <a:gd name="connsiteY27" fmla="*/ 673100 h 5397500"/>
              <a:gd name="connsiteX28" fmla="*/ 3048000 w 3051220"/>
              <a:gd name="connsiteY28" fmla="*/ 736600 h 5397500"/>
              <a:gd name="connsiteX29" fmla="*/ 3048000 w 3051220"/>
              <a:gd name="connsiteY29" fmla="*/ 1117600 h 5397500"/>
              <a:gd name="connsiteX30" fmla="*/ 3048000 w 3051220"/>
              <a:gd name="connsiteY30" fmla="*/ 1765300 h 5397500"/>
              <a:gd name="connsiteX31" fmla="*/ 3035300 w 3051220"/>
              <a:gd name="connsiteY31" fmla="*/ 2641600 h 5397500"/>
              <a:gd name="connsiteX32" fmla="*/ 3022600 w 3051220"/>
              <a:gd name="connsiteY32" fmla="*/ 2730500 h 5397500"/>
              <a:gd name="connsiteX33" fmla="*/ 2679700 w 3051220"/>
              <a:gd name="connsiteY33" fmla="*/ 3454400 h 5397500"/>
              <a:gd name="connsiteX34" fmla="*/ 2603500 w 3051220"/>
              <a:gd name="connsiteY34" fmla="*/ 3543300 h 5397500"/>
              <a:gd name="connsiteX35" fmla="*/ 2590800 w 3051220"/>
              <a:gd name="connsiteY35" fmla="*/ 3594100 h 5397500"/>
              <a:gd name="connsiteX36" fmla="*/ 2514600 w 3051220"/>
              <a:gd name="connsiteY36" fmla="*/ 3721100 h 5397500"/>
              <a:gd name="connsiteX37" fmla="*/ 2489200 w 3051220"/>
              <a:gd name="connsiteY37" fmla="*/ 3771900 h 5397500"/>
              <a:gd name="connsiteX38" fmla="*/ 2476500 w 3051220"/>
              <a:gd name="connsiteY38" fmla="*/ 3822700 h 5397500"/>
              <a:gd name="connsiteX39" fmla="*/ 2362200 w 3051220"/>
              <a:gd name="connsiteY39" fmla="*/ 3975100 h 5397500"/>
              <a:gd name="connsiteX40" fmla="*/ 2336800 w 3051220"/>
              <a:gd name="connsiteY40" fmla="*/ 4114800 h 5397500"/>
              <a:gd name="connsiteX41" fmla="*/ 2159000 w 3051220"/>
              <a:gd name="connsiteY41" fmla="*/ 4610100 h 5397500"/>
              <a:gd name="connsiteX42" fmla="*/ 1625600 w 3051220"/>
              <a:gd name="connsiteY42" fmla="*/ 4699000 h 5397500"/>
              <a:gd name="connsiteX43" fmla="*/ 1181100 w 3051220"/>
              <a:gd name="connsiteY43" fmla="*/ 5130800 h 5397500"/>
              <a:gd name="connsiteX44" fmla="*/ 584200 w 3051220"/>
              <a:gd name="connsiteY44" fmla="*/ 5334000 h 5397500"/>
              <a:gd name="connsiteX45" fmla="*/ 457200 w 3051220"/>
              <a:gd name="connsiteY45" fmla="*/ 5372100 h 5397500"/>
              <a:gd name="connsiteX46" fmla="*/ 254000 w 3051220"/>
              <a:gd name="connsiteY46" fmla="*/ 5397500 h 5397500"/>
              <a:gd name="connsiteX47" fmla="*/ 152400 w 3051220"/>
              <a:gd name="connsiteY47" fmla="*/ 5346700 h 5397500"/>
              <a:gd name="connsiteX48" fmla="*/ 76200 w 3051220"/>
              <a:gd name="connsiteY48" fmla="*/ 5232400 h 5397500"/>
              <a:gd name="connsiteX49" fmla="*/ 63500 w 3051220"/>
              <a:gd name="connsiteY49" fmla="*/ 5156200 h 5397500"/>
              <a:gd name="connsiteX50" fmla="*/ 25400 w 3051220"/>
              <a:gd name="connsiteY50" fmla="*/ 5118100 h 5397500"/>
              <a:gd name="connsiteX51" fmla="*/ 139700 w 3051220"/>
              <a:gd name="connsiteY51" fmla="*/ 1930400 h 5397500"/>
              <a:gd name="connsiteX52" fmla="*/ 101600 w 3051220"/>
              <a:gd name="connsiteY52" fmla="*/ 1803400 h 5397500"/>
              <a:gd name="connsiteX53" fmla="*/ 88900 w 3051220"/>
              <a:gd name="connsiteY53" fmla="*/ 1689100 h 5397500"/>
              <a:gd name="connsiteX54" fmla="*/ 76200 w 3051220"/>
              <a:gd name="connsiteY54" fmla="*/ 1612900 h 5397500"/>
              <a:gd name="connsiteX55" fmla="*/ 63500 w 3051220"/>
              <a:gd name="connsiteY55" fmla="*/ 1524000 h 5397500"/>
              <a:gd name="connsiteX56" fmla="*/ 50800 w 3051220"/>
              <a:gd name="connsiteY56" fmla="*/ 1422400 h 5397500"/>
              <a:gd name="connsiteX57" fmla="*/ 38100 w 3051220"/>
              <a:gd name="connsiteY57" fmla="*/ 1333500 h 5397500"/>
              <a:gd name="connsiteX58" fmla="*/ 0 w 3051220"/>
              <a:gd name="connsiteY58" fmla="*/ 673100 h 5397500"/>
              <a:gd name="connsiteX59" fmla="*/ 50800 w 3051220"/>
              <a:gd name="connsiteY59" fmla="*/ 533400 h 5397500"/>
              <a:gd name="connsiteX60" fmla="*/ 457200 w 3051220"/>
              <a:gd name="connsiteY60" fmla="*/ 63500 h 5397500"/>
              <a:gd name="connsiteX61" fmla="*/ 626427 w 3051220"/>
              <a:gd name="connsiteY61" fmla="*/ 6694 h 539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051220" h="5397500">
                <a:moveTo>
                  <a:pt x="648206" y="0"/>
                </a:moveTo>
                <a:lnTo>
                  <a:pt x="1008337" y="0"/>
                </a:lnTo>
                <a:lnTo>
                  <a:pt x="1015184" y="468"/>
                </a:lnTo>
                <a:cubicBezTo>
                  <a:pt x="1096195" y="5424"/>
                  <a:pt x="1202683" y="10091"/>
                  <a:pt x="1346200" y="12700"/>
                </a:cubicBezTo>
                <a:lnTo>
                  <a:pt x="1549400" y="38100"/>
                </a:lnTo>
                <a:lnTo>
                  <a:pt x="1727200" y="63500"/>
                </a:lnTo>
                <a:cubicBezTo>
                  <a:pt x="1778000" y="80433"/>
                  <a:pt x="1827092" y="103798"/>
                  <a:pt x="1879600" y="114300"/>
                </a:cubicBezTo>
                <a:cubicBezTo>
                  <a:pt x="1900767" y="118533"/>
                  <a:pt x="1922425" y="120797"/>
                  <a:pt x="1943100" y="127000"/>
                </a:cubicBezTo>
                <a:cubicBezTo>
                  <a:pt x="1964936" y="133551"/>
                  <a:pt x="1985768" y="143141"/>
                  <a:pt x="2006600" y="152400"/>
                </a:cubicBezTo>
                <a:cubicBezTo>
                  <a:pt x="2023900" y="160089"/>
                  <a:pt x="2039439" y="171813"/>
                  <a:pt x="2057400" y="177800"/>
                </a:cubicBezTo>
                <a:cubicBezTo>
                  <a:pt x="2077878" y="184626"/>
                  <a:pt x="2099733" y="186267"/>
                  <a:pt x="2120900" y="190500"/>
                </a:cubicBezTo>
                <a:cubicBezTo>
                  <a:pt x="2142259" y="201180"/>
                  <a:pt x="2156987" y="208631"/>
                  <a:pt x="2166792" y="213637"/>
                </a:cubicBezTo>
                <a:lnTo>
                  <a:pt x="2179539" y="220240"/>
                </a:lnTo>
                <a:lnTo>
                  <a:pt x="2180224" y="220626"/>
                </a:lnTo>
                <a:cubicBezTo>
                  <a:pt x="2183274" y="222257"/>
                  <a:pt x="2184818" y="223014"/>
                  <a:pt x="2183149" y="222110"/>
                </a:cubicBezTo>
                <a:lnTo>
                  <a:pt x="2179539" y="220240"/>
                </a:lnTo>
                <a:lnTo>
                  <a:pt x="2168269" y="213892"/>
                </a:lnTo>
                <a:cubicBezTo>
                  <a:pt x="2150866" y="203505"/>
                  <a:pt x="2136723" y="191671"/>
                  <a:pt x="2235200" y="228600"/>
                </a:cubicBezTo>
                <a:cubicBezTo>
                  <a:pt x="2249492" y="233959"/>
                  <a:pt x="2259648" y="247174"/>
                  <a:pt x="2273300" y="254000"/>
                </a:cubicBezTo>
                <a:cubicBezTo>
                  <a:pt x="2299335" y="267017"/>
                  <a:pt x="2350748" y="274570"/>
                  <a:pt x="2374900" y="279400"/>
                </a:cubicBezTo>
                <a:cubicBezTo>
                  <a:pt x="2425700" y="304800"/>
                  <a:pt x="2480043" y="324095"/>
                  <a:pt x="2527300" y="355600"/>
                </a:cubicBezTo>
                <a:cubicBezTo>
                  <a:pt x="2617090" y="415460"/>
                  <a:pt x="2505931" y="340336"/>
                  <a:pt x="2616200" y="419100"/>
                </a:cubicBezTo>
                <a:cubicBezTo>
                  <a:pt x="2628620" y="427972"/>
                  <a:pt x="2640008" y="439141"/>
                  <a:pt x="2654300" y="444500"/>
                </a:cubicBezTo>
                <a:cubicBezTo>
                  <a:pt x="2674511" y="452079"/>
                  <a:pt x="2696633" y="452967"/>
                  <a:pt x="2717800" y="457200"/>
                </a:cubicBezTo>
                <a:cubicBezTo>
                  <a:pt x="2730500" y="469900"/>
                  <a:pt x="2740956" y="485337"/>
                  <a:pt x="2755900" y="495300"/>
                </a:cubicBezTo>
                <a:cubicBezTo>
                  <a:pt x="2766832" y="502588"/>
                  <a:pt x="2838026" y="519006"/>
                  <a:pt x="2844800" y="520700"/>
                </a:cubicBezTo>
                <a:cubicBezTo>
                  <a:pt x="2906662" y="561941"/>
                  <a:pt x="2953151" y="582141"/>
                  <a:pt x="2997200" y="635000"/>
                </a:cubicBezTo>
                <a:cubicBezTo>
                  <a:pt x="3006971" y="646726"/>
                  <a:pt x="3015774" y="659448"/>
                  <a:pt x="3022600" y="673100"/>
                </a:cubicBezTo>
                <a:cubicBezTo>
                  <a:pt x="3032795" y="693490"/>
                  <a:pt x="3046699" y="713840"/>
                  <a:pt x="3048000" y="736600"/>
                </a:cubicBezTo>
                <a:cubicBezTo>
                  <a:pt x="3055245" y="863393"/>
                  <a:pt x="3048000" y="990600"/>
                  <a:pt x="3048000" y="1117600"/>
                </a:cubicBezTo>
                <a:lnTo>
                  <a:pt x="3048000" y="1765300"/>
                </a:lnTo>
                <a:cubicBezTo>
                  <a:pt x="3043767" y="2057400"/>
                  <a:pt x="3042985" y="2349570"/>
                  <a:pt x="3035300" y="2641600"/>
                </a:cubicBezTo>
                <a:cubicBezTo>
                  <a:pt x="3034513" y="2671524"/>
                  <a:pt x="3022600" y="2730500"/>
                  <a:pt x="3022600" y="2730500"/>
                </a:cubicBezTo>
                <a:lnTo>
                  <a:pt x="2679700" y="3454400"/>
                </a:lnTo>
                <a:cubicBezTo>
                  <a:pt x="2654300" y="3484033"/>
                  <a:pt x="2624454" y="3510372"/>
                  <a:pt x="2603500" y="3543300"/>
                </a:cubicBezTo>
                <a:cubicBezTo>
                  <a:pt x="2594129" y="3558026"/>
                  <a:pt x="2598606" y="3578488"/>
                  <a:pt x="2590800" y="3594100"/>
                </a:cubicBezTo>
                <a:cubicBezTo>
                  <a:pt x="2568722" y="3638257"/>
                  <a:pt x="2536678" y="3676943"/>
                  <a:pt x="2514600" y="3721100"/>
                </a:cubicBezTo>
                <a:cubicBezTo>
                  <a:pt x="2506133" y="3738033"/>
                  <a:pt x="2495847" y="3754173"/>
                  <a:pt x="2489200" y="3771900"/>
                </a:cubicBezTo>
                <a:cubicBezTo>
                  <a:pt x="2483071" y="3788243"/>
                  <a:pt x="2476500" y="3822700"/>
                  <a:pt x="2476500" y="3822700"/>
                </a:cubicBezTo>
                <a:lnTo>
                  <a:pt x="2362200" y="3975100"/>
                </a:lnTo>
                <a:cubicBezTo>
                  <a:pt x="2334963" y="4097665"/>
                  <a:pt x="2336800" y="4050371"/>
                  <a:pt x="2336800" y="4114800"/>
                </a:cubicBezTo>
                <a:lnTo>
                  <a:pt x="2159000" y="4610100"/>
                </a:lnTo>
                <a:lnTo>
                  <a:pt x="1625600" y="4699000"/>
                </a:lnTo>
                <a:lnTo>
                  <a:pt x="1181100" y="5130800"/>
                </a:lnTo>
                <a:lnTo>
                  <a:pt x="584200" y="5334000"/>
                </a:lnTo>
                <a:cubicBezTo>
                  <a:pt x="465884" y="5373439"/>
                  <a:pt x="510061" y="5372100"/>
                  <a:pt x="457200" y="5372100"/>
                </a:cubicBezTo>
                <a:lnTo>
                  <a:pt x="254000" y="5397500"/>
                </a:lnTo>
                <a:cubicBezTo>
                  <a:pt x="220133" y="5380567"/>
                  <a:pt x="180147" y="5372465"/>
                  <a:pt x="152400" y="5346700"/>
                </a:cubicBezTo>
                <a:cubicBezTo>
                  <a:pt x="118845" y="5315542"/>
                  <a:pt x="76200" y="5232400"/>
                  <a:pt x="76200" y="5232400"/>
                </a:cubicBezTo>
                <a:cubicBezTo>
                  <a:pt x="71967" y="5207000"/>
                  <a:pt x="73958" y="5179731"/>
                  <a:pt x="63500" y="5156200"/>
                </a:cubicBezTo>
                <a:cubicBezTo>
                  <a:pt x="56206" y="5139787"/>
                  <a:pt x="25400" y="5118100"/>
                  <a:pt x="25400" y="5118100"/>
                </a:cubicBezTo>
                <a:lnTo>
                  <a:pt x="139700" y="1930400"/>
                </a:lnTo>
                <a:cubicBezTo>
                  <a:pt x="127000" y="1888067"/>
                  <a:pt x="110705" y="1846649"/>
                  <a:pt x="101600" y="1803400"/>
                </a:cubicBezTo>
                <a:cubicBezTo>
                  <a:pt x="93703" y="1765888"/>
                  <a:pt x="93966" y="1727098"/>
                  <a:pt x="88900" y="1689100"/>
                </a:cubicBezTo>
                <a:cubicBezTo>
                  <a:pt x="85497" y="1663576"/>
                  <a:pt x="80116" y="1638351"/>
                  <a:pt x="76200" y="1612900"/>
                </a:cubicBezTo>
                <a:cubicBezTo>
                  <a:pt x="71648" y="1583314"/>
                  <a:pt x="67456" y="1553672"/>
                  <a:pt x="63500" y="1524000"/>
                </a:cubicBezTo>
                <a:cubicBezTo>
                  <a:pt x="58989" y="1490169"/>
                  <a:pt x="55311" y="1456231"/>
                  <a:pt x="50800" y="1422400"/>
                </a:cubicBezTo>
                <a:cubicBezTo>
                  <a:pt x="46844" y="1392728"/>
                  <a:pt x="38100" y="1333500"/>
                  <a:pt x="38100" y="1333500"/>
                </a:cubicBezTo>
                <a:lnTo>
                  <a:pt x="0" y="673100"/>
                </a:lnTo>
                <a:lnTo>
                  <a:pt x="50800" y="533400"/>
                </a:lnTo>
                <a:lnTo>
                  <a:pt x="457200" y="63500"/>
                </a:lnTo>
                <a:cubicBezTo>
                  <a:pt x="534342" y="37786"/>
                  <a:pt x="586900" y="19440"/>
                  <a:pt x="626427" y="6694"/>
                </a:cubicBezTo>
                <a:close/>
              </a:path>
            </a:pathLst>
          </a:custGeom>
        </p:spPr>
      </p:pic>
      <p:pic>
        <p:nvPicPr>
          <p:cNvPr id="20" name="图片 19" descr="图片包含 黑暗, 电脑, 灯光, 桌子&#10;&#10;描述已自动生成"/>
          <p:cNvPicPr>
            <a:picLocks noChangeAspect="1"/>
          </p:cNvPicPr>
          <p:nvPr/>
        </p:nvPicPr>
        <p:blipFill>
          <a:blip r:embed="rId6">
            <a:extLst>
              <a:ext uri="{28A0092B-C50C-407E-A947-70E740481C1C}">
                <a14:useLocalDpi xmlns:a14="http://schemas.microsoft.com/office/drawing/2010/main" val="0"/>
              </a:ext>
            </a:extLst>
          </a:blip>
          <a:srcRect l="48011" r="3948" b="53030"/>
          <a:stretch>
            <a:fillRect/>
          </a:stretch>
        </p:blipFill>
        <p:spPr>
          <a:xfrm flipH="1">
            <a:off x="6180032" y="462059"/>
            <a:ext cx="2720482" cy="1947238"/>
          </a:xfrm>
          <a:custGeom>
            <a:avLst/>
            <a:gdLst>
              <a:gd name="connsiteX0" fmla="*/ 0 w 2956316"/>
              <a:gd name="connsiteY0" fmla="*/ 0 h 2116040"/>
              <a:gd name="connsiteX1" fmla="*/ 2956316 w 2956316"/>
              <a:gd name="connsiteY1" fmla="*/ 0 h 2116040"/>
              <a:gd name="connsiteX2" fmla="*/ 2956316 w 2956316"/>
              <a:gd name="connsiteY2" fmla="*/ 2116040 h 2116040"/>
              <a:gd name="connsiteX3" fmla="*/ 0 w 2956316"/>
              <a:gd name="connsiteY3" fmla="*/ 2116040 h 2116040"/>
            </a:gdLst>
            <a:ahLst/>
            <a:cxnLst>
              <a:cxn ang="0">
                <a:pos x="connsiteX0" y="connsiteY0"/>
              </a:cxn>
              <a:cxn ang="0">
                <a:pos x="connsiteX1" y="connsiteY1"/>
              </a:cxn>
              <a:cxn ang="0">
                <a:pos x="connsiteX2" y="connsiteY2"/>
              </a:cxn>
              <a:cxn ang="0">
                <a:pos x="connsiteX3" y="connsiteY3"/>
              </a:cxn>
            </a:cxnLst>
            <a:rect l="l" t="t" r="r" b="b"/>
            <a:pathLst>
              <a:path w="2956316" h="2116040">
                <a:moveTo>
                  <a:pt x="0" y="0"/>
                </a:moveTo>
                <a:lnTo>
                  <a:pt x="2956316" y="0"/>
                </a:lnTo>
                <a:lnTo>
                  <a:pt x="2956316" y="2116040"/>
                </a:lnTo>
                <a:lnTo>
                  <a:pt x="0" y="2116040"/>
                </a:lnTo>
                <a:close/>
              </a:path>
            </a:pathLst>
          </a:custGeom>
        </p:spPr>
      </p:pic>
      <p:pic>
        <p:nvPicPr>
          <p:cNvPr id="32" name="图片 31" descr="图片包含 游戏机, 画&#10;&#10;描述已自动生成"/>
          <p:cNvPicPr>
            <a:picLocks noChangeAspect="1"/>
          </p:cNvPicPr>
          <p:nvPr/>
        </p:nvPicPr>
        <p:blipFill>
          <a:blip r:embed="rId5">
            <a:extLst>
              <a:ext uri="{28A0092B-C50C-407E-A947-70E740481C1C}">
                <a14:useLocalDpi xmlns:a14="http://schemas.microsoft.com/office/drawing/2010/main" val="0"/>
              </a:ext>
            </a:extLst>
          </a:blip>
          <a:srcRect t="63937" r="74876" b="4590"/>
          <a:stretch>
            <a:fillRect/>
          </a:stretch>
        </p:blipFill>
        <p:spPr>
          <a:xfrm>
            <a:off x="8303354" y="805534"/>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3" name="图片 32" descr="图片包含 游戏机, 画&#10;&#10;描述已自动生成"/>
          <p:cNvPicPr>
            <a:picLocks noChangeAspect="1"/>
          </p:cNvPicPr>
          <p:nvPr/>
        </p:nvPicPr>
        <p:blipFill>
          <a:blip r:embed="rId5">
            <a:extLst>
              <a:ext uri="{28A0092B-C50C-407E-A947-70E740481C1C}">
                <a14:useLocalDpi xmlns:a14="http://schemas.microsoft.com/office/drawing/2010/main" val="0"/>
              </a:ext>
            </a:extLst>
          </a:blip>
          <a:srcRect t="63937" r="74876" b="4590"/>
          <a:stretch>
            <a:fillRect/>
          </a:stretch>
        </p:blipFill>
        <p:spPr>
          <a:xfrm>
            <a:off x="10233312" y="893459"/>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4" name="图片 33" descr="图片包含 游戏机, 画&#10;&#10;描述已自动生成"/>
          <p:cNvPicPr>
            <a:picLocks noChangeAspect="1"/>
          </p:cNvPicPr>
          <p:nvPr/>
        </p:nvPicPr>
        <p:blipFill>
          <a:blip r:embed="rId5">
            <a:extLst>
              <a:ext uri="{28A0092B-C50C-407E-A947-70E740481C1C}">
                <a14:useLocalDpi xmlns:a14="http://schemas.microsoft.com/office/drawing/2010/main" val="0"/>
              </a:ext>
            </a:extLst>
          </a:blip>
          <a:srcRect t="63937" r="74876" b="4590"/>
          <a:stretch>
            <a:fillRect/>
          </a:stretch>
        </p:blipFill>
        <p:spPr>
          <a:xfrm>
            <a:off x="9364612" y="1072369"/>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6" name="图片 35"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62616" t="72776" r="1076"/>
          <a:stretch>
            <a:fillRect/>
          </a:stretch>
        </p:blipFill>
        <p:spPr>
          <a:xfrm>
            <a:off x="10233312" y="2312704"/>
            <a:ext cx="850367" cy="576546"/>
          </a:xfrm>
          <a:custGeom>
            <a:avLst/>
            <a:gdLst>
              <a:gd name="connsiteX0" fmla="*/ 2413262 w 2752627"/>
              <a:gd name="connsiteY0" fmla="*/ 0 h 1866270"/>
              <a:gd name="connsiteX1" fmla="*/ 2460396 w 2752627"/>
              <a:gd name="connsiteY1" fmla="*/ 75414 h 1866270"/>
              <a:gd name="connsiteX2" fmla="*/ 2479250 w 2752627"/>
              <a:gd name="connsiteY2" fmla="*/ 131975 h 1866270"/>
              <a:gd name="connsiteX3" fmla="*/ 2752627 w 2752627"/>
              <a:gd name="connsiteY3" fmla="*/ 886120 h 1866270"/>
              <a:gd name="connsiteX4" fmla="*/ 2686639 w 2752627"/>
              <a:gd name="connsiteY4" fmla="*/ 952107 h 1866270"/>
              <a:gd name="connsiteX5" fmla="*/ 2620652 w 2752627"/>
              <a:gd name="connsiteY5" fmla="*/ 961534 h 1866270"/>
              <a:gd name="connsiteX6" fmla="*/ 2535811 w 2752627"/>
              <a:gd name="connsiteY6" fmla="*/ 989814 h 1866270"/>
              <a:gd name="connsiteX7" fmla="*/ 2488677 w 2752627"/>
              <a:gd name="connsiteY7" fmla="*/ 999241 h 1866270"/>
              <a:gd name="connsiteX8" fmla="*/ 2432116 w 2752627"/>
              <a:gd name="connsiteY8" fmla="*/ 1008668 h 1866270"/>
              <a:gd name="connsiteX9" fmla="*/ 1668545 w 2752627"/>
              <a:gd name="connsiteY9" fmla="*/ 1395167 h 1866270"/>
              <a:gd name="connsiteX10" fmla="*/ 1574277 w 2752627"/>
              <a:gd name="connsiteY10" fmla="*/ 1725105 h 1866270"/>
              <a:gd name="connsiteX11" fmla="*/ 1517716 w 2752627"/>
              <a:gd name="connsiteY11" fmla="*/ 1838227 h 1866270"/>
              <a:gd name="connsiteX12" fmla="*/ 1509463 w 2752627"/>
              <a:gd name="connsiteY12" fmla="*/ 1853638 h 1866270"/>
              <a:gd name="connsiteX13" fmla="*/ 1499057 w 2752627"/>
              <a:gd name="connsiteY13" fmla="*/ 1866270 h 1866270"/>
              <a:gd name="connsiteX14" fmla="*/ 817760 w 2752627"/>
              <a:gd name="connsiteY14" fmla="*/ 1866270 h 1866270"/>
              <a:gd name="connsiteX15" fmla="*/ 452487 w 2752627"/>
              <a:gd name="connsiteY15" fmla="*/ 1734532 h 1866270"/>
              <a:gd name="connsiteX16" fmla="*/ 348792 w 2752627"/>
              <a:gd name="connsiteY16" fmla="*/ 1338606 h 1866270"/>
              <a:gd name="connsiteX17" fmla="*/ 0 w 2752627"/>
              <a:gd name="connsiteY17" fmla="*/ 1046375 h 1866270"/>
              <a:gd name="connsiteX18" fmla="*/ 28281 w 2752627"/>
              <a:gd name="connsiteY18" fmla="*/ 678730 h 1866270"/>
              <a:gd name="connsiteX19" fmla="*/ 904974 w 2752627"/>
              <a:gd name="connsiteY19" fmla="*/ 424206 h 1866270"/>
              <a:gd name="connsiteX20" fmla="*/ 1018095 w 2752627"/>
              <a:gd name="connsiteY20" fmla="*/ 424206 h 1866270"/>
              <a:gd name="connsiteX21" fmla="*/ 1310326 w 2752627"/>
              <a:gd name="connsiteY21" fmla="*/ 254524 h 1866270"/>
              <a:gd name="connsiteX22" fmla="*/ 1715679 w 2752627"/>
              <a:gd name="connsiteY22" fmla="*/ 28280 h 18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52627" h="1866270">
                <a:moveTo>
                  <a:pt x="2413262" y="0"/>
                </a:moveTo>
                <a:cubicBezTo>
                  <a:pt x="2428973" y="25138"/>
                  <a:pt x="2447139" y="48900"/>
                  <a:pt x="2460396" y="75414"/>
                </a:cubicBezTo>
                <a:cubicBezTo>
                  <a:pt x="2469284" y="93189"/>
                  <a:pt x="2479250" y="131975"/>
                  <a:pt x="2479250" y="131975"/>
                </a:cubicBezTo>
                <a:lnTo>
                  <a:pt x="2752627" y="886120"/>
                </a:lnTo>
                <a:cubicBezTo>
                  <a:pt x="2730631" y="908116"/>
                  <a:pt x="2713647" y="936674"/>
                  <a:pt x="2686639" y="952107"/>
                </a:cubicBezTo>
                <a:cubicBezTo>
                  <a:pt x="2667347" y="963131"/>
                  <a:pt x="2642208" y="956145"/>
                  <a:pt x="2620652" y="961534"/>
                </a:cubicBezTo>
                <a:cubicBezTo>
                  <a:pt x="2591732" y="968764"/>
                  <a:pt x="2565042" y="983968"/>
                  <a:pt x="2535811" y="989814"/>
                </a:cubicBezTo>
                <a:lnTo>
                  <a:pt x="2488677" y="999241"/>
                </a:lnTo>
                <a:cubicBezTo>
                  <a:pt x="2469872" y="1002660"/>
                  <a:pt x="2432116" y="1008668"/>
                  <a:pt x="2432116" y="1008668"/>
                </a:cubicBezTo>
                <a:lnTo>
                  <a:pt x="1668545" y="1395167"/>
                </a:lnTo>
                <a:lnTo>
                  <a:pt x="1574277" y="1725105"/>
                </a:lnTo>
                <a:cubicBezTo>
                  <a:pt x="1536489" y="1825873"/>
                  <a:pt x="1564440" y="1772814"/>
                  <a:pt x="1517716" y="1838227"/>
                </a:cubicBezTo>
                <a:cubicBezTo>
                  <a:pt x="1514424" y="1842836"/>
                  <a:pt x="1512139" y="1848449"/>
                  <a:pt x="1509463" y="1853638"/>
                </a:cubicBezTo>
                <a:lnTo>
                  <a:pt x="1499057" y="1866270"/>
                </a:lnTo>
                <a:lnTo>
                  <a:pt x="817760" y="1866270"/>
                </a:lnTo>
                <a:lnTo>
                  <a:pt x="452487" y="1734532"/>
                </a:lnTo>
                <a:lnTo>
                  <a:pt x="348792" y="1338606"/>
                </a:lnTo>
                <a:lnTo>
                  <a:pt x="0" y="1046375"/>
                </a:lnTo>
                <a:lnTo>
                  <a:pt x="28281" y="678730"/>
                </a:lnTo>
                <a:lnTo>
                  <a:pt x="904974" y="424206"/>
                </a:lnTo>
                <a:lnTo>
                  <a:pt x="1018095" y="424206"/>
                </a:lnTo>
                <a:lnTo>
                  <a:pt x="1310326" y="254524"/>
                </a:lnTo>
                <a:lnTo>
                  <a:pt x="1715679" y="28280"/>
                </a:lnTo>
                <a:close/>
              </a:path>
            </a:pathLst>
          </a:custGeom>
        </p:spPr>
      </p:pic>
      <p:grpSp>
        <p:nvGrpSpPr>
          <p:cNvPr id="53" name="组合 52"/>
          <p:cNvGrpSpPr/>
          <p:nvPr/>
        </p:nvGrpSpPr>
        <p:grpSpPr>
          <a:xfrm>
            <a:off x="2704921" y="2541251"/>
            <a:ext cx="8732521" cy="2890772"/>
            <a:chOff x="3310740" y="2975591"/>
            <a:chExt cx="8732521" cy="2890772"/>
          </a:xfrm>
        </p:grpSpPr>
        <p:sp>
          <p:nvSpPr>
            <p:cNvPr id="37" name="文本框 36"/>
            <p:cNvSpPr txBox="1"/>
            <p:nvPr/>
          </p:nvSpPr>
          <p:spPr>
            <a:xfrm>
              <a:off x="5154781" y="2975591"/>
              <a:ext cx="6888480" cy="1445260"/>
            </a:xfrm>
            <a:prstGeom prst="rect">
              <a:avLst/>
            </a:prstGeom>
            <a:noFill/>
          </p:spPr>
          <p:txBody>
            <a:bodyPr wrap="none" rtlCol="0">
              <a:spAutoFit/>
              <a:scene3d>
                <a:camera prst="obliqueBottomRight"/>
                <a:lightRig rig="flat" dir="t"/>
              </a:scene3d>
              <a:sp3d extrusionH="57150" contourW="12700" prstMaterial="powder">
                <a:extrusionClr>
                  <a:srgbClr val="AB8462"/>
                </a:extrusionClr>
                <a:contourClr>
                  <a:srgbClr val="AB8462"/>
                </a:contourClr>
              </a:sp3d>
            </a:bodyPr>
            <a:lstStyle/>
            <a:p>
              <a:r>
                <a:rPr lang="zh-CN" altLang="en-US" sz="8800">
                  <a:ln w="19050">
                    <a:noFill/>
                  </a:ln>
                  <a:solidFill>
                    <a:srgbClr val="AB8462"/>
                  </a:solidFill>
                  <a:effectLst>
                    <a:innerShdw blurRad="63500" dist="50800" dir="5400000">
                      <a:srgbClr val="AB8462"/>
                    </a:innerShdw>
                  </a:effectLst>
                  <a:latin typeface="方正行楷_GBK" panose="02000000000000000000" charset="-122"/>
                  <a:ea typeface="方正行楷_GBK" panose="02000000000000000000" charset="-122"/>
                </a:rPr>
                <a:t>德育贵在修身</a:t>
              </a:r>
              <a:endParaRPr lang="zh-CN" altLang="en-US" sz="8800">
                <a:ln w="19050">
                  <a:noFill/>
                </a:ln>
                <a:solidFill>
                  <a:srgbClr val="AB8462"/>
                </a:solidFill>
                <a:effectLst>
                  <a:innerShdw blurRad="63500" dist="50800" dir="5400000">
                    <a:srgbClr val="AB8462"/>
                  </a:innerShdw>
                </a:effectLst>
                <a:latin typeface="方正行楷_GBK" panose="02000000000000000000" charset="-122"/>
                <a:ea typeface="方正行楷_GBK" panose="02000000000000000000" charset="-122"/>
              </a:endParaRPr>
            </a:p>
          </p:txBody>
        </p:sp>
        <p:sp>
          <p:nvSpPr>
            <p:cNvPr id="51" name="文本框 50"/>
            <p:cNvSpPr txBox="1"/>
            <p:nvPr/>
          </p:nvSpPr>
          <p:spPr>
            <a:xfrm>
              <a:off x="3310740" y="4421103"/>
              <a:ext cx="6888480" cy="1445260"/>
            </a:xfrm>
            <a:prstGeom prst="rect">
              <a:avLst/>
            </a:prstGeom>
            <a:noFill/>
          </p:spPr>
          <p:txBody>
            <a:bodyPr wrap="none" rtlCol="0">
              <a:spAutoFit/>
              <a:scene3d>
                <a:camera prst="obliqueBottomRight"/>
                <a:lightRig rig="flat" dir="t"/>
              </a:scene3d>
              <a:sp3d extrusionH="57150" contourW="12700" prstMaterial="powder">
                <a:extrusionClr>
                  <a:srgbClr val="AB8462"/>
                </a:extrusionClr>
                <a:contourClr>
                  <a:srgbClr val="AB8462"/>
                </a:contourClr>
              </a:sp3d>
            </a:bodyPr>
            <a:lstStyle/>
            <a:p>
              <a:r>
                <a:rPr lang="zh-CN" altLang="en-US" sz="8800">
                  <a:ln w="19050">
                    <a:noFill/>
                  </a:ln>
                  <a:solidFill>
                    <a:srgbClr val="AB8462"/>
                  </a:solidFill>
                  <a:effectLst>
                    <a:innerShdw blurRad="63500" dist="50800" dir="5400000">
                      <a:srgbClr val="AB8462"/>
                    </a:innerShdw>
                  </a:effectLst>
                  <a:latin typeface="方正行楷_GBK" panose="02000000000000000000" charset="-122"/>
                  <a:ea typeface="方正行楷_GBK" panose="02000000000000000000" charset="-122"/>
                </a:rPr>
                <a:t>文明</a:t>
              </a:r>
              <a:r>
                <a:rPr lang="zh-CN" altLang="en-US" sz="8800">
                  <a:ln w="19050">
                    <a:noFill/>
                  </a:ln>
                  <a:solidFill>
                    <a:srgbClr val="AB8462"/>
                  </a:solidFill>
                  <a:effectLst>
                    <a:innerShdw blurRad="63500" dist="50800" dir="5400000">
                      <a:srgbClr val="AB8462"/>
                    </a:innerShdw>
                  </a:effectLst>
                  <a:latin typeface="方正行楷_GBK" panose="02000000000000000000" charset="-122"/>
                  <a:ea typeface="方正行楷_GBK" panose="02000000000000000000" charset="-122"/>
                </a:rPr>
                <a:t>贵在行动</a:t>
              </a:r>
              <a:endParaRPr lang="zh-CN" altLang="en-US" sz="8800">
                <a:ln w="19050">
                  <a:noFill/>
                </a:ln>
                <a:solidFill>
                  <a:srgbClr val="AB8462"/>
                </a:solidFill>
                <a:effectLst>
                  <a:innerShdw blurRad="63500" dist="50800" dir="5400000">
                    <a:srgbClr val="AB8462"/>
                  </a:innerShdw>
                </a:effectLst>
                <a:latin typeface="方正行楷_GBK" panose="02000000000000000000" charset="-122"/>
                <a:ea typeface="方正行楷_GBK" panose="02000000000000000000" charset="-122"/>
              </a:endParaRPr>
            </a:p>
          </p:txBody>
        </p:sp>
      </p:grpSp>
      <p:pic>
        <p:nvPicPr>
          <p:cNvPr id="218" name="图片 217"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48864" t="63046" r="2266"/>
          <a:stretch>
            <a:fillRect/>
          </a:stretch>
        </p:blipFill>
        <p:spPr>
          <a:xfrm flipH="1">
            <a:off x="8952869" y="5205338"/>
            <a:ext cx="1745856" cy="1193765"/>
          </a:xfrm>
          <a:custGeom>
            <a:avLst/>
            <a:gdLst>
              <a:gd name="connsiteX0" fmla="*/ 2647950 w 3704950"/>
              <a:gd name="connsiteY0" fmla="*/ 0 h 2533335"/>
              <a:gd name="connsiteX1" fmla="*/ 2698750 w 3704950"/>
              <a:gd name="connsiteY1" fmla="*/ 19050 h 2533335"/>
              <a:gd name="connsiteX2" fmla="*/ 2717800 w 3704950"/>
              <a:gd name="connsiteY2" fmla="*/ 31750 h 2533335"/>
              <a:gd name="connsiteX3" fmla="*/ 2743200 w 3704950"/>
              <a:gd name="connsiteY3" fmla="*/ 44450 h 2533335"/>
              <a:gd name="connsiteX4" fmla="*/ 2794000 w 3704950"/>
              <a:gd name="connsiteY4" fmla="*/ 101600 h 2533335"/>
              <a:gd name="connsiteX5" fmla="*/ 2838450 w 3704950"/>
              <a:gd name="connsiteY5" fmla="*/ 139700 h 2533335"/>
              <a:gd name="connsiteX6" fmla="*/ 2851150 w 3704950"/>
              <a:gd name="connsiteY6" fmla="*/ 158750 h 2533335"/>
              <a:gd name="connsiteX7" fmla="*/ 3270250 w 3704950"/>
              <a:gd name="connsiteY7" fmla="*/ 654050 h 2533335"/>
              <a:gd name="connsiteX8" fmla="*/ 3327400 w 3704950"/>
              <a:gd name="connsiteY8" fmla="*/ 742950 h 2533335"/>
              <a:gd name="connsiteX9" fmla="*/ 3333750 w 3704950"/>
              <a:gd name="connsiteY9" fmla="*/ 768350 h 2533335"/>
              <a:gd name="connsiteX10" fmla="*/ 3371850 w 3704950"/>
              <a:gd name="connsiteY10" fmla="*/ 844550 h 2533335"/>
              <a:gd name="connsiteX11" fmla="*/ 3384550 w 3704950"/>
              <a:gd name="connsiteY11" fmla="*/ 882650 h 2533335"/>
              <a:gd name="connsiteX12" fmla="*/ 3397250 w 3704950"/>
              <a:gd name="connsiteY12" fmla="*/ 901700 h 2533335"/>
              <a:gd name="connsiteX13" fmla="*/ 3416300 w 3704950"/>
              <a:gd name="connsiteY13" fmla="*/ 933450 h 2533335"/>
              <a:gd name="connsiteX14" fmla="*/ 3448050 w 3704950"/>
              <a:gd name="connsiteY14" fmla="*/ 1035050 h 2533335"/>
              <a:gd name="connsiteX15" fmla="*/ 3479800 w 3704950"/>
              <a:gd name="connsiteY15" fmla="*/ 1117600 h 2533335"/>
              <a:gd name="connsiteX16" fmla="*/ 3492500 w 3704950"/>
              <a:gd name="connsiteY16" fmla="*/ 1174750 h 2533335"/>
              <a:gd name="connsiteX17" fmla="*/ 3517900 w 3704950"/>
              <a:gd name="connsiteY17" fmla="*/ 1238250 h 2533335"/>
              <a:gd name="connsiteX18" fmla="*/ 3670300 w 3704950"/>
              <a:gd name="connsiteY18" fmla="*/ 1644650 h 2533335"/>
              <a:gd name="connsiteX19" fmla="*/ 3695700 w 3704950"/>
              <a:gd name="connsiteY19" fmla="*/ 1765300 h 2533335"/>
              <a:gd name="connsiteX20" fmla="*/ 3702050 w 3704950"/>
              <a:gd name="connsiteY20" fmla="*/ 2120900 h 2533335"/>
              <a:gd name="connsiteX21" fmla="*/ 3702050 w 3704950"/>
              <a:gd name="connsiteY21" fmla="*/ 2413000 h 2533335"/>
              <a:gd name="connsiteX22" fmla="*/ 3663950 w 3704950"/>
              <a:gd name="connsiteY22" fmla="*/ 2470150 h 2533335"/>
              <a:gd name="connsiteX23" fmla="*/ 3644900 w 3704950"/>
              <a:gd name="connsiteY23" fmla="*/ 2489200 h 2533335"/>
              <a:gd name="connsiteX24" fmla="*/ 3625227 w 3704950"/>
              <a:gd name="connsiteY24" fmla="*/ 2520096 h 2533335"/>
              <a:gd name="connsiteX25" fmla="*/ 3613431 w 3704950"/>
              <a:gd name="connsiteY25" fmla="*/ 2533335 h 2533335"/>
              <a:gd name="connsiteX26" fmla="*/ 1445023 w 3704950"/>
              <a:gd name="connsiteY26" fmla="*/ 2533335 h 2533335"/>
              <a:gd name="connsiteX27" fmla="*/ 660400 w 3704950"/>
              <a:gd name="connsiteY27" fmla="*/ 2489200 h 2533335"/>
              <a:gd name="connsiteX28" fmla="*/ 234950 w 3704950"/>
              <a:gd name="connsiteY28" fmla="*/ 2216150 h 2533335"/>
              <a:gd name="connsiteX29" fmla="*/ 133350 w 3704950"/>
              <a:gd name="connsiteY29" fmla="*/ 2254250 h 2533335"/>
              <a:gd name="connsiteX30" fmla="*/ 76200 w 3704950"/>
              <a:gd name="connsiteY30" fmla="*/ 2254250 h 2533335"/>
              <a:gd name="connsiteX31" fmla="*/ 171450 w 3704950"/>
              <a:gd name="connsiteY31" fmla="*/ 2070100 h 2533335"/>
              <a:gd name="connsiteX32" fmla="*/ 190500 w 3704950"/>
              <a:gd name="connsiteY32" fmla="*/ 1987550 h 2533335"/>
              <a:gd name="connsiteX33" fmla="*/ 0 w 3704950"/>
              <a:gd name="connsiteY33" fmla="*/ 1625600 h 2533335"/>
              <a:gd name="connsiteX34" fmla="*/ 0 w 3704950"/>
              <a:gd name="connsiteY34" fmla="*/ 1447800 h 2533335"/>
              <a:gd name="connsiteX35" fmla="*/ 12700 w 3704950"/>
              <a:gd name="connsiteY35" fmla="*/ 1384300 h 2533335"/>
              <a:gd name="connsiteX36" fmla="*/ 57150 w 3704950"/>
              <a:gd name="connsiteY36" fmla="*/ 1193800 h 2533335"/>
              <a:gd name="connsiteX37" fmla="*/ 114300 w 3704950"/>
              <a:gd name="connsiteY37" fmla="*/ 1104900 h 2533335"/>
              <a:gd name="connsiteX38" fmla="*/ 146050 w 3704950"/>
              <a:gd name="connsiteY38" fmla="*/ 1079500 h 2533335"/>
              <a:gd name="connsiteX39" fmla="*/ 419100 w 3704950"/>
              <a:gd name="connsiteY39" fmla="*/ 736600 h 2533335"/>
              <a:gd name="connsiteX40" fmla="*/ 482600 w 3704950"/>
              <a:gd name="connsiteY40" fmla="*/ 704850 h 2533335"/>
              <a:gd name="connsiteX41" fmla="*/ 1016000 w 3704950"/>
              <a:gd name="connsiteY41" fmla="*/ 539750 h 2533335"/>
              <a:gd name="connsiteX42" fmla="*/ 1092200 w 3704950"/>
              <a:gd name="connsiteY42" fmla="*/ 514350 h 2533335"/>
              <a:gd name="connsiteX43" fmla="*/ 1130300 w 3704950"/>
              <a:gd name="connsiteY43" fmla="*/ 495300 h 2533335"/>
              <a:gd name="connsiteX44" fmla="*/ 1873250 w 3704950"/>
              <a:gd name="connsiteY44" fmla="*/ 133350 h 2533335"/>
              <a:gd name="connsiteX45" fmla="*/ 1930400 w 3704950"/>
              <a:gd name="connsiteY45" fmla="*/ 127000 h 2533335"/>
              <a:gd name="connsiteX46" fmla="*/ 1993900 w 3704950"/>
              <a:gd name="connsiteY46" fmla="*/ 107950 h 2533335"/>
              <a:gd name="connsiteX47" fmla="*/ 2146300 w 3704950"/>
              <a:gd name="connsiteY47" fmla="*/ 101600 h 2533335"/>
              <a:gd name="connsiteX48" fmla="*/ 2197100 w 3704950"/>
              <a:gd name="connsiteY48" fmla="*/ 95250 h 2533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704950" h="2533335">
                <a:moveTo>
                  <a:pt x="2647950" y="0"/>
                </a:moveTo>
                <a:cubicBezTo>
                  <a:pt x="2664883" y="6350"/>
                  <a:pt x="2682286" y="11566"/>
                  <a:pt x="2698750" y="19050"/>
                </a:cubicBezTo>
                <a:cubicBezTo>
                  <a:pt x="2705698" y="22208"/>
                  <a:pt x="2711174" y="27964"/>
                  <a:pt x="2717800" y="31750"/>
                </a:cubicBezTo>
                <a:cubicBezTo>
                  <a:pt x="2726019" y="36446"/>
                  <a:pt x="2734733" y="40217"/>
                  <a:pt x="2743200" y="44450"/>
                </a:cubicBezTo>
                <a:cubicBezTo>
                  <a:pt x="2797518" y="120496"/>
                  <a:pt x="2752200" y="68160"/>
                  <a:pt x="2794000" y="101600"/>
                </a:cubicBezTo>
                <a:cubicBezTo>
                  <a:pt x="2809238" y="113791"/>
                  <a:pt x="2824651" y="125901"/>
                  <a:pt x="2838450" y="139700"/>
                </a:cubicBezTo>
                <a:cubicBezTo>
                  <a:pt x="2843846" y="145096"/>
                  <a:pt x="2851150" y="158750"/>
                  <a:pt x="2851150" y="158750"/>
                </a:cubicBezTo>
                <a:lnTo>
                  <a:pt x="3270250" y="654050"/>
                </a:lnTo>
                <a:cubicBezTo>
                  <a:pt x="3270715" y="654748"/>
                  <a:pt x="3320549" y="727535"/>
                  <a:pt x="3327400" y="742950"/>
                </a:cubicBezTo>
                <a:cubicBezTo>
                  <a:pt x="3330944" y="750925"/>
                  <a:pt x="3330252" y="760354"/>
                  <a:pt x="3333750" y="768350"/>
                </a:cubicBezTo>
                <a:cubicBezTo>
                  <a:pt x="3345132" y="794367"/>
                  <a:pt x="3362870" y="817609"/>
                  <a:pt x="3371850" y="844550"/>
                </a:cubicBezTo>
                <a:cubicBezTo>
                  <a:pt x="3376083" y="857250"/>
                  <a:pt x="3379113" y="870417"/>
                  <a:pt x="3384550" y="882650"/>
                </a:cubicBezTo>
                <a:cubicBezTo>
                  <a:pt x="3387650" y="889624"/>
                  <a:pt x="3393205" y="895228"/>
                  <a:pt x="3397250" y="901700"/>
                </a:cubicBezTo>
                <a:cubicBezTo>
                  <a:pt x="3403791" y="912166"/>
                  <a:pt x="3409950" y="922867"/>
                  <a:pt x="3416300" y="933450"/>
                </a:cubicBezTo>
                <a:cubicBezTo>
                  <a:pt x="3424554" y="966467"/>
                  <a:pt x="3433970" y="1006890"/>
                  <a:pt x="3448050" y="1035050"/>
                </a:cubicBezTo>
                <a:cubicBezTo>
                  <a:pt x="3470167" y="1079284"/>
                  <a:pt x="3467349" y="1067798"/>
                  <a:pt x="3479800" y="1117600"/>
                </a:cubicBezTo>
                <a:cubicBezTo>
                  <a:pt x="3484533" y="1136532"/>
                  <a:pt x="3486624" y="1156141"/>
                  <a:pt x="3492500" y="1174750"/>
                </a:cubicBezTo>
                <a:cubicBezTo>
                  <a:pt x="3499365" y="1196489"/>
                  <a:pt x="3517900" y="1238250"/>
                  <a:pt x="3517900" y="1238250"/>
                </a:cubicBezTo>
                <a:lnTo>
                  <a:pt x="3670300" y="1644650"/>
                </a:lnTo>
                <a:cubicBezTo>
                  <a:pt x="3691062" y="1748458"/>
                  <a:pt x="3681497" y="1708488"/>
                  <a:pt x="3695700" y="1765300"/>
                </a:cubicBezTo>
                <a:cubicBezTo>
                  <a:pt x="3711738" y="1925683"/>
                  <a:pt x="3702050" y="1807528"/>
                  <a:pt x="3702050" y="2120900"/>
                </a:cubicBezTo>
                <a:lnTo>
                  <a:pt x="3702050" y="2413000"/>
                </a:lnTo>
                <a:cubicBezTo>
                  <a:pt x="3689350" y="2432050"/>
                  <a:pt x="3677687" y="2451834"/>
                  <a:pt x="3663950" y="2470150"/>
                </a:cubicBezTo>
                <a:cubicBezTo>
                  <a:pt x="3658562" y="2477334"/>
                  <a:pt x="3650649" y="2482301"/>
                  <a:pt x="3644900" y="2489200"/>
                </a:cubicBezTo>
                <a:cubicBezTo>
                  <a:pt x="3631379" y="2505425"/>
                  <a:pt x="3633148" y="2509448"/>
                  <a:pt x="3625227" y="2520096"/>
                </a:cubicBezTo>
                <a:lnTo>
                  <a:pt x="3613431" y="2533335"/>
                </a:lnTo>
                <a:lnTo>
                  <a:pt x="1445023" y="2533335"/>
                </a:lnTo>
                <a:lnTo>
                  <a:pt x="660400" y="2489200"/>
                </a:lnTo>
                <a:lnTo>
                  <a:pt x="234950" y="2216150"/>
                </a:lnTo>
                <a:lnTo>
                  <a:pt x="133350" y="2254250"/>
                </a:lnTo>
                <a:lnTo>
                  <a:pt x="76200" y="2254250"/>
                </a:lnTo>
                <a:lnTo>
                  <a:pt x="171450" y="2070100"/>
                </a:lnTo>
                <a:cubicBezTo>
                  <a:pt x="191614" y="1996166"/>
                  <a:pt x="190500" y="2024384"/>
                  <a:pt x="190500" y="1987550"/>
                </a:cubicBezTo>
                <a:lnTo>
                  <a:pt x="0" y="1625600"/>
                </a:lnTo>
                <a:lnTo>
                  <a:pt x="0" y="1447800"/>
                </a:lnTo>
                <a:cubicBezTo>
                  <a:pt x="13159" y="1388584"/>
                  <a:pt x="12700" y="1410165"/>
                  <a:pt x="12700" y="1384300"/>
                </a:cubicBezTo>
                <a:lnTo>
                  <a:pt x="57150" y="1193800"/>
                </a:lnTo>
                <a:cubicBezTo>
                  <a:pt x="76200" y="1164167"/>
                  <a:pt x="86791" y="1126907"/>
                  <a:pt x="114300" y="1104900"/>
                </a:cubicBezTo>
                <a:lnTo>
                  <a:pt x="146050" y="1079500"/>
                </a:lnTo>
                <a:lnTo>
                  <a:pt x="419100" y="736600"/>
                </a:lnTo>
                <a:lnTo>
                  <a:pt x="482600" y="704850"/>
                </a:lnTo>
                <a:lnTo>
                  <a:pt x="1016000" y="539750"/>
                </a:lnTo>
                <a:cubicBezTo>
                  <a:pt x="1041400" y="531283"/>
                  <a:pt x="1068253" y="526324"/>
                  <a:pt x="1092200" y="514350"/>
                </a:cubicBezTo>
                <a:lnTo>
                  <a:pt x="1130300" y="495300"/>
                </a:lnTo>
                <a:lnTo>
                  <a:pt x="1873250" y="133350"/>
                </a:lnTo>
                <a:cubicBezTo>
                  <a:pt x="1892300" y="131233"/>
                  <a:pt x="1911605" y="130759"/>
                  <a:pt x="1930400" y="127000"/>
                </a:cubicBezTo>
                <a:cubicBezTo>
                  <a:pt x="1943094" y="124461"/>
                  <a:pt x="1977473" y="109123"/>
                  <a:pt x="1993900" y="107950"/>
                </a:cubicBezTo>
                <a:cubicBezTo>
                  <a:pt x="2044615" y="104328"/>
                  <a:pt x="2095500" y="103717"/>
                  <a:pt x="2146300" y="101600"/>
                </a:cubicBezTo>
                <a:lnTo>
                  <a:pt x="2197100" y="95250"/>
                </a:lnTo>
                <a:close/>
              </a:path>
            </a:pathLst>
          </a:custGeom>
        </p:spPr>
      </p:pic>
      <p:sp>
        <p:nvSpPr>
          <p:cNvPr id="3" name="文本框 2"/>
          <p:cNvSpPr txBox="1"/>
          <p:nvPr/>
        </p:nvSpPr>
        <p:spPr>
          <a:xfrm>
            <a:off x="4200525" y="5676815"/>
            <a:ext cx="4064000" cy="645160"/>
          </a:xfrm>
          <a:prstGeom prst="rect">
            <a:avLst/>
          </a:prstGeom>
        </p:spPr>
        <p:txBody>
          <a:bodyPr>
            <a:spAutoFit/>
            <a:extLst>
              <a:ext uri="{4A0BC546-FE56-4ADE-93B0-CB8AF2F6F144}">
                <wpsdc:textFrameExt xmlns:wpsdc="http://www.wps.cn/officeDocument/2022/drawingmlCustomData" type="text"/>
              </a:ext>
            </a:extLst>
          </a:bodyPr>
          <a:p>
            <a:pPr algn="ctr"/>
            <a:r>
              <a:rPr lang="zh-CN" altLang="en-US" sz="1800" b="1">
                <a:latin typeface="华文楷体" panose="02010600040101010101" charset="-122"/>
                <a:ea typeface="华文楷体" panose="02010600040101010101" charset="-122"/>
              </a:rPr>
              <a:t>西宁市第一职业技术学校</a:t>
            </a:r>
            <a:endParaRPr lang="zh-CN" altLang="en-US" sz="1800" b="1">
              <a:latin typeface="华文楷体" panose="02010600040101010101" charset="-122"/>
              <a:ea typeface="华文楷体" panose="02010600040101010101" charset="-122"/>
            </a:endParaRPr>
          </a:p>
          <a:p>
            <a:pPr algn="ctr"/>
            <a:r>
              <a:rPr lang="zh-CN" altLang="en-US" sz="1800" b="1">
                <a:latin typeface="华文楷体" panose="02010600040101010101" charset="-122"/>
                <a:ea typeface="华文楷体" panose="02010600040101010101" charset="-122"/>
              </a:rPr>
              <a:t>学生处</a:t>
            </a:r>
            <a:endParaRPr lang="zh-CN" altLang="en-US" sz="1800" b="1">
              <a:latin typeface="华文楷体" panose="02010600040101010101" charset="-122"/>
              <a:ea typeface="华文楷体" panose="02010600040101010101"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矩形 221"/>
          <p:cNvSpPr/>
          <p:nvPr/>
        </p:nvSpPr>
        <p:spPr>
          <a:xfrm>
            <a:off x="0" y="-10549"/>
            <a:ext cx="12192000" cy="6879099"/>
          </a:xfrm>
          <a:prstGeom prst="rect">
            <a:avLst/>
          </a:prstGeom>
          <a:solidFill>
            <a:srgbClr val="AB8462">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9" name="ïṣlíḓe"/>
          <p:cNvGrpSpPr/>
          <p:nvPr/>
        </p:nvGrpSpPr>
        <p:grpSpPr>
          <a:xfrm>
            <a:off x="409122" y="1124067"/>
            <a:ext cx="4220951" cy="736493"/>
            <a:chOff x="1931193" y="3155156"/>
            <a:chExt cx="8324850" cy="1452563"/>
          </a:xfrm>
          <a:solidFill>
            <a:srgbClr val="AB8462">
              <a:alpha val="8000"/>
            </a:srgbClr>
          </a:solidFill>
        </p:grpSpPr>
        <p:sp>
          <p:nvSpPr>
            <p:cNvPr id="220" name="íşļîďé"/>
            <p:cNvSpPr/>
            <p:nvPr/>
          </p:nvSpPr>
          <p:spPr>
            <a:xfrm>
              <a:off x="1931193" y="3155156"/>
              <a:ext cx="8324850" cy="1000125"/>
            </a:xfrm>
            <a:custGeom>
              <a:avLst/>
              <a:gdLst>
                <a:gd name="connsiteX0" fmla="*/ 8326279 w 8324850"/>
                <a:gd name="connsiteY0" fmla="*/ 995839 h 1000125"/>
                <a:gd name="connsiteX1" fmla="*/ 8326279 w 8324850"/>
                <a:gd name="connsiteY1" fmla="*/ 896779 h 1000125"/>
                <a:gd name="connsiteX2" fmla="*/ 8235792 w 8324850"/>
                <a:gd name="connsiteY2" fmla="*/ 896779 h 1000125"/>
                <a:gd name="connsiteX3" fmla="*/ 8193881 w 8324850"/>
                <a:gd name="connsiteY3" fmla="*/ 896779 h 1000125"/>
                <a:gd name="connsiteX4" fmla="*/ 8080534 w 8324850"/>
                <a:gd name="connsiteY4" fmla="*/ 884396 h 1000125"/>
                <a:gd name="connsiteX5" fmla="*/ 8080534 w 8324850"/>
                <a:gd name="connsiteY5" fmla="*/ 828199 h 1000125"/>
                <a:gd name="connsiteX6" fmla="*/ 8063389 w 8324850"/>
                <a:gd name="connsiteY6" fmla="*/ 809149 h 1000125"/>
                <a:gd name="connsiteX7" fmla="*/ 8059579 w 8324850"/>
                <a:gd name="connsiteY7" fmla="*/ 653891 h 1000125"/>
                <a:gd name="connsiteX8" fmla="*/ 8017669 w 8324850"/>
                <a:gd name="connsiteY8" fmla="*/ 653891 h 1000125"/>
                <a:gd name="connsiteX9" fmla="*/ 8017669 w 8324850"/>
                <a:gd name="connsiteY9" fmla="*/ 783431 h 1000125"/>
                <a:gd name="connsiteX10" fmla="*/ 7983379 w 8324850"/>
                <a:gd name="connsiteY10" fmla="*/ 790099 h 1000125"/>
                <a:gd name="connsiteX11" fmla="*/ 7983379 w 8324850"/>
                <a:gd name="connsiteY11" fmla="*/ 854869 h 1000125"/>
                <a:gd name="connsiteX12" fmla="*/ 7936706 w 8324850"/>
                <a:gd name="connsiteY12" fmla="*/ 853916 h 1000125"/>
                <a:gd name="connsiteX13" fmla="*/ 7937659 w 8324850"/>
                <a:gd name="connsiteY13" fmla="*/ 693896 h 1000125"/>
                <a:gd name="connsiteX14" fmla="*/ 7883367 w 8324850"/>
                <a:gd name="connsiteY14" fmla="*/ 692944 h 1000125"/>
                <a:gd name="connsiteX15" fmla="*/ 7880509 w 8324850"/>
                <a:gd name="connsiteY15" fmla="*/ 796766 h 1000125"/>
                <a:gd name="connsiteX16" fmla="*/ 7811929 w 8324850"/>
                <a:gd name="connsiteY16" fmla="*/ 706279 h 1000125"/>
                <a:gd name="connsiteX17" fmla="*/ 7810976 w 8324850"/>
                <a:gd name="connsiteY17" fmla="*/ 590074 h 1000125"/>
                <a:gd name="connsiteX18" fmla="*/ 7738587 w 8324850"/>
                <a:gd name="connsiteY18" fmla="*/ 590074 h 1000125"/>
                <a:gd name="connsiteX19" fmla="*/ 7734776 w 8324850"/>
                <a:gd name="connsiteY19" fmla="*/ 507206 h 1000125"/>
                <a:gd name="connsiteX20" fmla="*/ 7740492 w 8324850"/>
                <a:gd name="connsiteY20" fmla="*/ 436721 h 1000125"/>
                <a:gd name="connsiteX21" fmla="*/ 7763351 w 8324850"/>
                <a:gd name="connsiteY21" fmla="*/ 342424 h 1000125"/>
                <a:gd name="connsiteX22" fmla="*/ 7751921 w 8324850"/>
                <a:gd name="connsiteY22" fmla="*/ 346234 h 1000125"/>
                <a:gd name="connsiteX23" fmla="*/ 7751921 w 8324850"/>
                <a:gd name="connsiteY23" fmla="*/ 335756 h 1000125"/>
                <a:gd name="connsiteX24" fmla="*/ 7742396 w 8324850"/>
                <a:gd name="connsiteY24" fmla="*/ 339566 h 1000125"/>
                <a:gd name="connsiteX25" fmla="*/ 7718584 w 8324850"/>
                <a:gd name="connsiteY25" fmla="*/ 326231 h 1000125"/>
                <a:gd name="connsiteX26" fmla="*/ 7692867 w 8324850"/>
                <a:gd name="connsiteY26" fmla="*/ 330041 h 1000125"/>
                <a:gd name="connsiteX27" fmla="*/ 7687151 w 8324850"/>
                <a:gd name="connsiteY27" fmla="*/ 339566 h 1000125"/>
                <a:gd name="connsiteX28" fmla="*/ 7672864 w 8324850"/>
                <a:gd name="connsiteY28" fmla="*/ 334804 h 1000125"/>
                <a:gd name="connsiteX29" fmla="*/ 7674769 w 8324850"/>
                <a:gd name="connsiteY29" fmla="*/ 347186 h 1000125"/>
                <a:gd name="connsiteX30" fmla="*/ 7663339 w 8324850"/>
                <a:gd name="connsiteY30" fmla="*/ 346234 h 1000125"/>
                <a:gd name="connsiteX31" fmla="*/ 7693819 w 8324850"/>
                <a:gd name="connsiteY31" fmla="*/ 440531 h 1000125"/>
                <a:gd name="connsiteX32" fmla="*/ 7702392 w 8324850"/>
                <a:gd name="connsiteY32" fmla="*/ 498634 h 1000125"/>
                <a:gd name="connsiteX33" fmla="*/ 7697629 w 8324850"/>
                <a:gd name="connsiteY33" fmla="*/ 589121 h 1000125"/>
                <a:gd name="connsiteX34" fmla="*/ 7601426 w 8324850"/>
                <a:gd name="connsiteY34" fmla="*/ 589121 h 1000125"/>
                <a:gd name="connsiteX35" fmla="*/ 7602379 w 8324850"/>
                <a:gd name="connsiteY35" fmla="*/ 672941 h 1000125"/>
                <a:gd name="connsiteX36" fmla="*/ 7542371 w 8324850"/>
                <a:gd name="connsiteY36" fmla="*/ 671989 h 1000125"/>
                <a:gd name="connsiteX37" fmla="*/ 7553801 w 8324850"/>
                <a:gd name="connsiteY37" fmla="*/ 751999 h 1000125"/>
                <a:gd name="connsiteX38" fmla="*/ 7409974 w 8324850"/>
                <a:gd name="connsiteY38" fmla="*/ 751999 h 1000125"/>
                <a:gd name="connsiteX39" fmla="*/ 7409974 w 8324850"/>
                <a:gd name="connsiteY39" fmla="*/ 738664 h 1000125"/>
                <a:gd name="connsiteX40" fmla="*/ 7376637 w 8324850"/>
                <a:gd name="connsiteY40" fmla="*/ 632936 h 1000125"/>
                <a:gd name="connsiteX41" fmla="*/ 7407117 w 8324850"/>
                <a:gd name="connsiteY41" fmla="*/ 621506 h 1000125"/>
                <a:gd name="connsiteX42" fmla="*/ 7406164 w 8324850"/>
                <a:gd name="connsiteY42" fmla="*/ 625316 h 1000125"/>
                <a:gd name="connsiteX43" fmla="*/ 7415689 w 8324850"/>
                <a:gd name="connsiteY43" fmla="*/ 634841 h 1000125"/>
                <a:gd name="connsiteX44" fmla="*/ 7425214 w 8324850"/>
                <a:gd name="connsiteY44" fmla="*/ 625316 h 1000125"/>
                <a:gd name="connsiteX45" fmla="*/ 7419499 w 8324850"/>
                <a:gd name="connsiteY45" fmla="*/ 616744 h 1000125"/>
                <a:gd name="connsiteX46" fmla="*/ 7423309 w 8324850"/>
                <a:gd name="connsiteY46" fmla="*/ 614839 h 1000125"/>
                <a:gd name="connsiteX47" fmla="*/ 7449026 w 8324850"/>
                <a:gd name="connsiteY47" fmla="*/ 598646 h 1000125"/>
                <a:gd name="connsiteX48" fmla="*/ 7456646 w 8324850"/>
                <a:gd name="connsiteY48" fmla="*/ 592931 h 1000125"/>
                <a:gd name="connsiteX49" fmla="*/ 7455694 w 8324850"/>
                <a:gd name="connsiteY49" fmla="*/ 594836 h 1000125"/>
                <a:gd name="connsiteX50" fmla="*/ 7467124 w 8324850"/>
                <a:gd name="connsiteY50" fmla="*/ 606266 h 1000125"/>
                <a:gd name="connsiteX51" fmla="*/ 7478554 w 8324850"/>
                <a:gd name="connsiteY51" fmla="*/ 594836 h 1000125"/>
                <a:gd name="connsiteX52" fmla="*/ 7469981 w 8324850"/>
                <a:gd name="connsiteY52" fmla="*/ 584359 h 1000125"/>
                <a:gd name="connsiteX53" fmla="*/ 7468076 w 8324850"/>
                <a:gd name="connsiteY53" fmla="*/ 583406 h 1000125"/>
                <a:gd name="connsiteX54" fmla="*/ 7472839 w 8324850"/>
                <a:gd name="connsiteY54" fmla="*/ 579596 h 1000125"/>
                <a:gd name="connsiteX55" fmla="*/ 7494746 w 8324850"/>
                <a:gd name="connsiteY55" fmla="*/ 558641 h 1000125"/>
                <a:gd name="connsiteX56" fmla="*/ 7500462 w 8324850"/>
                <a:gd name="connsiteY56" fmla="*/ 551974 h 1000125"/>
                <a:gd name="connsiteX57" fmla="*/ 7500462 w 8324850"/>
                <a:gd name="connsiteY57" fmla="*/ 551974 h 1000125"/>
                <a:gd name="connsiteX58" fmla="*/ 7500462 w 8324850"/>
                <a:gd name="connsiteY58" fmla="*/ 551974 h 1000125"/>
                <a:gd name="connsiteX59" fmla="*/ 7511892 w 8324850"/>
                <a:gd name="connsiteY59" fmla="*/ 563404 h 1000125"/>
                <a:gd name="connsiteX60" fmla="*/ 7523321 w 8324850"/>
                <a:gd name="connsiteY60" fmla="*/ 551974 h 1000125"/>
                <a:gd name="connsiteX61" fmla="*/ 7512844 w 8324850"/>
                <a:gd name="connsiteY61" fmla="*/ 541496 h 1000125"/>
                <a:gd name="connsiteX62" fmla="*/ 7510939 w 8324850"/>
                <a:gd name="connsiteY62" fmla="*/ 540544 h 1000125"/>
                <a:gd name="connsiteX63" fmla="*/ 7514749 w 8324850"/>
                <a:gd name="connsiteY63" fmla="*/ 535781 h 1000125"/>
                <a:gd name="connsiteX64" fmla="*/ 7532846 w 8324850"/>
                <a:gd name="connsiteY64" fmla="*/ 511016 h 1000125"/>
                <a:gd name="connsiteX65" fmla="*/ 7536656 w 8324850"/>
                <a:gd name="connsiteY65" fmla="*/ 503396 h 1000125"/>
                <a:gd name="connsiteX66" fmla="*/ 7537609 w 8324850"/>
                <a:gd name="connsiteY66" fmla="*/ 501491 h 1000125"/>
                <a:gd name="connsiteX67" fmla="*/ 7549039 w 8324850"/>
                <a:gd name="connsiteY67" fmla="*/ 511016 h 1000125"/>
                <a:gd name="connsiteX68" fmla="*/ 7560469 w 8324850"/>
                <a:gd name="connsiteY68" fmla="*/ 499586 h 1000125"/>
                <a:gd name="connsiteX69" fmla="*/ 7549039 w 8324850"/>
                <a:gd name="connsiteY69" fmla="*/ 488156 h 1000125"/>
                <a:gd name="connsiteX70" fmla="*/ 7549039 w 8324850"/>
                <a:gd name="connsiteY70" fmla="*/ 488156 h 1000125"/>
                <a:gd name="connsiteX71" fmla="*/ 7547134 w 8324850"/>
                <a:gd name="connsiteY71" fmla="*/ 487204 h 1000125"/>
                <a:gd name="connsiteX72" fmla="*/ 7545229 w 8324850"/>
                <a:gd name="connsiteY72" fmla="*/ 487204 h 1000125"/>
                <a:gd name="connsiteX73" fmla="*/ 7545229 w 8324850"/>
                <a:gd name="connsiteY73" fmla="*/ 487204 h 1000125"/>
                <a:gd name="connsiteX74" fmla="*/ 7548087 w 8324850"/>
                <a:gd name="connsiteY74" fmla="*/ 482441 h 1000125"/>
                <a:gd name="connsiteX75" fmla="*/ 7560469 w 8324850"/>
                <a:gd name="connsiteY75" fmla="*/ 454819 h 1000125"/>
                <a:gd name="connsiteX76" fmla="*/ 7563326 w 8324850"/>
                <a:gd name="connsiteY76" fmla="*/ 447199 h 1000125"/>
                <a:gd name="connsiteX77" fmla="*/ 7564279 w 8324850"/>
                <a:gd name="connsiteY77" fmla="*/ 445294 h 1000125"/>
                <a:gd name="connsiteX78" fmla="*/ 7574756 w 8324850"/>
                <a:gd name="connsiteY78" fmla="*/ 452914 h 1000125"/>
                <a:gd name="connsiteX79" fmla="*/ 7586187 w 8324850"/>
                <a:gd name="connsiteY79" fmla="*/ 441484 h 1000125"/>
                <a:gd name="connsiteX80" fmla="*/ 7575709 w 8324850"/>
                <a:gd name="connsiteY80" fmla="*/ 431006 h 1000125"/>
                <a:gd name="connsiteX81" fmla="*/ 7572851 w 8324850"/>
                <a:gd name="connsiteY81" fmla="*/ 430054 h 1000125"/>
                <a:gd name="connsiteX82" fmla="*/ 7570946 w 8324850"/>
                <a:gd name="connsiteY82" fmla="*/ 430054 h 1000125"/>
                <a:gd name="connsiteX83" fmla="*/ 7568089 w 8324850"/>
                <a:gd name="connsiteY83" fmla="*/ 431006 h 1000125"/>
                <a:gd name="connsiteX84" fmla="*/ 7568089 w 8324850"/>
                <a:gd name="connsiteY84" fmla="*/ 430054 h 1000125"/>
                <a:gd name="connsiteX85" fmla="*/ 7569994 w 8324850"/>
                <a:gd name="connsiteY85" fmla="*/ 424339 h 1000125"/>
                <a:gd name="connsiteX86" fmla="*/ 7576662 w 8324850"/>
                <a:gd name="connsiteY86" fmla="*/ 393859 h 1000125"/>
                <a:gd name="connsiteX87" fmla="*/ 7577614 w 8324850"/>
                <a:gd name="connsiteY87" fmla="*/ 387191 h 1000125"/>
                <a:gd name="connsiteX88" fmla="*/ 7578567 w 8324850"/>
                <a:gd name="connsiteY88" fmla="*/ 385286 h 1000125"/>
                <a:gd name="connsiteX89" fmla="*/ 7587139 w 8324850"/>
                <a:gd name="connsiteY89" fmla="*/ 390049 h 1000125"/>
                <a:gd name="connsiteX90" fmla="*/ 7596664 w 8324850"/>
                <a:gd name="connsiteY90" fmla="*/ 385286 h 1000125"/>
                <a:gd name="connsiteX91" fmla="*/ 7596664 w 8324850"/>
                <a:gd name="connsiteY91" fmla="*/ 385286 h 1000125"/>
                <a:gd name="connsiteX92" fmla="*/ 7596664 w 8324850"/>
                <a:gd name="connsiteY92" fmla="*/ 384334 h 1000125"/>
                <a:gd name="connsiteX93" fmla="*/ 7597617 w 8324850"/>
                <a:gd name="connsiteY93" fmla="*/ 382429 h 1000125"/>
                <a:gd name="connsiteX94" fmla="*/ 7599521 w 8324850"/>
                <a:gd name="connsiteY94" fmla="*/ 379571 h 1000125"/>
                <a:gd name="connsiteX95" fmla="*/ 7597617 w 8324850"/>
                <a:gd name="connsiteY95" fmla="*/ 375761 h 1000125"/>
                <a:gd name="connsiteX96" fmla="*/ 7597617 w 8324850"/>
                <a:gd name="connsiteY96" fmla="*/ 375761 h 1000125"/>
                <a:gd name="connsiteX97" fmla="*/ 7596664 w 8324850"/>
                <a:gd name="connsiteY97" fmla="*/ 374809 h 1000125"/>
                <a:gd name="connsiteX98" fmla="*/ 7595712 w 8324850"/>
                <a:gd name="connsiteY98" fmla="*/ 372904 h 1000125"/>
                <a:gd name="connsiteX99" fmla="*/ 7594759 w 8324850"/>
                <a:gd name="connsiteY99" fmla="*/ 372904 h 1000125"/>
                <a:gd name="connsiteX100" fmla="*/ 7587139 w 8324850"/>
                <a:gd name="connsiteY100" fmla="*/ 370046 h 1000125"/>
                <a:gd name="connsiteX101" fmla="*/ 7586187 w 8324850"/>
                <a:gd name="connsiteY101" fmla="*/ 369094 h 1000125"/>
                <a:gd name="connsiteX102" fmla="*/ 7584281 w 8324850"/>
                <a:gd name="connsiteY102" fmla="*/ 370046 h 1000125"/>
                <a:gd name="connsiteX103" fmla="*/ 7582376 w 8324850"/>
                <a:gd name="connsiteY103" fmla="*/ 370999 h 1000125"/>
                <a:gd name="connsiteX104" fmla="*/ 7581424 w 8324850"/>
                <a:gd name="connsiteY104" fmla="*/ 370999 h 1000125"/>
                <a:gd name="connsiteX105" fmla="*/ 7579519 w 8324850"/>
                <a:gd name="connsiteY105" fmla="*/ 371951 h 1000125"/>
                <a:gd name="connsiteX106" fmla="*/ 7579519 w 8324850"/>
                <a:gd name="connsiteY106" fmla="*/ 370999 h 1000125"/>
                <a:gd name="connsiteX107" fmla="*/ 7580471 w 8324850"/>
                <a:gd name="connsiteY107" fmla="*/ 366236 h 1000125"/>
                <a:gd name="connsiteX108" fmla="*/ 7581424 w 8324850"/>
                <a:gd name="connsiteY108" fmla="*/ 334804 h 1000125"/>
                <a:gd name="connsiteX109" fmla="*/ 7581424 w 8324850"/>
                <a:gd name="connsiteY109" fmla="*/ 328136 h 1000125"/>
                <a:gd name="connsiteX110" fmla="*/ 7582376 w 8324850"/>
                <a:gd name="connsiteY110" fmla="*/ 325279 h 1000125"/>
                <a:gd name="connsiteX111" fmla="*/ 7589996 w 8324850"/>
                <a:gd name="connsiteY111" fmla="*/ 328136 h 1000125"/>
                <a:gd name="connsiteX112" fmla="*/ 7599521 w 8324850"/>
                <a:gd name="connsiteY112" fmla="*/ 323374 h 1000125"/>
                <a:gd name="connsiteX113" fmla="*/ 7599521 w 8324850"/>
                <a:gd name="connsiteY113" fmla="*/ 323374 h 1000125"/>
                <a:gd name="connsiteX114" fmla="*/ 7599521 w 8324850"/>
                <a:gd name="connsiteY114" fmla="*/ 322421 h 1000125"/>
                <a:gd name="connsiteX115" fmla="*/ 7600474 w 8324850"/>
                <a:gd name="connsiteY115" fmla="*/ 320516 h 1000125"/>
                <a:gd name="connsiteX116" fmla="*/ 7602379 w 8324850"/>
                <a:gd name="connsiteY116" fmla="*/ 316706 h 1000125"/>
                <a:gd name="connsiteX117" fmla="*/ 7600474 w 8324850"/>
                <a:gd name="connsiteY117" fmla="*/ 310991 h 1000125"/>
                <a:gd name="connsiteX118" fmla="*/ 7599521 w 8324850"/>
                <a:gd name="connsiteY118" fmla="*/ 310039 h 1000125"/>
                <a:gd name="connsiteX119" fmla="*/ 7598569 w 8324850"/>
                <a:gd name="connsiteY119" fmla="*/ 310039 h 1000125"/>
                <a:gd name="connsiteX120" fmla="*/ 7590949 w 8324850"/>
                <a:gd name="connsiteY120" fmla="*/ 306229 h 1000125"/>
                <a:gd name="connsiteX121" fmla="*/ 7583329 w 8324850"/>
                <a:gd name="connsiteY121" fmla="*/ 309086 h 1000125"/>
                <a:gd name="connsiteX122" fmla="*/ 7583329 w 8324850"/>
                <a:gd name="connsiteY122" fmla="*/ 309086 h 1000125"/>
                <a:gd name="connsiteX123" fmla="*/ 7582376 w 8324850"/>
                <a:gd name="connsiteY123" fmla="*/ 310039 h 1000125"/>
                <a:gd name="connsiteX124" fmla="*/ 7582376 w 8324850"/>
                <a:gd name="connsiteY124" fmla="*/ 310039 h 1000125"/>
                <a:gd name="connsiteX125" fmla="*/ 7581424 w 8324850"/>
                <a:gd name="connsiteY125" fmla="*/ 308134 h 1000125"/>
                <a:gd name="connsiteX126" fmla="*/ 7581424 w 8324850"/>
                <a:gd name="connsiteY126" fmla="*/ 303371 h 1000125"/>
                <a:gd name="connsiteX127" fmla="*/ 7576662 w 8324850"/>
                <a:gd name="connsiteY127" fmla="*/ 272891 h 1000125"/>
                <a:gd name="connsiteX128" fmla="*/ 7574756 w 8324850"/>
                <a:gd name="connsiteY128" fmla="*/ 267176 h 1000125"/>
                <a:gd name="connsiteX129" fmla="*/ 7574756 w 8324850"/>
                <a:gd name="connsiteY129" fmla="*/ 263366 h 1000125"/>
                <a:gd name="connsiteX130" fmla="*/ 7581424 w 8324850"/>
                <a:gd name="connsiteY130" fmla="*/ 265271 h 1000125"/>
                <a:gd name="connsiteX131" fmla="*/ 7592854 w 8324850"/>
                <a:gd name="connsiteY131" fmla="*/ 253841 h 1000125"/>
                <a:gd name="connsiteX132" fmla="*/ 7592854 w 8324850"/>
                <a:gd name="connsiteY132" fmla="*/ 252889 h 1000125"/>
                <a:gd name="connsiteX133" fmla="*/ 7592854 w 8324850"/>
                <a:gd name="connsiteY133" fmla="*/ 252889 h 1000125"/>
                <a:gd name="connsiteX134" fmla="*/ 7592854 w 8324850"/>
                <a:gd name="connsiteY134" fmla="*/ 252889 h 1000125"/>
                <a:gd name="connsiteX135" fmla="*/ 7590949 w 8324850"/>
                <a:gd name="connsiteY135" fmla="*/ 248126 h 1000125"/>
                <a:gd name="connsiteX136" fmla="*/ 7590949 w 8324850"/>
                <a:gd name="connsiteY136" fmla="*/ 247174 h 1000125"/>
                <a:gd name="connsiteX137" fmla="*/ 7589996 w 8324850"/>
                <a:gd name="connsiteY137" fmla="*/ 246221 h 1000125"/>
                <a:gd name="connsiteX138" fmla="*/ 7589044 w 8324850"/>
                <a:gd name="connsiteY138" fmla="*/ 245269 h 1000125"/>
                <a:gd name="connsiteX139" fmla="*/ 7584281 w 8324850"/>
                <a:gd name="connsiteY139" fmla="*/ 243364 h 1000125"/>
                <a:gd name="connsiteX140" fmla="*/ 7583329 w 8324850"/>
                <a:gd name="connsiteY140" fmla="*/ 243364 h 1000125"/>
                <a:gd name="connsiteX141" fmla="*/ 7582376 w 8324850"/>
                <a:gd name="connsiteY141" fmla="*/ 243364 h 1000125"/>
                <a:gd name="connsiteX142" fmla="*/ 7582376 w 8324850"/>
                <a:gd name="connsiteY142" fmla="*/ 243364 h 1000125"/>
                <a:gd name="connsiteX143" fmla="*/ 7582376 w 8324850"/>
                <a:gd name="connsiteY143" fmla="*/ 243364 h 1000125"/>
                <a:gd name="connsiteX144" fmla="*/ 7580471 w 8324850"/>
                <a:gd name="connsiteY144" fmla="*/ 243364 h 1000125"/>
                <a:gd name="connsiteX145" fmla="*/ 7578567 w 8324850"/>
                <a:gd name="connsiteY145" fmla="*/ 244316 h 1000125"/>
                <a:gd name="connsiteX146" fmla="*/ 7576662 w 8324850"/>
                <a:gd name="connsiteY146" fmla="*/ 245269 h 1000125"/>
                <a:gd name="connsiteX147" fmla="*/ 7572851 w 8324850"/>
                <a:gd name="connsiteY147" fmla="*/ 247174 h 1000125"/>
                <a:gd name="connsiteX148" fmla="*/ 7571899 w 8324850"/>
                <a:gd name="connsiteY148" fmla="*/ 248126 h 1000125"/>
                <a:gd name="connsiteX149" fmla="*/ 7570946 w 8324850"/>
                <a:gd name="connsiteY149" fmla="*/ 250031 h 1000125"/>
                <a:gd name="connsiteX150" fmla="*/ 7569042 w 8324850"/>
                <a:gd name="connsiteY150" fmla="*/ 247174 h 1000125"/>
                <a:gd name="connsiteX151" fmla="*/ 7568089 w 8324850"/>
                <a:gd name="connsiteY151" fmla="*/ 243364 h 1000125"/>
                <a:gd name="connsiteX152" fmla="*/ 7556659 w 8324850"/>
                <a:gd name="connsiteY152" fmla="*/ 213836 h 1000125"/>
                <a:gd name="connsiteX153" fmla="*/ 7554754 w 8324850"/>
                <a:gd name="connsiteY153" fmla="*/ 209074 h 1000125"/>
                <a:gd name="connsiteX154" fmla="*/ 7553801 w 8324850"/>
                <a:gd name="connsiteY154" fmla="*/ 204311 h 1000125"/>
                <a:gd name="connsiteX155" fmla="*/ 7557612 w 8324850"/>
                <a:gd name="connsiteY155" fmla="*/ 205264 h 1000125"/>
                <a:gd name="connsiteX156" fmla="*/ 7569042 w 8324850"/>
                <a:gd name="connsiteY156" fmla="*/ 193834 h 1000125"/>
                <a:gd name="connsiteX157" fmla="*/ 7569042 w 8324850"/>
                <a:gd name="connsiteY157" fmla="*/ 193834 h 1000125"/>
                <a:gd name="connsiteX158" fmla="*/ 7569042 w 8324850"/>
                <a:gd name="connsiteY158" fmla="*/ 192881 h 1000125"/>
                <a:gd name="connsiteX159" fmla="*/ 7566184 w 8324850"/>
                <a:gd name="connsiteY159" fmla="*/ 187166 h 1000125"/>
                <a:gd name="connsiteX160" fmla="*/ 7565231 w 8324850"/>
                <a:gd name="connsiteY160" fmla="*/ 186214 h 1000125"/>
                <a:gd name="connsiteX161" fmla="*/ 7562374 w 8324850"/>
                <a:gd name="connsiteY161" fmla="*/ 185261 h 1000125"/>
                <a:gd name="connsiteX162" fmla="*/ 7560469 w 8324850"/>
                <a:gd name="connsiteY162" fmla="*/ 184309 h 1000125"/>
                <a:gd name="connsiteX163" fmla="*/ 7558564 w 8324850"/>
                <a:gd name="connsiteY163" fmla="*/ 183356 h 1000125"/>
                <a:gd name="connsiteX164" fmla="*/ 7557612 w 8324850"/>
                <a:gd name="connsiteY164" fmla="*/ 183356 h 1000125"/>
                <a:gd name="connsiteX165" fmla="*/ 7556659 w 8324850"/>
                <a:gd name="connsiteY165" fmla="*/ 183356 h 1000125"/>
                <a:gd name="connsiteX166" fmla="*/ 7549039 w 8324850"/>
                <a:gd name="connsiteY166" fmla="*/ 187166 h 1000125"/>
                <a:gd name="connsiteX167" fmla="*/ 7549039 w 8324850"/>
                <a:gd name="connsiteY167" fmla="*/ 187166 h 1000125"/>
                <a:gd name="connsiteX168" fmla="*/ 7549039 w 8324850"/>
                <a:gd name="connsiteY168" fmla="*/ 187166 h 1000125"/>
                <a:gd name="connsiteX169" fmla="*/ 7546181 w 8324850"/>
                <a:gd name="connsiteY169" fmla="*/ 191929 h 1000125"/>
                <a:gd name="connsiteX170" fmla="*/ 7543324 w 8324850"/>
                <a:gd name="connsiteY170" fmla="*/ 190024 h 1000125"/>
                <a:gd name="connsiteX171" fmla="*/ 7541419 w 8324850"/>
                <a:gd name="connsiteY171" fmla="*/ 186214 h 1000125"/>
                <a:gd name="connsiteX172" fmla="*/ 7524274 w 8324850"/>
                <a:gd name="connsiteY172" fmla="*/ 159544 h 1000125"/>
                <a:gd name="connsiteX173" fmla="*/ 7521417 w 8324850"/>
                <a:gd name="connsiteY173" fmla="*/ 155734 h 1000125"/>
                <a:gd name="connsiteX174" fmla="*/ 7519512 w 8324850"/>
                <a:gd name="connsiteY174" fmla="*/ 150971 h 1000125"/>
                <a:gd name="connsiteX175" fmla="*/ 7521417 w 8324850"/>
                <a:gd name="connsiteY175" fmla="*/ 150971 h 1000125"/>
                <a:gd name="connsiteX176" fmla="*/ 7532846 w 8324850"/>
                <a:gd name="connsiteY176" fmla="*/ 139541 h 1000125"/>
                <a:gd name="connsiteX177" fmla="*/ 7532846 w 8324850"/>
                <a:gd name="connsiteY177" fmla="*/ 138589 h 1000125"/>
                <a:gd name="connsiteX178" fmla="*/ 7532846 w 8324850"/>
                <a:gd name="connsiteY178" fmla="*/ 138589 h 1000125"/>
                <a:gd name="connsiteX179" fmla="*/ 7532846 w 8324850"/>
                <a:gd name="connsiteY179" fmla="*/ 137636 h 1000125"/>
                <a:gd name="connsiteX180" fmla="*/ 7531894 w 8324850"/>
                <a:gd name="connsiteY180" fmla="*/ 135731 h 1000125"/>
                <a:gd name="connsiteX181" fmla="*/ 7531894 w 8324850"/>
                <a:gd name="connsiteY181" fmla="*/ 134779 h 1000125"/>
                <a:gd name="connsiteX182" fmla="*/ 7530942 w 8324850"/>
                <a:gd name="connsiteY182" fmla="*/ 130969 h 1000125"/>
                <a:gd name="connsiteX183" fmla="*/ 7530942 w 8324850"/>
                <a:gd name="connsiteY183" fmla="*/ 130969 h 1000125"/>
                <a:gd name="connsiteX184" fmla="*/ 7524274 w 8324850"/>
                <a:gd name="connsiteY184" fmla="*/ 128111 h 1000125"/>
                <a:gd name="connsiteX185" fmla="*/ 7523321 w 8324850"/>
                <a:gd name="connsiteY185" fmla="*/ 129064 h 1000125"/>
                <a:gd name="connsiteX186" fmla="*/ 7523321 w 8324850"/>
                <a:gd name="connsiteY186" fmla="*/ 129064 h 1000125"/>
                <a:gd name="connsiteX187" fmla="*/ 7511892 w 8324850"/>
                <a:gd name="connsiteY187" fmla="*/ 139541 h 1000125"/>
                <a:gd name="connsiteX188" fmla="*/ 7508081 w 8324850"/>
                <a:gd name="connsiteY188" fmla="*/ 137636 h 1000125"/>
                <a:gd name="connsiteX189" fmla="*/ 7506176 w 8324850"/>
                <a:gd name="connsiteY189" fmla="*/ 134779 h 1000125"/>
                <a:gd name="connsiteX190" fmla="*/ 7484269 w 8324850"/>
                <a:gd name="connsiteY190" fmla="*/ 111919 h 1000125"/>
                <a:gd name="connsiteX191" fmla="*/ 7481412 w 8324850"/>
                <a:gd name="connsiteY191" fmla="*/ 109061 h 1000125"/>
                <a:gd name="connsiteX192" fmla="*/ 7479506 w 8324850"/>
                <a:gd name="connsiteY192" fmla="*/ 105251 h 1000125"/>
                <a:gd name="connsiteX193" fmla="*/ 7479506 w 8324850"/>
                <a:gd name="connsiteY193" fmla="*/ 105251 h 1000125"/>
                <a:gd name="connsiteX194" fmla="*/ 7490937 w 8324850"/>
                <a:gd name="connsiteY194" fmla="*/ 93821 h 1000125"/>
                <a:gd name="connsiteX195" fmla="*/ 7488079 w 8324850"/>
                <a:gd name="connsiteY195" fmla="*/ 86201 h 1000125"/>
                <a:gd name="connsiteX196" fmla="*/ 7487126 w 8324850"/>
                <a:gd name="connsiteY196" fmla="*/ 84296 h 1000125"/>
                <a:gd name="connsiteX197" fmla="*/ 7487126 w 8324850"/>
                <a:gd name="connsiteY197" fmla="*/ 84296 h 1000125"/>
                <a:gd name="connsiteX198" fmla="*/ 7480459 w 8324850"/>
                <a:gd name="connsiteY198" fmla="*/ 81439 h 1000125"/>
                <a:gd name="connsiteX199" fmla="*/ 7475696 w 8324850"/>
                <a:gd name="connsiteY199" fmla="*/ 83344 h 1000125"/>
                <a:gd name="connsiteX200" fmla="*/ 7475696 w 8324850"/>
                <a:gd name="connsiteY200" fmla="*/ 83344 h 1000125"/>
                <a:gd name="connsiteX201" fmla="*/ 7473792 w 8324850"/>
                <a:gd name="connsiteY201" fmla="*/ 84296 h 1000125"/>
                <a:gd name="connsiteX202" fmla="*/ 7471887 w 8324850"/>
                <a:gd name="connsiteY202" fmla="*/ 85249 h 1000125"/>
                <a:gd name="connsiteX203" fmla="*/ 7470934 w 8324850"/>
                <a:gd name="connsiteY203" fmla="*/ 88106 h 1000125"/>
                <a:gd name="connsiteX204" fmla="*/ 7469981 w 8324850"/>
                <a:gd name="connsiteY204" fmla="*/ 90011 h 1000125"/>
                <a:gd name="connsiteX205" fmla="*/ 7469029 w 8324850"/>
                <a:gd name="connsiteY205" fmla="*/ 92869 h 1000125"/>
                <a:gd name="connsiteX206" fmla="*/ 7469029 w 8324850"/>
                <a:gd name="connsiteY206" fmla="*/ 93821 h 1000125"/>
                <a:gd name="connsiteX207" fmla="*/ 7469029 w 8324850"/>
                <a:gd name="connsiteY207" fmla="*/ 94774 h 1000125"/>
                <a:gd name="connsiteX208" fmla="*/ 7469029 w 8324850"/>
                <a:gd name="connsiteY208" fmla="*/ 95726 h 1000125"/>
                <a:gd name="connsiteX209" fmla="*/ 7464267 w 8324850"/>
                <a:gd name="connsiteY209" fmla="*/ 93821 h 1000125"/>
                <a:gd name="connsiteX210" fmla="*/ 7461409 w 8324850"/>
                <a:gd name="connsiteY210" fmla="*/ 91916 h 1000125"/>
                <a:gd name="connsiteX211" fmla="*/ 7434739 w 8324850"/>
                <a:gd name="connsiteY211" fmla="*/ 73819 h 1000125"/>
                <a:gd name="connsiteX212" fmla="*/ 7430929 w 8324850"/>
                <a:gd name="connsiteY212" fmla="*/ 71914 h 1000125"/>
                <a:gd name="connsiteX213" fmla="*/ 7428071 w 8324850"/>
                <a:gd name="connsiteY213" fmla="*/ 69056 h 1000125"/>
                <a:gd name="connsiteX214" fmla="*/ 7436644 w 8324850"/>
                <a:gd name="connsiteY214" fmla="*/ 58579 h 1000125"/>
                <a:gd name="connsiteX215" fmla="*/ 7434739 w 8324850"/>
                <a:gd name="connsiteY215" fmla="*/ 51911 h 1000125"/>
                <a:gd name="connsiteX216" fmla="*/ 7432834 w 8324850"/>
                <a:gd name="connsiteY216" fmla="*/ 48101 h 1000125"/>
                <a:gd name="connsiteX217" fmla="*/ 7432834 w 8324850"/>
                <a:gd name="connsiteY217" fmla="*/ 48101 h 1000125"/>
                <a:gd name="connsiteX218" fmla="*/ 7427119 w 8324850"/>
                <a:gd name="connsiteY218" fmla="*/ 45244 h 1000125"/>
                <a:gd name="connsiteX219" fmla="*/ 7426167 w 8324850"/>
                <a:gd name="connsiteY219" fmla="*/ 45244 h 1000125"/>
                <a:gd name="connsiteX220" fmla="*/ 7419499 w 8324850"/>
                <a:gd name="connsiteY220" fmla="*/ 48101 h 1000125"/>
                <a:gd name="connsiteX221" fmla="*/ 7418546 w 8324850"/>
                <a:gd name="connsiteY221" fmla="*/ 50006 h 1000125"/>
                <a:gd name="connsiteX222" fmla="*/ 7417594 w 8324850"/>
                <a:gd name="connsiteY222" fmla="*/ 50959 h 1000125"/>
                <a:gd name="connsiteX223" fmla="*/ 7414737 w 8324850"/>
                <a:gd name="connsiteY223" fmla="*/ 57626 h 1000125"/>
                <a:gd name="connsiteX224" fmla="*/ 7415689 w 8324850"/>
                <a:gd name="connsiteY224" fmla="*/ 60484 h 1000125"/>
                <a:gd name="connsiteX225" fmla="*/ 7410926 w 8324850"/>
                <a:gd name="connsiteY225" fmla="*/ 60484 h 1000125"/>
                <a:gd name="connsiteX226" fmla="*/ 7408069 w 8324850"/>
                <a:gd name="connsiteY226" fmla="*/ 58579 h 1000125"/>
                <a:gd name="connsiteX227" fmla="*/ 7378542 w 8324850"/>
                <a:gd name="connsiteY227" fmla="*/ 46196 h 1000125"/>
                <a:gd name="connsiteX228" fmla="*/ 7374731 w 8324850"/>
                <a:gd name="connsiteY228" fmla="*/ 45244 h 1000125"/>
                <a:gd name="connsiteX229" fmla="*/ 7370921 w 8324850"/>
                <a:gd name="connsiteY229" fmla="*/ 42386 h 1000125"/>
                <a:gd name="connsiteX230" fmla="*/ 7377589 w 8324850"/>
                <a:gd name="connsiteY230" fmla="*/ 32861 h 1000125"/>
                <a:gd name="connsiteX231" fmla="*/ 7374731 w 8324850"/>
                <a:gd name="connsiteY231" fmla="*/ 25241 h 1000125"/>
                <a:gd name="connsiteX232" fmla="*/ 7373779 w 8324850"/>
                <a:gd name="connsiteY232" fmla="*/ 23336 h 1000125"/>
                <a:gd name="connsiteX233" fmla="*/ 7373779 w 8324850"/>
                <a:gd name="connsiteY233" fmla="*/ 23336 h 1000125"/>
                <a:gd name="connsiteX234" fmla="*/ 7367112 w 8324850"/>
                <a:gd name="connsiteY234" fmla="*/ 20479 h 1000125"/>
                <a:gd name="connsiteX235" fmla="*/ 7367112 w 8324850"/>
                <a:gd name="connsiteY235" fmla="*/ 20479 h 1000125"/>
                <a:gd name="connsiteX236" fmla="*/ 7359492 w 8324850"/>
                <a:gd name="connsiteY236" fmla="*/ 23336 h 1000125"/>
                <a:gd name="connsiteX237" fmla="*/ 7358539 w 8324850"/>
                <a:gd name="connsiteY237" fmla="*/ 24289 h 1000125"/>
                <a:gd name="connsiteX238" fmla="*/ 7354729 w 8324850"/>
                <a:gd name="connsiteY238" fmla="*/ 32861 h 1000125"/>
                <a:gd name="connsiteX239" fmla="*/ 7356634 w 8324850"/>
                <a:gd name="connsiteY239" fmla="*/ 37624 h 1000125"/>
                <a:gd name="connsiteX240" fmla="*/ 7351871 w 8324850"/>
                <a:gd name="connsiteY240" fmla="*/ 38576 h 1000125"/>
                <a:gd name="connsiteX241" fmla="*/ 7349014 w 8324850"/>
                <a:gd name="connsiteY241" fmla="*/ 37624 h 1000125"/>
                <a:gd name="connsiteX242" fmla="*/ 7317581 w 8324850"/>
                <a:gd name="connsiteY242" fmla="*/ 30956 h 1000125"/>
                <a:gd name="connsiteX243" fmla="*/ 7313771 w 8324850"/>
                <a:gd name="connsiteY243" fmla="*/ 30956 h 1000125"/>
                <a:gd name="connsiteX244" fmla="*/ 7309009 w 8324850"/>
                <a:gd name="connsiteY244" fmla="*/ 28099 h 1000125"/>
                <a:gd name="connsiteX245" fmla="*/ 7313771 w 8324850"/>
                <a:gd name="connsiteY245" fmla="*/ 19526 h 1000125"/>
                <a:gd name="connsiteX246" fmla="*/ 7309962 w 8324850"/>
                <a:gd name="connsiteY246" fmla="*/ 10954 h 1000125"/>
                <a:gd name="connsiteX247" fmla="*/ 7309962 w 8324850"/>
                <a:gd name="connsiteY247" fmla="*/ 10001 h 1000125"/>
                <a:gd name="connsiteX248" fmla="*/ 7303294 w 8324850"/>
                <a:gd name="connsiteY248" fmla="*/ 7144 h 1000125"/>
                <a:gd name="connsiteX249" fmla="*/ 7296626 w 8324850"/>
                <a:gd name="connsiteY249" fmla="*/ 10001 h 1000125"/>
                <a:gd name="connsiteX250" fmla="*/ 7296626 w 8324850"/>
                <a:gd name="connsiteY250" fmla="*/ 10954 h 1000125"/>
                <a:gd name="connsiteX251" fmla="*/ 7292817 w 8324850"/>
                <a:gd name="connsiteY251" fmla="*/ 18574 h 1000125"/>
                <a:gd name="connsiteX252" fmla="*/ 7295674 w 8324850"/>
                <a:gd name="connsiteY252" fmla="*/ 26194 h 1000125"/>
                <a:gd name="connsiteX253" fmla="*/ 7289959 w 8324850"/>
                <a:gd name="connsiteY253" fmla="*/ 28099 h 1000125"/>
                <a:gd name="connsiteX254" fmla="*/ 7286149 w 8324850"/>
                <a:gd name="connsiteY254" fmla="*/ 28099 h 1000125"/>
                <a:gd name="connsiteX255" fmla="*/ 7254717 w 8324850"/>
                <a:gd name="connsiteY255" fmla="*/ 28099 h 1000125"/>
                <a:gd name="connsiteX256" fmla="*/ 7250906 w 8324850"/>
                <a:gd name="connsiteY256" fmla="*/ 28099 h 1000125"/>
                <a:gd name="connsiteX257" fmla="*/ 7246144 w 8324850"/>
                <a:gd name="connsiteY257" fmla="*/ 27146 h 1000125"/>
                <a:gd name="connsiteX258" fmla="*/ 7249001 w 8324850"/>
                <a:gd name="connsiteY258" fmla="*/ 19526 h 1000125"/>
                <a:gd name="connsiteX259" fmla="*/ 7239476 w 8324850"/>
                <a:gd name="connsiteY259" fmla="*/ 9049 h 1000125"/>
                <a:gd name="connsiteX260" fmla="*/ 7236619 w 8324850"/>
                <a:gd name="connsiteY260" fmla="*/ 8096 h 1000125"/>
                <a:gd name="connsiteX261" fmla="*/ 7229951 w 8324850"/>
                <a:gd name="connsiteY261" fmla="*/ 10954 h 1000125"/>
                <a:gd name="connsiteX262" fmla="*/ 7228999 w 8324850"/>
                <a:gd name="connsiteY262" fmla="*/ 12859 h 1000125"/>
                <a:gd name="connsiteX263" fmla="*/ 7226142 w 8324850"/>
                <a:gd name="connsiteY263" fmla="*/ 19526 h 1000125"/>
                <a:gd name="connsiteX264" fmla="*/ 7230904 w 8324850"/>
                <a:gd name="connsiteY264" fmla="*/ 28099 h 1000125"/>
                <a:gd name="connsiteX265" fmla="*/ 7225189 w 8324850"/>
                <a:gd name="connsiteY265" fmla="*/ 30956 h 1000125"/>
                <a:gd name="connsiteX266" fmla="*/ 7221379 w 8324850"/>
                <a:gd name="connsiteY266" fmla="*/ 30956 h 1000125"/>
                <a:gd name="connsiteX267" fmla="*/ 7189946 w 8324850"/>
                <a:gd name="connsiteY267" fmla="*/ 37624 h 1000125"/>
                <a:gd name="connsiteX268" fmla="*/ 7187089 w 8324850"/>
                <a:gd name="connsiteY268" fmla="*/ 38576 h 1000125"/>
                <a:gd name="connsiteX269" fmla="*/ 7182326 w 8324850"/>
                <a:gd name="connsiteY269" fmla="*/ 37624 h 1000125"/>
                <a:gd name="connsiteX270" fmla="*/ 7184231 w 8324850"/>
                <a:gd name="connsiteY270" fmla="*/ 31909 h 1000125"/>
                <a:gd name="connsiteX271" fmla="*/ 7179469 w 8324850"/>
                <a:gd name="connsiteY271" fmla="*/ 23336 h 1000125"/>
                <a:gd name="connsiteX272" fmla="*/ 7179469 w 8324850"/>
                <a:gd name="connsiteY272" fmla="*/ 23336 h 1000125"/>
                <a:gd name="connsiteX273" fmla="*/ 7179469 w 8324850"/>
                <a:gd name="connsiteY273" fmla="*/ 23336 h 1000125"/>
                <a:gd name="connsiteX274" fmla="*/ 7174706 w 8324850"/>
                <a:gd name="connsiteY274" fmla="*/ 21431 h 1000125"/>
                <a:gd name="connsiteX275" fmla="*/ 7171849 w 8324850"/>
                <a:gd name="connsiteY275" fmla="*/ 20479 h 1000125"/>
                <a:gd name="connsiteX276" fmla="*/ 7170896 w 8324850"/>
                <a:gd name="connsiteY276" fmla="*/ 20479 h 1000125"/>
                <a:gd name="connsiteX277" fmla="*/ 7168039 w 8324850"/>
                <a:gd name="connsiteY277" fmla="*/ 21431 h 1000125"/>
                <a:gd name="connsiteX278" fmla="*/ 7166134 w 8324850"/>
                <a:gd name="connsiteY278" fmla="*/ 22384 h 1000125"/>
                <a:gd name="connsiteX279" fmla="*/ 7164229 w 8324850"/>
                <a:gd name="connsiteY279" fmla="*/ 23336 h 1000125"/>
                <a:gd name="connsiteX280" fmla="*/ 7164229 w 8324850"/>
                <a:gd name="connsiteY280" fmla="*/ 24289 h 1000125"/>
                <a:gd name="connsiteX281" fmla="*/ 7160419 w 8324850"/>
                <a:gd name="connsiteY281" fmla="*/ 31909 h 1000125"/>
                <a:gd name="connsiteX282" fmla="*/ 7167087 w 8324850"/>
                <a:gd name="connsiteY282" fmla="*/ 42386 h 1000125"/>
                <a:gd name="connsiteX283" fmla="*/ 7162324 w 8324850"/>
                <a:gd name="connsiteY283" fmla="*/ 46196 h 1000125"/>
                <a:gd name="connsiteX284" fmla="*/ 7158514 w 8324850"/>
                <a:gd name="connsiteY284" fmla="*/ 47149 h 1000125"/>
                <a:gd name="connsiteX285" fmla="*/ 7128987 w 8324850"/>
                <a:gd name="connsiteY285" fmla="*/ 59531 h 1000125"/>
                <a:gd name="connsiteX286" fmla="*/ 7126129 w 8324850"/>
                <a:gd name="connsiteY286" fmla="*/ 61436 h 1000125"/>
                <a:gd name="connsiteX287" fmla="*/ 7121367 w 8324850"/>
                <a:gd name="connsiteY287" fmla="*/ 61436 h 1000125"/>
                <a:gd name="connsiteX288" fmla="*/ 7122319 w 8324850"/>
                <a:gd name="connsiteY288" fmla="*/ 57626 h 1000125"/>
                <a:gd name="connsiteX289" fmla="*/ 7112794 w 8324850"/>
                <a:gd name="connsiteY289" fmla="*/ 47149 h 1000125"/>
                <a:gd name="connsiteX290" fmla="*/ 7110889 w 8324850"/>
                <a:gd name="connsiteY290" fmla="*/ 46196 h 1000125"/>
                <a:gd name="connsiteX291" fmla="*/ 7109937 w 8324850"/>
                <a:gd name="connsiteY291" fmla="*/ 46196 h 1000125"/>
                <a:gd name="connsiteX292" fmla="*/ 7104221 w 8324850"/>
                <a:gd name="connsiteY292" fmla="*/ 49054 h 1000125"/>
                <a:gd name="connsiteX293" fmla="*/ 7104221 w 8324850"/>
                <a:gd name="connsiteY293" fmla="*/ 49054 h 1000125"/>
                <a:gd name="connsiteX294" fmla="*/ 7103269 w 8324850"/>
                <a:gd name="connsiteY294" fmla="*/ 50959 h 1000125"/>
                <a:gd name="connsiteX295" fmla="*/ 7100412 w 8324850"/>
                <a:gd name="connsiteY295" fmla="*/ 57626 h 1000125"/>
                <a:gd name="connsiteX296" fmla="*/ 7108984 w 8324850"/>
                <a:gd name="connsiteY296" fmla="*/ 68104 h 1000125"/>
                <a:gd name="connsiteX297" fmla="*/ 7105174 w 8324850"/>
                <a:gd name="connsiteY297" fmla="*/ 71914 h 1000125"/>
                <a:gd name="connsiteX298" fmla="*/ 7101364 w 8324850"/>
                <a:gd name="connsiteY298" fmla="*/ 73819 h 1000125"/>
                <a:gd name="connsiteX299" fmla="*/ 7075646 w 8324850"/>
                <a:gd name="connsiteY299" fmla="*/ 91916 h 1000125"/>
                <a:gd name="connsiteX300" fmla="*/ 7072789 w 8324850"/>
                <a:gd name="connsiteY300" fmla="*/ 93821 h 1000125"/>
                <a:gd name="connsiteX301" fmla="*/ 7068979 w 8324850"/>
                <a:gd name="connsiteY301" fmla="*/ 94774 h 1000125"/>
                <a:gd name="connsiteX302" fmla="*/ 7068979 w 8324850"/>
                <a:gd name="connsiteY302" fmla="*/ 93821 h 1000125"/>
                <a:gd name="connsiteX303" fmla="*/ 7057549 w 8324850"/>
                <a:gd name="connsiteY303" fmla="*/ 82391 h 1000125"/>
                <a:gd name="connsiteX304" fmla="*/ 7055644 w 8324850"/>
                <a:gd name="connsiteY304" fmla="*/ 81439 h 1000125"/>
                <a:gd name="connsiteX305" fmla="*/ 7048976 w 8324850"/>
                <a:gd name="connsiteY305" fmla="*/ 84296 h 1000125"/>
                <a:gd name="connsiteX306" fmla="*/ 7048976 w 8324850"/>
                <a:gd name="connsiteY306" fmla="*/ 84296 h 1000125"/>
                <a:gd name="connsiteX307" fmla="*/ 7047071 w 8324850"/>
                <a:gd name="connsiteY307" fmla="*/ 88106 h 1000125"/>
                <a:gd name="connsiteX308" fmla="*/ 7047071 w 8324850"/>
                <a:gd name="connsiteY308" fmla="*/ 88106 h 1000125"/>
                <a:gd name="connsiteX309" fmla="*/ 7046119 w 8324850"/>
                <a:gd name="connsiteY309" fmla="*/ 90011 h 1000125"/>
                <a:gd name="connsiteX310" fmla="*/ 7046119 w 8324850"/>
                <a:gd name="connsiteY310" fmla="*/ 90964 h 1000125"/>
                <a:gd name="connsiteX311" fmla="*/ 7046119 w 8324850"/>
                <a:gd name="connsiteY311" fmla="*/ 90964 h 1000125"/>
                <a:gd name="connsiteX312" fmla="*/ 7046119 w 8324850"/>
                <a:gd name="connsiteY312" fmla="*/ 91916 h 1000125"/>
                <a:gd name="connsiteX313" fmla="*/ 7056596 w 8324850"/>
                <a:gd name="connsiteY313" fmla="*/ 102394 h 1000125"/>
                <a:gd name="connsiteX314" fmla="*/ 7053739 w 8324850"/>
                <a:gd name="connsiteY314" fmla="*/ 107156 h 1000125"/>
                <a:gd name="connsiteX315" fmla="*/ 7049929 w 8324850"/>
                <a:gd name="connsiteY315" fmla="*/ 110014 h 1000125"/>
                <a:gd name="connsiteX316" fmla="*/ 7028021 w 8324850"/>
                <a:gd name="connsiteY316" fmla="*/ 132874 h 1000125"/>
                <a:gd name="connsiteX317" fmla="*/ 7026117 w 8324850"/>
                <a:gd name="connsiteY317" fmla="*/ 135731 h 1000125"/>
                <a:gd name="connsiteX318" fmla="*/ 7023259 w 8324850"/>
                <a:gd name="connsiteY318" fmla="*/ 137636 h 1000125"/>
                <a:gd name="connsiteX319" fmla="*/ 7012781 w 8324850"/>
                <a:gd name="connsiteY319" fmla="*/ 128111 h 1000125"/>
                <a:gd name="connsiteX320" fmla="*/ 7011829 w 8324850"/>
                <a:gd name="connsiteY320" fmla="*/ 128111 h 1000125"/>
                <a:gd name="connsiteX321" fmla="*/ 7009924 w 8324850"/>
                <a:gd name="connsiteY321" fmla="*/ 127159 h 1000125"/>
                <a:gd name="connsiteX322" fmla="*/ 7003256 w 8324850"/>
                <a:gd name="connsiteY322" fmla="*/ 130016 h 1000125"/>
                <a:gd name="connsiteX323" fmla="*/ 7003256 w 8324850"/>
                <a:gd name="connsiteY323" fmla="*/ 130016 h 1000125"/>
                <a:gd name="connsiteX324" fmla="*/ 7000399 w 8324850"/>
                <a:gd name="connsiteY324" fmla="*/ 135731 h 1000125"/>
                <a:gd name="connsiteX325" fmla="*/ 7000399 w 8324850"/>
                <a:gd name="connsiteY325" fmla="*/ 136684 h 1000125"/>
                <a:gd name="connsiteX326" fmla="*/ 7001351 w 8324850"/>
                <a:gd name="connsiteY326" fmla="*/ 137636 h 1000125"/>
                <a:gd name="connsiteX327" fmla="*/ 7001351 w 8324850"/>
                <a:gd name="connsiteY327" fmla="*/ 137636 h 1000125"/>
                <a:gd name="connsiteX328" fmla="*/ 7012781 w 8324850"/>
                <a:gd name="connsiteY328" fmla="*/ 149066 h 1000125"/>
                <a:gd name="connsiteX329" fmla="*/ 7013734 w 8324850"/>
                <a:gd name="connsiteY329" fmla="*/ 149066 h 1000125"/>
                <a:gd name="connsiteX330" fmla="*/ 7011829 w 8324850"/>
                <a:gd name="connsiteY330" fmla="*/ 152876 h 1000125"/>
                <a:gd name="connsiteX331" fmla="*/ 7008971 w 8324850"/>
                <a:gd name="connsiteY331" fmla="*/ 156686 h 1000125"/>
                <a:gd name="connsiteX332" fmla="*/ 6991826 w 8324850"/>
                <a:gd name="connsiteY332" fmla="*/ 183356 h 1000125"/>
                <a:gd name="connsiteX333" fmla="*/ 6989921 w 8324850"/>
                <a:gd name="connsiteY333" fmla="*/ 187166 h 1000125"/>
                <a:gd name="connsiteX334" fmla="*/ 6988969 w 8324850"/>
                <a:gd name="connsiteY334" fmla="*/ 188119 h 1000125"/>
                <a:gd name="connsiteX335" fmla="*/ 6978492 w 8324850"/>
                <a:gd name="connsiteY335" fmla="*/ 181451 h 1000125"/>
                <a:gd name="connsiteX336" fmla="*/ 6977539 w 8324850"/>
                <a:gd name="connsiteY336" fmla="*/ 181451 h 1000125"/>
                <a:gd name="connsiteX337" fmla="*/ 6975634 w 8324850"/>
                <a:gd name="connsiteY337" fmla="*/ 181451 h 1000125"/>
                <a:gd name="connsiteX338" fmla="*/ 6968967 w 8324850"/>
                <a:gd name="connsiteY338" fmla="*/ 184309 h 1000125"/>
                <a:gd name="connsiteX339" fmla="*/ 6968014 w 8324850"/>
                <a:gd name="connsiteY339" fmla="*/ 185261 h 1000125"/>
                <a:gd name="connsiteX340" fmla="*/ 6966109 w 8324850"/>
                <a:gd name="connsiteY340" fmla="*/ 190976 h 1000125"/>
                <a:gd name="connsiteX341" fmla="*/ 6968014 w 8324850"/>
                <a:gd name="connsiteY341" fmla="*/ 194786 h 1000125"/>
                <a:gd name="connsiteX342" fmla="*/ 6978492 w 8324850"/>
                <a:gd name="connsiteY342" fmla="*/ 203359 h 1000125"/>
                <a:gd name="connsiteX343" fmla="*/ 6981349 w 8324850"/>
                <a:gd name="connsiteY343" fmla="*/ 203359 h 1000125"/>
                <a:gd name="connsiteX344" fmla="*/ 6980396 w 8324850"/>
                <a:gd name="connsiteY344" fmla="*/ 207169 h 1000125"/>
                <a:gd name="connsiteX345" fmla="*/ 6978492 w 8324850"/>
                <a:gd name="connsiteY345" fmla="*/ 211931 h 1000125"/>
                <a:gd name="connsiteX346" fmla="*/ 6967062 w 8324850"/>
                <a:gd name="connsiteY346" fmla="*/ 240506 h 1000125"/>
                <a:gd name="connsiteX347" fmla="*/ 6966109 w 8324850"/>
                <a:gd name="connsiteY347" fmla="*/ 244316 h 1000125"/>
                <a:gd name="connsiteX348" fmla="*/ 6965156 w 8324850"/>
                <a:gd name="connsiteY348" fmla="*/ 245269 h 1000125"/>
                <a:gd name="connsiteX349" fmla="*/ 6956584 w 8324850"/>
                <a:gd name="connsiteY349" fmla="*/ 240506 h 1000125"/>
                <a:gd name="connsiteX350" fmla="*/ 6956584 w 8324850"/>
                <a:gd name="connsiteY350" fmla="*/ 240506 h 1000125"/>
                <a:gd name="connsiteX351" fmla="*/ 6956584 w 8324850"/>
                <a:gd name="connsiteY351" fmla="*/ 240506 h 1000125"/>
                <a:gd name="connsiteX352" fmla="*/ 6953726 w 8324850"/>
                <a:gd name="connsiteY352" fmla="*/ 240506 h 1000125"/>
                <a:gd name="connsiteX353" fmla="*/ 6947059 w 8324850"/>
                <a:gd name="connsiteY353" fmla="*/ 243364 h 1000125"/>
                <a:gd name="connsiteX354" fmla="*/ 6946106 w 8324850"/>
                <a:gd name="connsiteY354" fmla="*/ 244316 h 1000125"/>
                <a:gd name="connsiteX355" fmla="*/ 6944201 w 8324850"/>
                <a:gd name="connsiteY355" fmla="*/ 250031 h 1000125"/>
                <a:gd name="connsiteX356" fmla="*/ 6947059 w 8324850"/>
                <a:gd name="connsiteY356" fmla="*/ 255746 h 1000125"/>
                <a:gd name="connsiteX357" fmla="*/ 6948012 w 8324850"/>
                <a:gd name="connsiteY357" fmla="*/ 256699 h 1000125"/>
                <a:gd name="connsiteX358" fmla="*/ 6948012 w 8324850"/>
                <a:gd name="connsiteY358" fmla="*/ 256699 h 1000125"/>
                <a:gd name="connsiteX359" fmla="*/ 6957537 w 8324850"/>
                <a:gd name="connsiteY359" fmla="*/ 262414 h 1000125"/>
                <a:gd name="connsiteX360" fmla="*/ 6961346 w 8324850"/>
                <a:gd name="connsiteY360" fmla="*/ 261461 h 1000125"/>
                <a:gd name="connsiteX361" fmla="*/ 6961346 w 8324850"/>
                <a:gd name="connsiteY361" fmla="*/ 263366 h 1000125"/>
                <a:gd name="connsiteX362" fmla="*/ 6959442 w 8324850"/>
                <a:gd name="connsiteY362" fmla="*/ 269081 h 1000125"/>
                <a:gd name="connsiteX363" fmla="*/ 6953726 w 8324850"/>
                <a:gd name="connsiteY363" fmla="*/ 299561 h 1000125"/>
                <a:gd name="connsiteX364" fmla="*/ 6953726 w 8324850"/>
                <a:gd name="connsiteY364" fmla="*/ 304324 h 1000125"/>
                <a:gd name="connsiteX365" fmla="*/ 6952774 w 8324850"/>
                <a:gd name="connsiteY365" fmla="*/ 305276 h 1000125"/>
                <a:gd name="connsiteX366" fmla="*/ 6952774 w 8324850"/>
                <a:gd name="connsiteY366" fmla="*/ 305276 h 1000125"/>
                <a:gd name="connsiteX367" fmla="*/ 6951821 w 8324850"/>
                <a:gd name="connsiteY367" fmla="*/ 304324 h 1000125"/>
                <a:gd name="connsiteX368" fmla="*/ 6948012 w 8324850"/>
                <a:gd name="connsiteY368" fmla="*/ 302419 h 1000125"/>
                <a:gd name="connsiteX369" fmla="*/ 6948012 w 8324850"/>
                <a:gd name="connsiteY369" fmla="*/ 302419 h 1000125"/>
                <a:gd name="connsiteX370" fmla="*/ 6945154 w 8324850"/>
                <a:gd name="connsiteY370" fmla="*/ 301466 h 1000125"/>
                <a:gd name="connsiteX371" fmla="*/ 6942296 w 8324850"/>
                <a:gd name="connsiteY371" fmla="*/ 302419 h 1000125"/>
                <a:gd name="connsiteX372" fmla="*/ 6942296 w 8324850"/>
                <a:gd name="connsiteY372" fmla="*/ 302419 h 1000125"/>
                <a:gd name="connsiteX373" fmla="*/ 6936581 w 8324850"/>
                <a:gd name="connsiteY373" fmla="*/ 304324 h 1000125"/>
                <a:gd name="connsiteX374" fmla="*/ 6935629 w 8324850"/>
                <a:gd name="connsiteY374" fmla="*/ 305276 h 1000125"/>
                <a:gd name="connsiteX375" fmla="*/ 6934676 w 8324850"/>
                <a:gd name="connsiteY375" fmla="*/ 306229 h 1000125"/>
                <a:gd name="connsiteX376" fmla="*/ 6934676 w 8324850"/>
                <a:gd name="connsiteY376" fmla="*/ 307181 h 1000125"/>
                <a:gd name="connsiteX377" fmla="*/ 6932771 w 8324850"/>
                <a:gd name="connsiteY377" fmla="*/ 311944 h 1000125"/>
                <a:gd name="connsiteX378" fmla="*/ 6932771 w 8324850"/>
                <a:gd name="connsiteY378" fmla="*/ 312896 h 1000125"/>
                <a:gd name="connsiteX379" fmla="*/ 6932771 w 8324850"/>
                <a:gd name="connsiteY379" fmla="*/ 312896 h 1000125"/>
                <a:gd name="connsiteX380" fmla="*/ 6932771 w 8324850"/>
                <a:gd name="connsiteY380" fmla="*/ 313849 h 1000125"/>
                <a:gd name="connsiteX381" fmla="*/ 6944201 w 8324850"/>
                <a:gd name="connsiteY381" fmla="*/ 325279 h 1000125"/>
                <a:gd name="connsiteX382" fmla="*/ 6951821 w 8324850"/>
                <a:gd name="connsiteY382" fmla="*/ 322421 h 1000125"/>
                <a:gd name="connsiteX383" fmla="*/ 6951821 w 8324850"/>
                <a:gd name="connsiteY383" fmla="*/ 324326 h 1000125"/>
                <a:gd name="connsiteX384" fmla="*/ 6951821 w 8324850"/>
                <a:gd name="connsiteY384" fmla="*/ 330994 h 1000125"/>
                <a:gd name="connsiteX385" fmla="*/ 6952774 w 8324850"/>
                <a:gd name="connsiteY385" fmla="*/ 361474 h 1000125"/>
                <a:gd name="connsiteX386" fmla="*/ 6953726 w 8324850"/>
                <a:gd name="connsiteY386" fmla="*/ 366236 h 1000125"/>
                <a:gd name="connsiteX387" fmla="*/ 6953726 w 8324850"/>
                <a:gd name="connsiteY387" fmla="*/ 367189 h 1000125"/>
                <a:gd name="connsiteX388" fmla="*/ 6949917 w 8324850"/>
                <a:gd name="connsiteY388" fmla="*/ 365284 h 1000125"/>
                <a:gd name="connsiteX389" fmla="*/ 6948012 w 8324850"/>
                <a:gd name="connsiteY389" fmla="*/ 364331 h 1000125"/>
                <a:gd name="connsiteX390" fmla="*/ 6947059 w 8324850"/>
                <a:gd name="connsiteY390" fmla="*/ 364331 h 1000125"/>
                <a:gd name="connsiteX391" fmla="*/ 6947059 w 8324850"/>
                <a:gd name="connsiteY391" fmla="*/ 364331 h 1000125"/>
                <a:gd name="connsiteX392" fmla="*/ 6935629 w 8324850"/>
                <a:gd name="connsiteY392" fmla="*/ 375761 h 1000125"/>
                <a:gd name="connsiteX393" fmla="*/ 6947059 w 8324850"/>
                <a:gd name="connsiteY393" fmla="*/ 387191 h 1000125"/>
                <a:gd name="connsiteX394" fmla="*/ 6955631 w 8324850"/>
                <a:gd name="connsiteY394" fmla="*/ 382429 h 1000125"/>
                <a:gd name="connsiteX395" fmla="*/ 6956584 w 8324850"/>
                <a:gd name="connsiteY395" fmla="*/ 384334 h 1000125"/>
                <a:gd name="connsiteX396" fmla="*/ 6957537 w 8324850"/>
                <a:gd name="connsiteY396" fmla="*/ 391001 h 1000125"/>
                <a:gd name="connsiteX397" fmla="*/ 6964204 w 8324850"/>
                <a:gd name="connsiteY397" fmla="*/ 420529 h 1000125"/>
                <a:gd name="connsiteX398" fmla="*/ 6966109 w 8324850"/>
                <a:gd name="connsiteY398" fmla="*/ 426244 h 1000125"/>
                <a:gd name="connsiteX399" fmla="*/ 6966109 w 8324850"/>
                <a:gd name="connsiteY399" fmla="*/ 426244 h 1000125"/>
                <a:gd name="connsiteX400" fmla="*/ 6964204 w 8324850"/>
                <a:gd name="connsiteY400" fmla="*/ 425291 h 1000125"/>
                <a:gd name="connsiteX401" fmla="*/ 6962299 w 8324850"/>
                <a:gd name="connsiteY401" fmla="*/ 425291 h 1000125"/>
                <a:gd name="connsiteX402" fmla="*/ 6957537 w 8324850"/>
                <a:gd name="connsiteY402" fmla="*/ 427196 h 1000125"/>
                <a:gd name="connsiteX403" fmla="*/ 6956584 w 8324850"/>
                <a:gd name="connsiteY403" fmla="*/ 428149 h 1000125"/>
                <a:gd name="connsiteX404" fmla="*/ 6955631 w 8324850"/>
                <a:gd name="connsiteY404" fmla="*/ 428149 h 1000125"/>
                <a:gd name="connsiteX405" fmla="*/ 6952774 w 8324850"/>
                <a:gd name="connsiteY405" fmla="*/ 430054 h 1000125"/>
                <a:gd name="connsiteX406" fmla="*/ 6952774 w 8324850"/>
                <a:gd name="connsiteY406" fmla="*/ 431006 h 1000125"/>
                <a:gd name="connsiteX407" fmla="*/ 6949917 w 8324850"/>
                <a:gd name="connsiteY407" fmla="*/ 437674 h 1000125"/>
                <a:gd name="connsiteX408" fmla="*/ 6949917 w 8324850"/>
                <a:gd name="connsiteY408" fmla="*/ 437674 h 1000125"/>
                <a:gd name="connsiteX409" fmla="*/ 6949917 w 8324850"/>
                <a:gd name="connsiteY409" fmla="*/ 437674 h 1000125"/>
                <a:gd name="connsiteX410" fmla="*/ 6949917 w 8324850"/>
                <a:gd name="connsiteY410" fmla="*/ 437674 h 1000125"/>
                <a:gd name="connsiteX411" fmla="*/ 6951821 w 8324850"/>
                <a:gd name="connsiteY411" fmla="*/ 443389 h 1000125"/>
                <a:gd name="connsiteX412" fmla="*/ 6922294 w 8324850"/>
                <a:gd name="connsiteY412" fmla="*/ 456724 h 1000125"/>
                <a:gd name="connsiteX413" fmla="*/ 6887051 w 8324850"/>
                <a:gd name="connsiteY413" fmla="*/ 457676 h 1000125"/>
                <a:gd name="connsiteX414" fmla="*/ 6877526 w 8324850"/>
                <a:gd name="connsiteY414" fmla="*/ 401479 h 1000125"/>
                <a:gd name="connsiteX415" fmla="*/ 6867049 w 8324850"/>
                <a:gd name="connsiteY415" fmla="*/ 393859 h 1000125"/>
                <a:gd name="connsiteX416" fmla="*/ 6856571 w 8324850"/>
                <a:gd name="connsiteY416" fmla="*/ 396716 h 1000125"/>
                <a:gd name="connsiteX417" fmla="*/ 6864192 w 8324850"/>
                <a:gd name="connsiteY417" fmla="*/ 406241 h 1000125"/>
                <a:gd name="connsiteX418" fmla="*/ 6864192 w 8324850"/>
                <a:gd name="connsiteY418" fmla="*/ 413861 h 1000125"/>
                <a:gd name="connsiteX419" fmla="*/ 6647021 w 8324850"/>
                <a:gd name="connsiteY419" fmla="*/ 416719 h 1000125"/>
                <a:gd name="connsiteX420" fmla="*/ 6655594 w 8324850"/>
                <a:gd name="connsiteY420" fmla="*/ 398621 h 1000125"/>
                <a:gd name="connsiteX421" fmla="*/ 6645117 w 8324850"/>
                <a:gd name="connsiteY421" fmla="*/ 395764 h 1000125"/>
                <a:gd name="connsiteX422" fmla="*/ 6634639 w 8324850"/>
                <a:gd name="connsiteY422" fmla="*/ 403384 h 1000125"/>
                <a:gd name="connsiteX423" fmla="*/ 6632734 w 8324850"/>
                <a:gd name="connsiteY423" fmla="*/ 431006 h 1000125"/>
                <a:gd name="connsiteX424" fmla="*/ 6623209 w 8324850"/>
                <a:gd name="connsiteY424" fmla="*/ 461486 h 1000125"/>
                <a:gd name="connsiteX425" fmla="*/ 6551771 w 8324850"/>
                <a:gd name="connsiteY425" fmla="*/ 449104 h 1000125"/>
                <a:gd name="connsiteX426" fmla="*/ 6549867 w 8324850"/>
                <a:gd name="connsiteY426" fmla="*/ 468154 h 1000125"/>
                <a:gd name="connsiteX427" fmla="*/ 6601301 w 8324850"/>
                <a:gd name="connsiteY427" fmla="*/ 541496 h 1000125"/>
                <a:gd name="connsiteX428" fmla="*/ 6583204 w 8324850"/>
                <a:gd name="connsiteY428" fmla="*/ 545306 h 1000125"/>
                <a:gd name="connsiteX429" fmla="*/ 6582251 w 8324850"/>
                <a:gd name="connsiteY429" fmla="*/ 556736 h 1000125"/>
                <a:gd name="connsiteX430" fmla="*/ 6516529 w 8324850"/>
                <a:gd name="connsiteY430" fmla="*/ 542449 h 1000125"/>
                <a:gd name="connsiteX431" fmla="*/ 6519387 w 8324850"/>
                <a:gd name="connsiteY431" fmla="*/ 564356 h 1000125"/>
                <a:gd name="connsiteX432" fmla="*/ 6572726 w 8324850"/>
                <a:gd name="connsiteY432" fmla="*/ 613886 h 1000125"/>
                <a:gd name="connsiteX433" fmla="*/ 6571774 w 8324850"/>
                <a:gd name="connsiteY433" fmla="*/ 639604 h 1000125"/>
                <a:gd name="connsiteX434" fmla="*/ 6555581 w 8324850"/>
                <a:gd name="connsiteY434" fmla="*/ 639604 h 1000125"/>
                <a:gd name="connsiteX435" fmla="*/ 6555581 w 8324850"/>
                <a:gd name="connsiteY435" fmla="*/ 651986 h 1000125"/>
                <a:gd name="connsiteX436" fmla="*/ 6492717 w 8324850"/>
                <a:gd name="connsiteY436" fmla="*/ 647224 h 1000125"/>
                <a:gd name="connsiteX437" fmla="*/ 6492717 w 8324850"/>
                <a:gd name="connsiteY437" fmla="*/ 595789 h 1000125"/>
                <a:gd name="connsiteX438" fmla="*/ 6492717 w 8324850"/>
                <a:gd name="connsiteY438" fmla="*/ 591979 h 1000125"/>
                <a:gd name="connsiteX439" fmla="*/ 6474619 w 8324850"/>
                <a:gd name="connsiteY439" fmla="*/ 591979 h 1000125"/>
                <a:gd name="connsiteX440" fmla="*/ 6474619 w 8324850"/>
                <a:gd name="connsiteY440" fmla="*/ 568166 h 1000125"/>
                <a:gd name="connsiteX441" fmla="*/ 6460331 w 8324850"/>
                <a:gd name="connsiteY441" fmla="*/ 568166 h 1000125"/>
                <a:gd name="connsiteX442" fmla="*/ 6453664 w 8324850"/>
                <a:gd name="connsiteY442" fmla="*/ 572929 h 1000125"/>
                <a:gd name="connsiteX443" fmla="*/ 6453664 w 8324850"/>
                <a:gd name="connsiteY443" fmla="*/ 579596 h 1000125"/>
                <a:gd name="connsiteX444" fmla="*/ 6446044 w 8324850"/>
                <a:gd name="connsiteY444" fmla="*/ 579596 h 1000125"/>
                <a:gd name="connsiteX445" fmla="*/ 6436519 w 8324850"/>
                <a:gd name="connsiteY445" fmla="*/ 584359 h 1000125"/>
                <a:gd name="connsiteX446" fmla="*/ 6436519 w 8324850"/>
                <a:gd name="connsiteY446" fmla="*/ 591026 h 1000125"/>
                <a:gd name="connsiteX447" fmla="*/ 6426994 w 8324850"/>
                <a:gd name="connsiteY447" fmla="*/ 591026 h 1000125"/>
                <a:gd name="connsiteX448" fmla="*/ 6426994 w 8324850"/>
                <a:gd name="connsiteY448" fmla="*/ 672941 h 1000125"/>
                <a:gd name="connsiteX449" fmla="*/ 6417469 w 8324850"/>
                <a:gd name="connsiteY449" fmla="*/ 672941 h 1000125"/>
                <a:gd name="connsiteX450" fmla="*/ 6417469 w 8324850"/>
                <a:gd name="connsiteY450" fmla="*/ 471011 h 1000125"/>
                <a:gd name="connsiteX451" fmla="*/ 6412706 w 8324850"/>
                <a:gd name="connsiteY451" fmla="*/ 466249 h 1000125"/>
                <a:gd name="connsiteX452" fmla="*/ 6386989 w 8324850"/>
                <a:gd name="connsiteY452" fmla="*/ 459581 h 1000125"/>
                <a:gd name="connsiteX453" fmla="*/ 6314599 w 8324850"/>
                <a:gd name="connsiteY453" fmla="*/ 471011 h 1000125"/>
                <a:gd name="connsiteX454" fmla="*/ 6298406 w 8324850"/>
                <a:gd name="connsiteY454" fmla="*/ 477679 h 1000125"/>
                <a:gd name="connsiteX455" fmla="*/ 6298406 w 8324850"/>
                <a:gd name="connsiteY455" fmla="*/ 586264 h 1000125"/>
                <a:gd name="connsiteX456" fmla="*/ 6239351 w 8324850"/>
                <a:gd name="connsiteY456" fmla="*/ 586264 h 1000125"/>
                <a:gd name="connsiteX457" fmla="*/ 6208871 w 8324850"/>
                <a:gd name="connsiteY457" fmla="*/ 595789 h 1000125"/>
                <a:gd name="connsiteX458" fmla="*/ 6208871 w 8324850"/>
                <a:gd name="connsiteY458" fmla="*/ 664369 h 1000125"/>
                <a:gd name="connsiteX459" fmla="*/ 6197442 w 8324850"/>
                <a:gd name="connsiteY459" fmla="*/ 664369 h 1000125"/>
                <a:gd name="connsiteX460" fmla="*/ 6197442 w 8324850"/>
                <a:gd name="connsiteY460" fmla="*/ 659606 h 1000125"/>
                <a:gd name="connsiteX461" fmla="*/ 6186012 w 8324850"/>
                <a:gd name="connsiteY461" fmla="*/ 659606 h 1000125"/>
                <a:gd name="connsiteX462" fmla="*/ 6186012 w 8324850"/>
                <a:gd name="connsiteY462" fmla="*/ 654844 h 1000125"/>
                <a:gd name="connsiteX463" fmla="*/ 6146006 w 8324850"/>
                <a:gd name="connsiteY463" fmla="*/ 654844 h 1000125"/>
                <a:gd name="connsiteX464" fmla="*/ 6146006 w 8324850"/>
                <a:gd name="connsiteY464" fmla="*/ 648176 h 1000125"/>
                <a:gd name="connsiteX465" fmla="*/ 6082189 w 8324850"/>
                <a:gd name="connsiteY465" fmla="*/ 648176 h 1000125"/>
                <a:gd name="connsiteX466" fmla="*/ 6082189 w 8324850"/>
                <a:gd name="connsiteY466" fmla="*/ 659606 h 1000125"/>
                <a:gd name="connsiteX467" fmla="*/ 6051709 w 8324850"/>
                <a:gd name="connsiteY467" fmla="*/ 659606 h 1000125"/>
                <a:gd name="connsiteX468" fmla="*/ 6051709 w 8324850"/>
                <a:gd name="connsiteY468" fmla="*/ 680561 h 1000125"/>
                <a:gd name="connsiteX469" fmla="*/ 5995512 w 8324850"/>
                <a:gd name="connsiteY469" fmla="*/ 685324 h 1000125"/>
                <a:gd name="connsiteX470" fmla="*/ 5995512 w 8324850"/>
                <a:gd name="connsiteY470" fmla="*/ 664369 h 1000125"/>
                <a:gd name="connsiteX471" fmla="*/ 5985987 w 8324850"/>
                <a:gd name="connsiteY471" fmla="*/ 664369 h 1000125"/>
                <a:gd name="connsiteX472" fmla="*/ 5985987 w 8324850"/>
                <a:gd name="connsiteY472" fmla="*/ 650081 h 1000125"/>
                <a:gd name="connsiteX473" fmla="*/ 5979319 w 8324850"/>
                <a:gd name="connsiteY473" fmla="*/ 650081 h 1000125"/>
                <a:gd name="connsiteX474" fmla="*/ 5979319 w 8324850"/>
                <a:gd name="connsiteY474" fmla="*/ 621506 h 1000125"/>
                <a:gd name="connsiteX475" fmla="*/ 5974556 w 8324850"/>
                <a:gd name="connsiteY475" fmla="*/ 621506 h 1000125"/>
                <a:gd name="connsiteX476" fmla="*/ 5974556 w 8324850"/>
                <a:gd name="connsiteY476" fmla="*/ 596741 h 1000125"/>
                <a:gd name="connsiteX477" fmla="*/ 5965984 w 8324850"/>
                <a:gd name="connsiteY477" fmla="*/ 596741 h 1000125"/>
                <a:gd name="connsiteX478" fmla="*/ 5965984 w 8324850"/>
                <a:gd name="connsiteY478" fmla="*/ 599599 h 1000125"/>
                <a:gd name="connsiteX479" fmla="*/ 5930742 w 8324850"/>
                <a:gd name="connsiteY479" fmla="*/ 581501 h 1000125"/>
                <a:gd name="connsiteX480" fmla="*/ 5928837 w 8324850"/>
                <a:gd name="connsiteY480" fmla="*/ 568166 h 1000125"/>
                <a:gd name="connsiteX481" fmla="*/ 5926931 w 8324850"/>
                <a:gd name="connsiteY481" fmla="*/ 581501 h 1000125"/>
                <a:gd name="connsiteX482" fmla="*/ 5892642 w 8324850"/>
                <a:gd name="connsiteY482" fmla="*/ 597694 h 1000125"/>
                <a:gd name="connsiteX483" fmla="*/ 5892642 w 8324850"/>
                <a:gd name="connsiteY483" fmla="*/ 597694 h 1000125"/>
                <a:gd name="connsiteX484" fmla="*/ 5883117 w 8324850"/>
                <a:gd name="connsiteY484" fmla="*/ 597694 h 1000125"/>
                <a:gd name="connsiteX485" fmla="*/ 5883117 w 8324850"/>
                <a:gd name="connsiteY485" fmla="*/ 623411 h 1000125"/>
                <a:gd name="connsiteX486" fmla="*/ 5878354 w 8324850"/>
                <a:gd name="connsiteY486" fmla="*/ 623411 h 1000125"/>
                <a:gd name="connsiteX487" fmla="*/ 5878354 w 8324850"/>
                <a:gd name="connsiteY487" fmla="*/ 649129 h 1000125"/>
                <a:gd name="connsiteX488" fmla="*/ 5871687 w 8324850"/>
                <a:gd name="connsiteY488" fmla="*/ 649129 h 1000125"/>
                <a:gd name="connsiteX489" fmla="*/ 5871687 w 8324850"/>
                <a:gd name="connsiteY489" fmla="*/ 668179 h 1000125"/>
                <a:gd name="connsiteX490" fmla="*/ 5860256 w 8324850"/>
                <a:gd name="connsiteY490" fmla="*/ 668179 h 1000125"/>
                <a:gd name="connsiteX491" fmla="*/ 5859304 w 8324850"/>
                <a:gd name="connsiteY491" fmla="*/ 575786 h 1000125"/>
                <a:gd name="connsiteX492" fmla="*/ 5858351 w 8324850"/>
                <a:gd name="connsiteY492" fmla="*/ 511969 h 1000125"/>
                <a:gd name="connsiteX493" fmla="*/ 5858351 w 8324850"/>
                <a:gd name="connsiteY493" fmla="*/ 511969 h 1000125"/>
                <a:gd name="connsiteX494" fmla="*/ 5857399 w 8324850"/>
                <a:gd name="connsiteY494" fmla="*/ 511969 h 1000125"/>
                <a:gd name="connsiteX495" fmla="*/ 5856446 w 8324850"/>
                <a:gd name="connsiteY495" fmla="*/ 511969 h 1000125"/>
                <a:gd name="connsiteX496" fmla="*/ 5855494 w 8324850"/>
                <a:gd name="connsiteY496" fmla="*/ 511969 h 1000125"/>
                <a:gd name="connsiteX497" fmla="*/ 5855494 w 8324850"/>
                <a:gd name="connsiteY497" fmla="*/ 510064 h 1000125"/>
                <a:gd name="connsiteX498" fmla="*/ 5854542 w 8324850"/>
                <a:gd name="connsiteY498" fmla="*/ 505301 h 1000125"/>
                <a:gd name="connsiteX499" fmla="*/ 5854542 w 8324850"/>
                <a:gd name="connsiteY499" fmla="*/ 504349 h 1000125"/>
                <a:gd name="connsiteX500" fmla="*/ 5854542 w 8324850"/>
                <a:gd name="connsiteY500" fmla="*/ 502444 h 1000125"/>
                <a:gd name="connsiteX501" fmla="*/ 5855494 w 8324850"/>
                <a:gd name="connsiteY501" fmla="*/ 501491 h 1000125"/>
                <a:gd name="connsiteX502" fmla="*/ 5855494 w 8324850"/>
                <a:gd name="connsiteY502" fmla="*/ 500539 h 1000125"/>
                <a:gd name="connsiteX503" fmla="*/ 5855494 w 8324850"/>
                <a:gd name="connsiteY503" fmla="*/ 500539 h 1000125"/>
                <a:gd name="connsiteX504" fmla="*/ 5855494 w 8324850"/>
                <a:gd name="connsiteY504" fmla="*/ 500539 h 1000125"/>
                <a:gd name="connsiteX505" fmla="*/ 5855494 w 8324850"/>
                <a:gd name="connsiteY505" fmla="*/ 499586 h 1000125"/>
                <a:gd name="connsiteX506" fmla="*/ 5855494 w 8324850"/>
                <a:gd name="connsiteY506" fmla="*/ 498634 h 1000125"/>
                <a:gd name="connsiteX507" fmla="*/ 5851684 w 8324850"/>
                <a:gd name="connsiteY507" fmla="*/ 498634 h 1000125"/>
                <a:gd name="connsiteX508" fmla="*/ 5850731 w 8324850"/>
                <a:gd name="connsiteY508" fmla="*/ 499586 h 1000125"/>
                <a:gd name="connsiteX509" fmla="*/ 5850731 w 8324850"/>
                <a:gd name="connsiteY509" fmla="*/ 500539 h 1000125"/>
                <a:gd name="connsiteX510" fmla="*/ 5850731 w 8324850"/>
                <a:gd name="connsiteY510" fmla="*/ 501491 h 1000125"/>
                <a:gd name="connsiteX511" fmla="*/ 5850731 w 8324850"/>
                <a:gd name="connsiteY511" fmla="*/ 503396 h 1000125"/>
                <a:gd name="connsiteX512" fmla="*/ 5849779 w 8324850"/>
                <a:gd name="connsiteY512" fmla="*/ 509111 h 1000125"/>
                <a:gd name="connsiteX513" fmla="*/ 5849779 w 8324850"/>
                <a:gd name="connsiteY513" fmla="*/ 512921 h 1000125"/>
                <a:gd name="connsiteX514" fmla="*/ 5849779 w 8324850"/>
                <a:gd name="connsiteY514" fmla="*/ 512921 h 1000125"/>
                <a:gd name="connsiteX515" fmla="*/ 5848826 w 8324850"/>
                <a:gd name="connsiteY515" fmla="*/ 512921 h 1000125"/>
                <a:gd name="connsiteX516" fmla="*/ 5847874 w 8324850"/>
                <a:gd name="connsiteY516" fmla="*/ 512921 h 1000125"/>
                <a:gd name="connsiteX517" fmla="*/ 5846921 w 8324850"/>
                <a:gd name="connsiteY517" fmla="*/ 512921 h 1000125"/>
                <a:gd name="connsiteX518" fmla="*/ 5846921 w 8324850"/>
                <a:gd name="connsiteY518" fmla="*/ 512921 h 1000125"/>
                <a:gd name="connsiteX519" fmla="*/ 5847874 w 8324850"/>
                <a:gd name="connsiteY519" fmla="*/ 556736 h 1000125"/>
                <a:gd name="connsiteX520" fmla="*/ 5841206 w 8324850"/>
                <a:gd name="connsiteY520" fmla="*/ 556736 h 1000125"/>
                <a:gd name="connsiteX521" fmla="*/ 5840254 w 8324850"/>
                <a:gd name="connsiteY521" fmla="*/ 557689 h 1000125"/>
                <a:gd name="connsiteX522" fmla="*/ 5840254 w 8324850"/>
                <a:gd name="connsiteY522" fmla="*/ 567214 h 1000125"/>
                <a:gd name="connsiteX523" fmla="*/ 5768817 w 8324850"/>
                <a:gd name="connsiteY523" fmla="*/ 567214 h 1000125"/>
                <a:gd name="connsiteX524" fmla="*/ 5768817 w 8324850"/>
                <a:gd name="connsiteY524" fmla="*/ 556736 h 1000125"/>
                <a:gd name="connsiteX525" fmla="*/ 5764054 w 8324850"/>
                <a:gd name="connsiteY525" fmla="*/ 556736 h 1000125"/>
                <a:gd name="connsiteX526" fmla="*/ 5764054 w 8324850"/>
                <a:gd name="connsiteY526" fmla="*/ 531019 h 1000125"/>
                <a:gd name="connsiteX527" fmla="*/ 5764054 w 8324850"/>
                <a:gd name="connsiteY527" fmla="*/ 477679 h 1000125"/>
                <a:gd name="connsiteX528" fmla="*/ 5764054 w 8324850"/>
                <a:gd name="connsiteY528" fmla="*/ 477679 h 1000125"/>
                <a:gd name="connsiteX529" fmla="*/ 5763101 w 8324850"/>
                <a:gd name="connsiteY529" fmla="*/ 476726 h 1000125"/>
                <a:gd name="connsiteX530" fmla="*/ 5762149 w 8324850"/>
                <a:gd name="connsiteY530" fmla="*/ 476726 h 1000125"/>
                <a:gd name="connsiteX531" fmla="*/ 5761196 w 8324850"/>
                <a:gd name="connsiteY531" fmla="*/ 476726 h 1000125"/>
                <a:gd name="connsiteX532" fmla="*/ 5760244 w 8324850"/>
                <a:gd name="connsiteY532" fmla="*/ 476726 h 1000125"/>
                <a:gd name="connsiteX533" fmla="*/ 5760244 w 8324850"/>
                <a:gd name="connsiteY533" fmla="*/ 476726 h 1000125"/>
                <a:gd name="connsiteX534" fmla="*/ 5760244 w 8324850"/>
                <a:gd name="connsiteY534" fmla="*/ 474821 h 1000125"/>
                <a:gd name="connsiteX535" fmla="*/ 5760244 w 8324850"/>
                <a:gd name="connsiteY535" fmla="*/ 471011 h 1000125"/>
                <a:gd name="connsiteX536" fmla="*/ 5760244 w 8324850"/>
                <a:gd name="connsiteY536" fmla="*/ 470059 h 1000125"/>
                <a:gd name="connsiteX537" fmla="*/ 5760244 w 8324850"/>
                <a:gd name="connsiteY537" fmla="*/ 467201 h 1000125"/>
                <a:gd name="connsiteX538" fmla="*/ 5760244 w 8324850"/>
                <a:gd name="connsiteY538" fmla="*/ 466249 h 1000125"/>
                <a:gd name="connsiteX539" fmla="*/ 5760244 w 8324850"/>
                <a:gd name="connsiteY539" fmla="*/ 465296 h 1000125"/>
                <a:gd name="connsiteX540" fmla="*/ 5760244 w 8324850"/>
                <a:gd name="connsiteY540" fmla="*/ 465296 h 1000125"/>
                <a:gd name="connsiteX541" fmla="*/ 5760244 w 8324850"/>
                <a:gd name="connsiteY541" fmla="*/ 465296 h 1000125"/>
                <a:gd name="connsiteX542" fmla="*/ 5760244 w 8324850"/>
                <a:gd name="connsiteY542" fmla="*/ 464344 h 1000125"/>
                <a:gd name="connsiteX543" fmla="*/ 5760244 w 8324850"/>
                <a:gd name="connsiteY543" fmla="*/ 463391 h 1000125"/>
                <a:gd name="connsiteX544" fmla="*/ 5756434 w 8324850"/>
                <a:gd name="connsiteY544" fmla="*/ 463391 h 1000125"/>
                <a:gd name="connsiteX545" fmla="*/ 5756434 w 8324850"/>
                <a:gd name="connsiteY545" fmla="*/ 464344 h 1000125"/>
                <a:gd name="connsiteX546" fmla="*/ 5756434 w 8324850"/>
                <a:gd name="connsiteY546" fmla="*/ 465296 h 1000125"/>
                <a:gd name="connsiteX547" fmla="*/ 5756434 w 8324850"/>
                <a:gd name="connsiteY547" fmla="*/ 466249 h 1000125"/>
                <a:gd name="connsiteX548" fmla="*/ 5756434 w 8324850"/>
                <a:gd name="connsiteY548" fmla="*/ 468154 h 1000125"/>
                <a:gd name="connsiteX549" fmla="*/ 5755481 w 8324850"/>
                <a:gd name="connsiteY549" fmla="*/ 473869 h 1000125"/>
                <a:gd name="connsiteX550" fmla="*/ 5755481 w 8324850"/>
                <a:gd name="connsiteY550" fmla="*/ 476726 h 1000125"/>
                <a:gd name="connsiteX551" fmla="*/ 5755481 w 8324850"/>
                <a:gd name="connsiteY551" fmla="*/ 476726 h 1000125"/>
                <a:gd name="connsiteX552" fmla="*/ 5753576 w 8324850"/>
                <a:gd name="connsiteY552" fmla="*/ 476726 h 1000125"/>
                <a:gd name="connsiteX553" fmla="*/ 5752624 w 8324850"/>
                <a:gd name="connsiteY553" fmla="*/ 476726 h 1000125"/>
                <a:gd name="connsiteX554" fmla="*/ 5751671 w 8324850"/>
                <a:gd name="connsiteY554" fmla="*/ 477679 h 1000125"/>
                <a:gd name="connsiteX555" fmla="*/ 5751671 w 8324850"/>
                <a:gd name="connsiteY555" fmla="*/ 477679 h 1000125"/>
                <a:gd name="connsiteX556" fmla="*/ 5751671 w 8324850"/>
                <a:gd name="connsiteY556" fmla="*/ 501491 h 1000125"/>
                <a:gd name="connsiteX557" fmla="*/ 5741194 w 8324850"/>
                <a:gd name="connsiteY557" fmla="*/ 501491 h 1000125"/>
                <a:gd name="connsiteX558" fmla="*/ 5741194 w 8324850"/>
                <a:gd name="connsiteY558" fmla="*/ 502444 h 1000125"/>
                <a:gd name="connsiteX559" fmla="*/ 5741194 w 8324850"/>
                <a:gd name="connsiteY559" fmla="*/ 511969 h 1000125"/>
                <a:gd name="connsiteX560" fmla="*/ 5622131 w 8324850"/>
                <a:gd name="connsiteY560" fmla="*/ 511016 h 1000125"/>
                <a:gd name="connsiteX561" fmla="*/ 5622131 w 8324850"/>
                <a:gd name="connsiteY561" fmla="*/ 501491 h 1000125"/>
                <a:gd name="connsiteX562" fmla="*/ 5622131 w 8324850"/>
                <a:gd name="connsiteY562" fmla="*/ 500539 h 1000125"/>
                <a:gd name="connsiteX563" fmla="*/ 5613559 w 8324850"/>
                <a:gd name="connsiteY563" fmla="*/ 500539 h 1000125"/>
                <a:gd name="connsiteX564" fmla="*/ 5613559 w 8324850"/>
                <a:gd name="connsiteY564" fmla="*/ 476726 h 1000125"/>
                <a:gd name="connsiteX565" fmla="*/ 5613559 w 8324850"/>
                <a:gd name="connsiteY565" fmla="*/ 475774 h 1000125"/>
                <a:gd name="connsiteX566" fmla="*/ 5612606 w 8324850"/>
                <a:gd name="connsiteY566" fmla="*/ 475774 h 1000125"/>
                <a:gd name="connsiteX567" fmla="*/ 5611654 w 8324850"/>
                <a:gd name="connsiteY567" fmla="*/ 475774 h 1000125"/>
                <a:gd name="connsiteX568" fmla="*/ 5609749 w 8324850"/>
                <a:gd name="connsiteY568" fmla="*/ 475774 h 1000125"/>
                <a:gd name="connsiteX569" fmla="*/ 5608796 w 8324850"/>
                <a:gd name="connsiteY569" fmla="*/ 475774 h 1000125"/>
                <a:gd name="connsiteX570" fmla="*/ 5608796 w 8324850"/>
                <a:gd name="connsiteY570" fmla="*/ 472916 h 1000125"/>
                <a:gd name="connsiteX571" fmla="*/ 5608796 w 8324850"/>
                <a:gd name="connsiteY571" fmla="*/ 467201 h 1000125"/>
                <a:gd name="connsiteX572" fmla="*/ 5608796 w 8324850"/>
                <a:gd name="connsiteY572" fmla="*/ 464344 h 1000125"/>
                <a:gd name="connsiteX573" fmla="*/ 5608796 w 8324850"/>
                <a:gd name="connsiteY573" fmla="*/ 463391 h 1000125"/>
                <a:gd name="connsiteX574" fmla="*/ 5608796 w 8324850"/>
                <a:gd name="connsiteY574" fmla="*/ 462439 h 1000125"/>
                <a:gd name="connsiteX575" fmla="*/ 5608796 w 8324850"/>
                <a:gd name="connsiteY575" fmla="*/ 461486 h 1000125"/>
                <a:gd name="connsiteX576" fmla="*/ 5604987 w 8324850"/>
                <a:gd name="connsiteY576" fmla="*/ 461486 h 1000125"/>
                <a:gd name="connsiteX577" fmla="*/ 5604987 w 8324850"/>
                <a:gd name="connsiteY577" fmla="*/ 462439 h 1000125"/>
                <a:gd name="connsiteX578" fmla="*/ 5604987 w 8324850"/>
                <a:gd name="connsiteY578" fmla="*/ 462439 h 1000125"/>
                <a:gd name="connsiteX579" fmla="*/ 5604987 w 8324850"/>
                <a:gd name="connsiteY579" fmla="*/ 462439 h 1000125"/>
                <a:gd name="connsiteX580" fmla="*/ 5604987 w 8324850"/>
                <a:gd name="connsiteY580" fmla="*/ 463391 h 1000125"/>
                <a:gd name="connsiteX581" fmla="*/ 5604987 w 8324850"/>
                <a:gd name="connsiteY581" fmla="*/ 464344 h 1000125"/>
                <a:gd name="connsiteX582" fmla="*/ 5604987 w 8324850"/>
                <a:gd name="connsiteY582" fmla="*/ 466249 h 1000125"/>
                <a:gd name="connsiteX583" fmla="*/ 5604987 w 8324850"/>
                <a:gd name="connsiteY583" fmla="*/ 467201 h 1000125"/>
                <a:gd name="connsiteX584" fmla="*/ 5604987 w 8324850"/>
                <a:gd name="connsiteY584" fmla="*/ 471011 h 1000125"/>
                <a:gd name="connsiteX585" fmla="*/ 5604987 w 8324850"/>
                <a:gd name="connsiteY585" fmla="*/ 472916 h 1000125"/>
                <a:gd name="connsiteX586" fmla="*/ 5603081 w 8324850"/>
                <a:gd name="connsiteY586" fmla="*/ 472916 h 1000125"/>
                <a:gd name="connsiteX587" fmla="*/ 5602129 w 8324850"/>
                <a:gd name="connsiteY587" fmla="*/ 472916 h 1000125"/>
                <a:gd name="connsiteX588" fmla="*/ 5601176 w 8324850"/>
                <a:gd name="connsiteY588" fmla="*/ 472916 h 1000125"/>
                <a:gd name="connsiteX589" fmla="*/ 5600224 w 8324850"/>
                <a:gd name="connsiteY589" fmla="*/ 472916 h 1000125"/>
                <a:gd name="connsiteX590" fmla="*/ 5600224 w 8324850"/>
                <a:gd name="connsiteY590" fmla="*/ 473869 h 1000125"/>
                <a:gd name="connsiteX591" fmla="*/ 5600224 w 8324850"/>
                <a:gd name="connsiteY591" fmla="*/ 528161 h 1000125"/>
                <a:gd name="connsiteX592" fmla="*/ 5600224 w 8324850"/>
                <a:gd name="connsiteY592" fmla="*/ 552926 h 1000125"/>
                <a:gd name="connsiteX593" fmla="*/ 5588794 w 8324850"/>
                <a:gd name="connsiteY593" fmla="*/ 552926 h 1000125"/>
                <a:gd name="connsiteX594" fmla="*/ 5588794 w 8324850"/>
                <a:gd name="connsiteY594" fmla="*/ 563404 h 1000125"/>
                <a:gd name="connsiteX595" fmla="*/ 5516404 w 8324850"/>
                <a:gd name="connsiteY595" fmla="*/ 563404 h 1000125"/>
                <a:gd name="connsiteX596" fmla="*/ 5516404 w 8324850"/>
                <a:gd name="connsiteY596" fmla="*/ 553879 h 1000125"/>
                <a:gd name="connsiteX597" fmla="*/ 5516404 w 8324850"/>
                <a:gd name="connsiteY597" fmla="*/ 552926 h 1000125"/>
                <a:gd name="connsiteX598" fmla="*/ 5510689 w 8324850"/>
                <a:gd name="connsiteY598" fmla="*/ 552926 h 1000125"/>
                <a:gd name="connsiteX599" fmla="*/ 5510689 w 8324850"/>
                <a:gd name="connsiteY599" fmla="*/ 569119 h 1000125"/>
                <a:gd name="connsiteX600" fmla="*/ 5509737 w 8324850"/>
                <a:gd name="connsiteY600" fmla="*/ 569119 h 1000125"/>
                <a:gd name="connsiteX601" fmla="*/ 5510689 w 8324850"/>
                <a:gd name="connsiteY601" fmla="*/ 509111 h 1000125"/>
                <a:gd name="connsiteX602" fmla="*/ 5510689 w 8324850"/>
                <a:gd name="connsiteY602" fmla="*/ 509111 h 1000125"/>
                <a:gd name="connsiteX603" fmla="*/ 5509737 w 8324850"/>
                <a:gd name="connsiteY603" fmla="*/ 509111 h 1000125"/>
                <a:gd name="connsiteX604" fmla="*/ 5508784 w 8324850"/>
                <a:gd name="connsiteY604" fmla="*/ 509111 h 1000125"/>
                <a:gd name="connsiteX605" fmla="*/ 5507831 w 8324850"/>
                <a:gd name="connsiteY605" fmla="*/ 509111 h 1000125"/>
                <a:gd name="connsiteX606" fmla="*/ 5506879 w 8324850"/>
                <a:gd name="connsiteY606" fmla="*/ 509111 h 1000125"/>
                <a:gd name="connsiteX607" fmla="*/ 5506879 w 8324850"/>
                <a:gd name="connsiteY607" fmla="*/ 505301 h 1000125"/>
                <a:gd name="connsiteX608" fmla="*/ 5505926 w 8324850"/>
                <a:gd name="connsiteY608" fmla="*/ 499586 h 1000125"/>
                <a:gd name="connsiteX609" fmla="*/ 5505926 w 8324850"/>
                <a:gd name="connsiteY609" fmla="*/ 497681 h 1000125"/>
                <a:gd name="connsiteX610" fmla="*/ 5505926 w 8324850"/>
                <a:gd name="connsiteY610" fmla="*/ 496729 h 1000125"/>
                <a:gd name="connsiteX611" fmla="*/ 5505926 w 8324850"/>
                <a:gd name="connsiteY611" fmla="*/ 495776 h 1000125"/>
                <a:gd name="connsiteX612" fmla="*/ 5505926 w 8324850"/>
                <a:gd name="connsiteY612" fmla="*/ 494824 h 1000125"/>
                <a:gd name="connsiteX613" fmla="*/ 5502117 w 8324850"/>
                <a:gd name="connsiteY613" fmla="*/ 494824 h 1000125"/>
                <a:gd name="connsiteX614" fmla="*/ 5501164 w 8324850"/>
                <a:gd name="connsiteY614" fmla="*/ 495776 h 1000125"/>
                <a:gd name="connsiteX615" fmla="*/ 5501164 w 8324850"/>
                <a:gd name="connsiteY615" fmla="*/ 495776 h 1000125"/>
                <a:gd name="connsiteX616" fmla="*/ 5501164 w 8324850"/>
                <a:gd name="connsiteY616" fmla="*/ 495776 h 1000125"/>
                <a:gd name="connsiteX617" fmla="*/ 5501164 w 8324850"/>
                <a:gd name="connsiteY617" fmla="*/ 496729 h 1000125"/>
                <a:gd name="connsiteX618" fmla="*/ 5501164 w 8324850"/>
                <a:gd name="connsiteY618" fmla="*/ 497681 h 1000125"/>
                <a:gd name="connsiteX619" fmla="*/ 5501164 w 8324850"/>
                <a:gd name="connsiteY619" fmla="*/ 500539 h 1000125"/>
                <a:gd name="connsiteX620" fmla="*/ 5501164 w 8324850"/>
                <a:gd name="connsiteY620" fmla="*/ 501491 h 1000125"/>
                <a:gd name="connsiteX621" fmla="*/ 5501164 w 8324850"/>
                <a:gd name="connsiteY621" fmla="*/ 506254 h 1000125"/>
                <a:gd name="connsiteX622" fmla="*/ 5501164 w 8324850"/>
                <a:gd name="connsiteY622" fmla="*/ 508159 h 1000125"/>
                <a:gd name="connsiteX623" fmla="*/ 5499259 w 8324850"/>
                <a:gd name="connsiteY623" fmla="*/ 508159 h 1000125"/>
                <a:gd name="connsiteX624" fmla="*/ 5498306 w 8324850"/>
                <a:gd name="connsiteY624" fmla="*/ 508159 h 1000125"/>
                <a:gd name="connsiteX625" fmla="*/ 5497354 w 8324850"/>
                <a:gd name="connsiteY625" fmla="*/ 508159 h 1000125"/>
                <a:gd name="connsiteX626" fmla="*/ 5497354 w 8324850"/>
                <a:gd name="connsiteY626" fmla="*/ 508159 h 1000125"/>
                <a:gd name="connsiteX627" fmla="*/ 5496401 w 8324850"/>
                <a:gd name="connsiteY627" fmla="*/ 571976 h 1000125"/>
                <a:gd name="connsiteX628" fmla="*/ 5495449 w 8324850"/>
                <a:gd name="connsiteY628" fmla="*/ 664369 h 1000125"/>
                <a:gd name="connsiteX629" fmla="*/ 5494496 w 8324850"/>
                <a:gd name="connsiteY629" fmla="*/ 708184 h 1000125"/>
                <a:gd name="connsiteX630" fmla="*/ 5490687 w 8324850"/>
                <a:gd name="connsiteY630" fmla="*/ 707231 h 1000125"/>
                <a:gd name="connsiteX631" fmla="*/ 5486876 w 8324850"/>
                <a:gd name="connsiteY631" fmla="*/ 659606 h 1000125"/>
                <a:gd name="connsiteX632" fmla="*/ 5446871 w 8324850"/>
                <a:gd name="connsiteY632" fmla="*/ 659606 h 1000125"/>
                <a:gd name="connsiteX633" fmla="*/ 5446871 w 8324850"/>
                <a:gd name="connsiteY633" fmla="*/ 408146 h 1000125"/>
                <a:gd name="connsiteX634" fmla="*/ 5392579 w 8324850"/>
                <a:gd name="connsiteY634" fmla="*/ 408146 h 1000125"/>
                <a:gd name="connsiteX635" fmla="*/ 5339239 w 8324850"/>
                <a:gd name="connsiteY635" fmla="*/ 478631 h 1000125"/>
                <a:gd name="connsiteX636" fmla="*/ 5339239 w 8324850"/>
                <a:gd name="connsiteY636" fmla="*/ 660559 h 1000125"/>
                <a:gd name="connsiteX637" fmla="*/ 5321142 w 8324850"/>
                <a:gd name="connsiteY637" fmla="*/ 660559 h 1000125"/>
                <a:gd name="connsiteX638" fmla="*/ 5321142 w 8324850"/>
                <a:gd name="connsiteY638" fmla="*/ 26194 h 1000125"/>
                <a:gd name="connsiteX639" fmla="*/ 5178267 w 8324850"/>
                <a:gd name="connsiteY639" fmla="*/ 24289 h 1000125"/>
                <a:gd name="connsiteX640" fmla="*/ 5178267 w 8324850"/>
                <a:gd name="connsiteY640" fmla="*/ 701516 h 1000125"/>
                <a:gd name="connsiteX641" fmla="*/ 5159217 w 8324850"/>
                <a:gd name="connsiteY641" fmla="*/ 701516 h 1000125"/>
                <a:gd name="connsiteX642" fmla="*/ 5159217 w 8324850"/>
                <a:gd name="connsiteY642" fmla="*/ 20479 h 1000125"/>
                <a:gd name="connsiteX643" fmla="*/ 5004912 w 8324850"/>
                <a:gd name="connsiteY643" fmla="*/ 22384 h 1000125"/>
                <a:gd name="connsiteX644" fmla="*/ 5004912 w 8324850"/>
                <a:gd name="connsiteY644" fmla="*/ 654844 h 1000125"/>
                <a:gd name="connsiteX645" fmla="*/ 4967764 w 8324850"/>
                <a:gd name="connsiteY645" fmla="*/ 654844 h 1000125"/>
                <a:gd name="connsiteX646" fmla="*/ 4967764 w 8324850"/>
                <a:gd name="connsiteY646" fmla="*/ 304324 h 1000125"/>
                <a:gd name="connsiteX647" fmla="*/ 4842987 w 8324850"/>
                <a:gd name="connsiteY647" fmla="*/ 304324 h 1000125"/>
                <a:gd name="connsiteX648" fmla="*/ 4842987 w 8324850"/>
                <a:gd name="connsiteY648" fmla="*/ 728186 h 1000125"/>
                <a:gd name="connsiteX649" fmla="*/ 4807744 w 8324850"/>
                <a:gd name="connsiteY649" fmla="*/ 728186 h 1000125"/>
                <a:gd name="connsiteX650" fmla="*/ 4807744 w 8324850"/>
                <a:gd name="connsiteY650" fmla="*/ 581501 h 1000125"/>
                <a:gd name="connsiteX651" fmla="*/ 4764881 w 8324850"/>
                <a:gd name="connsiteY651" fmla="*/ 581501 h 1000125"/>
                <a:gd name="connsiteX652" fmla="*/ 4764881 w 8324850"/>
                <a:gd name="connsiteY652" fmla="*/ 519589 h 1000125"/>
                <a:gd name="connsiteX653" fmla="*/ 4653439 w 8324850"/>
                <a:gd name="connsiteY653" fmla="*/ 519589 h 1000125"/>
                <a:gd name="connsiteX654" fmla="*/ 4653439 w 8324850"/>
                <a:gd name="connsiteY654" fmla="*/ 619601 h 1000125"/>
                <a:gd name="connsiteX655" fmla="*/ 4602956 w 8324850"/>
                <a:gd name="connsiteY655" fmla="*/ 619601 h 1000125"/>
                <a:gd name="connsiteX656" fmla="*/ 4602956 w 8324850"/>
                <a:gd name="connsiteY656" fmla="*/ 710089 h 1000125"/>
                <a:gd name="connsiteX657" fmla="*/ 4536281 w 8324850"/>
                <a:gd name="connsiteY657" fmla="*/ 708184 h 1000125"/>
                <a:gd name="connsiteX658" fmla="*/ 4338162 w 8324850"/>
                <a:gd name="connsiteY658" fmla="*/ 708184 h 1000125"/>
                <a:gd name="connsiteX659" fmla="*/ 4338162 w 8324850"/>
                <a:gd name="connsiteY659" fmla="*/ 702469 h 1000125"/>
                <a:gd name="connsiteX660" fmla="*/ 4338162 w 8324850"/>
                <a:gd name="connsiteY660" fmla="*/ 701516 h 1000125"/>
                <a:gd name="connsiteX661" fmla="*/ 4338162 w 8324850"/>
                <a:gd name="connsiteY661" fmla="*/ 701516 h 1000125"/>
                <a:gd name="connsiteX662" fmla="*/ 4337209 w 8324850"/>
                <a:gd name="connsiteY662" fmla="*/ 700564 h 1000125"/>
                <a:gd name="connsiteX663" fmla="*/ 4337209 w 8324850"/>
                <a:gd name="connsiteY663" fmla="*/ 698659 h 1000125"/>
                <a:gd name="connsiteX664" fmla="*/ 4336256 w 8324850"/>
                <a:gd name="connsiteY664" fmla="*/ 697706 h 1000125"/>
                <a:gd name="connsiteX665" fmla="*/ 4336256 w 8324850"/>
                <a:gd name="connsiteY665" fmla="*/ 680561 h 1000125"/>
                <a:gd name="connsiteX666" fmla="*/ 4336256 w 8324850"/>
                <a:gd name="connsiteY666" fmla="*/ 665321 h 1000125"/>
                <a:gd name="connsiteX667" fmla="*/ 4337209 w 8324850"/>
                <a:gd name="connsiteY667" fmla="*/ 663416 h 1000125"/>
                <a:gd name="connsiteX668" fmla="*/ 4337209 w 8324850"/>
                <a:gd name="connsiteY668" fmla="*/ 663416 h 1000125"/>
                <a:gd name="connsiteX669" fmla="*/ 4336256 w 8324850"/>
                <a:gd name="connsiteY669" fmla="*/ 663416 h 1000125"/>
                <a:gd name="connsiteX670" fmla="*/ 4334351 w 8324850"/>
                <a:gd name="connsiteY670" fmla="*/ 663416 h 1000125"/>
                <a:gd name="connsiteX671" fmla="*/ 4333399 w 8324850"/>
                <a:gd name="connsiteY671" fmla="*/ 663416 h 1000125"/>
                <a:gd name="connsiteX672" fmla="*/ 4334351 w 8324850"/>
                <a:gd name="connsiteY672" fmla="*/ 665321 h 1000125"/>
                <a:gd name="connsiteX673" fmla="*/ 4334351 w 8324850"/>
                <a:gd name="connsiteY673" fmla="*/ 680561 h 1000125"/>
                <a:gd name="connsiteX674" fmla="*/ 4334351 w 8324850"/>
                <a:gd name="connsiteY674" fmla="*/ 697706 h 1000125"/>
                <a:gd name="connsiteX675" fmla="*/ 4333399 w 8324850"/>
                <a:gd name="connsiteY675" fmla="*/ 698659 h 1000125"/>
                <a:gd name="connsiteX676" fmla="*/ 4333399 w 8324850"/>
                <a:gd name="connsiteY676" fmla="*/ 700564 h 1000125"/>
                <a:gd name="connsiteX677" fmla="*/ 4332447 w 8324850"/>
                <a:gd name="connsiteY677" fmla="*/ 701516 h 1000125"/>
                <a:gd name="connsiteX678" fmla="*/ 4332447 w 8324850"/>
                <a:gd name="connsiteY678" fmla="*/ 701516 h 1000125"/>
                <a:gd name="connsiteX679" fmla="*/ 4331494 w 8324850"/>
                <a:gd name="connsiteY679" fmla="*/ 702469 h 1000125"/>
                <a:gd name="connsiteX680" fmla="*/ 4331494 w 8324850"/>
                <a:gd name="connsiteY680" fmla="*/ 708184 h 1000125"/>
                <a:gd name="connsiteX681" fmla="*/ 4133374 w 8324850"/>
                <a:gd name="connsiteY681" fmla="*/ 708184 h 1000125"/>
                <a:gd name="connsiteX682" fmla="*/ 4021931 w 8324850"/>
                <a:gd name="connsiteY682" fmla="*/ 708184 h 1000125"/>
                <a:gd name="connsiteX683" fmla="*/ 3953351 w 8324850"/>
                <a:gd name="connsiteY683" fmla="*/ 708184 h 1000125"/>
                <a:gd name="connsiteX684" fmla="*/ 3755231 w 8324850"/>
                <a:gd name="connsiteY684" fmla="*/ 708184 h 1000125"/>
                <a:gd name="connsiteX685" fmla="*/ 3755231 w 8324850"/>
                <a:gd name="connsiteY685" fmla="*/ 702469 h 1000125"/>
                <a:gd name="connsiteX686" fmla="*/ 3755231 w 8324850"/>
                <a:gd name="connsiteY686" fmla="*/ 701516 h 1000125"/>
                <a:gd name="connsiteX687" fmla="*/ 3755231 w 8324850"/>
                <a:gd name="connsiteY687" fmla="*/ 701516 h 1000125"/>
                <a:gd name="connsiteX688" fmla="*/ 3754279 w 8324850"/>
                <a:gd name="connsiteY688" fmla="*/ 700564 h 1000125"/>
                <a:gd name="connsiteX689" fmla="*/ 3754279 w 8324850"/>
                <a:gd name="connsiteY689" fmla="*/ 697706 h 1000125"/>
                <a:gd name="connsiteX690" fmla="*/ 3753326 w 8324850"/>
                <a:gd name="connsiteY690" fmla="*/ 696754 h 1000125"/>
                <a:gd name="connsiteX691" fmla="*/ 3753326 w 8324850"/>
                <a:gd name="connsiteY691" fmla="*/ 679609 h 1000125"/>
                <a:gd name="connsiteX692" fmla="*/ 3753326 w 8324850"/>
                <a:gd name="connsiteY692" fmla="*/ 664369 h 1000125"/>
                <a:gd name="connsiteX693" fmla="*/ 3754279 w 8324850"/>
                <a:gd name="connsiteY693" fmla="*/ 662464 h 1000125"/>
                <a:gd name="connsiteX694" fmla="*/ 3754279 w 8324850"/>
                <a:gd name="connsiteY694" fmla="*/ 662464 h 1000125"/>
                <a:gd name="connsiteX695" fmla="*/ 3753326 w 8324850"/>
                <a:gd name="connsiteY695" fmla="*/ 662464 h 1000125"/>
                <a:gd name="connsiteX696" fmla="*/ 3752374 w 8324850"/>
                <a:gd name="connsiteY696" fmla="*/ 662464 h 1000125"/>
                <a:gd name="connsiteX697" fmla="*/ 3751421 w 8324850"/>
                <a:gd name="connsiteY697" fmla="*/ 662464 h 1000125"/>
                <a:gd name="connsiteX698" fmla="*/ 3752374 w 8324850"/>
                <a:gd name="connsiteY698" fmla="*/ 664369 h 1000125"/>
                <a:gd name="connsiteX699" fmla="*/ 3752374 w 8324850"/>
                <a:gd name="connsiteY699" fmla="*/ 679609 h 1000125"/>
                <a:gd name="connsiteX700" fmla="*/ 3752374 w 8324850"/>
                <a:gd name="connsiteY700" fmla="*/ 696754 h 1000125"/>
                <a:gd name="connsiteX701" fmla="*/ 3751421 w 8324850"/>
                <a:gd name="connsiteY701" fmla="*/ 697706 h 1000125"/>
                <a:gd name="connsiteX702" fmla="*/ 3751421 w 8324850"/>
                <a:gd name="connsiteY702" fmla="*/ 699611 h 1000125"/>
                <a:gd name="connsiteX703" fmla="*/ 3750469 w 8324850"/>
                <a:gd name="connsiteY703" fmla="*/ 700564 h 1000125"/>
                <a:gd name="connsiteX704" fmla="*/ 3750469 w 8324850"/>
                <a:gd name="connsiteY704" fmla="*/ 700564 h 1000125"/>
                <a:gd name="connsiteX705" fmla="*/ 3749516 w 8324850"/>
                <a:gd name="connsiteY705" fmla="*/ 701516 h 1000125"/>
                <a:gd name="connsiteX706" fmla="*/ 3749516 w 8324850"/>
                <a:gd name="connsiteY706" fmla="*/ 707231 h 1000125"/>
                <a:gd name="connsiteX707" fmla="*/ 3550444 w 8324850"/>
                <a:gd name="connsiteY707" fmla="*/ 707231 h 1000125"/>
                <a:gd name="connsiteX708" fmla="*/ 3371374 w 8324850"/>
                <a:gd name="connsiteY708" fmla="*/ 707231 h 1000125"/>
                <a:gd name="connsiteX709" fmla="*/ 3173254 w 8324850"/>
                <a:gd name="connsiteY709" fmla="*/ 707231 h 1000125"/>
                <a:gd name="connsiteX710" fmla="*/ 3173254 w 8324850"/>
                <a:gd name="connsiteY710" fmla="*/ 701516 h 1000125"/>
                <a:gd name="connsiteX711" fmla="*/ 3173254 w 8324850"/>
                <a:gd name="connsiteY711" fmla="*/ 700564 h 1000125"/>
                <a:gd name="connsiteX712" fmla="*/ 3173254 w 8324850"/>
                <a:gd name="connsiteY712" fmla="*/ 700564 h 1000125"/>
                <a:gd name="connsiteX713" fmla="*/ 3172301 w 8324850"/>
                <a:gd name="connsiteY713" fmla="*/ 699611 h 1000125"/>
                <a:gd name="connsiteX714" fmla="*/ 3172301 w 8324850"/>
                <a:gd name="connsiteY714" fmla="*/ 697706 h 1000125"/>
                <a:gd name="connsiteX715" fmla="*/ 3171349 w 8324850"/>
                <a:gd name="connsiteY715" fmla="*/ 696754 h 1000125"/>
                <a:gd name="connsiteX716" fmla="*/ 3171349 w 8324850"/>
                <a:gd name="connsiteY716" fmla="*/ 679609 h 1000125"/>
                <a:gd name="connsiteX717" fmla="*/ 3171349 w 8324850"/>
                <a:gd name="connsiteY717" fmla="*/ 664369 h 1000125"/>
                <a:gd name="connsiteX718" fmla="*/ 3172301 w 8324850"/>
                <a:gd name="connsiteY718" fmla="*/ 662464 h 1000125"/>
                <a:gd name="connsiteX719" fmla="*/ 3172301 w 8324850"/>
                <a:gd name="connsiteY719" fmla="*/ 662464 h 1000125"/>
                <a:gd name="connsiteX720" fmla="*/ 3171349 w 8324850"/>
                <a:gd name="connsiteY720" fmla="*/ 662464 h 1000125"/>
                <a:gd name="connsiteX721" fmla="*/ 3169444 w 8324850"/>
                <a:gd name="connsiteY721" fmla="*/ 662464 h 1000125"/>
                <a:gd name="connsiteX722" fmla="*/ 3168491 w 8324850"/>
                <a:gd name="connsiteY722" fmla="*/ 662464 h 1000125"/>
                <a:gd name="connsiteX723" fmla="*/ 3169444 w 8324850"/>
                <a:gd name="connsiteY723" fmla="*/ 664369 h 1000125"/>
                <a:gd name="connsiteX724" fmla="*/ 3169444 w 8324850"/>
                <a:gd name="connsiteY724" fmla="*/ 679609 h 1000125"/>
                <a:gd name="connsiteX725" fmla="*/ 3169444 w 8324850"/>
                <a:gd name="connsiteY725" fmla="*/ 696754 h 1000125"/>
                <a:gd name="connsiteX726" fmla="*/ 3168491 w 8324850"/>
                <a:gd name="connsiteY726" fmla="*/ 697706 h 1000125"/>
                <a:gd name="connsiteX727" fmla="*/ 3168491 w 8324850"/>
                <a:gd name="connsiteY727" fmla="*/ 699611 h 1000125"/>
                <a:gd name="connsiteX728" fmla="*/ 3167539 w 8324850"/>
                <a:gd name="connsiteY728" fmla="*/ 700564 h 1000125"/>
                <a:gd name="connsiteX729" fmla="*/ 3167539 w 8324850"/>
                <a:gd name="connsiteY729" fmla="*/ 700564 h 1000125"/>
                <a:gd name="connsiteX730" fmla="*/ 3166586 w 8324850"/>
                <a:gd name="connsiteY730" fmla="*/ 701516 h 1000125"/>
                <a:gd name="connsiteX731" fmla="*/ 3166586 w 8324850"/>
                <a:gd name="connsiteY731" fmla="*/ 707231 h 1000125"/>
                <a:gd name="connsiteX732" fmla="*/ 2967514 w 8324850"/>
                <a:gd name="connsiteY732" fmla="*/ 707231 h 1000125"/>
                <a:gd name="connsiteX733" fmla="*/ 2788444 w 8324850"/>
                <a:gd name="connsiteY733" fmla="*/ 707231 h 1000125"/>
                <a:gd name="connsiteX734" fmla="*/ 2590324 w 8324850"/>
                <a:gd name="connsiteY734" fmla="*/ 707231 h 1000125"/>
                <a:gd name="connsiteX735" fmla="*/ 2590324 w 8324850"/>
                <a:gd name="connsiteY735" fmla="*/ 701516 h 1000125"/>
                <a:gd name="connsiteX736" fmla="*/ 2590324 w 8324850"/>
                <a:gd name="connsiteY736" fmla="*/ 701516 h 1000125"/>
                <a:gd name="connsiteX737" fmla="*/ 2590324 w 8324850"/>
                <a:gd name="connsiteY737" fmla="*/ 701516 h 1000125"/>
                <a:gd name="connsiteX738" fmla="*/ 2590324 w 8324850"/>
                <a:gd name="connsiteY738" fmla="*/ 701516 h 1000125"/>
                <a:gd name="connsiteX739" fmla="*/ 2590324 w 8324850"/>
                <a:gd name="connsiteY739" fmla="*/ 701516 h 1000125"/>
                <a:gd name="connsiteX740" fmla="*/ 2590324 w 8324850"/>
                <a:gd name="connsiteY740" fmla="*/ 701516 h 1000125"/>
                <a:gd name="connsiteX741" fmla="*/ 2590324 w 8324850"/>
                <a:gd name="connsiteY741" fmla="*/ 700564 h 1000125"/>
                <a:gd name="connsiteX742" fmla="*/ 2590324 w 8324850"/>
                <a:gd name="connsiteY742" fmla="*/ 697706 h 1000125"/>
                <a:gd name="connsiteX743" fmla="*/ 2589371 w 8324850"/>
                <a:gd name="connsiteY743" fmla="*/ 696754 h 1000125"/>
                <a:gd name="connsiteX744" fmla="*/ 2589371 w 8324850"/>
                <a:gd name="connsiteY744" fmla="*/ 679609 h 1000125"/>
                <a:gd name="connsiteX745" fmla="*/ 2589371 w 8324850"/>
                <a:gd name="connsiteY745" fmla="*/ 664369 h 1000125"/>
                <a:gd name="connsiteX746" fmla="*/ 2590324 w 8324850"/>
                <a:gd name="connsiteY746" fmla="*/ 662464 h 1000125"/>
                <a:gd name="connsiteX747" fmla="*/ 2590324 w 8324850"/>
                <a:gd name="connsiteY747" fmla="*/ 662464 h 1000125"/>
                <a:gd name="connsiteX748" fmla="*/ 2589371 w 8324850"/>
                <a:gd name="connsiteY748" fmla="*/ 662464 h 1000125"/>
                <a:gd name="connsiteX749" fmla="*/ 2587466 w 8324850"/>
                <a:gd name="connsiteY749" fmla="*/ 662464 h 1000125"/>
                <a:gd name="connsiteX750" fmla="*/ 2586514 w 8324850"/>
                <a:gd name="connsiteY750" fmla="*/ 662464 h 1000125"/>
                <a:gd name="connsiteX751" fmla="*/ 2587466 w 8324850"/>
                <a:gd name="connsiteY751" fmla="*/ 664369 h 1000125"/>
                <a:gd name="connsiteX752" fmla="*/ 2587466 w 8324850"/>
                <a:gd name="connsiteY752" fmla="*/ 664369 h 1000125"/>
                <a:gd name="connsiteX753" fmla="*/ 2587466 w 8324850"/>
                <a:gd name="connsiteY753" fmla="*/ 679609 h 1000125"/>
                <a:gd name="connsiteX754" fmla="*/ 2587466 w 8324850"/>
                <a:gd name="connsiteY754" fmla="*/ 696754 h 1000125"/>
                <a:gd name="connsiteX755" fmla="*/ 2586514 w 8324850"/>
                <a:gd name="connsiteY755" fmla="*/ 697706 h 1000125"/>
                <a:gd name="connsiteX756" fmla="*/ 2586514 w 8324850"/>
                <a:gd name="connsiteY756" fmla="*/ 699611 h 1000125"/>
                <a:gd name="connsiteX757" fmla="*/ 2585561 w 8324850"/>
                <a:gd name="connsiteY757" fmla="*/ 700564 h 1000125"/>
                <a:gd name="connsiteX758" fmla="*/ 2585561 w 8324850"/>
                <a:gd name="connsiteY758" fmla="*/ 700564 h 1000125"/>
                <a:gd name="connsiteX759" fmla="*/ 2584609 w 8324850"/>
                <a:gd name="connsiteY759" fmla="*/ 701516 h 1000125"/>
                <a:gd name="connsiteX760" fmla="*/ 2584609 w 8324850"/>
                <a:gd name="connsiteY760" fmla="*/ 707231 h 1000125"/>
                <a:gd name="connsiteX761" fmla="*/ 2305526 w 8324850"/>
                <a:gd name="connsiteY761" fmla="*/ 707231 h 1000125"/>
                <a:gd name="connsiteX762" fmla="*/ 2301716 w 8324850"/>
                <a:gd name="connsiteY762" fmla="*/ 707231 h 1000125"/>
                <a:gd name="connsiteX763" fmla="*/ 2093119 w 8324850"/>
                <a:gd name="connsiteY763" fmla="*/ 704374 h 1000125"/>
                <a:gd name="connsiteX764" fmla="*/ 2094071 w 8324850"/>
                <a:gd name="connsiteY764" fmla="*/ 249079 h 1000125"/>
                <a:gd name="connsiteX765" fmla="*/ 2053114 w 8324850"/>
                <a:gd name="connsiteY765" fmla="*/ 249079 h 1000125"/>
                <a:gd name="connsiteX766" fmla="*/ 2017871 w 8324850"/>
                <a:gd name="connsiteY766" fmla="*/ 237649 h 1000125"/>
                <a:gd name="connsiteX767" fmla="*/ 2017871 w 8324850"/>
                <a:gd name="connsiteY767" fmla="*/ 203359 h 1000125"/>
                <a:gd name="connsiteX768" fmla="*/ 2022634 w 8324850"/>
                <a:gd name="connsiteY768" fmla="*/ 199549 h 1000125"/>
                <a:gd name="connsiteX769" fmla="*/ 2006441 w 8324850"/>
                <a:gd name="connsiteY769" fmla="*/ 23336 h 1000125"/>
                <a:gd name="connsiteX770" fmla="*/ 1991201 w 8324850"/>
                <a:gd name="connsiteY770" fmla="*/ 201454 h 1000125"/>
                <a:gd name="connsiteX771" fmla="*/ 1995011 w 8324850"/>
                <a:gd name="connsiteY771" fmla="*/ 203359 h 1000125"/>
                <a:gd name="connsiteX772" fmla="*/ 1995011 w 8324850"/>
                <a:gd name="connsiteY772" fmla="*/ 237649 h 1000125"/>
                <a:gd name="connsiteX773" fmla="*/ 1962626 w 8324850"/>
                <a:gd name="connsiteY773" fmla="*/ 249079 h 1000125"/>
                <a:gd name="connsiteX774" fmla="*/ 1921669 w 8324850"/>
                <a:gd name="connsiteY774" fmla="*/ 249079 h 1000125"/>
                <a:gd name="connsiteX775" fmla="*/ 1919764 w 8324850"/>
                <a:gd name="connsiteY775" fmla="*/ 707231 h 1000125"/>
                <a:gd name="connsiteX776" fmla="*/ 1919764 w 8324850"/>
                <a:gd name="connsiteY776" fmla="*/ 707231 h 1000125"/>
                <a:gd name="connsiteX777" fmla="*/ 1858804 w 8324850"/>
                <a:gd name="connsiteY777" fmla="*/ 708184 h 1000125"/>
                <a:gd name="connsiteX778" fmla="*/ 1858804 w 8324850"/>
                <a:gd name="connsiteY778" fmla="*/ 663416 h 1000125"/>
                <a:gd name="connsiteX779" fmla="*/ 1801654 w 8324850"/>
                <a:gd name="connsiteY779" fmla="*/ 663416 h 1000125"/>
                <a:gd name="connsiteX780" fmla="*/ 1801654 w 8324850"/>
                <a:gd name="connsiteY780" fmla="*/ 397669 h 1000125"/>
                <a:gd name="connsiteX781" fmla="*/ 1687354 w 8324850"/>
                <a:gd name="connsiteY781" fmla="*/ 397669 h 1000125"/>
                <a:gd name="connsiteX782" fmla="*/ 1687354 w 8324850"/>
                <a:gd name="connsiteY782" fmla="*/ 344329 h 1000125"/>
                <a:gd name="connsiteX783" fmla="*/ 1569244 w 8324850"/>
                <a:gd name="connsiteY783" fmla="*/ 344329 h 1000125"/>
                <a:gd name="connsiteX784" fmla="*/ 1569244 w 8324850"/>
                <a:gd name="connsiteY784" fmla="*/ 389096 h 1000125"/>
                <a:gd name="connsiteX785" fmla="*/ 1523524 w 8324850"/>
                <a:gd name="connsiteY785" fmla="*/ 389096 h 1000125"/>
                <a:gd name="connsiteX786" fmla="*/ 1523524 w 8324850"/>
                <a:gd name="connsiteY786" fmla="*/ 583406 h 1000125"/>
                <a:gd name="connsiteX787" fmla="*/ 1497806 w 8324850"/>
                <a:gd name="connsiteY787" fmla="*/ 583406 h 1000125"/>
                <a:gd name="connsiteX788" fmla="*/ 1497806 w 8324850"/>
                <a:gd name="connsiteY788" fmla="*/ 610076 h 1000125"/>
                <a:gd name="connsiteX789" fmla="*/ 1462564 w 8324850"/>
                <a:gd name="connsiteY789" fmla="*/ 610076 h 1000125"/>
                <a:gd name="connsiteX790" fmla="*/ 1462564 w 8324850"/>
                <a:gd name="connsiteY790" fmla="*/ 569119 h 1000125"/>
                <a:gd name="connsiteX791" fmla="*/ 1313974 w 8324850"/>
                <a:gd name="connsiteY791" fmla="*/ 569119 h 1000125"/>
                <a:gd name="connsiteX792" fmla="*/ 1313974 w 8324850"/>
                <a:gd name="connsiteY792" fmla="*/ 591979 h 1000125"/>
                <a:gd name="connsiteX793" fmla="*/ 1251109 w 8324850"/>
                <a:gd name="connsiteY793" fmla="*/ 591979 h 1000125"/>
                <a:gd name="connsiteX794" fmla="*/ 1236821 w 8324850"/>
                <a:gd name="connsiteY794" fmla="*/ 577691 h 1000125"/>
                <a:gd name="connsiteX795" fmla="*/ 1191101 w 8324850"/>
                <a:gd name="connsiteY795" fmla="*/ 577691 h 1000125"/>
                <a:gd name="connsiteX796" fmla="*/ 1191101 w 8324850"/>
                <a:gd name="connsiteY796" fmla="*/ 543401 h 1000125"/>
                <a:gd name="connsiteX797" fmla="*/ 1174909 w 8324850"/>
                <a:gd name="connsiteY797" fmla="*/ 527209 h 1000125"/>
                <a:gd name="connsiteX798" fmla="*/ 1161574 w 8324850"/>
                <a:gd name="connsiteY798" fmla="*/ 512921 h 1000125"/>
                <a:gd name="connsiteX799" fmla="*/ 1137761 w 8324850"/>
                <a:gd name="connsiteY799" fmla="*/ 537686 h 1000125"/>
                <a:gd name="connsiteX800" fmla="*/ 1137761 w 8324850"/>
                <a:gd name="connsiteY800" fmla="*/ 574834 h 1000125"/>
                <a:gd name="connsiteX801" fmla="*/ 1095851 w 8324850"/>
                <a:gd name="connsiteY801" fmla="*/ 574834 h 1000125"/>
                <a:gd name="connsiteX802" fmla="*/ 1044416 w 8324850"/>
                <a:gd name="connsiteY802" fmla="*/ 550069 h 1000125"/>
                <a:gd name="connsiteX803" fmla="*/ 1046321 w 8324850"/>
                <a:gd name="connsiteY803" fmla="*/ 511016 h 1000125"/>
                <a:gd name="connsiteX804" fmla="*/ 1036796 w 8324850"/>
                <a:gd name="connsiteY804" fmla="*/ 353854 h 1000125"/>
                <a:gd name="connsiteX805" fmla="*/ 989171 w 8324850"/>
                <a:gd name="connsiteY805" fmla="*/ 353854 h 1000125"/>
                <a:gd name="connsiteX806" fmla="*/ 985361 w 8324850"/>
                <a:gd name="connsiteY806" fmla="*/ 366236 h 1000125"/>
                <a:gd name="connsiteX807" fmla="*/ 973931 w 8324850"/>
                <a:gd name="connsiteY807" fmla="*/ 364331 h 1000125"/>
                <a:gd name="connsiteX808" fmla="*/ 914876 w 8324850"/>
                <a:gd name="connsiteY808" fmla="*/ 374809 h 1000125"/>
                <a:gd name="connsiteX809" fmla="*/ 879634 w 8324850"/>
                <a:gd name="connsiteY809" fmla="*/ 413861 h 1000125"/>
                <a:gd name="connsiteX810" fmla="*/ 887254 w 8324850"/>
                <a:gd name="connsiteY810" fmla="*/ 485299 h 1000125"/>
                <a:gd name="connsiteX811" fmla="*/ 922496 w 8324850"/>
                <a:gd name="connsiteY811" fmla="*/ 522446 h 1000125"/>
                <a:gd name="connsiteX812" fmla="*/ 938689 w 8324850"/>
                <a:gd name="connsiteY812" fmla="*/ 532924 h 1000125"/>
                <a:gd name="connsiteX813" fmla="*/ 934879 w 8324850"/>
                <a:gd name="connsiteY813" fmla="*/ 555784 h 1000125"/>
                <a:gd name="connsiteX814" fmla="*/ 879634 w 8324850"/>
                <a:gd name="connsiteY814" fmla="*/ 607219 h 1000125"/>
                <a:gd name="connsiteX815" fmla="*/ 670084 w 8324850"/>
                <a:gd name="connsiteY815" fmla="*/ 621506 h 1000125"/>
                <a:gd name="connsiteX816" fmla="*/ 414814 w 8324850"/>
                <a:gd name="connsiteY816" fmla="*/ 830104 h 1000125"/>
                <a:gd name="connsiteX817" fmla="*/ 194786 w 8324850"/>
                <a:gd name="connsiteY817" fmla="*/ 830104 h 1000125"/>
                <a:gd name="connsiteX818" fmla="*/ 101441 w 8324850"/>
                <a:gd name="connsiteY818" fmla="*/ 891064 h 1000125"/>
                <a:gd name="connsiteX819" fmla="*/ 7144 w 8324850"/>
                <a:gd name="connsiteY819" fmla="*/ 896779 h 1000125"/>
                <a:gd name="connsiteX820" fmla="*/ 7144 w 8324850"/>
                <a:gd name="connsiteY820" fmla="*/ 985361 h 1000125"/>
                <a:gd name="connsiteX821" fmla="*/ 2303621 w 8324850"/>
                <a:gd name="connsiteY821" fmla="*/ 992029 h 1000125"/>
                <a:gd name="connsiteX822" fmla="*/ 2303621 w 8324850"/>
                <a:gd name="connsiteY822" fmla="*/ 992029 h 1000125"/>
                <a:gd name="connsiteX823" fmla="*/ 2402681 w 8324850"/>
                <a:gd name="connsiteY823" fmla="*/ 983456 h 1000125"/>
                <a:gd name="connsiteX824" fmla="*/ 2402681 w 8324850"/>
                <a:gd name="connsiteY824" fmla="*/ 958691 h 1000125"/>
                <a:gd name="connsiteX825" fmla="*/ 2388394 w 8324850"/>
                <a:gd name="connsiteY825" fmla="*/ 944404 h 1000125"/>
                <a:gd name="connsiteX826" fmla="*/ 2388394 w 8324850"/>
                <a:gd name="connsiteY826" fmla="*/ 912019 h 1000125"/>
                <a:gd name="connsiteX827" fmla="*/ 2411254 w 8324850"/>
                <a:gd name="connsiteY827" fmla="*/ 878681 h 1000125"/>
                <a:gd name="connsiteX828" fmla="*/ 2439829 w 8324850"/>
                <a:gd name="connsiteY828" fmla="*/ 849154 h 1000125"/>
                <a:gd name="connsiteX829" fmla="*/ 2473166 w 8324850"/>
                <a:gd name="connsiteY829" fmla="*/ 825341 h 1000125"/>
                <a:gd name="connsiteX830" fmla="*/ 2510314 w 8324850"/>
                <a:gd name="connsiteY830" fmla="*/ 808196 h 1000125"/>
                <a:gd name="connsiteX831" fmla="*/ 2549366 w 8324850"/>
                <a:gd name="connsiteY831" fmla="*/ 797719 h 1000125"/>
                <a:gd name="connsiteX832" fmla="*/ 2590324 w 8324850"/>
                <a:gd name="connsiteY832" fmla="*/ 793909 h 1000125"/>
                <a:gd name="connsiteX833" fmla="*/ 2631281 w 8324850"/>
                <a:gd name="connsiteY833" fmla="*/ 797719 h 1000125"/>
                <a:gd name="connsiteX834" fmla="*/ 2670334 w 8324850"/>
                <a:gd name="connsiteY834" fmla="*/ 808196 h 1000125"/>
                <a:gd name="connsiteX835" fmla="*/ 2707481 w 8324850"/>
                <a:gd name="connsiteY835" fmla="*/ 825341 h 1000125"/>
                <a:gd name="connsiteX836" fmla="*/ 2740819 w 8324850"/>
                <a:gd name="connsiteY836" fmla="*/ 849154 h 1000125"/>
                <a:gd name="connsiteX837" fmla="*/ 2769394 w 8324850"/>
                <a:gd name="connsiteY837" fmla="*/ 878681 h 1000125"/>
                <a:gd name="connsiteX838" fmla="*/ 2792254 w 8324850"/>
                <a:gd name="connsiteY838" fmla="*/ 912019 h 1000125"/>
                <a:gd name="connsiteX839" fmla="*/ 2792254 w 8324850"/>
                <a:gd name="connsiteY839" fmla="*/ 901541 h 1000125"/>
                <a:gd name="connsiteX840" fmla="*/ 2792254 w 8324850"/>
                <a:gd name="connsiteY840" fmla="*/ 897731 h 1000125"/>
                <a:gd name="connsiteX841" fmla="*/ 2792254 w 8324850"/>
                <a:gd name="connsiteY841" fmla="*/ 944404 h 1000125"/>
                <a:gd name="connsiteX842" fmla="*/ 2777966 w 8324850"/>
                <a:gd name="connsiteY842" fmla="*/ 958691 h 1000125"/>
                <a:gd name="connsiteX843" fmla="*/ 2777966 w 8324850"/>
                <a:gd name="connsiteY843" fmla="*/ 983456 h 1000125"/>
                <a:gd name="connsiteX844" fmla="*/ 2891314 w 8324850"/>
                <a:gd name="connsiteY844" fmla="*/ 992029 h 1000125"/>
                <a:gd name="connsiteX845" fmla="*/ 2985611 w 8324850"/>
                <a:gd name="connsiteY845" fmla="*/ 983456 h 1000125"/>
                <a:gd name="connsiteX846" fmla="*/ 2985611 w 8324850"/>
                <a:gd name="connsiteY846" fmla="*/ 958691 h 1000125"/>
                <a:gd name="connsiteX847" fmla="*/ 2971324 w 8324850"/>
                <a:gd name="connsiteY847" fmla="*/ 944404 h 1000125"/>
                <a:gd name="connsiteX848" fmla="*/ 2971324 w 8324850"/>
                <a:gd name="connsiteY848" fmla="*/ 912019 h 1000125"/>
                <a:gd name="connsiteX849" fmla="*/ 2994184 w 8324850"/>
                <a:gd name="connsiteY849" fmla="*/ 878681 h 1000125"/>
                <a:gd name="connsiteX850" fmla="*/ 3022759 w 8324850"/>
                <a:gd name="connsiteY850" fmla="*/ 849154 h 1000125"/>
                <a:gd name="connsiteX851" fmla="*/ 3056096 w 8324850"/>
                <a:gd name="connsiteY851" fmla="*/ 825341 h 1000125"/>
                <a:gd name="connsiteX852" fmla="*/ 3093244 w 8324850"/>
                <a:gd name="connsiteY852" fmla="*/ 808196 h 1000125"/>
                <a:gd name="connsiteX853" fmla="*/ 3132296 w 8324850"/>
                <a:gd name="connsiteY853" fmla="*/ 797719 h 1000125"/>
                <a:gd name="connsiteX854" fmla="*/ 3173254 w 8324850"/>
                <a:gd name="connsiteY854" fmla="*/ 793909 h 1000125"/>
                <a:gd name="connsiteX855" fmla="*/ 3214211 w 8324850"/>
                <a:gd name="connsiteY855" fmla="*/ 797719 h 1000125"/>
                <a:gd name="connsiteX856" fmla="*/ 3253264 w 8324850"/>
                <a:gd name="connsiteY856" fmla="*/ 808196 h 1000125"/>
                <a:gd name="connsiteX857" fmla="*/ 3290411 w 8324850"/>
                <a:gd name="connsiteY857" fmla="*/ 825341 h 1000125"/>
                <a:gd name="connsiteX858" fmla="*/ 3323749 w 8324850"/>
                <a:gd name="connsiteY858" fmla="*/ 849154 h 1000125"/>
                <a:gd name="connsiteX859" fmla="*/ 3352324 w 8324850"/>
                <a:gd name="connsiteY859" fmla="*/ 878681 h 1000125"/>
                <a:gd name="connsiteX860" fmla="*/ 3375184 w 8324850"/>
                <a:gd name="connsiteY860" fmla="*/ 912019 h 1000125"/>
                <a:gd name="connsiteX861" fmla="*/ 3375184 w 8324850"/>
                <a:gd name="connsiteY861" fmla="*/ 901541 h 1000125"/>
                <a:gd name="connsiteX862" fmla="*/ 3375184 w 8324850"/>
                <a:gd name="connsiteY862" fmla="*/ 897731 h 1000125"/>
                <a:gd name="connsiteX863" fmla="*/ 3375184 w 8324850"/>
                <a:gd name="connsiteY863" fmla="*/ 944404 h 1000125"/>
                <a:gd name="connsiteX864" fmla="*/ 3360896 w 8324850"/>
                <a:gd name="connsiteY864" fmla="*/ 958691 h 1000125"/>
                <a:gd name="connsiteX865" fmla="*/ 3360896 w 8324850"/>
                <a:gd name="connsiteY865" fmla="*/ 983456 h 1000125"/>
                <a:gd name="connsiteX866" fmla="*/ 3478054 w 8324850"/>
                <a:gd name="connsiteY866" fmla="*/ 992029 h 1000125"/>
                <a:gd name="connsiteX867" fmla="*/ 3568541 w 8324850"/>
                <a:gd name="connsiteY867" fmla="*/ 983456 h 1000125"/>
                <a:gd name="connsiteX868" fmla="*/ 3568541 w 8324850"/>
                <a:gd name="connsiteY868" fmla="*/ 958691 h 1000125"/>
                <a:gd name="connsiteX869" fmla="*/ 3554254 w 8324850"/>
                <a:gd name="connsiteY869" fmla="*/ 944404 h 1000125"/>
                <a:gd name="connsiteX870" fmla="*/ 3554254 w 8324850"/>
                <a:gd name="connsiteY870" fmla="*/ 912019 h 1000125"/>
                <a:gd name="connsiteX871" fmla="*/ 3577114 w 8324850"/>
                <a:gd name="connsiteY871" fmla="*/ 878681 h 1000125"/>
                <a:gd name="connsiteX872" fmla="*/ 3605689 w 8324850"/>
                <a:gd name="connsiteY872" fmla="*/ 849154 h 1000125"/>
                <a:gd name="connsiteX873" fmla="*/ 3639026 w 8324850"/>
                <a:gd name="connsiteY873" fmla="*/ 825341 h 1000125"/>
                <a:gd name="connsiteX874" fmla="*/ 3676174 w 8324850"/>
                <a:gd name="connsiteY874" fmla="*/ 808196 h 1000125"/>
                <a:gd name="connsiteX875" fmla="*/ 3715226 w 8324850"/>
                <a:gd name="connsiteY875" fmla="*/ 797719 h 1000125"/>
                <a:gd name="connsiteX876" fmla="*/ 3756184 w 8324850"/>
                <a:gd name="connsiteY876" fmla="*/ 793909 h 1000125"/>
                <a:gd name="connsiteX877" fmla="*/ 3797141 w 8324850"/>
                <a:gd name="connsiteY877" fmla="*/ 797719 h 1000125"/>
                <a:gd name="connsiteX878" fmla="*/ 3836194 w 8324850"/>
                <a:gd name="connsiteY878" fmla="*/ 808196 h 1000125"/>
                <a:gd name="connsiteX879" fmla="*/ 3872389 w 8324850"/>
                <a:gd name="connsiteY879" fmla="*/ 825341 h 1000125"/>
                <a:gd name="connsiteX880" fmla="*/ 3905726 w 8324850"/>
                <a:gd name="connsiteY880" fmla="*/ 849154 h 1000125"/>
                <a:gd name="connsiteX881" fmla="*/ 3934301 w 8324850"/>
                <a:gd name="connsiteY881" fmla="*/ 878681 h 1000125"/>
                <a:gd name="connsiteX882" fmla="*/ 3957161 w 8324850"/>
                <a:gd name="connsiteY882" fmla="*/ 912019 h 1000125"/>
                <a:gd name="connsiteX883" fmla="*/ 3957161 w 8324850"/>
                <a:gd name="connsiteY883" fmla="*/ 901541 h 1000125"/>
                <a:gd name="connsiteX884" fmla="*/ 3957161 w 8324850"/>
                <a:gd name="connsiteY884" fmla="*/ 897731 h 1000125"/>
                <a:gd name="connsiteX885" fmla="*/ 3957161 w 8324850"/>
                <a:gd name="connsiteY885" fmla="*/ 944404 h 1000125"/>
                <a:gd name="connsiteX886" fmla="*/ 3942874 w 8324850"/>
                <a:gd name="connsiteY886" fmla="*/ 958691 h 1000125"/>
                <a:gd name="connsiteX887" fmla="*/ 3942874 w 8324850"/>
                <a:gd name="connsiteY887" fmla="*/ 983456 h 1000125"/>
                <a:gd name="connsiteX888" fmla="*/ 4063841 w 8324850"/>
                <a:gd name="connsiteY888" fmla="*/ 992029 h 1000125"/>
                <a:gd name="connsiteX889" fmla="*/ 4149566 w 8324850"/>
                <a:gd name="connsiteY889" fmla="*/ 983456 h 1000125"/>
                <a:gd name="connsiteX890" fmla="*/ 4149566 w 8324850"/>
                <a:gd name="connsiteY890" fmla="*/ 958691 h 1000125"/>
                <a:gd name="connsiteX891" fmla="*/ 4135279 w 8324850"/>
                <a:gd name="connsiteY891" fmla="*/ 944404 h 1000125"/>
                <a:gd name="connsiteX892" fmla="*/ 4135279 w 8324850"/>
                <a:gd name="connsiteY892" fmla="*/ 912019 h 1000125"/>
                <a:gd name="connsiteX893" fmla="*/ 4158139 w 8324850"/>
                <a:gd name="connsiteY893" fmla="*/ 878681 h 1000125"/>
                <a:gd name="connsiteX894" fmla="*/ 4186714 w 8324850"/>
                <a:gd name="connsiteY894" fmla="*/ 849154 h 1000125"/>
                <a:gd name="connsiteX895" fmla="*/ 4220051 w 8324850"/>
                <a:gd name="connsiteY895" fmla="*/ 825341 h 1000125"/>
                <a:gd name="connsiteX896" fmla="*/ 4257199 w 8324850"/>
                <a:gd name="connsiteY896" fmla="*/ 808196 h 1000125"/>
                <a:gd name="connsiteX897" fmla="*/ 4296251 w 8324850"/>
                <a:gd name="connsiteY897" fmla="*/ 797719 h 1000125"/>
                <a:gd name="connsiteX898" fmla="*/ 4337209 w 8324850"/>
                <a:gd name="connsiteY898" fmla="*/ 793909 h 1000125"/>
                <a:gd name="connsiteX899" fmla="*/ 4378166 w 8324850"/>
                <a:gd name="connsiteY899" fmla="*/ 797719 h 1000125"/>
                <a:gd name="connsiteX900" fmla="*/ 4417219 w 8324850"/>
                <a:gd name="connsiteY900" fmla="*/ 808196 h 1000125"/>
                <a:gd name="connsiteX901" fmla="*/ 4453414 w 8324850"/>
                <a:gd name="connsiteY901" fmla="*/ 825341 h 1000125"/>
                <a:gd name="connsiteX902" fmla="*/ 4485799 w 8324850"/>
                <a:gd name="connsiteY902" fmla="*/ 849154 h 1000125"/>
                <a:gd name="connsiteX903" fmla="*/ 4514374 w 8324850"/>
                <a:gd name="connsiteY903" fmla="*/ 878681 h 1000125"/>
                <a:gd name="connsiteX904" fmla="*/ 4537234 w 8324850"/>
                <a:gd name="connsiteY904" fmla="*/ 912019 h 1000125"/>
                <a:gd name="connsiteX905" fmla="*/ 4537234 w 8324850"/>
                <a:gd name="connsiteY905" fmla="*/ 901541 h 1000125"/>
                <a:gd name="connsiteX906" fmla="*/ 4538187 w 8324850"/>
                <a:gd name="connsiteY906" fmla="*/ 897731 h 1000125"/>
                <a:gd name="connsiteX907" fmla="*/ 4537234 w 8324850"/>
                <a:gd name="connsiteY907" fmla="*/ 944404 h 1000125"/>
                <a:gd name="connsiteX908" fmla="*/ 4523899 w 8324850"/>
                <a:gd name="connsiteY908" fmla="*/ 958691 h 1000125"/>
                <a:gd name="connsiteX909" fmla="*/ 4523899 w 8324850"/>
                <a:gd name="connsiteY909" fmla="*/ 983456 h 1000125"/>
                <a:gd name="connsiteX910" fmla="*/ 4596289 w 8324850"/>
                <a:gd name="connsiteY910" fmla="*/ 994886 h 1000125"/>
                <a:gd name="connsiteX911" fmla="*/ 4605814 w 8324850"/>
                <a:gd name="connsiteY911" fmla="*/ 994886 h 1000125"/>
                <a:gd name="connsiteX912" fmla="*/ 5313521 w 8324850"/>
                <a:gd name="connsiteY912" fmla="*/ 995839 h 1000125"/>
                <a:gd name="connsiteX913" fmla="*/ 5313521 w 8324850"/>
                <a:gd name="connsiteY913" fmla="*/ 995839 h 1000125"/>
                <a:gd name="connsiteX914" fmla="*/ 5503069 w 8324850"/>
                <a:gd name="connsiteY914" fmla="*/ 995839 h 1000125"/>
                <a:gd name="connsiteX915" fmla="*/ 5503069 w 8324850"/>
                <a:gd name="connsiteY915" fmla="*/ 995839 h 1000125"/>
                <a:gd name="connsiteX916" fmla="*/ 6611779 w 8324850"/>
                <a:gd name="connsiteY916" fmla="*/ 995839 h 1000125"/>
                <a:gd name="connsiteX917" fmla="*/ 6950869 w 8324850"/>
                <a:gd name="connsiteY917" fmla="*/ 995839 h 1000125"/>
                <a:gd name="connsiteX918" fmla="*/ 7602379 w 8324850"/>
                <a:gd name="connsiteY918" fmla="*/ 995839 h 1000125"/>
                <a:gd name="connsiteX919" fmla="*/ 8326279 w 8324850"/>
                <a:gd name="connsiteY919" fmla="*/ 995839 h 1000125"/>
                <a:gd name="connsiteX920" fmla="*/ 5593556 w 8324850"/>
                <a:gd name="connsiteY920" fmla="*/ 711994 h 1000125"/>
                <a:gd name="connsiteX921" fmla="*/ 5593556 w 8324850"/>
                <a:gd name="connsiteY921" fmla="*/ 711994 h 1000125"/>
                <a:gd name="connsiteX922" fmla="*/ 5590699 w 8324850"/>
                <a:gd name="connsiteY922" fmla="*/ 711994 h 1000125"/>
                <a:gd name="connsiteX923" fmla="*/ 5588794 w 8324850"/>
                <a:gd name="connsiteY923" fmla="*/ 711994 h 1000125"/>
                <a:gd name="connsiteX924" fmla="*/ 5587842 w 8324850"/>
                <a:gd name="connsiteY924" fmla="*/ 711994 h 1000125"/>
                <a:gd name="connsiteX925" fmla="*/ 5587842 w 8324850"/>
                <a:gd name="connsiteY925" fmla="*/ 713899 h 1000125"/>
                <a:gd name="connsiteX926" fmla="*/ 5585937 w 8324850"/>
                <a:gd name="connsiteY926" fmla="*/ 713899 h 1000125"/>
                <a:gd name="connsiteX927" fmla="*/ 5585937 w 8324850"/>
                <a:gd name="connsiteY927" fmla="*/ 725329 h 1000125"/>
                <a:gd name="connsiteX928" fmla="*/ 5585937 w 8324850"/>
                <a:gd name="connsiteY928" fmla="*/ 725329 h 1000125"/>
                <a:gd name="connsiteX929" fmla="*/ 5585937 w 8324850"/>
                <a:gd name="connsiteY929" fmla="*/ 725329 h 1000125"/>
                <a:gd name="connsiteX930" fmla="*/ 5586889 w 8324850"/>
                <a:gd name="connsiteY930" fmla="*/ 725329 h 1000125"/>
                <a:gd name="connsiteX931" fmla="*/ 5586889 w 8324850"/>
                <a:gd name="connsiteY931" fmla="*/ 725329 h 1000125"/>
                <a:gd name="connsiteX932" fmla="*/ 5586889 w 8324850"/>
                <a:gd name="connsiteY932" fmla="*/ 725329 h 1000125"/>
                <a:gd name="connsiteX933" fmla="*/ 5586889 w 8324850"/>
                <a:gd name="connsiteY933" fmla="*/ 726281 h 1000125"/>
                <a:gd name="connsiteX934" fmla="*/ 5586889 w 8324850"/>
                <a:gd name="connsiteY934" fmla="*/ 727234 h 1000125"/>
                <a:gd name="connsiteX935" fmla="*/ 5586889 w 8324850"/>
                <a:gd name="connsiteY935" fmla="*/ 728186 h 1000125"/>
                <a:gd name="connsiteX936" fmla="*/ 5586889 w 8324850"/>
                <a:gd name="connsiteY936" fmla="*/ 729139 h 1000125"/>
                <a:gd name="connsiteX937" fmla="*/ 5586889 w 8324850"/>
                <a:gd name="connsiteY937" fmla="*/ 730091 h 1000125"/>
                <a:gd name="connsiteX938" fmla="*/ 5586889 w 8324850"/>
                <a:gd name="connsiteY938" fmla="*/ 731044 h 1000125"/>
                <a:gd name="connsiteX939" fmla="*/ 5586889 w 8324850"/>
                <a:gd name="connsiteY939" fmla="*/ 731996 h 1000125"/>
                <a:gd name="connsiteX940" fmla="*/ 5586889 w 8324850"/>
                <a:gd name="connsiteY940" fmla="*/ 732949 h 1000125"/>
                <a:gd name="connsiteX941" fmla="*/ 5586889 w 8324850"/>
                <a:gd name="connsiteY941" fmla="*/ 733901 h 1000125"/>
                <a:gd name="connsiteX942" fmla="*/ 5586889 w 8324850"/>
                <a:gd name="connsiteY942" fmla="*/ 734854 h 1000125"/>
                <a:gd name="connsiteX943" fmla="*/ 5586889 w 8324850"/>
                <a:gd name="connsiteY943" fmla="*/ 735806 h 1000125"/>
                <a:gd name="connsiteX944" fmla="*/ 5586889 w 8324850"/>
                <a:gd name="connsiteY944" fmla="*/ 736759 h 1000125"/>
                <a:gd name="connsiteX945" fmla="*/ 5586889 w 8324850"/>
                <a:gd name="connsiteY945" fmla="*/ 737711 h 1000125"/>
                <a:gd name="connsiteX946" fmla="*/ 5586889 w 8324850"/>
                <a:gd name="connsiteY946" fmla="*/ 738664 h 1000125"/>
                <a:gd name="connsiteX947" fmla="*/ 5586889 w 8324850"/>
                <a:gd name="connsiteY947" fmla="*/ 739616 h 1000125"/>
                <a:gd name="connsiteX948" fmla="*/ 5586889 w 8324850"/>
                <a:gd name="connsiteY948" fmla="*/ 740569 h 1000125"/>
                <a:gd name="connsiteX949" fmla="*/ 5586889 w 8324850"/>
                <a:gd name="connsiteY949" fmla="*/ 741521 h 1000125"/>
                <a:gd name="connsiteX950" fmla="*/ 5586889 w 8324850"/>
                <a:gd name="connsiteY950" fmla="*/ 742474 h 1000125"/>
                <a:gd name="connsiteX951" fmla="*/ 5586889 w 8324850"/>
                <a:gd name="connsiteY951" fmla="*/ 743426 h 1000125"/>
                <a:gd name="connsiteX952" fmla="*/ 5586889 w 8324850"/>
                <a:gd name="connsiteY952" fmla="*/ 744379 h 1000125"/>
                <a:gd name="connsiteX953" fmla="*/ 5586889 w 8324850"/>
                <a:gd name="connsiteY953" fmla="*/ 745331 h 1000125"/>
                <a:gd name="connsiteX954" fmla="*/ 5586889 w 8324850"/>
                <a:gd name="connsiteY954" fmla="*/ 746284 h 1000125"/>
                <a:gd name="connsiteX955" fmla="*/ 5587842 w 8324850"/>
                <a:gd name="connsiteY955" fmla="*/ 747236 h 1000125"/>
                <a:gd name="connsiteX956" fmla="*/ 5587842 w 8324850"/>
                <a:gd name="connsiteY956" fmla="*/ 752951 h 1000125"/>
                <a:gd name="connsiteX957" fmla="*/ 5585937 w 8324850"/>
                <a:gd name="connsiteY957" fmla="*/ 752951 h 1000125"/>
                <a:gd name="connsiteX958" fmla="*/ 5585937 w 8324850"/>
                <a:gd name="connsiteY958" fmla="*/ 754856 h 1000125"/>
                <a:gd name="connsiteX959" fmla="*/ 5515451 w 8324850"/>
                <a:gd name="connsiteY959" fmla="*/ 754856 h 1000125"/>
                <a:gd name="connsiteX960" fmla="*/ 5515451 w 8324850"/>
                <a:gd name="connsiteY960" fmla="*/ 752951 h 1000125"/>
                <a:gd name="connsiteX961" fmla="*/ 5513546 w 8324850"/>
                <a:gd name="connsiteY961" fmla="*/ 752951 h 1000125"/>
                <a:gd name="connsiteX962" fmla="*/ 5513546 w 8324850"/>
                <a:gd name="connsiteY962" fmla="*/ 747236 h 1000125"/>
                <a:gd name="connsiteX963" fmla="*/ 5514499 w 8324850"/>
                <a:gd name="connsiteY963" fmla="*/ 746284 h 1000125"/>
                <a:gd name="connsiteX964" fmla="*/ 5514499 w 8324850"/>
                <a:gd name="connsiteY964" fmla="*/ 745331 h 1000125"/>
                <a:gd name="connsiteX965" fmla="*/ 5514499 w 8324850"/>
                <a:gd name="connsiteY965" fmla="*/ 744379 h 1000125"/>
                <a:gd name="connsiteX966" fmla="*/ 5514499 w 8324850"/>
                <a:gd name="connsiteY966" fmla="*/ 743426 h 1000125"/>
                <a:gd name="connsiteX967" fmla="*/ 5514499 w 8324850"/>
                <a:gd name="connsiteY967" fmla="*/ 742474 h 1000125"/>
                <a:gd name="connsiteX968" fmla="*/ 5514499 w 8324850"/>
                <a:gd name="connsiteY968" fmla="*/ 741521 h 1000125"/>
                <a:gd name="connsiteX969" fmla="*/ 5514499 w 8324850"/>
                <a:gd name="connsiteY969" fmla="*/ 740569 h 1000125"/>
                <a:gd name="connsiteX970" fmla="*/ 5514499 w 8324850"/>
                <a:gd name="connsiteY970" fmla="*/ 739616 h 1000125"/>
                <a:gd name="connsiteX971" fmla="*/ 5514499 w 8324850"/>
                <a:gd name="connsiteY971" fmla="*/ 738664 h 1000125"/>
                <a:gd name="connsiteX972" fmla="*/ 5514499 w 8324850"/>
                <a:gd name="connsiteY972" fmla="*/ 737711 h 1000125"/>
                <a:gd name="connsiteX973" fmla="*/ 5514499 w 8324850"/>
                <a:gd name="connsiteY973" fmla="*/ 736759 h 1000125"/>
                <a:gd name="connsiteX974" fmla="*/ 5513546 w 8324850"/>
                <a:gd name="connsiteY974" fmla="*/ 735806 h 1000125"/>
                <a:gd name="connsiteX975" fmla="*/ 5513546 w 8324850"/>
                <a:gd name="connsiteY975" fmla="*/ 734854 h 1000125"/>
                <a:gd name="connsiteX976" fmla="*/ 5513546 w 8324850"/>
                <a:gd name="connsiteY976" fmla="*/ 733901 h 1000125"/>
                <a:gd name="connsiteX977" fmla="*/ 5513546 w 8324850"/>
                <a:gd name="connsiteY977" fmla="*/ 732949 h 1000125"/>
                <a:gd name="connsiteX978" fmla="*/ 5513546 w 8324850"/>
                <a:gd name="connsiteY978" fmla="*/ 731996 h 1000125"/>
                <a:gd name="connsiteX979" fmla="*/ 5513546 w 8324850"/>
                <a:gd name="connsiteY979" fmla="*/ 731044 h 1000125"/>
                <a:gd name="connsiteX980" fmla="*/ 5513546 w 8324850"/>
                <a:gd name="connsiteY980" fmla="*/ 730091 h 1000125"/>
                <a:gd name="connsiteX981" fmla="*/ 5513546 w 8324850"/>
                <a:gd name="connsiteY981" fmla="*/ 729139 h 1000125"/>
                <a:gd name="connsiteX982" fmla="*/ 5513546 w 8324850"/>
                <a:gd name="connsiteY982" fmla="*/ 728186 h 1000125"/>
                <a:gd name="connsiteX983" fmla="*/ 5513546 w 8324850"/>
                <a:gd name="connsiteY983" fmla="*/ 727234 h 1000125"/>
                <a:gd name="connsiteX984" fmla="*/ 5513546 w 8324850"/>
                <a:gd name="connsiteY984" fmla="*/ 726281 h 1000125"/>
                <a:gd name="connsiteX985" fmla="*/ 5513546 w 8324850"/>
                <a:gd name="connsiteY985" fmla="*/ 725329 h 1000125"/>
                <a:gd name="connsiteX986" fmla="*/ 5513546 w 8324850"/>
                <a:gd name="connsiteY986" fmla="*/ 725329 h 1000125"/>
                <a:gd name="connsiteX987" fmla="*/ 5515451 w 8324850"/>
                <a:gd name="connsiteY987" fmla="*/ 725329 h 1000125"/>
                <a:gd name="connsiteX988" fmla="*/ 5515451 w 8324850"/>
                <a:gd name="connsiteY988" fmla="*/ 713899 h 1000125"/>
                <a:gd name="connsiteX989" fmla="*/ 5512594 w 8324850"/>
                <a:gd name="connsiteY989" fmla="*/ 712946 h 1000125"/>
                <a:gd name="connsiteX990" fmla="*/ 5512594 w 8324850"/>
                <a:gd name="connsiteY990" fmla="*/ 711994 h 1000125"/>
                <a:gd name="connsiteX991" fmla="*/ 5512594 w 8324850"/>
                <a:gd name="connsiteY991" fmla="*/ 711994 h 1000125"/>
                <a:gd name="connsiteX992" fmla="*/ 5511642 w 8324850"/>
                <a:gd name="connsiteY992" fmla="*/ 711994 h 1000125"/>
                <a:gd name="connsiteX993" fmla="*/ 5509737 w 8324850"/>
                <a:gd name="connsiteY993" fmla="*/ 711994 h 1000125"/>
                <a:gd name="connsiteX994" fmla="*/ 5507831 w 8324850"/>
                <a:gd name="connsiteY994" fmla="*/ 711994 h 1000125"/>
                <a:gd name="connsiteX995" fmla="*/ 5507831 w 8324850"/>
                <a:gd name="connsiteY995" fmla="*/ 711994 h 1000125"/>
                <a:gd name="connsiteX996" fmla="*/ 5507831 w 8324850"/>
                <a:gd name="connsiteY996" fmla="*/ 703421 h 1000125"/>
                <a:gd name="connsiteX997" fmla="*/ 5512594 w 8324850"/>
                <a:gd name="connsiteY997" fmla="*/ 703421 h 1000125"/>
                <a:gd name="connsiteX998" fmla="*/ 5516404 w 8324850"/>
                <a:gd name="connsiteY998" fmla="*/ 684371 h 1000125"/>
                <a:gd name="connsiteX999" fmla="*/ 5521167 w 8324850"/>
                <a:gd name="connsiteY999" fmla="*/ 684371 h 1000125"/>
                <a:gd name="connsiteX1000" fmla="*/ 5525929 w 8324850"/>
                <a:gd name="connsiteY1000" fmla="*/ 681514 h 1000125"/>
                <a:gd name="connsiteX1001" fmla="*/ 5528787 w 8324850"/>
                <a:gd name="connsiteY1001" fmla="*/ 681514 h 1000125"/>
                <a:gd name="connsiteX1002" fmla="*/ 5532596 w 8324850"/>
                <a:gd name="connsiteY1002" fmla="*/ 681514 h 1000125"/>
                <a:gd name="connsiteX1003" fmla="*/ 5535454 w 8324850"/>
                <a:gd name="connsiteY1003" fmla="*/ 674846 h 1000125"/>
                <a:gd name="connsiteX1004" fmla="*/ 5565934 w 8324850"/>
                <a:gd name="connsiteY1004" fmla="*/ 674846 h 1000125"/>
                <a:gd name="connsiteX1005" fmla="*/ 5568792 w 8324850"/>
                <a:gd name="connsiteY1005" fmla="*/ 681514 h 1000125"/>
                <a:gd name="connsiteX1006" fmla="*/ 5568792 w 8324850"/>
                <a:gd name="connsiteY1006" fmla="*/ 681514 h 1000125"/>
                <a:gd name="connsiteX1007" fmla="*/ 5576412 w 8324850"/>
                <a:gd name="connsiteY1007" fmla="*/ 681514 h 1000125"/>
                <a:gd name="connsiteX1008" fmla="*/ 5581174 w 8324850"/>
                <a:gd name="connsiteY1008" fmla="*/ 684371 h 1000125"/>
                <a:gd name="connsiteX1009" fmla="*/ 5585937 w 8324850"/>
                <a:gd name="connsiteY1009" fmla="*/ 684371 h 1000125"/>
                <a:gd name="connsiteX1010" fmla="*/ 5589746 w 8324850"/>
                <a:gd name="connsiteY1010" fmla="*/ 703421 h 1000125"/>
                <a:gd name="connsiteX1011" fmla="*/ 5589746 w 8324850"/>
                <a:gd name="connsiteY1011" fmla="*/ 703421 h 1000125"/>
                <a:gd name="connsiteX1012" fmla="*/ 5592604 w 8324850"/>
                <a:gd name="connsiteY1012" fmla="*/ 703421 h 1000125"/>
                <a:gd name="connsiteX1013" fmla="*/ 5593556 w 8324850"/>
                <a:gd name="connsiteY1013" fmla="*/ 711994 h 1000125"/>
                <a:gd name="connsiteX1014" fmla="*/ 5746909 w 8324850"/>
                <a:gd name="connsiteY1014" fmla="*/ 711994 h 1000125"/>
                <a:gd name="connsiteX1015" fmla="*/ 5745004 w 8324850"/>
                <a:gd name="connsiteY1015" fmla="*/ 711994 h 1000125"/>
                <a:gd name="connsiteX1016" fmla="*/ 5744051 w 8324850"/>
                <a:gd name="connsiteY1016" fmla="*/ 711994 h 1000125"/>
                <a:gd name="connsiteX1017" fmla="*/ 5744051 w 8324850"/>
                <a:gd name="connsiteY1017" fmla="*/ 711994 h 1000125"/>
                <a:gd name="connsiteX1018" fmla="*/ 5744051 w 8324850"/>
                <a:gd name="connsiteY1018" fmla="*/ 713899 h 1000125"/>
                <a:gd name="connsiteX1019" fmla="*/ 5742146 w 8324850"/>
                <a:gd name="connsiteY1019" fmla="*/ 714851 h 1000125"/>
                <a:gd name="connsiteX1020" fmla="*/ 5742146 w 8324850"/>
                <a:gd name="connsiteY1020" fmla="*/ 726281 h 1000125"/>
                <a:gd name="connsiteX1021" fmla="*/ 5744051 w 8324850"/>
                <a:gd name="connsiteY1021" fmla="*/ 726281 h 1000125"/>
                <a:gd name="connsiteX1022" fmla="*/ 5744051 w 8324850"/>
                <a:gd name="connsiteY1022" fmla="*/ 726281 h 1000125"/>
                <a:gd name="connsiteX1023" fmla="*/ 5744051 w 8324850"/>
                <a:gd name="connsiteY1023" fmla="*/ 727234 h 1000125"/>
                <a:gd name="connsiteX1024" fmla="*/ 5744051 w 8324850"/>
                <a:gd name="connsiteY1024" fmla="*/ 728186 h 1000125"/>
                <a:gd name="connsiteX1025" fmla="*/ 5744051 w 8324850"/>
                <a:gd name="connsiteY1025" fmla="*/ 729139 h 1000125"/>
                <a:gd name="connsiteX1026" fmla="*/ 5744051 w 8324850"/>
                <a:gd name="connsiteY1026" fmla="*/ 730091 h 1000125"/>
                <a:gd name="connsiteX1027" fmla="*/ 5744051 w 8324850"/>
                <a:gd name="connsiteY1027" fmla="*/ 731044 h 1000125"/>
                <a:gd name="connsiteX1028" fmla="*/ 5744051 w 8324850"/>
                <a:gd name="connsiteY1028" fmla="*/ 731996 h 1000125"/>
                <a:gd name="connsiteX1029" fmla="*/ 5744051 w 8324850"/>
                <a:gd name="connsiteY1029" fmla="*/ 732949 h 1000125"/>
                <a:gd name="connsiteX1030" fmla="*/ 5744051 w 8324850"/>
                <a:gd name="connsiteY1030" fmla="*/ 733901 h 1000125"/>
                <a:gd name="connsiteX1031" fmla="*/ 5744051 w 8324850"/>
                <a:gd name="connsiteY1031" fmla="*/ 734854 h 1000125"/>
                <a:gd name="connsiteX1032" fmla="*/ 5744051 w 8324850"/>
                <a:gd name="connsiteY1032" fmla="*/ 735806 h 1000125"/>
                <a:gd name="connsiteX1033" fmla="*/ 5744051 w 8324850"/>
                <a:gd name="connsiteY1033" fmla="*/ 736759 h 1000125"/>
                <a:gd name="connsiteX1034" fmla="*/ 5744051 w 8324850"/>
                <a:gd name="connsiteY1034" fmla="*/ 737711 h 1000125"/>
                <a:gd name="connsiteX1035" fmla="*/ 5744051 w 8324850"/>
                <a:gd name="connsiteY1035" fmla="*/ 738664 h 1000125"/>
                <a:gd name="connsiteX1036" fmla="*/ 5744051 w 8324850"/>
                <a:gd name="connsiteY1036" fmla="*/ 739616 h 1000125"/>
                <a:gd name="connsiteX1037" fmla="*/ 5744051 w 8324850"/>
                <a:gd name="connsiteY1037" fmla="*/ 740569 h 1000125"/>
                <a:gd name="connsiteX1038" fmla="*/ 5744051 w 8324850"/>
                <a:gd name="connsiteY1038" fmla="*/ 741521 h 1000125"/>
                <a:gd name="connsiteX1039" fmla="*/ 5744051 w 8324850"/>
                <a:gd name="connsiteY1039" fmla="*/ 743426 h 1000125"/>
                <a:gd name="connsiteX1040" fmla="*/ 5744051 w 8324850"/>
                <a:gd name="connsiteY1040" fmla="*/ 744379 h 1000125"/>
                <a:gd name="connsiteX1041" fmla="*/ 5744051 w 8324850"/>
                <a:gd name="connsiteY1041" fmla="*/ 745331 h 1000125"/>
                <a:gd name="connsiteX1042" fmla="*/ 5744051 w 8324850"/>
                <a:gd name="connsiteY1042" fmla="*/ 746284 h 1000125"/>
                <a:gd name="connsiteX1043" fmla="*/ 5744051 w 8324850"/>
                <a:gd name="connsiteY1043" fmla="*/ 747236 h 1000125"/>
                <a:gd name="connsiteX1044" fmla="*/ 5744051 w 8324850"/>
                <a:gd name="connsiteY1044" fmla="*/ 748189 h 1000125"/>
                <a:gd name="connsiteX1045" fmla="*/ 5744051 w 8324850"/>
                <a:gd name="connsiteY1045" fmla="*/ 753904 h 1000125"/>
                <a:gd name="connsiteX1046" fmla="*/ 5741194 w 8324850"/>
                <a:gd name="connsiteY1046" fmla="*/ 753904 h 1000125"/>
                <a:gd name="connsiteX1047" fmla="*/ 5741194 w 8324850"/>
                <a:gd name="connsiteY1047" fmla="*/ 755809 h 1000125"/>
                <a:gd name="connsiteX1048" fmla="*/ 5614512 w 8324850"/>
                <a:gd name="connsiteY1048" fmla="*/ 755809 h 1000125"/>
                <a:gd name="connsiteX1049" fmla="*/ 5614512 w 8324850"/>
                <a:gd name="connsiteY1049" fmla="*/ 753904 h 1000125"/>
                <a:gd name="connsiteX1050" fmla="*/ 5612606 w 8324850"/>
                <a:gd name="connsiteY1050" fmla="*/ 753904 h 1000125"/>
                <a:gd name="connsiteX1051" fmla="*/ 5612606 w 8324850"/>
                <a:gd name="connsiteY1051" fmla="*/ 748189 h 1000125"/>
                <a:gd name="connsiteX1052" fmla="*/ 5612606 w 8324850"/>
                <a:gd name="connsiteY1052" fmla="*/ 747236 h 1000125"/>
                <a:gd name="connsiteX1053" fmla="*/ 5612606 w 8324850"/>
                <a:gd name="connsiteY1053" fmla="*/ 746284 h 1000125"/>
                <a:gd name="connsiteX1054" fmla="*/ 5612606 w 8324850"/>
                <a:gd name="connsiteY1054" fmla="*/ 745331 h 1000125"/>
                <a:gd name="connsiteX1055" fmla="*/ 5612606 w 8324850"/>
                <a:gd name="connsiteY1055" fmla="*/ 744379 h 1000125"/>
                <a:gd name="connsiteX1056" fmla="*/ 5612606 w 8324850"/>
                <a:gd name="connsiteY1056" fmla="*/ 743426 h 1000125"/>
                <a:gd name="connsiteX1057" fmla="*/ 5612606 w 8324850"/>
                <a:gd name="connsiteY1057" fmla="*/ 742474 h 1000125"/>
                <a:gd name="connsiteX1058" fmla="*/ 5612606 w 8324850"/>
                <a:gd name="connsiteY1058" fmla="*/ 741521 h 1000125"/>
                <a:gd name="connsiteX1059" fmla="*/ 5612606 w 8324850"/>
                <a:gd name="connsiteY1059" fmla="*/ 740569 h 1000125"/>
                <a:gd name="connsiteX1060" fmla="*/ 5612606 w 8324850"/>
                <a:gd name="connsiteY1060" fmla="*/ 739616 h 1000125"/>
                <a:gd name="connsiteX1061" fmla="*/ 5612606 w 8324850"/>
                <a:gd name="connsiteY1061" fmla="*/ 738664 h 1000125"/>
                <a:gd name="connsiteX1062" fmla="*/ 5612606 w 8324850"/>
                <a:gd name="connsiteY1062" fmla="*/ 737711 h 1000125"/>
                <a:gd name="connsiteX1063" fmla="*/ 5612606 w 8324850"/>
                <a:gd name="connsiteY1063" fmla="*/ 736759 h 1000125"/>
                <a:gd name="connsiteX1064" fmla="*/ 5612606 w 8324850"/>
                <a:gd name="connsiteY1064" fmla="*/ 735806 h 1000125"/>
                <a:gd name="connsiteX1065" fmla="*/ 5612606 w 8324850"/>
                <a:gd name="connsiteY1065" fmla="*/ 734854 h 1000125"/>
                <a:gd name="connsiteX1066" fmla="*/ 5612606 w 8324850"/>
                <a:gd name="connsiteY1066" fmla="*/ 733901 h 1000125"/>
                <a:gd name="connsiteX1067" fmla="*/ 5612606 w 8324850"/>
                <a:gd name="connsiteY1067" fmla="*/ 732949 h 1000125"/>
                <a:gd name="connsiteX1068" fmla="*/ 5612606 w 8324850"/>
                <a:gd name="connsiteY1068" fmla="*/ 731996 h 1000125"/>
                <a:gd name="connsiteX1069" fmla="*/ 5612606 w 8324850"/>
                <a:gd name="connsiteY1069" fmla="*/ 731044 h 1000125"/>
                <a:gd name="connsiteX1070" fmla="*/ 5612606 w 8324850"/>
                <a:gd name="connsiteY1070" fmla="*/ 730091 h 1000125"/>
                <a:gd name="connsiteX1071" fmla="*/ 5612606 w 8324850"/>
                <a:gd name="connsiteY1071" fmla="*/ 729139 h 1000125"/>
                <a:gd name="connsiteX1072" fmla="*/ 5612606 w 8324850"/>
                <a:gd name="connsiteY1072" fmla="*/ 728186 h 1000125"/>
                <a:gd name="connsiteX1073" fmla="*/ 5612606 w 8324850"/>
                <a:gd name="connsiteY1073" fmla="*/ 727234 h 1000125"/>
                <a:gd name="connsiteX1074" fmla="*/ 5612606 w 8324850"/>
                <a:gd name="connsiteY1074" fmla="*/ 727234 h 1000125"/>
                <a:gd name="connsiteX1075" fmla="*/ 5614512 w 8324850"/>
                <a:gd name="connsiteY1075" fmla="*/ 727234 h 1000125"/>
                <a:gd name="connsiteX1076" fmla="*/ 5614512 w 8324850"/>
                <a:gd name="connsiteY1076" fmla="*/ 715804 h 1000125"/>
                <a:gd name="connsiteX1077" fmla="*/ 5613559 w 8324850"/>
                <a:gd name="connsiteY1077" fmla="*/ 714851 h 1000125"/>
                <a:gd name="connsiteX1078" fmla="*/ 5612606 w 8324850"/>
                <a:gd name="connsiteY1078" fmla="*/ 714851 h 1000125"/>
                <a:gd name="connsiteX1079" fmla="*/ 5612606 w 8324850"/>
                <a:gd name="connsiteY1079" fmla="*/ 712946 h 1000125"/>
                <a:gd name="connsiteX1080" fmla="*/ 5611654 w 8324850"/>
                <a:gd name="connsiteY1080" fmla="*/ 712946 h 1000125"/>
                <a:gd name="connsiteX1081" fmla="*/ 5609749 w 8324850"/>
                <a:gd name="connsiteY1081" fmla="*/ 712946 h 1000125"/>
                <a:gd name="connsiteX1082" fmla="*/ 5607844 w 8324850"/>
                <a:gd name="connsiteY1082" fmla="*/ 712946 h 1000125"/>
                <a:gd name="connsiteX1083" fmla="*/ 5607844 w 8324850"/>
                <a:gd name="connsiteY1083" fmla="*/ 712946 h 1000125"/>
                <a:gd name="connsiteX1084" fmla="*/ 5607844 w 8324850"/>
                <a:gd name="connsiteY1084" fmla="*/ 647224 h 1000125"/>
                <a:gd name="connsiteX1085" fmla="*/ 5607844 w 8324850"/>
                <a:gd name="connsiteY1085" fmla="*/ 647224 h 1000125"/>
                <a:gd name="connsiteX1086" fmla="*/ 5612606 w 8324850"/>
                <a:gd name="connsiteY1086" fmla="*/ 647224 h 1000125"/>
                <a:gd name="connsiteX1087" fmla="*/ 5616417 w 8324850"/>
                <a:gd name="connsiteY1087" fmla="*/ 628174 h 1000125"/>
                <a:gd name="connsiteX1088" fmla="*/ 5621179 w 8324850"/>
                <a:gd name="connsiteY1088" fmla="*/ 628174 h 1000125"/>
                <a:gd name="connsiteX1089" fmla="*/ 5625942 w 8324850"/>
                <a:gd name="connsiteY1089" fmla="*/ 625316 h 1000125"/>
                <a:gd name="connsiteX1090" fmla="*/ 5629751 w 8324850"/>
                <a:gd name="connsiteY1090" fmla="*/ 625316 h 1000125"/>
                <a:gd name="connsiteX1091" fmla="*/ 5633562 w 8324850"/>
                <a:gd name="connsiteY1091" fmla="*/ 625316 h 1000125"/>
                <a:gd name="connsiteX1092" fmla="*/ 5636419 w 8324850"/>
                <a:gd name="connsiteY1092" fmla="*/ 618649 h 1000125"/>
                <a:gd name="connsiteX1093" fmla="*/ 5720239 w 8324850"/>
                <a:gd name="connsiteY1093" fmla="*/ 618649 h 1000125"/>
                <a:gd name="connsiteX1094" fmla="*/ 5723096 w 8324850"/>
                <a:gd name="connsiteY1094" fmla="*/ 624364 h 1000125"/>
                <a:gd name="connsiteX1095" fmla="*/ 5730717 w 8324850"/>
                <a:gd name="connsiteY1095" fmla="*/ 624364 h 1000125"/>
                <a:gd name="connsiteX1096" fmla="*/ 5735479 w 8324850"/>
                <a:gd name="connsiteY1096" fmla="*/ 627221 h 1000125"/>
                <a:gd name="connsiteX1097" fmla="*/ 5740242 w 8324850"/>
                <a:gd name="connsiteY1097" fmla="*/ 627221 h 1000125"/>
                <a:gd name="connsiteX1098" fmla="*/ 5744051 w 8324850"/>
                <a:gd name="connsiteY1098" fmla="*/ 646271 h 1000125"/>
                <a:gd name="connsiteX1099" fmla="*/ 5747862 w 8324850"/>
                <a:gd name="connsiteY1099" fmla="*/ 646271 h 1000125"/>
                <a:gd name="connsiteX1100" fmla="*/ 5747862 w 8324850"/>
                <a:gd name="connsiteY1100" fmla="*/ 712946 h 1000125"/>
                <a:gd name="connsiteX1101" fmla="*/ 5746909 w 8324850"/>
                <a:gd name="connsiteY1101" fmla="*/ 711994 h 1000125"/>
                <a:gd name="connsiteX1102" fmla="*/ 7110889 w 8324850"/>
                <a:gd name="connsiteY1102" fmla="*/ 613886 h 1000125"/>
                <a:gd name="connsiteX1103" fmla="*/ 7110889 w 8324850"/>
                <a:gd name="connsiteY1103" fmla="*/ 613886 h 1000125"/>
                <a:gd name="connsiteX1104" fmla="*/ 7110889 w 8324850"/>
                <a:gd name="connsiteY1104" fmla="*/ 613886 h 1000125"/>
                <a:gd name="connsiteX1105" fmla="*/ 7110889 w 8324850"/>
                <a:gd name="connsiteY1105" fmla="*/ 613886 h 1000125"/>
                <a:gd name="connsiteX1106" fmla="*/ 6962299 w 8324850"/>
                <a:gd name="connsiteY1106" fmla="*/ 324326 h 1000125"/>
                <a:gd name="connsiteX1107" fmla="*/ 6959442 w 8324850"/>
                <a:gd name="connsiteY1107" fmla="*/ 315754 h 1000125"/>
                <a:gd name="connsiteX1108" fmla="*/ 6962299 w 8324850"/>
                <a:gd name="connsiteY1108" fmla="*/ 307181 h 1000125"/>
                <a:gd name="connsiteX1109" fmla="*/ 6963251 w 8324850"/>
                <a:gd name="connsiteY1109" fmla="*/ 307181 h 1000125"/>
                <a:gd name="connsiteX1110" fmla="*/ 6962299 w 8324850"/>
                <a:gd name="connsiteY1110" fmla="*/ 324326 h 1000125"/>
                <a:gd name="connsiteX1111" fmla="*/ 6962299 w 8324850"/>
                <a:gd name="connsiteY1111" fmla="*/ 353854 h 1000125"/>
                <a:gd name="connsiteX1112" fmla="*/ 6958489 w 8324850"/>
                <a:gd name="connsiteY1112" fmla="*/ 345281 h 1000125"/>
                <a:gd name="connsiteX1113" fmla="*/ 6961346 w 8324850"/>
                <a:gd name="connsiteY1113" fmla="*/ 336709 h 1000125"/>
                <a:gd name="connsiteX1114" fmla="*/ 6962299 w 8324850"/>
                <a:gd name="connsiteY1114" fmla="*/ 336709 h 1000125"/>
                <a:gd name="connsiteX1115" fmla="*/ 6962299 w 8324850"/>
                <a:gd name="connsiteY1115" fmla="*/ 353854 h 1000125"/>
                <a:gd name="connsiteX1116" fmla="*/ 6963251 w 8324850"/>
                <a:gd name="connsiteY1116" fmla="*/ 366236 h 1000125"/>
                <a:gd name="connsiteX1117" fmla="*/ 6965156 w 8324850"/>
                <a:gd name="connsiteY1117" fmla="*/ 383381 h 1000125"/>
                <a:gd name="connsiteX1118" fmla="*/ 6960394 w 8324850"/>
                <a:gd name="connsiteY1118" fmla="*/ 374809 h 1000125"/>
                <a:gd name="connsiteX1119" fmla="*/ 6963251 w 8324850"/>
                <a:gd name="connsiteY1119" fmla="*/ 366236 h 1000125"/>
                <a:gd name="connsiteX1120" fmla="*/ 6963251 w 8324850"/>
                <a:gd name="connsiteY1120" fmla="*/ 366236 h 1000125"/>
                <a:gd name="connsiteX1121" fmla="*/ 6999446 w 8324850"/>
                <a:gd name="connsiteY1121" fmla="*/ 251936 h 1000125"/>
                <a:gd name="connsiteX1122" fmla="*/ 7226142 w 8324850"/>
                <a:gd name="connsiteY1122" fmla="*/ 325279 h 1000125"/>
                <a:gd name="connsiteX1123" fmla="*/ 7225189 w 8324850"/>
                <a:gd name="connsiteY1123" fmla="*/ 327184 h 1000125"/>
                <a:gd name="connsiteX1124" fmla="*/ 6991826 w 8324850"/>
                <a:gd name="connsiteY1124" fmla="*/ 277654 h 1000125"/>
                <a:gd name="connsiteX1125" fmla="*/ 6999446 w 8324850"/>
                <a:gd name="connsiteY1125" fmla="*/ 251936 h 1000125"/>
                <a:gd name="connsiteX1126" fmla="*/ 7271862 w 8324850"/>
                <a:gd name="connsiteY1126" fmla="*/ 295751 h 1000125"/>
                <a:gd name="connsiteX1127" fmla="*/ 7269956 w 8324850"/>
                <a:gd name="connsiteY1127" fmla="*/ 295751 h 1000125"/>
                <a:gd name="connsiteX1128" fmla="*/ 7294721 w 8324850"/>
                <a:gd name="connsiteY1128" fmla="*/ 61436 h 1000125"/>
                <a:gd name="connsiteX1129" fmla="*/ 7321392 w 8324850"/>
                <a:gd name="connsiteY1129" fmla="*/ 65246 h 1000125"/>
                <a:gd name="connsiteX1130" fmla="*/ 7271862 w 8324850"/>
                <a:gd name="connsiteY1130" fmla="*/ 295751 h 1000125"/>
                <a:gd name="connsiteX1131" fmla="*/ 7323296 w 8324850"/>
                <a:gd name="connsiteY1131" fmla="*/ 65246 h 1000125"/>
                <a:gd name="connsiteX1132" fmla="*/ 7349014 w 8324850"/>
                <a:gd name="connsiteY1132" fmla="*/ 71914 h 1000125"/>
                <a:gd name="connsiteX1133" fmla="*/ 7275671 w 8324850"/>
                <a:gd name="connsiteY1133" fmla="*/ 296704 h 1000125"/>
                <a:gd name="connsiteX1134" fmla="*/ 7273767 w 8324850"/>
                <a:gd name="connsiteY1134" fmla="*/ 295751 h 1000125"/>
                <a:gd name="connsiteX1135" fmla="*/ 7323296 w 8324850"/>
                <a:gd name="connsiteY1135" fmla="*/ 65246 h 1000125"/>
                <a:gd name="connsiteX1136" fmla="*/ 7268051 w 8324850"/>
                <a:gd name="connsiteY1136" fmla="*/ 294799 h 1000125"/>
                <a:gd name="connsiteX1137" fmla="*/ 7266146 w 8324850"/>
                <a:gd name="connsiteY1137" fmla="*/ 294799 h 1000125"/>
                <a:gd name="connsiteX1138" fmla="*/ 7266146 w 8324850"/>
                <a:gd name="connsiteY1138" fmla="*/ 59531 h 1000125"/>
                <a:gd name="connsiteX1139" fmla="*/ 7267099 w 8324850"/>
                <a:gd name="connsiteY1139" fmla="*/ 59531 h 1000125"/>
                <a:gd name="connsiteX1140" fmla="*/ 7292817 w 8324850"/>
                <a:gd name="connsiteY1140" fmla="*/ 60484 h 1000125"/>
                <a:gd name="connsiteX1141" fmla="*/ 7268051 w 8324850"/>
                <a:gd name="connsiteY1141" fmla="*/ 294799 h 1000125"/>
                <a:gd name="connsiteX1142" fmla="*/ 7283292 w 8324850"/>
                <a:gd name="connsiteY1142" fmla="*/ 298609 h 1000125"/>
                <a:gd name="connsiteX1143" fmla="*/ 7379494 w 8324850"/>
                <a:gd name="connsiteY1143" fmla="*/ 83344 h 1000125"/>
                <a:gd name="connsiteX1144" fmla="*/ 7403306 w 8324850"/>
                <a:gd name="connsiteY1144" fmla="*/ 94774 h 1000125"/>
                <a:gd name="connsiteX1145" fmla="*/ 7285196 w 8324850"/>
                <a:gd name="connsiteY1145" fmla="*/ 299561 h 1000125"/>
                <a:gd name="connsiteX1146" fmla="*/ 7283292 w 8324850"/>
                <a:gd name="connsiteY1146" fmla="*/ 298609 h 1000125"/>
                <a:gd name="connsiteX1147" fmla="*/ 7571899 w 8324850"/>
                <a:gd name="connsiteY1147" fmla="*/ 325279 h 1000125"/>
                <a:gd name="connsiteX1148" fmla="*/ 7570946 w 8324850"/>
                <a:gd name="connsiteY1148" fmla="*/ 308134 h 1000125"/>
                <a:gd name="connsiteX1149" fmla="*/ 7571899 w 8324850"/>
                <a:gd name="connsiteY1149" fmla="*/ 308134 h 1000125"/>
                <a:gd name="connsiteX1150" fmla="*/ 7574756 w 8324850"/>
                <a:gd name="connsiteY1150" fmla="*/ 316706 h 1000125"/>
                <a:gd name="connsiteX1151" fmla="*/ 7571899 w 8324850"/>
                <a:gd name="connsiteY1151" fmla="*/ 325279 h 1000125"/>
                <a:gd name="connsiteX1152" fmla="*/ 7572851 w 8324850"/>
                <a:gd name="connsiteY1152" fmla="*/ 337661 h 1000125"/>
                <a:gd name="connsiteX1153" fmla="*/ 7575709 w 8324850"/>
                <a:gd name="connsiteY1153" fmla="*/ 346234 h 1000125"/>
                <a:gd name="connsiteX1154" fmla="*/ 7571899 w 8324850"/>
                <a:gd name="connsiteY1154" fmla="*/ 354806 h 1000125"/>
                <a:gd name="connsiteX1155" fmla="*/ 7572851 w 8324850"/>
                <a:gd name="connsiteY1155" fmla="*/ 337661 h 1000125"/>
                <a:gd name="connsiteX1156" fmla="*/ 7572851 w 8324850"/>
                <a:gd name="connsiteY1156" fmla="*/ 337661 h 1000125"/>
                <a:gd name="connsiteX1157" fmla="*/ 7570946 w 8324850"/>
                <a:gd name="connsiteY1157" fmla="*/ 368141 h 1000125"/>
                <a:gd name="connsiteX1158" fmla="*/ 7572851 w 8324850"/>
                <a:gd name="connsiteY1158" fmla="*/ 377666 h 1000125"/>
                <a:gd name="connsiteX1159" fmla="*/ 7568089 w 8324850"/>
                <a:gd name="connsiteY1159" fmla="*/ 386239 h 1000125"/>
                <a:gd name="connsiteX1160" fmla="*/ 7570946 w 8324850"/>
                <a:gd name="connsiteY1160" fmla="*/ 368141 h 1000125"/>
                <a:gd name="connsiteX1161" fmla="*/ 7570946 w 8324850"/>
                <a:gd name="connsiteY1161" fmla="*/ 368141 h 1000125"/>
                <a:gd name="connsiteX1162" fmla="*/ 7565231 w 8324850"/>
                <a:gd name="connsiteY1162" fmla="*/ 397669 h 1000125"/>
                <a:gd name="connsiteX1163" fmla="*/ 7565231 w 8324850"/>
                <a:gd name="connsiteY1163" fmla="*/ 397669 h 1000125"/>
                <a:gd name="connsiteX1164" fmla="*/ 7567137 w 8324850"/>
                <a:gd name="connsiteY1164" fmla="*/ 406241 h 1000125"/>
                <a:gd name="connsiteX1165" fmla="*/ 7561421 w 8324850"/>
                <a:gd name="connsiteY1165" fmla="*/ 413861 h 1000125"/>
                <a:gd name="connsiteX1166" fmla="*/ 7565231 w 8324850"/>
                <a:gd name="connsiteY1166" fmla="*/ 397669 h 1000125"/>
                <a:gd name="connsiteX1167" fmla="*/ 7562374 w 8324850"/>
                <a:gd name="connsiteY1167" fmla="*/ 396716 h 1000125"/>
                <a:gd name="connsiteX1168" fmla="*/ 7547134 w 8324850"/>
                <a:gd name="connsiteY1168" fmla="*/ 399574 h 1000125"/>
                <a:gd name="connsiteX1169" fmla="*/ 7547134 w 8324850"/>
                <a:gd name="connsiteY1169" fmla="*/ 398621 h 1000125"/>
                <a:gd name="connsiteX1170" fmla="*/ 7563326 w 8324850"/>
                <a:gd name="connsiteY1170" fmla="*/ 390049 h 1000125"/>
                <a:gd name="connsiteX1171" fmla="*/ 7562374 w 8324850"/>
                <a:gd name="connsiteY1171" fmla="*/ 396716 h 1000125"/>
                <a:gd name="connsiteX1172" fmla="*/ 7564279 w 8324850"/>
                <a:gd name="connsiteY1172" fmla="*/ 386239 h 1000125"/>
                <a:gd name="connsiteX1173" fmla="*/ 7550944 w 8324850"/>
                <a:gd name="connsiteY1173" fmla="*/ 376714 h 1000125"/>
                <a:gd name="connsiteX1174" fmla="*/ 7550944 w 8324850"/>
                <a:gd name="connsiteY1174" fmla="*/ 373856 h 1000125"/>
                <a:gd name="connsiteX1175" fmla="*/ 7566184 w 8324850"/>
                <a:gd name="connsiteY1175" fmla="*/ 369094 h 1000125"/>
                <a:gd name="connsiteX1176" fmla="*/ 7564279 w 8324850"/>
                <a:gd name="connsiteY1176" fmla="*/ 386239 h 1000125"/>
                <a:gd name="connsiteX1177" fmla="*/ 7551896 w 8324850"/>
                <a:gd name="connsiteY1177" fmla="*/ 371951 h 1000125"/>
                <a:gd name="connsiteX1178" fmla="*/ 7551896 w 8324850"/>
                <a:gd name="connsiteY1178" fmla="*/ 371951 h 1000125"/>
                <a:gd name="connsiteX1179" fmla="*/ 7568089 w 8324850"/>
                <a:gd name="connsiteY1179" fmla="*/ 361474 h 1000125"/>
                <a:gd name="connsiteX1180" fmla="*/ 7567137 w 8324850"/>
                <a:gd name="connsiteY1180" fmla="*/ 367189 h 1000125"/>
                <a:gd name="connsiteX1181" fmla="*/ 7551896 w 8324850"/>
                <a:gd name="connsiteY1181" fmla="*/ 371951 h 1000125"/>
                <a:gd name="connsiteX1182" fmla="*/ 7551896 w 8324850"/>
                <a:gd name="connsiteY1182" fmla="*/ 370046 h 1000125"/>
                <a:gd name="connsiteX1183" fmla="*/ 7552849 w 8324850"/>
                <a:gd name="connsiteY1183" fmla="*/ 350996 h 1000125"/>
                <a:gd name="connsiteX1184" fmla="*/ 7567137 w 8324850"/>
                <a:gd name="connsiteY1184" fmla="*/ 359569 h 1000125"/>
                <a:gd name="connsiteX1185" fmla="*/ 7551896 w 8324850"/>
                <a:gd name="connsiteY1185" fmla="*/ 370046 h 1000125"/>
                <a:gd name="connsiteX1186" fmla="*/ 7552849 w 8324850"/>
                <a:gd name="connsiteY1186" fmla="*/ 348139 h 1000125"/>
                <a:gd name="connsiteX1187" fmla="*/ 7552849 w 8324850"/>
                <a:gd name="connsiteY1187" fmla="*/ 345281 h 1000125"/>
                <a:gd name="connsiteX1188" fmla="*/ 7568089 w 8324850"/>
                <a:gd name="connsiteY1188" fmla="*/ 338614 h 1000125"/>
                <a:gd name="connsiteX1189" fmla="*/ 7568089 w 8324850"/>
                <a:gd name="connsiteY1189" fmla="*/ 355759 h 1000125"/>
                <a:gd name="connsiteX1190" fmla="*/ 7552849 w 8324850"/>
                <a:gd name="connsiteY1190" fmla="*/ 348139 h 1000125"/>
                <a:gd name="connsiteX1191" fmla="*/ 7553801 w 8324850"/>
                <a:gd name="connsiteY1191" fmla="*/ 343376 h 1000125"/>
                <a:gd name="connsiteX1192" fmla="*/ 7553801 w 8324850"/>
                <a:gd name="connsiteY1192" fmla="*/ 343376 h 1000125"/>
                <a:gd name="connsiteX1193" fmla="*/ 7569042 w 8324850"/>
                <a:gd name="connsiteY1193" fmla="*/ 330994 h 1000125"/>
                <a:gd name="connsiteX1194" fmla="*/ 7569042 w 8324850"/>
                <a:gd name="connsiteY1194" fmla="*/ 336709 h 1000125"/>
                <a:gd name="connsiteX1195" fmla="*/ 7553801 w 8324850"/>
                <a:gd name="connsiteY1195" fmla="*/ 343376 h 1000125"/>
                <a:gd name="connsiteX1196" fmla="*/ 7553801 w 8324850"/>
                <a:gd name="connsiteY1196" fmla="*/ 341471 h 1000125"/>
                <a:gd name="connsiteX1197" fmla="*/ 7553801 w 8324850"/>
                <a:gd name="connsiteY1197" fmla="*/ 338614 h 1000125"/>
                <a:gd name="connsiteX1198" fmla="*/ 7552849 w 8324850"/>
                <a:gd name="connsiteY1198" fmla="*/ 322421 h 1000125"/>
                <a:gd name="connsiteX1199" fmla="*/ 7568089 w 8324850"/>
                <a:gd name="connsiteY1199" fmla="*/ 330041 h 1000125"/>
                <a:gd name="connsiteX1200" fmla="*/ 7553801 w 8324850"/>
                <a:gd name="connsiteY1200" fmla="*/ 341471 h 1000125"/>
                <a:gd name="connsiteX1201" fmla="*/ 7552849 w 8324850"/>
                <a:gd name="connsiteY1201" fmla="*/ 320516 h 1000125"/>
                <a:gd name="connsiteX1202" fmla="*/ 7552849 w 8324850"/>
                <a:gd name="connsiteY1202" fmla="*/ 317659 h 1000125"/>
                <a:gd name="connsiteX1203" fmla="*/ 7567137 w 8324850"/>
                <a:gd name="connsiteY1203" fmla="*/ 310039 h 1000125"/>
                <a:gd name="connsiteX1204" fmla="*/ 7568089 w 8324850"/>
                <a:gd name="connsiteY1204" fmla="*/ 327184 h 1000125"/>
                <a:gd name="connsiteX1205" fmla="*/ 7552849 w 8324850"/>
                <a:gd name="connsiteY1205" fmla="*/ 320516 h 1000125"/>
                <a:gd name="connsiteX1206" fmla="*/ 7552849 w 8324850"/>
                <a:gd name="connsiteY1206" fmla="*/ 315754 h 1000125"/>
                <a:gd name="connsiteX1207" fmla="*/ 7552849 w 8324850"/>
                <a:gd name="connsiteY1207" fmla="*/ 315754 h 1000125"/>
                <a:gd name="connsiteX1208" fmla="*/ 7567137 w 8324850"/>
                <a:gd name="connsiteY1208" fmla="*/ 302419 h 1000125"/>
                <a:gd name="connsiteX1209" fmla="*/ 7567137 w 8324850"/>
                <a:gd name="connsiteY1209" fmla="*/ 308134 h 1000125"/>
                <a:gd name="connsiteX1210" fmla="*/ 7552849 w 8324850"/>
                <a:gd name="connsiteY1210" fmla="*/ 315754 h 1000125"/>
                <a:gd name="connsiteX1211" fmla="*/ 7552849 w 8324850"/>
                <a:gd name="connsiteY1211" fmla="*/ 312896 h 1000125"/>
                <a:gd name="connsiteX1212" fmla="*/ 7549992 w 8324850"/>
                <a:gd name="connsiteY1212" fmla="*/ 293846 h 1000125"/>
                <a:gd name="connsiteX1213" fmla="*/ 7566184 w 8324850"/>
                <a:gd name="connsiteY1213" fmla="*/ 299561 h 1000125"/>
                <a:gd name="connsiteX1214" fmla="*/ 7552849 w 8324850"/>
                <a:gd name="connsiteY1214" fmla="*/ 312896 h 1000125"/>
                <a:gd name="connsiteX1215" fmla="*/ 7550944 w 8324850"/>
                <a:gd name="connsiteY1215" fmla="*/ 378619 h 1000125"/>
                <a:gd name="connsiteX1216" fmla="*/ 7564279 w 8324850"/>
                <a:gd name="connsiteY1216" fmla="*/ 389096 h 1000125"/>
                <a:gd name="connsiteX1217" fmla="*/ 7548087 w 8324850"/>
                <a:gd name="connsiteY1217" fmla="*/ 397669 h 1000125"/>
                <a:gd name="connsiteX1218" fmla="*/ 7550944 w 8324850"/>
                <a:gd name="connsiteY1218" fmla="*/ 378619 h 1000125"/>
                <a:gd name="connsiteX1219" fmla="*/ 7549039 w 8324850"/>
                <a:gd name="connsiteY1219" fmla="*/ 287179 h 1000125"/>
                <a:gd name="connsiteX1220" fmla="*/ 7561421 w 8324850"/>
                <a:gd name="connsiteY1220" fmla="*/ 272891 h 1000125"/>
                <a:gd name="connsiteX1221" fmla="*/ 7562374 w 8324850"/>
                <a:gd name="connsiteY1221" fmla="*/ 278606 h 1000125"/>
                <a:gd name="connsiteX1222" fmla="*/ 7549039 w 8324850"/>
                <a:gd name="connsiteY1222" fmla="*/ 287179 h 1000125"/>
                <a:gd name="connsiteX1223" fmla="*/ 7549039 w 8324850"/>
                <a:gd name="connsiteY1223" fmla="*/ 287179 h 1000125"/>
                <a:gd name="connsiteX1224" fmla="*/ 7549039 w 8324850"/>
                <a:gd name="connsiteY1224" fmla="*/ 285274 h 1000125"/>
                <a:gd name="connsiteX1225" fmla="*/ 7544276 w 8324850"/>
                <a:gd name="connsiteY1225" fmla="*/ 266224 h 1000125"/>
                <a:gd name="connsiteX1226" fmla="*/ 7561421 w 8324850"/>
                <a:gd name="connsiteY1226" fmla="*/ 270986 h 1000125"/>
                <a:gd name="connsiteX1227" fmla="*/ 7549039 w 8324850"/>
                <a:gd name="connsiteY1227" fmla="*/ 285274 h 1000125"/>
                <a:gd name="connsiteX1228" fmla="*/ 7543324 w 8324850"/>
                <a:gd name="connsiteY1228" fmla="*/ 264319 h 1000125"/>
                <a:gd name="connsiteX1229" fmla="*/ 7542371 w 8324850"/>
                <a:gd name="connsiteY1229" fmla="*/ 261461 h 1000125"/>
                <a:gd name="connsiteX1230" fmla="*/ 7555706 w 8324850"/>
                <a:gd name="connsiteY1230" fmla="*/ 250984 h 1000125"/>
                <a:gd name="connsiteX1231" fmla="*/ 7560469 w 8324850"/>
                <a:gd name="connsiteY1231" fmla="*/ 268129 h 1000125"/>
                <a:gd name="connsiteX1232" fmla="*/ 7543324 w 8324850"/>
                <a:gd name="connsiteY1232" fmla="*/ 264319 h 1000125"/>
                <a:gd name="connsiteX1233" fmla="*/ 7542371 w 8324850"/>
                <a:gd name="connsiteY1233" fmla="*/ 259556 h 1000125"/>
                <a:gd name="connsiteX1234" fmla="*/ 7542371 w 8324850"/>
                <a:gd name="connsiteY1234" fmla="*/ 259556 h 1000125"/>
                <a:gd name="connsiteX1235" fmla="*/ 7553801 w 8324850"/>
                <a:gd name="connsiteY1235" fmla="*/ 243364 h 1000125"/>
                <a:gd name="connsiteX1236" fmla="*/ 7555706 w 8324850"/>
                <a:gd name="connsiteY1236" fmla="*/ 249079 h 1000125"/>
                <a:gd name="connsiteX1237" fmla="*/ 7542371 w 8324850"/>
                <a:gd name="connsiteY1237" fmla="*/ 259556 h 1000125"/>
                <a:gd name="connsiteX1238" fmla="*/ 7541419 w 8324850"/>
                <a:gd name="connsiteY1238" fmla="*/ 257651 h 1000125"/>
                <a:gd name="connsiteX1239" fmla="*/ 7534751 w 8324850"/>
                <a:gd name="connsiteY1239" fmla="*/ 239554 h 1000125"/>
                <a:gd name="connsiteX1240" fmla="*/ 7552849 w 8324850"/>
                <a:gd name="connsiteY1240" fmla="*/ 242411 h 1000125"/>
                <a:gd name="connsiteX1241" fmla="*/ 7541419 w 8324850"/>
                <a:gd name="connsiteY1241" fmla="*/ 257651 h 1000125"/>
                <a:gd name="connsiteX1242" fmla="*/ 7547134 w 8324850"/>
                <a:gd name="connsiteY1242" fmla="*/ 338614 h 1000125"/>
                <a:gd name="connsiteX1243" fmla="*/ 7523321 w 8324850"/>
                <a:gd name="connsiteY1243" fmla="*/ 451009 h 1000125"/>
                <a:gd name="connsiteX1244" fmla="*/ 7303294 w 8324850"/>
                <a:gd name="connsiteY1244" fmla="*/ 352901 h 1000125"/>
                <a:gd name="connsiteX1245" fmla="*/ 7304246 w 8324850"/>
                <a:gd name="connsiteY1245" fmla="*/ 350996 h 1000125"/>
                <a:gd name="connsiteX1246" fmla="*/ 7532846 w 8324850"/>
                <a:gd name="connsiteY1246" fmla="*/ 425291 h 1000125"/>
                <a:gd name="connsiteX1247" fmla="*/ 7533799 w 8324850"/>
                <a:gd name="connsiteY1247" fmla="*/ 422434 h 1000125"/>
                <a:gd name="connsiteX1248" fmla="*/ 7305199 w 8324850"/>
                <a:gd name="connsiteY1248" fmla="*/ 348139 h 1000125"/>
                <a:gd name="connsiteX1249" fmla="*/ 7306151 w 8324850"/>
                <a:gd name="connsiteY1249" fmla="*/ 346234 h 1000125"/>
                <a:gd name="connsiteX1250" fmla="*/ 7541419 w 8324850"/>
                <a:gd name="connsiteY1250" fmla="*/ 396716 h 1000125"/>
                <a:gd name="connsiteX1251" fmla="*/ 7542371 w 8324850"/>
                <a:gd name="connsiteY1251" fmla="*/ 393859 h 1000125"/>
                <a:gd name="connsiteX1252" fmla="*/ 7307104 w 8324850"/>
                <a:gd name="connsiteY1252" fmla="*/ 343376 h 1000125"/>
                <a:gd name="connsiteX1253" fmla="*/ 7307104 w 8324850"/>
                <a:gd name="connsiteY1253" fmla="*/ 341471 h 1000125"/>
                <a:gd name="connsiteX1254" fmla="*/ 7546181 w 8324850"/>
                <a:gd name="connsiteY1254" fmla="*/ 366236 h 1000125"/>
                <a:gd name="connsiteX1255" fmla="*/ 7546181 w 8324850"/>
                <a:gd name="connsiteY1255" fmla="*/ 363379 h 1000125"/>
                <a:gd name="connsiteX1256" fmla="*/ 7307104 w 8324850"/>
                <a:gd name="connsiteY1256" fmla="*/ 338614 h 1000125"/>
                <a:gd name="connsiteX1257" fmla="*/ 7307104 w 8324850"/>
                <a:gd name="connsiteY1257" fmla="*/ 336709 h 1000125"/>
                <a:gd name="connsiteX1258" fmla="*/ 7547134 w 8324850"/>
                <a:gd name="connsiteY1258" fmla="*/ 338614 h 1000125"/>
                <a:gd name="connsiteX1259" fmla="*/ 7546181 w 8324850"/>
                <a:gd name="connsiteY1259" fmla="*/ 336709 h 1000125"/>
                <a:gd name="connsiteX1260" fmla="*/ 7306151 w 8324850"/>
                <a:gd name="connsiteY1260" fmla="*/ 336709 h 1000125"/>
                <a:gd name="connsiteX1261" fmla="*/ 7306151 w 8324850"/>
                <a:gd name="connsiteY1261" fmla="*/ 334804 h 1000125"/>
                <a:gd name="connsiteX1262" fmla="*/ 7545229 w 8324850"/>
                <a:gd name="connsiteY1262" fmla="*/ 310039 h 1000125"/>
                <a:gd name="connsiteX1263" fmla="*/ 7545229 w 8324850"/>
                <a:gd name="connsiteY1263" fmla="*/ 307181 h 1000125"/>
                <a:gd name="connsiteX1264" fmla="*/ 7306151 w 8324850"/>
                <a:gd name="connsiteY1264" fmla="*/ 331946 h 1000125"/>
                <a:gd name="connsiteX1265" fmla="*/ 7306151 w 8324850"/>
                <a:gd name="connsiteY1265" fmla="*/ 330041 h 1000125"/>
                <a:gd name="connsiteX1266" fmla="*/ 7540467 w 8324850"/>
                <a:gd name="connsiteY1266" fmla="*/ 280511 h 1000125"/>
                <a:gd name="connsiteX1267" fmla="*/ 7539514 w 8324850"/>
                <a:gd name="connsiteY1267" fmla="*/ 277654 h 1000125"/>
                <a:gd name="connsiteX1268" fmla="*/ 7305199 w 8324850"/>
                <a:gd name="connsiteY1268" fmla="*/ 327184 h 1000125"/>
                <a:gd name="connsiteX1269" fmla="*/ 7304246 w 8324850"/>
                <a:gd name="connsiteY1269" fmla="*/ 325279 h 1000125"/>
                <a:gd name="connsiteX1270" fmla="*/ 7531894 w 8324850"/>
                <a:gd name="connsiteY1270" fmla="*/ 250984 h 1000125"/>
                <a:gd name="connsiteX1271" fmla="*/ 7530942 w 8324850"/>
                <a:gd name="connsiteY1271" fmla="*/ 248126 h 1000125"/>
                <a:gd name="connsiteX1272" fmla="*/ 7303294 w 8324850"/>
                <a:gd name="connsiteY1272" fmla="*/ 322421 h 1000125"/>
                <a:gd name="connsiteX1273" fmla="*/ 7302342 w 8324850"/>
                <a:gd name="connsiteY1273" fmla="*/ 320516 h 1000125"/>
                <a:gd name="connsiteX1274" fmla="*/ 7520464 w 8324850"/>
                <a:gd name="connsiteY1274" fmla="*/ 223361 h 1000125"/>
                <a:gd name="connsiteX1275" fmla="*/ 7547134 w 8324850"/>
                <a:gd name="connsiteY1275" fmla="*/ 338614 h 1000125"/>
                <a:gd name="connsiteX1276" fmla="*/ 7547134 w 8324850"/>
                <a:gd name="connsiteY1276" fmla="*/ 447199 h 1000125"/>
                <a:gd name="connsiteX1277" fmla="*/ 7544276 w 8324850"/>
                <a:gd name="connsiteY1277" fmla="*/ 452914 h 1000125"/>
                <a:gd name="connsiteX1278" fmla="*/ 7529037 w 8324850"/>
                <a:gd name="connsiteY1278" fmla="*/ 452914 h 1000125"/>
                <a:gd name="connsiteX1279" fmla="*/ 7529037 w 8324850"/>
                <a:gd name="connsiteY1279" fmla="*/ 451961 h 1000125"/>
                <a:gd name="connsiteX1280" fmla="*/ 7547134 w 8324850"/>
                <a:gd name="connsiteY1280" fmla="*/ 447199 h 1000125"/>
                <a:gd name="connsiteX1281" fmla="*/ 7529989 w 8324850"/>
                <a:gd name="connsiteY1281" fmla="*/ 451009 h 1000125"/>
                <a:gd name="connsiteX1282" fmla="*/ 7536656 w 8324850"/>
                <a:gd name="connsiteY1282" fmla="*/ 432911 h 1000125"/>
                <a:gd name="connsiteX1283" fmla="*/ 7547134 w 8324850"/>
                <a:gd name="connsiteY1283" fmla="*/ 445294 h 1000125"/>
                <a:gd name="connsiteX1284" fmla="*/ 7529989 w 8324850"/>
                <a:gd name="connsiteY1284" fmla="*/ 451009 h 1000125"/>
                <a:gd name="connsiteX1285" fmla="*/ 7548087 w 8324850"/>
                <a:gd name="connsiteY1285" fmla="*/ 454819 h 1000125"/>
                <a:gd name="connsiteX1286" fmla="*/ 7549039 w 8324850"/>
                <a:gd name="connsiteY1286" fmla="*/ 454819 h 1000125"/>
                <a:gd name="connsiteX1287" fmla="*/ 7548087 w 8324850"/>
                <a:gd name="connsiteY1287" fmla="*/ 463391 h 1000125"/>
                <a:gd name="connsiteX1288" fmla="*/ 7540467 w 8324850"/>
                <a:gd name="connsiteY1288" fmla="*/ 470059 h 1000125"/>
                <a:gd name="connsiteX1289" fmla="*/ 7548087 w 8324850"/>
                <a:gd name="connsiteY1289" fmla="*/ 454819 h 1000125"/>
                <a:gd name="connsiteX1290" fmla="*/ 7537609 w 8324850"/>
                <a:gd name="connsiteY1290" fmla="*/ 431006 h 1000125"/>
                <a:gd name="connsiteX1291" fmla="*/ 7538562 w 8324850"/>
                <a:gd name="connsiteY1291" fmla="*/ 428149 h 1000125"/>
                <a:gd name="connsiteX1292" fmla="*/ 7553801 w 8324850"/>
                <a:gd name="connsiteY1292" fmla="*/ 426244 h 1000125"/>
                <a:gd name="connsiteX1293" fmla="*/ 7549039 w 8324850"/>
                <a:gd name="connsiteY1293" fmla="*/ 441484 h 1000125"/>
                <a:gd name="connsiteX1294" fmla="*/ 7537609 w 8324850"/>
                <a:gd name="connsiteY1294" fmla="*/ 431006 h 1000125"/>
                <a:gd name="connsiteX1295" fmla="*/ 7539514 w 8324850"/>
                <a:gd name="connsiteY1295" fmla="*/ 427196 h 1000125"/>
                <a:gd name="connsiteX1296" fmla="*/ 7539514 w 8324850"/>
                <a:gd name="connsiteY1296" fmla="*/ 427196 h 1000125"/>
                <a:gd name="connsiteX1297" fmla="*/ 7556659 w 8324850"/>
                <a:gd name="connsiteY1297" fmla="*/ 419576 h 1000125"/>
                <a:gd name="connsiteX1298" fmla="*/ 7554754 w 8324850"/>
                <a:gd name="connsiteY1298" fmla="*/ 425291 h 1000125"/>
                <a:gd name="connsiteX1299" fmla="*/ 7539514 w 8324850"/>
                <a:gd name="connsiteY1299" fmla="*/ 427196 h 1000125"/>
                <a:gd name="connsiteX1300" fmla="*/ 7540467 w 8324850"/>
                <a:gd name="connsiteY1300" fmla="*/ 424339 h 1000125"/>
                <a:gd name="connsiteX1301" fmla="*/ 7545229 w 8324850"/>
                <a:gd name="connsiteY1301" fmla="*/ 406241 h 1000125"/>
                <a:gd name="connsiteX1302" fmla="*/ 7557612 w 8324850"/>
                <a:gd name="connsiteY1302" fmla="*/ 417671 h 1000125"/>
                <a:gd name="connsiteX1303" fmla="*/ 7540467 w 8324850"/>
                <a:gd name="connsiteY1303" fmla="*/ 424339 h 1000125"/>
                <a:gd name="connsiteX1304" fmla="*/ 7479506 w 8324850"/>
                <a:gd name="connsiteY1304" fmla="*/ 549116 h 1000125"/>
                <a:gd name="connsiteX1305" fmla="*/ 7465219 w 8324850"/>
                <a:gd name="connsiteY1305" fmla="*/ 543401 h 1000125"/>
                <a:gd name="connsiteX1306" fmla="*/ 7465219 w 8324850"/>
                <a:gd name="connsiteY1306" fmla="*/ 543401 h 1000125"/>
                <a:gd name="connsiteX1307" fmla="*/ 7483317 w 8324850"/>
                <a:gd name="connsiteY1307" fmla="*/ 545306 h 1000125"/>
                <a:gd name="connsiteX1308" fmla="*/ 7479506 w 8324850"/>
                <a:gd name="connsiteY1308" fmla="*/ 549116 h 1000125"/>
                <a:gd name="connsiteX1309" fmla="*/ 7483317 w 8324850"/>
                <a:gd name="connsiteY1309" fmla="*/ 551974 h 1000125"/>
                <a:gd name="connsiteX1310" fmla="*/ 7479506 w 8324850"/>
                <a:gd name="connsiteY1310" fmla="*/ 560546 h 1000125"/>
                <a:gd name="connsiteX1311" fmla="*/ 7469981 w 8324850"/>
                <a:gd name="connsiteY1311" fmla="*/ 564356 h 1000125"/>
                <a:gd name="connsiteX1312" fmla="*/ 7482364 w 8324850"/>
                <a:gd name="connsiteY1312" fmla="*/ 551974 h 1000125"/>
                <a:gd name="connsiteX1313" fmla="*/ 7483317 w 8324850"/>
                <a:gd name="connsiteY1313" fmla="*/ 551974 h 1000125"/>
                <a:gd name="connsiteX1314" fmla="*/ 7467124 w 8324850"/>
                <a:gd name="connsiteY1314" fmla="*/ 542449 h 1000125"/>
                <a:gd name="connsiteX1315" fmla="*/ 7480459 w 8324850"/>
                <a:gd name="connsiteY1315" fmla="*/ 528161 h 1000125"/>
                <a:gd name="connsiteX1316" fmla="*/ 7485221 w 8324850"/>
                <a:gd name="connsiteY1316" fmla="*/ 544354 h 1000125"/>
                <a:gd name="connsiteX1317" fmla="*/ 7467124 w 8324850"/>
                <a:gd name="connsiteY1317" fmla="*/ 542449 h 1000125"/>
                <a:gd name="connsiteX1318" fmla="*/ 7482364 w 8324850"/>
                <a:gd name="connsiteY1318" fmla="*/ 526256 h 1000125"/>
                <a:gd name="connsiteX1319" fmla="*/ 7483317 w 8324850"/>
                <a:gd name="connsiteY1319" fmla="*/ 525304 h 1000125"/>
                <a:gd name="connsiteX1320" fmla="*/ 7498556 w 8324850"/>
                <a:gd name="connsiteY1320" fmla="*/ 530066 h 1000125"/>
                <a:gd name="connsiteX1321" fmla="*/ 7489031 w 8324850"/>
                <a:gd name="connsiteY1321" fmla="*/ 541496 h 1000125"/>
                <a:gd name="connsiteX1322" fmla="*/ 7482364 w 8324850"/>
                <a:gd name="connsiteY1322" fmla="*/ 526256 h 1000125"/>
                <a:gd name="connsiteX1323" fmla="*/ 7474744 w 8324850"/>
                <a:gd name="connsiteY1323" fmla="*/ 524351 h 1000125"/>
                <a:gd name="connsiteX1324" fmla="*/ 7295674 w 8324850"/>
                <a:gd name="connsiteY1324" fmla="*/ 363379 h 1000125"/>
                <a:gd name="connsiteX1325" fmla="*/ 7296626 w 8324850"/>
                <a:gd name="connsiteY1325" fmla="*/ 362426 h 1000125"/>
                <a:gd name="connsiteX1326" fmla="*/ 7490937 w 8324850"/>
                <a:gd name="connsiteY1326" fmla="*/ 504349 h 1000125"/>
                <a:gd name="connsiteX1327" fmla="*/ 7474744 w 8324850"/>
                <a:gd name="connsiteY1327" fmla="*/ 524351 h 1000125"/>
                <a:gd name="connsiteX1328" fmla="*/ 7298531 w 8324850"/>
                <a:gd name="connsiteY1328" fmla="*/ 360521 h 1000125"/>
                <a:gd name="connsiteX1329" fmla="*/ 7299484 w 8324850"/>
                <a:gd name="connsiteY1329" fmla="*/ 358616 h 1000125"/>
                <a:gd name="connsiteX1330" fmla="*/ 7508081 w 8324850"/>
                <a:gd name="connsiteY1330" fmla="*/ 478631 h 1000125"/>
                <a:gd name="connsiteX1331" fmla="*/ 7492842 w 8324850"/>
                <a:gd name="connsiteY1331" fmla="*/ 501491 h 1000125"/>
                <a:gd name="connsiteX1332" fmla="*/ 7298531 w 8324850"/>
                <a:gd name="connsiteY1332" fmla="*/ 360521 h 1000125"/>
                <a:gd name="connsiteX1333" fmla="*/ 7301389 w 8324850"/>
                <a:gd name="connsiteY1333" fmla="*/ 356711 h 1000125"/>
                <a:gd name="connsiteX1334" fmla="*/ 7302342 w 8324850"/>
                <a:gd name="connsiteY1334" fmla="*/ 354806 h 1000125"/>
                <a:gd name="connsiteX1335" fmla="*/ 7522369 w 8324850"/>
                <a:gd name="connsiteY1335" fmla="*/ 452914 h 1000125"/>
                <a:gd name="connsiteX1336" fmla="*/ 7509987 w 8324850"/>
                <a:gd name="connsiteY1336" fmla="*/ 476726 h 1000125"/>
                <a:gd name="connsiteX1337" fmla="*/ 7301389 w 8324850"/>
                <a:gd name="connsiteY1337" fmla="*/ 356711 h 1000125"/>
                <a:gd name="connsiteX1338" fmla="*/ 7502367 w 8324850"/>
                <a:gd name="connsiteY1338" fmla="*/ 501491 h 1000125"/>
                <a:gd name="connsiteX1339" fmla="*/ 7520464 w 8324850"/>
                <a:gd name="connsiteY1339" fmla="*/ 499586 h 1000125"/>
                <a:gd name="connsiteX1340" fmla="*/ 7516654 w 8324850"/>
                <a:gd name="connsiteY1340" fmla="*/ 504349 h 1000125"/>
                <a:gd name="connsiteX1341" fmla="*/ 7502367 w 8324850"/>
                <a:gd name="connsiteY1341" fmla="*/ 501491 h 1000125"/>
                <a:gd name="connsiteX1342" fmla="*/ 7502367 w 8324850"/>
                <a:gd name="connsiteY1342" fmla="*/ 501491 h 1000125"/>
                <a:gd name="connsiteX1343" fmla="*/ 7519512 w 8324850"/>
                <a:gd name="connsiteY1343" fmla="*/ 506254 h 1000125"/>
                <a:gd name="connsiteX1344" fmla="*/ 7520464 w 8324850"/>
                <a:gd name="connsiteY1344" fmla="*/ 506254 h 1000125"/>
                <a:gd name="connsiteX1345" fmla="*/ 7517606 w 8324850"/>
                <a:gd name="connsiteY1345" fmla="*/ 514826 h 1000125"/>
                <a:gd name="connsiteX1346" fmla="*/ 7509034 w 8324850"/>
                <a:gd name="connsiteY1346" fmla="*/ 520541 h 1000125"/>
                <a:gd name="connsiteX1347" fmla="*/ 7519512 w 8324850"/>
                <a:gd name="connsiteY1347" fmla="*/ 506254 h 1000125"/>
                <a:gd name="connsiteX1348" fmla="*/ 7503319 w 8324850"/>
                <a:gd name="connsiteY1348" fmla="*/ 499586 h 1000125"/>
                <a:gd name="connsiteX1349" fmla="*/ 7513796 w 8324850"/>
                <a:gd name="connsiteY1349" fmla="*/ 483394 h 1000125"/>
                <a:gd name="connsiteX1350" fmla="*/ 7521417 w 8324850"/>
                <a:gd name="connsiteY1350" fmla="*/ 498634 h 1000125"/>
                <a:gd name="connsiteX1351" fmla="*/ 7503319 w 8324850"/>
                <a:gd name="connsiteY1351" fmla="*/ 499586 h 1000125"/>
                <a:gd name="connsiteX1352" fmla="*/ 7514749 w 8324850"/>
                <a:gd name="connsiteY1352" fmla="*/ 481489 h 1000125"/>
                <a:gd name="connsiteX1353" fmla="*/ 7515701 w 8324850"/>
                <a:gd name="connsiteY1353" fmla="*/ 479584 h 1000125"/>
                <a:gd name="connsiteX1354" fmla="*/ 7530942 w 8324850"/>
                <a:gd name="connsiteY1354" fmla="*/ 481489 h 1000125"/>
                <a:gd name="connsiteX1355" fmla="*/ 7523321 w 8324850"/>
                <a:gd name="connsiteY1355" fmla="*/ 494824 h 1000125"/>
                <a:gd name="connsiteX1356" fmla="*/ 7514749 w 8324850"/>
                <a:gd name="connsiteY1356" fmla="*/ 481489 h 1000125"/>
                <a:gd name="connsiteX1357" fmla="*/ 7516654 w 8324850"/>
                <a:gd name="connsiteY1357" fmla="*/ 477679 h 1000125"/>
                <a:gd name="connsiteX1358" fmla="*/ 7516654 w 8324850"/>
                <a:gd name="connsiteY1358" fmla="*/ 477679 h 1000125"/>
                <a:gd name="connsiteX1359" fmla="*/ 7534751 w 8324850"/>
                <a:gd name="connsiteY1359" fmla="*/ 473869 h 1000125"/>
                <a:gd name="connsiteX1360" fmla="*/ 7531894 w 8324850"/>
                <a:gd name="connsiteY1360" fmla="*/ 479584 h 1000125"/>
                <a:gd name="connsiteX1361" fmla="*/ 7516654 w 8324850"/>
                <a:gd name="connsiteY1361" fmla="*/ 477679 h 1000125"/>
                <a:gd name="connsiteX1362" fmla="*/ 7517606 w 8324850"/>
                <a:gd name="connsiteY1362" fmla="*/ 475774 h 1000125"/>
                <a:gd name="connsiteX1363" fmla="*/ 7526179 w 8324850"/>
                <a:gd name="connsiteY1363" fmla="*/ 458629 h 1000125"/>
                <a:gd name="connsiteX1364" fmla="*/ 7535704 w 8324850"/>
                <a:gd name="connsiteY1364" fmla="*/ 472916 h 1000125"/>
                <a:gd name="connsiteX1365" fmla="*/ 7517606 w 8324850"/>
                <a:gd name="connsiteY1365" fmla="*/ 475774 h 1000125"/>
                <a:gd name="connsiteX1366" fmla="*/ 7303294 w 8324850"/>
                <a:gd name="connsiteY1366" fmla="*/ 319564 h 1000125"/>
                <a:gd name="connsiteX1367" fmla="*/ 7302342 w 8324850"/>
                <a:gd name="connsiteY1367" fmla="*/ 317659 h 1000125"/>
                <a:gd name="connsiteX1368" fmla="*/ 7509034 w 8324850"/>
                <a:gd name="connsiteY1368" fmla="*/ 198596 h 1000125"/>
                <a:gd name="connsiteX1369" fmla="*/ 7521417 w 8324850"/>
                <a:gd name="connsiteY1369" fmla="*/ 222409 h 1000125"/>
                <a:gd name="connsiteX1370" fmla="*/ 7303294 w 8324850"/>
                <a:gd name="connsiteY1370" fmla="*/ 319564 h 1000125"/>
                <a:gd name="connsiteX1371" fmla="*/ 7300437 w 8324850"/>
                <a:gd name="connsiteY1371" fmla="*/ 314801 h 1000125"/>
                <a:gd name="connsiteX1372" fmla="*/ 7299484 w 8324850"/>
                <a:gd name="connsiteY1372" fmla="*/ 312896 h 1000125"/>
                <a:gd name="connsiteX1373" fmla="*/ 7491889 w 8324850"/>
                <a:gd name="connsiteY1373" fmla="*/ 172879 h 1000125"/>
                <a:gd name="connsiteX1374" fmla="*/ 7507129 w 8324850"/>
                <a:gd name="connsiteY1374" fmla="*/ 194786 h 1000125"/>
                <a:gd name="connsiteX1375" fmla="*/ 7300437 w 8324850"/>
                <a:gd name="connsiteY1375" fmla="*/ 314801 h 1000125"/>
                <a:gd name="connsiteX1376" fmla="*/ 7298531 w 8324850"/>
                <a:gd name="connsiteY1376" fmla="*/ 311944 h 1000125"/>
                <a:gd name="connsiteX1377" fmla="*/ 7297579 w 8324850"/>
                <a:gd name="connsiteY1377" fmla="*/ 310039 h 1000125"/>
                <a:gd name="connsiteX1378" fmla="*/ 7474744 w 8324850"/>
                <a:gd name="connsiteY1378" fmla="*/ 150971 h 1000125"/>
                <a:gd name="connsiteX1379" fmla="*/ 7491889 w 8324850"/>
                <a:gd name="connsiteY1379" fmla="*/ 171926 h 1000125"/>
                <a:gd name="connsiteX1380" fmla="*/ 7298531 w 8324850"/>
                <a:gd name="connsiteY1380" fmla="*/ 311944 h 1000125"/>
                <a:gd name="connsiteX1381" fmla="*/ 7295674 w 8324850"/>
                <a:gd name="connsiteY1381" fmla="*/ 308134 h 1000125"/>
                <a:gd name="connsiteX1382" fmla="*/ 7294721 w 8324850"/>
                <a:gd name="connsiteY1382" fmla="*/ 306229 h 1000125"/>
                <a:gd name="connsiteX1383" fmla="*/ 7453789 w 8324850"/>
                <a:gd name="connsiteY1383" fmla="*/ 130016 h 1000125"/>
                <a:gd name="connsiteX1384" fmla="*/ 7472839 w 8324850"/>
                <a:gd name="connsiteY1384" fmla="*/ 149066 h 1000125"/>
                <a:gd name="connsiteX1385" fmla="*/ 7295674 w 8324850"/>
                <a:gd name="connsiteY1385" fmla="*/ 308134 h 1000125"/>
                <a:gd name="connsiteX1386" fmla="*/ 7291864 w 8324850"/>
                <a:gd name="connsiteY1386" fmla="*/ 305276 h 1000125"/>
                <a:gd name="connsiteX1387" fmla="*/ 7289959 w 8324850"/>
                <a:gd name="connsiteY1387" fmla="*/ 304324 h 1000125"/>
                <a:gd name="connsiteX1388" fmla="*/ 7429024 w 8324850"/>
                <a:gd name="connsiteY1388" fmla="*/ 112871 h 1000125"/>
                <a:gd name="connsiteX1389" fmla="*/ 7449979 w 8324850"/>
                <a:gd name="connsiteY1389" fmla="*/ 129064 h 1000125"/>
                <a:gd name="connsiteX1390" fmla="*/ 7291864 w 8324850"/>
                <a:gd name="connsiteY1390" fmla="*/ 305276 h 1000125"/>
                <a:gd name="connsiteX1391" fmla="*/ 7294721 w 8324850"/>
                <a:gd name="connsiteY1391" fmla="*/ 365284 h 1000125"/>
                <a:gd name="connsiteX1392" fmla="*/ 7472839 w 8324850"/>
                <a:gd name="connsiteY1392" fmla="*/ 526256 h 1000125"/>
                <a:gd name="connsiteX1393" fmla="*/ 7453789 w 8324850"/>
                <a:gd name="connsiteY1393" fmla="*/ 545306 h 1000125"/>
                <a:gd name="connsiteX1394" fmla="*/ 7293769 w 8324850"/>
                <a:gd name="connsiteY1394" fmla="*/ 368141 h 1000125"/>
                <a:gd name="connsiteX1395" fmla="*/ 7294721 w 8324850"/>
                <a:gd name="connsiteY1395" fmla="*/ 365284 h 1000125"/>
                <a:gd name="connsiteX1396" fmla="*/ 7294721 w 8324850"/>
                <a:gd name="connsiteY1396" fmla="*/ 365284 h 1000125"/>
                <a:gd name="connsiteX1397" fmla="*/ 7430929 w 8324850"/>
                <a:gd name="connsiteY1397" fmla="*/ 563404 h 1000125"/>
                <a:gd name="connsiteX1398" fmla="*/ 7298531 w 8324850"/>
                <a:gd name="connsiteY1398" fmla="*/ 380524 h 1000125"/>
                <a:gd name="connsiteX1399" fmla="*/ 7296626 w 8324850"/>
                <a:gd name="connsiteY1399" fmla="*/ 373856 h 1000125"/>
                <a:gd name="connsiteX1400" fmla="*/ 7452837 w 8324850"/>
                <a:gd name="connsiteY1400" fmla="*/ 547211 h 1000125"/>
                <a:gd name="connsiteX1401" fmla="*/ 7430929 w 8324850"/>
                <a:gd name="connsiteY1401" fmla="*/ 563404 h 1000125"/>
                <a:gd name="connsiteX1402" fmla="*/ 7443312 w 8324850"/>
                <a:gd name="connsiteY1402" fmla="*/ 562451 h 1000125"/>
                <a:gd name="connsiteX1403" fmla="*/ 7456646 w 8324850"/>
                <a:gd name="connsiteY1403" fmla="*/ 569119 h 1000125"/>
                <a:gd name="connsiteX1404" fmla="*/ 7445217 w 8324850"/>
                <a:gd name="connsiteY1404" fmla="*/ 577691 h 1000125"/>
                <a:gd name="connsiteX1405" fmla="*/ 7442359 w 8324850"/>
                <a:gd name="connsiteY1405" fmla="*/ 562451 h 1000125"/>
                <a:gd name="connsiteX1406" fmla="*/ 7443312 w 8324850"/>
                <a:gd name="connsiteY1406" fmla="*/ 562451 h 1000125"/>
                <a:gd name="connsiteX1407" fmla="*/ 7409974 w 8324850"/>
                <a:gd name="connsiteY1407" fmla="*/ 600551 h 1000125"/>
                <a:gd name="connsiteX1408" fmla="*/ 7397592 w 8324850"/>
                <a:gd name="connsiteY1408" fmla="*/ 591026 h 1000125"/>
                <a:gd name="connsiteX1409" fmla="*/ 7397592 w 8324850"/>
                <a:gd name="connsiteY1409" fmla="*/ 591026 h 1000125"/>
                <a:gd name="connsiteX1410" fmla="*/ 7414737 w 8324850"/>
                <a:gd name="connsiteY1410" fmla="*/ 597694 h 1000125"/>
                <a:gd name="connsiteX1411" fmla="*/ 7409974 w 8324850"/>
                <a:gd name="connsiteY1411" fmla="*/ 600551 h 1000125"/>
                <a:gd name="connsiteX1412" fmla="*/ 7368064 w 8324850"/>
                <a:gd name="connsiteY1412" fmla="*/ 604361 h 1000125"/>
                <a:gd name="connsiteX1413" fmla="*/ 7368064 w 8324850"/>
                <a:gd name="connsiteY1413" fmla="*/ 604361 h 1000125"/>
                <a:gd name="connsiteX1414" fmla="*/ 7368064 w 8324850"/>
                <a:gd name="connsiteY1414" fmla="*/ 604361 h 1000125"/>
                <a:gd name="connsiteX1415" fmla="*/ 7368064 w 8324850"/>
                <a:gd name="connsiteY1415" fmla="*/ 604361 h 1000125"/>
                <a:gd name="connsiteX1416" fmla="*/ 7095649 w 8324850"/>
                <a:gd name="connsiteY1416" fmla="*/ 584359 h 1000125"/>
                <a:gd name="connsiteX1417" fmla="*/ 7108031 w 8324850"/>
                <a:gd name="connsiteY1417" fmla="*/ 576739 h 1000125"/>
                <a:gd name="connsiteX1418" fmla="*/ 7108984 w 8324850"/>
                <a:gd name="connsiteY1418" fmla="*/ 577691 h 1000125"/>
                <a:gd name="connsiteX1419" fmla="*/ 7107079 w 8324850"/>
                <a:gd name="connsiteY1419" fmla="*/ 592931 h 1000125"/>
                <a:gd name="connsiteX1420" fmla="*/ 7095649 w 8324850"/>
                <a:gd name="connsiteY1420" fmla="*/ 584359 h 1000125"/>
                <a:gd name="connsiteX1421" fmla="*/ 7108031 w 8324850"/>
                <a:gd name="connsiteY1421" fmla="*/ 595789 h 1000125"/>
                <a:gd name="connsiteX1422" fmla="*/ 7108031 w 8324850"/>
                <a:gd name="connsiteY1422" fmla="*/ 595789 h 1000125"/>
                <a:gd name="connsiteX1423" fmla="*/ 7097554 w 8324850"/>
                <a:gd name="connsiteY1423" fmla="*/ 593884 h 1000125"/>
                <a:gd name="connsiteX1424" fmla="*/ 7092792 w 8324850"/>
                <a:gd name="connsiteY1424" fmla="*/ 586264 h 1000125"/>
                <a:gd name="connsiteX1425" fmla="*/ 7093744 w 8324850"/>
                <a:gd name="connsiteY1425" fmla="*/ 585311 h 1000125"/>
                <a:gd name="connsiteX1426" fmla="*/ 7108031 w 8324850"/>
                <a:gd name="connsiteY1426" fmla="*/ 595789 h 1000125"/>
                <a:gd name="connsiteX1427" fmla="*/ 7094696 w 8324850"/>
                <a:gd name="connsiteY1427" fmla="*/ 583406 h 1000125"/>
                <a:gd name="connsiteX1428" fmla="*/ 7089934 w 8324850"/>
                <a:gd name="connsiteY1428" fmla="*/ 580549 h 1000125"/>
                <a:gd name="connsiteX1429" fmla="*/ 7107079 w 8324850"/>
                <a:gd name="connsiteY1429" fmla="*/ 575786 h 1000125"/>
                <a:gd name="connsiteX1430" fmla="*/ 7107079 w 8324850"/>
                <a:gd name="connsiteY1430" fmla="*/ 575786 h 1000125"/>
                <a:gd name="connsiteX1431" fmla="*/ 7094696 w 8324850"/>
                <a:gd name="connsiteY1431" fmla="*/ 583406 h 1000125"/>
                <a:gd name="connsiteX1432" fmla="*/ 7088981 w 8324850"/>
                <a:gd name="connsiteY1432" fmla="*/ 579596 h 1000125"/>
                <a:gd name="connsiteX1433" fmla="*/ 7089934 w 8324850"/>
                <a:gd name="connsiteY1433" fmla="*/ 562451 h 1000125"/>
                <a:gd name="connsiteX1434" fmla="*/ 7106126 w 8324850"/>
                <a:gd name="connsiteY1434" fmla="*/ 573881 h 1000125"/>
                <a:gd name="connsiteX1435" fmla="*/ 7088981 w 8324850"/>
                <a:gd name="connsiteY1435" fmla="*/ 579596 h 1000125"/>
                <a:gd name="connsiteX1436" fmla="*/ 7079456 w 8324850"/>
                <a:gd name="connsiteY1436" fmla="*/ 545306 h 1000125"/>
                <a:gd name="connsiteX1437" fmla="*/ 7230904 w 8324850"/>
                <a:gd name="connsiteY1437" fmla="*/ 377666 h 1000125"/>
                <a:gd name="connsiteX1438" fmla="*/ 7228999 w 8324850"/>
                <a:gd name="connsiteY1438" fmla="*/ 385286 h 1000125"/>
                <a:gd name="connsiteX1439" fmla="*/ 7100412 w 8324850"/>
                <a:gd name="connsiteY1439" fmla="*/ 562451 h 1000125"/>
                <a:gd name="connsiteX1440" fmla="*/ 7079456 w 8324850"/>
                <a:gd name="connsiteY1440" fmla="*/ 545306 h 1000125"/>
                <a:gd name="connsiteX1441" fmla="*/ 7047071 w 8324850"/>
                <a:gd name="connsiteY1441" fmla="*/ 542449 h 1000125"/>
                <a:gd name="connsiteX1442" fmla="*/ 7065169 w 8324850"/>
                <a:gd name="connsiteY1442" fmla="*/ 540544 h 1000125"/>
                <a:gd name="connsiteX1443" fmla="*/ 7065169 w 8324850"/>
                <a:gd name="connsiteY1443" fmla="*/ 540544 h 1000125"/>
                <a:gd name="connsiteX1444" fmla="*/ 7050881 w 8324850"/>
                <a:gd name="connsiteY1444" fmla="*/ 546259 h 1000125"/>
                <a:gd name="connsiteX1445" fmla="*/ 7047071 w 8324850"/>
                <a:gd name="connsiteY1445" fmla="*/ 542449 h 1000125"/>
                <a:gd name="connsiteX1446" fmla="*/ 7061359 w 8324850"/>
                <a:gd name="connsiteY1446" fmla="*/ 561499 h 1000125"/>
                <a:gd name="connsiteX1447" fmla="*/ 7051834 w 8324850"/>
                <a:gd name="connsiteY1447" fmla="*/ 557689 h 1000125"/>
                <a:gd name="connsiteX1448" fmla="*/ 7048024 w 8324850"/>
                <a:gd name="connsiteY1448" fmla="*/ 549116 h 1000125"/>
                <a:gd name="connsiteX1449" fmla="*/ 7048976 w 8324850"/>
                <a:gd name="connsiteY1449" fmla="*/ 549116 h 1000125"/>
                <a:gd name="connsiteX1450" fmla="*/ 7061359 w 8324850"/>
                <a:gd name="connsiteY1450" fmla="*/ 561499 h 1000125"/>
                <a:gd name="connsiteX1451" fmla="*/ 6985159 w 8324850"/>
                <a:gd name="connsiteY1451" fmla="*/ 338614 h 1000125"/>
                <a:gd name="connsiteX1452" fmla="*/ 7224237 w 8324850"/>
                <a:gd name="connsiteY1452" fmla="*/ 338614 h 1000125"/>
                <a:gd name="connsiteX1453" fmla="*/ 7224237 w 8324850"/>
                <a:gd name="connsiteY1453" fmla="*/ 340519 h 1000125"/>
                <a:gd name="connsiteX1454" fmla="*/ 6986112 w 8324850"/>
                <a:gd name="connsiteY1454" fmla="*/ 365284 h 1000125"/>
                <a:gd name="connsiteX1455" fmla="*/ 6985159 w 8324850"/>
                <a:gd name="connsiteY1455" fmla="*/ 338614 h 1000125"/>
                <a:gd name="connsiteX1456" fmla="*/ 6985159 w 8324850"/>
                <a:gd name="connsiteY1456" fmla="*/ 397669 h 1000125"/>
                <a:gd name="connsiteX1457" fmla="*/ 6970871 w 8324850"/>
                <a:gd name="connsiteY1457" fmla="*/ 394811 h 1000125"/>
                <a:gd name="connsiteX1458" fmla="*/ 6969919 w 8324850"/>
                <a:gd name="connsiteY1458" fmla="*/ 389096 h 1000125"/>
                <a:gd name="connsiteX1459" fmla="*/ 6985159 w 8324850"/>
                <a:gd name="connsiteY1459" fmla="*/ 397669 h 1000125"/>
                <a:gd name="connsiteX1460" fmla="*/ 6985159 w 8324850"/>
                <a:gd name="connsiteY1460" fmla="*/ 397669 h 1000125"/>
                <a:gd name="connsiteX1461" fmla="*/ 6985159 w 8324850"/>
                <a:gd name="connsiteY1461" fmla="*/ 335756 h 1000125"/>
                <a:gd name="connsiteX1462" fmla="*/ 6986112 w 8324850"/>
                <a:gd name="connsiteY1462" fmla="*/ 309086 h 1000125"/>
                <a:gd name="connsiteX1463" fmla="*/ 7224237 w 8324850"/>
                <a:gd name="connsiteY1463" fmla="*/ 333851 h 1000125"/>
                <a:gd name="connsiteX1464" fmla="*/ 7224237 w 8324850"/>
                <a:gd name="connsiteY1464" fmla="*/ 335756 h 1000125"/>
                <a:gd name="connsiteX1465" fmla="*/ 6985159 w 8324850"/>
                <a:gd name="connsiteY1465" fmla="*/ 335756 h 1000125"/>
                <a:gd name="connsiteX1466" fmla="*/ 6991826 w 8324850"/>
                <a:gd name="connsiteY1466" fmla="*/ 396716 h 1000125"/>
                <a:gd name="connsiteX1467" fmla="*/ 7226142 w 8324850"/>
                <a:gd name="connsiteY1467" fmla="*/ 347186 h 1000125"/>
                <a:gd name="connsiteX1468" fmla="*/ 7227094 w 8324850"/>
                <a:gd name="connsiteY1468" fmla="*/ 349091 h 1000125"/>
                <a:gd name="connsiteX1469" fmla="*/ 6999446 w 8324850"/>
                <a:gd name="connsiteY1469" fmla="*/ 423386 h 1000125"/>
                <a:gd name="connsiteX1470" fmla="*/ 6991826 w 8324850"/>
                <a:gd name="connsiteY1470" fmla="*/ 396716 h 1000125"/>
                <a:gd name="connsiteX1471" fmla="*/ 7001351 w 8324850"/>
                <a:gd name="connsiteY1471" fmla="*/ 448151 h 1000125"/>
                <a:gd name="connsiteX1472" fmla="*/ 6984206 w 8324850"/>
                <a:gd name="connsiteY1472" fmla="*/ 443389 h 1000125"/>
                <a:gd name="connsiteX1473" fmla="*/ 6994684 w 8324850"/>
                <a:gd name="connsiteY1473" fmla="*/ 431006 h 1000125"/>
                <a:gd name="connsiteX1474" fmla="*/ 7001351 w 8324850"/>
                <a:gd name="connsiteY1474" fmla="*/ 448151 h 1000125"/>
                <a:gd name="connsiteX1475" fmla="*/ 6990874 w 8324850"/>
                <a:gd name="connsiteY1475" fmla="*/ 394811 h 1000125"/>
                <a:gd name="connsiteX1476" fmla="*/ 6987064 w 8324850"/>
                <a:gd name="connsiteY1476" fmla="*/ 368141 h 1000125"/>
                <a:gd name="connsiteX1477" fmla="*/ 7225189 w 8324850"/>
                <a:gd name="connsiteY1477" fmla="*/ 343376 h 1000125"/>
                <a:gd name="connsiteX1478" fmla="*/ 7225189 w 8324850"/>
                <a:gd name="connsiteY1478" fmla="*/ 345281 h 1000125"/>
                <a:gd name="connsiteX1479" fmla="*/ 6990874 w 8324850"/>
                <a:gd name="connsiteY1479" fmla="*/ 394811 h 1000125"/>
                <a:gd name="connsiteX1480" fmla="*/ 6987064 w 8324850"/>
                <a:gd name="connsiteY1480" fmla="*/ 404336 h 1000125"/>
                <a:gd name="connsiteX1481" fmla="*/ 6991826 w 8324850"/>
                <a:gd name="connsiteY1481" fmla="*/ 422434 h 1000125"/>
                <a:gd name="connsiteX1482" fmla="*/ 6975634 w 8324850"/>
                <a:gd name="connsiteY1482" fmla="*/ 415766 h 1000125"/>
                <a:gd name="connsiteX1483" fmla="*/ 6987064 w 8324850"/>
                <a:gd name="connsiteY1483" fmla="*/ 404336 h 1000125"/>
                <a:gd name="connsiteX1484" fmla="*/ 6991826 w 8324850"/>
                <a:gd name="connsiteY1484" fmla="*/ 424339 h 1000125"/>
                <a:gd name="connsiteX1485" fmla="*/ 6991826 w 8324850"/>
                <a:gd name="connsiteY1485" fmla="*/ 424339 h 1000125"/>
                <a:gd name="connsiteX1486" fmla="*/ 6977539 w 8324850"/>
                <a:gd name="connsiteY1486" fmla="*/ 423386 h 1000125"/>
                <a:gd name="connsiteX1487" fmla="*/ 6975634 w 8324850"/>
                <a:gd name="connsiteY1487" fmla="*/ 417671 h 1000125"/>
                <a:gd name="connsiteX1488" fmla="*/ 6991826 w 8324850"/>
                <a:gd name="connsiteY1488" fmla="*/ 424339 h 1000125"/>
                <a:gd name="connsiteX1489" fmla="*/ 6992779 w 8324850"/>
                <a:gd name="connsiteY1489" fmla="*/ 426244 h 1000125"/>
                <a:gd name="connsiteX1490" fmla="*/ 6993731 w 8324850"/>
                <a:gd name="connsiteY1490" fmla="*/ 429101 h 1000125"/>
                <a:gd name="connsiteX1491" fmla="*/ 6983254 w 8324850"/>
                <a:gd name="connsiteY1491" fmla="*/ 439579 h 1000125"/>
                <a:gd name="connsiteX1492" fmla="*/ 6978492 w 8324850"/>
                <a:gd name="connsiteY1492" fmla="*/ 424339 h 1000125"/>
                <a:gd name="connsiteX1493" fmla="*/ 6992779 w 8324850"/>
                <a:gd name="connsiteY1493" fmla="*/ 426244 h 1000125"/>
                <a:gd name="connsiteX1494" fmla="*/ 6984206 w 8324850"/>
                <a:gd name="connsiteY1494" fmla="*/ 451961 h 1000125"/>
                <a:gd name="connsiteX1495" fmla="*/ 6990874 w 8324850"/>
                <a:gd name="connsiteY1495" fmla="*/ 467201 h 1000125"/>
                <a:gd name="connsiteX1496" fmla="*/ 6983254 w 8324850"/>
                <a:gd name="connsiteY1496" fmla="*/ 460534 h 1000125"/>
                <a:gd name="connsiteX1497" fmla="*/ 6982301 w 8324850"/>
                <a:gd name="connsiteY1497" fmla="*/ 451961 h 1000125"/>
                <a:gd name="connsiteX1498" fmla="*/ 6984206 w 8324850"/>
                <a:gd name="connsiteY1498" fmla="*/ 451961 h 1000125"/>
                <a:gd name="connsiteX1499" fmla="*/ 6985159 w 8324850"/>
                <a:gd name="connsiteY1499" fmla="*/ 445294 h 1000125"/>
                <a:gd name="connsiteX1500" fmla="*/ 7002304 w 8324850"/>
                <a:gd name="connsiteY1500" fmla="*/ 450056 h 1000125"/>
                <a:gd name="connsiteX1501" fmla="*/ 7002304 w 8324850"/>
                <a:gd name="connsiteY1501" fmla="*/ 451009 h 1000125"/>
                <a:gd name="connsiteX1502" fmla="*/ 6988017 w 8324850"/>
                <a:gd name="connsiteY1502" fmla="*/ 451009 h 1000125"/>
                <a:gd name="connsiteX1503" fmla="*/ 6985159 w 8324850"/>
                <a:gd name="connsiteY1503" fmla="*/ 445294 h 1000125"/>
                <a:gd name="connsiteX1504" fmla="*/ 6999446 w 8324850"/>
                <a:gd name="connsiteY1504" fmla="*/ 425291 h 1000125"/>
                <a:gd name="connsiteX1505" fmla="*/ 7227094 w 8324850"/>
                <a:gd name="connsiteY1505" fmla="*/ 350996 h 1000125"/>
                <a:gd name="connsiteX1506" fmla="*/ 7228046 w 8324850"/>
                <a:gd name="connsiteY1506" fmla="*/ 352901 h 1000125"/>
                <a:gd name="connsiteX1507" fmla="*/ 7008971 w 8324850"/>
                <a:gd name="connsiteY1507" fmla="*/ 450056 h 1000125"/>
                <a:gd name="connsiteX1508" fmla="*/ 6999446 w 8324850"/>
                <a:gd name="connsiteY1508" fmla="*/ 425291 h 1000125"/>
                <a:gd name="connsiteX1509" fmla="*/ 7228999 w 8324850"/>
                <a:gd name="connsiteY1509" fmla="*/ 354806 h 1000125"/>
                <a:gd name="connsiteX1510" fmla="*/ 7229951 w 8324850"/>
                <a:gd name="connsiteY1510" fmla="*/ 356711 h 1000125"/>
                <a:gd name="connsiteX1511" fmla="*/ 7022306 w 8324850"/>
                <a:gd name="connsiteY1511" fmla="*/ 476726 h 1000125"/>
                <a:gd name="connsiteX1512" fmla="*/ 7009924 w 8324850"/>
                <a:gd name="connsiteY1512" fmla="*/ 452914 h 1000125"/>
                <a:gd name="connsiteX1513" fmla="*/ 7228999 w 8324850"/>
                <a:gd name="connsiteY1513" fmla="*/ 354806 h 1000125"/>
                <a:gd name="connsiteX1514" fmla="*/ 7013734 w 8324850"/>
                <a:gd name="connsiteY1514" fmla="*/ 473869 h 1000125"/>
                <a:gd name="connsiteX1515" fmla="*/ 6996589 w 8324850"/>
                <a:gd name="connsiteY1515" fmla="*/ 470059 h 1000125"/>
                <a:gd name="connsiteX1516" fmla="*/ 7006114 w 8324850"/>
                <a:gd name="connsiteY1516" fmla="*/ 456724 h 1000125"/>
                <a:gd name="connsiteX1517" fmla="*/ 7013734 w 8324850"/>
                <a:gd name="connsiteY1517" fmla="*/ 473869 h 1000125"/>
                <a:gd name="connsiteX1518" fmla="*/ 7014687 w 8324850"/>
                <a:gd name="connsiteY1518" fmla="*/ 474821 h 1000125"/>
                <a:gd name="connsiteX1519" fmla="*/ 7014687 w 8324850"/>
                <a:gd name="connsiteY1519" fmla="*/ 474821 h 1000125"/>
                <a:gd name="connsiteX1520" fmla="*/ 7000399 w 8324850"/>
                <a:gd name="connsiteY1520" fmla="*/ 476726 h 1000125"/>
                <a:gd name="connsiteX1521" fmla="*/ 6997542 w 8324850"/>
                <a:gd name="connsiteY1521" fmla="*/ 471011 h 1000125"/>
                <a:gd name="connsiteX1522" fmla="*/ 7014687 w 8324850"/>
                <a:gd name="connsiteY1522" fmla="*/ 474821 h 1000125"/>
                <a:gd name="connsiteX1523" fmla="*/ 7015639 w 8324850"/>
                <a:gd name="connsiteY1523" fmla="*/ 476726 h 1000125"/>
                <a:gd name="connsiteX1524" fmla="*/ 7016592 w 8324850"/>
                <a:gd name="connsiteY1524" fmla="*/ 478631 h 1000125"/>
                <a:gd name="connsiteX1525" fmla="*/ 7008019 w 8324850"/>
                <a:gd name="connsiteY1525" fmla="*/ 491014 h 1000125"/>
                <a:gd name="connsiteX1526" fmla="*/ 7000399 w 8324850"/>
                <a:gd name="connsiteY1526" fmla="*/ 477679 h 1000125"/>
                <a:gd name="connsiteX1527" fmla="*/ 7015639 w 8324850"/>
                <a:gd name="connsiteY1527" fmla="*/ 476726 h 1000125"/>
                <a:gd name="connsiteX1528" fmla="*/ 7017544 w 8324850"/>
                <a:gd name="connsiteY1528" fmla="*/ 481489 h 1000125"/>
                <a:gd name="connsiteX1529" fmla="*/ 7027069 w 8324850"/>
                <a:gd name="connsiteY1529" fmla="*/ 497681 h 1000125"/>
                <a:gd name="connsiteX1530" fmla="*/ 7008971 w 8324850"/>
                <a:gd name="connsiteY1530" fmla="*/ 495776 h 1000125"/>
                <a:gd name="connsiteX1531" fmla="*/ 7017544 w 8324850"/>
                <a:gd name="connsiteY1531" fmla="*/ 481489 h 1000125"/>
                <a:gd name="connsiteX1532" fmla="*/ 7010876 w 8324850"/>
                <a:gd name="connsiteY1532" fmla="*/ 496729 h 1000125"/>
                <a:gd name="connsiteX1533" fmla="*/ 7028974 w 8324850"/>
                <a:gd name="connsiteY1533" fmla="*/ 498634 h 1000125"/>
                <a:gd name="connsiteX1534" fmla="*/ 7028974 w 8324850"/>
                <a:gd name="connsiteY1534" fmla="*/ 499586 h 1000125"/>
                <a:gd name="connsiteX1535" fmla="*/ 7014687 w 8324850"/>
                <a:gd name="connsiteY1535" fmla="*/ 502444 h 1000125"/>
                <a:gd name="connsiteX1536" fmla="*/ 7010876 w 8324850"/>
                <a:gd name="connsiteY1536" fmla="*/ 496729 h 1000125"/>
                <a:gd name="connsiteX1537" fmla="*/ 7021354 w 8324850"/>
                <a:gd name="connsiteY1537" fmla="*/ 517684 h 1000125"/>
                <a:gd name="connsiteX1538" fmla="*/ 7012781 w 8324850"/>
                <a:gd name="connsiteY1538" fmla="*/ 511969 h 1000125"/>
                <a:gd name="connsiteX1539" fmla="*/ 7010876 w 8324850"/>
                <a:gd name="connsiteY1539" fmla="*/ 503396 h 1000125"/>
                <a:gd name="connsiteX1540" fmla="*/ 7011829 w 8324850"/>
                <a:gd name="connsiteY1540" fmla="*/ 503396 h 1000125"/>
                <a:gd name="connsiteX1541" fmla="*/ 7021354 w 8324850"/>
                <a:gd name="connsiteY1541" fmla="*/ 517684 h 1000125"/>
                <a:gd name="connsiteX1542" fmla="*/ 7023259 w 8324850"/>
                <a:gd name="connsiteY1542" fmla="*/ 478631 h 1000125"/>
                <a:gd name="connsiteX1543" fmla="*/ 7230904 w 8324850"/>
                <a:gd name="connsiteY1543" fmla="*/ 358616 h 1000125"/>
                <a:gd name="connsiteX1544" fmla="*/ 7231856 w 8324850"/>
                <a:gd name="connsiteY1544" fmla="*/ 359569 h 1000125"/>
                <a:gd name="connsiteX1545" fmla="*/ 7038499 w 8324850"/>
                <a:gd name="connsiteY1545" fmla="*/ 500539 h 1000125"/>
                <a:gd name="connsiteX1546" fmla="*/ 7023259 w 8324850"/>
                <a:gd name="connsiteY1546" fmla="*/ 478631 h 1000125"/>
                <a:gd name="connsiteX1547" fmla="*/ 7233762 w 8324850"/>
                <a:gd name="connsiteY1547" fmla="*/ 361474 h 1000125"/>
                <a:gd name="connsiteX1548" fmla="*/ 7233762 w 8324850"/>
                <a:gd name="connsiteY1548" fmla="*/ 361474 h 1000125"/>
                <a:gd name="connsiteX1549" fmla="*/ 7233762 w 8324850"/>
                <a:gd name="connsiteY1549" fmla="*/ 363379 h 1000125"/>
                <a:gd name="connsiteX1550" fmla="*/ 7056596 w 8324850"/>
                <a:gd name="connsiteY1550" fmla="*/ 522446 h 1000125"/>
                <a:gd name="connsiteX1551" fmla="*/ 7039451 w 8324850"/>
                <a:gd name="connsiteY1551" fmla="*/ 501491 h 1000125"/>
                <a:gd name="connsiteX1552" fmla="*/ 7233762 w 8324850"/>
                <a:gd name="connsiteY1552" fmla="*/ 361474 h 1000125"/>
                <a:gd name="connsiteX1553" fmla="*/ 7048024 w 8324850"/>
                <a:gd name="connsiteY1553" fmla="*/ 523399 h 1000125"/>
                <a:gd name="connsiteX1554" fmla="*/ 7042309 w 8324850"/>
                <a:gd name="connsiteY1554" fmla="*/ 537686 h 1000125"/>
                <a:gd name="connsiteX1555" fmla="*/ 7032784 w 8324850"/>
                <a:gd name="connsiteY1555" fmla="*/ 526256 h 1000125"/>
                <a:gd name="connsiteX1556" fmla="*/ 7047071 w 8324850"/>
                <a:gd name="connsiteY1556" fmla="*/ 522446 h 1000125"/>
                <a:gd name="connsiteX1557" fmla="*/ 7048024 w 8324850"/>
                <a:gd name="connsiteY1557" fmla="*/ 523399 h 1000125"/>
                <a:gd name="connsiteX1558" fmla="*/ 7049929 w 8324850"/>
                <a:gd name="connsiteY1558" fmla="*/ 525304 h 1000125"/>
                <a:gd name="connsiteX1559" fmla="*/ 7063264 w 8324850"/>
                <a:gd name="connsiteY1559" fmla="*/ 539591 h 1000125"/>
                <a:gd name="connsiteX1560" fmla="*/ 7045167 w 8324850"/>
                <a:gd name="connsiteY1560" fmla="*/ 541496 h 1000125"/>
                <a:gd name="connsiteX1561" fmla="*/ 7049929 w 8324850"/>
                <a:gd name="connsiteY1561" fmla="*/ 525304 h 1000125"/>
                <a:gd name="connsiteX1562" fmla="*/ 7058501 w 8324850"/>
                <a:gd name="connsiteY1562" fmla="*/ 525304 h 1000125"/>
                <a:gd name="connsiteX1563" fmla="*/ 7232809 w 8324850"/>
                <a:gd name="connsiteY1563" fmla="*/ 369094 h 1000125"/>
                <a:gd name="connsiteX1564" fmla="*/ 7231856 w 8324850"/>
                <a:gd name="connsiteY1564" fmla="*/ 372904 h 1000125"/>
                <a:gd name="connsiteX1565" fmla="*/ 7077551 w 8324850"/>
                <a:gd name="connsiteY1565" fmla="*/ 544354 h 1000125"/>
                <a:gd name="connsiteX1566" fmla="*/ 7058501 w 8324850"/>
                <a:gd name="connsiteY1566" fmla="*/ 525304 h 1000125"/>
                <a:gd name="connsiteX1567" fmla="*/ 7366159 w 8324850"/>
                <a:gd name="connsiteY1567" fmla="*/ 598646 h 1000125"/>
                <a:gd name="connsiteX1568" fmla="*/ 7344251 w 8324850"/>
                <a:gd name="connsiteY1568" fmla="*/ 528161 h 1000125"/>
                <a:gd name="connsiteX1569" fmla="*/ 7332821 w 8324850"/>
                <a:gd name="connsiteY1569" fmla="*/ 491966 h 1000125"/>
                <a:gd name="connsiteX1570" fmla="*/ 7377589 w 8324850"/>
                <a:gd name="connsiteY1570" fmla="*/ 592931 h 1000125"/>
                <a:gd name="connsiteX1571" fmla="*/ 7366159 w 8324850"/>
                <a:gd name="connsiteY1571" fmla="*/ 598646 h 1000125"/>
                <a:gd name="connsiteX1572" fmla="*/ 7327106 w 8324850"/>
                <a:gd name="connsiteY1572" fmla="*/ 471964 h 1000125"/>
                <a:gd name="connsiteX1573" fmla="*/ 7309962 w 8324850"/>
                <a:gd name="connsiteY1573" fmla="*/ 415766 h 1000125"/>
                <a:gd name="connsiteX1574" fmla="*/ 7405212 w 8324850"/>
                <a:gd name="connsiteY1574" fmla="*/ 580549 h 1000125"/>
                <a:gd name="connsiteX1575" fmla="*/ 7381399 w 8324850"/>
                <a:gd name="connsiteY1575" fmla="*/ 592931 h 1000125"/>
                <a:gd name="connsiteX1576" fmla="*/ 7327106 w 8324850"/>
                <a:gd name="connsiteY1576" fmla="*/ 471964 h 1000125"/>
                <a:gd name="connsiteX1577" fmla="*/ 7399496 w 8324850"/>
                <a:gd name="connsiteY1577" fmla="*/ 591026 h 1000125"/>
                <a:gd name="connsiteX1578" fmla="*/ 7416642 w 8324850"/>
                <a:gd name="connsiteY1578" fmla="*/ 580549 h 1000125"/>
                <a:gd name="connsiteX1579" fmla="*/ 7415689 w 8324850"/>
                <a:gd name="connsiteY1579" fmla="*/ 597694 h 1000125"/>
                <a:gd name="connsiteX1580" fmla="*/ 7399496 w 8324850"/>
                <a:gd name="connsiteY1580" fmla="*/ 591026 h 1000125"/>
                <a:gd name="connsiteX1581" fmla="*/ 7407117 w 8324850"/>
                <a:gd name="connsiteY1581" fmla="*/ 579596 h 1000125"/>
                <a:gd name="connsiteX1582" fmla="*/ 7306151 w 8324850"/>
                <a:gd name="connsiteY1582" fmla="*/ 405289 h 1000125"/>
                <a:gd name="connsiteX1583" fmla="*/ 7300437 w 8324850"/>
                <a:gd name="connsiteY1583" fmla="*/ 388144 h 1000125"/>
                <a:gd name="connsiteX1584" fmla="*/ 7429024 w 8324850"/>
                <a:gd name="connsiteY1584" fmla="*/ 565309 h 1000125"/>
                <a:gd name="connsiteX1585" fmla="*/ 7407117 w 8324850"/>
                <a:gd name="connsiteY1585" fmla="*/ 579596 h 1000125"/>
                <a:gd name="connsiteX1586" fmla="*/ 7422356 w 8324850"/>
                <a:gd name="connsiteY1586" fmla="*/ 577691 h 1000125"/>
                <a:gd name="connsiteX1587" fmla="*/ 7439501 w 8324850"/>
                <a:gd name="connsiteY1587" fmla="*/ 583406 h 1000125"/>
                <a:gd name="connsiteX1588" fmla="*/ 7434739 w 8324850"/>
                <a:gd name="connsiteY1588" fmla="*/ 586264 h 1000125"/>
                <a:gd name="connsiteX1589" fmla="*/ 7422356 w 8324850"/>
                <a:gd name="connsiteY1589" fmla="*/ 577691 h 1000125"/>
                <a:gd name="connsiteX1590" fmla="*/ 7422356 w 8324850"/>
                <a:gd name="connsiteY1590" fmla="*/ 577691 h 1000125"/>
                <a:gd name="connsiteX1591" fmla="*/ 7423309 w 8324850"/>
                <a:gd name="connsiteY1591" fmla="*/ 576739 h 1000125"/>
                <a:gd name="connsiteX1592" fmla="*/ 7439501 w 8324850"/>
                <a:gd name="connsiteY1592" fmla="*/ 565309 h 1000125"/>
                <a:gd name="connsiteX1593" fmla="*/ 7440454 w 8324850"/>
                <a:gd name="connsiteY1593" fmla="*/ 582454 h 1000125"/>
                <a:gd name="connsiteX1594" fmla="*/ 7423309 w 8324850"/>
                <a:gd name="connsiteY1594" fmla="*/ 576739 h 1000125"/>
                <a:gd name="connsiteX1595" fmla="*/ 7263289 w 8324850"/>
                <a:gd name="connsiteY1595" fmla="*/ 294799 h 1000125"/>
                <a:gd name="connsiteX1596" fmla="*/ 7263289 w 8324850"/>
                <a:gd name="connsiteY1596" fmla="*/ 294799 h 1000125"/>
                <a:gd name="connsiteX1597" fmla="*/ 7238524 w 8324850"/>
                <a:gd name="connsiteY1597" fmla="*/ 60484 h 1000125"/>
                <a:gd name="connsiteX1598" fmla="*/ 7263289 w 8324850"/>
                <a:gd name="connsiteY1598" fmla="*/ 59531 h 1000125"/>
                <a:gd name="connsiteX1599" fmla="*/ 7263289 w 8324850"/>
                <a:gd name="connsiteY1599" fmla="*/ 294799 h 1000125"/>
                <a:gd name="connsiteX1600" fmla="*/ 7260431 w 8324850"/>
                <a:gd name="connsiteY1600" fmla="*/ 295751 h 1000125"/>
                <a:gd name="connsiteX1601" fmla="*/ 7258526 w 8324850"/>
                <a:gd name="connsiteY1601" fmla="*/ 295751 h 1000125"/>
                <a:gd name="connsiteX1602" fmla="*/ 7209949 w 8324850"/>
                <a:gd name="connsiteY1602" fmla="*/ 65246 h 1000125"/>
                <a:gd name="connsiteX1603" fmla="*/ 7236619 w 8324850"/>
                <a:gd name="connsiteY1603" fmla="*/ 61436 h 1000125"/>
                <a:gd name="connsiteX1604" fmla="*/ 7260431 w 8324850"/>
                <a:gd name="connsiteY1604" fmla="*/ 295751 h 1000125"/>
                <a:gd name="connsiteX1605" fmla="*/ 7255669 w 8324850"/>
                <a:gd name="connsiteY1605" fmla="*/ 295751 h 1000125"/>
                <a:gd name="connsiteX1606" fmla="*/ 7253764 w 8324850"/>
                <a:gd name="connsiteY1606" fmla="*/ 296704 h 1000125"/>
                <a:gd name="connsiteX1607" fmla="*/ 7181374 w 8324850"/>
                <a:gd name="connsiteY1607" fmla="*/ 72866 h 1000125"/>
                <a:gd name="connsiteX1608" fmla="*/ 7207092 w 8324850"/>
                <a:gd name="connsiteY1608" fmla="*/ 66199 h 1000125"/>
                <a:gd name="connsiteX1609" fmla="*/ 7255669 w 8324850"/>
                <a:gd name="connsiteY1609" fmla="*/ 295751 h 1000125"/>
                <a:gd name="connsiteX1610" fmla="*/ 7246144 w 8324850"/>
                <a:gd name="connsiteY1610" fmla="*/ 300514 h 1000125"/>
                <a:gd name="connsiteX1611" fmla="*/ 7128034 w 8324850"/>
                <a:gd name="connsiteY1611" fmla="*/ 96679 h 1000125"/>
                <a:gd name="connsiteX1612" fmla="*/ 7151846 w 8324850"/>
                <a:gd name="connsiteY1612" fmla="*/ 84296 h 1000125"/>
                <a:gd name="connsiteX1613" fmla="*/ 7248049 w 8324850"/>
                <a:gd name="connsiteY1613" fmla="*/ 299561 h 1000125"/>
                <a:gd name="connsiteX1614" fmla="*/ 7246144 w 8324850"/>
                <a:gd name="connsiteY1614" fmla="*/ 300514 h 1000125"/>
                <a:gd name="connsiteX1615" fmla="*/ 7243287 w 8324850"/>
                <a:gd name="connsiteY1615" fmla="*/ 301466 h 1000125"/>
                <a:gd name="connsiteX1616" fmla="*/ 7241381 w 8324850"/>
                <a:gd name="connsiteY1616" fmla="*/ 302419 h 1000125"/>
                <a:gd name="connsiteX1617" fmla="*/ 7103269 w 8324850"/>
                <a:gd name="connsiteY1617" fmla="*/ 111919 h 1000125"/>
                <a:gd name="connsiteX1618" fmla="*/ 7126129 w 8324850"/>
                <a:gd name="connsiteY1618" fmla="*/ 97631 h 1000125"/>
                <a:gd name="connsiteX1619" fmla="*/ 7243287 w 8324850"/>
                <a:gd name="connsiteY1619" fmla="*/ 301466 h 1000125"/>
                <a:gd name="connsiteX1620" fmla="*/ 7239476 w 8324850"/>
                <a:gd name="connsiteY1620" fmla="*/ 304324 h 1000125"/>
                <a:gd name="connsiteX1621" fmla="*/ 7237571 w 8324850"/>
                <a:gd name="connsiteY1621" fmla="*/ 305276 h 1000125"/>
                <a:gd name="connsiteX1622" fmla="*/ 7079456 w 8324850"/>
                <a:gd name="connsiteY1622" fmla="*/ 130016 h 1000125"/>
                <a:gd name="connsiteX1623" fmla="*/ 7100412 w 8324850"/>
                <a:gd name="connsiteY1623" fmla="*/ 113824 h 1000125"/>
                <a:gd name="connsiteX1624" fmla="*/ 7239476 w 8324850"/>
                <a:gd name="connsiteY1624" fmla="*/ 304324 h 1000125"/>
                <a:gd name="connsiteX1625" fmla="*/ 7236619 w 8324850"/>
                <a:gd name="connsiteY1625" fmla="*/ 307181 h 1000125"/>
                <a:gd name="connsiteX1626" fmla="*/ 7235667 w 8324850"/>
                <a:gd name="connsiteY1626" fmla="*/ 309086 h 1000125"/>
                <a:gd name="connsiteX1627" fmla="*/ 7059454 w 8324850"/>
                <a:gd name="connsiteY1627" fmla="*/ 150019 h 1000125"/>
                <a:gd name="connsiteX1628" fmla="*/ 7078504 w 8324850"/>
                <a:gd name="connsiteY1628" fmla="*/ 130969 h 1000125"/>
                <a:gd name="connsiteX1629" fmla="*/ 7236619 w 8324850"/>
                <a:gd name="connsiteY1629" fmla="*/ 307181 h 1000125"/>
                <a:gd name="connsiteX1630" fmla="*/ 7233762 w 8324850"/>
                <a:gd name="connsiteY1630" fmla="*/ 310039 h 1000125"/>
                <a:gd name="connsiteX1631" fmla="*/ 7232809 w 8324850"/>
                <a:gd name="connsiteY1631" fmla="*/ 311944 h 1000125"/>
                <a:gd name="connsiteX1632" fmla="*/ 7041356 w 8324850"/>
                <a:gd name="connsiteY1632" fmla="*/ 172879 h 1000125"/>
                <a:gd name="connsiteX1633" fmla="*/ 7058501 w 8324850"/>
                <a:gd name="connsiteY1633" fmla="*/ 151924 h 1000125"/>
                <a:gd name="connsiteX1634" fmla="*/ 7233762 w 8324850"/>
                <a:gd name="connsiteY1634" fmla="*/ 310039 h 1000125"/>
                <a:gd name="connsiteX1635" fmla="*/ 7230904 w 8324850"/>
                <a:gd name="connsiteY1635" fmla="*/ 313849 h 1000125"/>
                <a:gd name="connsiteX1636" fmla="*/ 7229951 w 8324850"/>
                <a:gd name="connsiteY1636" fmla="*/ 315754 h 1000125"/>
                <a:gd name="connsiteX1637" fmla="*/ 7024212 w 8324850"/>
                <a:gd name="connsiteY1637" fmla="*/ 196691 h 1000125"/>
                <a:gd name="connsiteX1638" fmla="*/ 7038499 w 8324850"/>
                <a:gd name="connsiteY1638" fmla="*/ 174784 h 1000125"/>
                <a:gd name="connsiteX1639" fmla="*/ 7230904 w 8324850"/>
                <a:gd name="connsiteY1639" fmla="*/ 313849 h 1000125"/>
                <a:gd name="connsiteX1640" fmla="*/ 7228999 w 8324850"/>
                <a:gd name="connsiteY1640" fmla="*/ 317659 h 1000125"/>
                <a:gd name="connsiteX1641" fmla="*/ 7228046 w 8324850"/>
                <a:gd name="connsiteY1641" fmla="*/ 319564 h 1000125"/>
                <a:gd name="connsiteX1642" fmla="*/ 7010876 w 8324850"/>
                <a:gd name="connsiteY1642" fmla="*/ 222409 h 1000125"/>
                <a:gd name="connsiteX1643" fmla="*/ 7023259 w 8324850"/>
                <a:gd name="connsiteY1643" fmla="*/ 198596 h 1000125"/>
                <a:gd name="connsiteX1644" fmla="*/ 7228999 w 8324850"/>
                <a:gd name="connsiteY1644" fmla="*/ 317659 h 1000125"/>
                <a:gd name="connsiteX1645" fmla="*/ 7227094 w 8324850"/>
                <a:gd name="connsiteY1645" fmla="*/ 321469 h 1000125"/>
                <a:gd name="connsiteX1646" fmla="*/ 7226142 w 8324850"/>
                <a:gd name="connsiteY1646" fmla="*/ 323374 h 1000125"/>
                <a:gd name="connsiteX1647" fmla="*/ 6999446 w 8324850"/>
                <a:gd name="connsiteY1647" fmla="*/ 250031 h 1000125"/>
                <a:gd name="connsiteX1648" fmla="*/ 7008971 w 8324850"/>
                <a:gd name="connsiteY1648" fmla="*/ 225266 h 1000125"/>
                <a:gd name="connsiteX1649" fmla="*/ 7227094 w 8324850"/>
                <a:gd name="connsiteY1649" fmla="*/ 321469 h 1000125"/>
                <a:gd name="connsiteX1650" fmla="*/ 7225189 w 8324850"/>
                <a:gd name="connsiteY1650" fmla="*/ 330041 h 1000125"/>
                <a:gd name="connsiteX1651" fmla="*/ 7225189 w 8324850"/>
                <a:gd name="connsiteY1651" fmla="*/ 331946 h 1000125"/>
                <a:gd name="connsiteX1652" fmla="*/ 6988017 w 8324850"/>
                <a:gd name="connsiteY1652" fmla="*/ 307181 h 1000125"/>
                <a:gd name="connsiteX1653" fmla="*/ 6991826 w 8324850"/>
                <a:gd name="connsiteY1653" fmla="*/ 280511 h 1000125"/>
                <a:gd name="connsiteX1654" fmla="*/ 7225189 w 8324850"/>
                <a:gd name="connsiteY1654" fmla="*/ 330041 h 1000125"/>
                <a:gd name="connsiteX1655" fmla="*/ 6988969 w 8324850"/>
                <a:gd name="connsiteY1655" fmla="*/ 264319 h 1000125"/>
                <a:gd name="connsiteX1656" fmla="*/ 6972776 w 8324850"/>
                <a:gd name="connsiteY1656" fmla="*/ 268129 h 1000125"/>
                <a:gd name="connsiteX1657" fmla="*/ 6977539 w 8324850"/>
                <a:gd name="connsiteY1657" fmla="*/ 250984 h 1000125"/>
                <a:gd name="connsiteX1658" fmla="*/ 6989921 w 8324850"/>
                <a:gd name="connsiteY1658" fmla="*/ 261461 h 1000125"/>
                <a:gd name="connsiteX1659" fmla="*/ 6988969 w 8324850"/>
                <a:gd name="connsiteY1659" fmla="*/ 264319 h 1000125"/>
                <a:gd name="connsiteX1660" fmla="*/ 6988969 w 8324850"/>
                <a:gd name="connsiteY1660" fmla="*/ 266224 h 1000125"/>
                <a:gd name="connsiteX1661" fmla="*/ 6984206 w 8324850"/>
                <a:gd name="connsiteY1661" fmla="*/ 284321 h 1000125"/>
                <a:gd name="connsiteX1662" fmla="*/ 6971824 w 8324850"/>
                <a:gd name="connsiteY1662" fmla="*/ 270986 h 1000125"/>
                <a:gd name="connsiteX1663" fmla="*/ 6988969 w 8324850"/>
                <a:gd name="connsiteY1663" fmla="*/ 266224 h 1000125"/>
                <a:gd name="connsiteX1664" fmla="*/ 6985159 w 8324850"/>
                <a:gd name="connsiteY1664" fmla="*/ 395764 h 1000125"/>
                <a:gd name="connsiteX1665" fmla="*/ 6969919 w 8324850"/>
                <a:gd name="connsiteY1665" fmla="*/ 388144 h 1000125"/>
                <a:gd name="connsiteX1666" fmla="*/ 6982301 w 8324850"/>
                <a:gd name="connsiteY1666" fmla="*/ 377666 h 1000125"/>
                <a:gd name="connsiteX1667" fmla="*/ 6985159 w 8324850"/>
                <a:gd name="connsiteY1667" fmla="*/ 395764 h 1000125"/>
                <a:gd name="connsiteX1668" fmla="*/ 6968967 w 8324850"/>
                <a:gd name="connsiteY1668" fmla="*/ 384334 h 1000125"/>
                <a:gd name="connsiteX1669" fmla="*/ 6967062 w 8324850"/>
                <a:gd name="connsiteY1669" fmla="*/ 368141 h 1000125"/>
                <a:gd name="connsiteX1670" fmla="*/ 6981349 w 8324850"/>
                <a:gd name="connsiteY1670" fmla="*/ 372904 h 1000125"/>
                <a:gd name="connsiteX1671" fmla="*/ 6981349 w 8324850"/>
                <a:gd name="connsiteY1671" fmla="*/ 375761 h 1000125"/>
                <a:gd name="connsiteX1672" fmla="*/ 6968967 w 8324850"/>
                <a:gd name="connsiteY1672" fmla="*/ 384334 h 1000125"/>
                <a:gd name="connsiteX1673" fmla="*/ 6980396 w 8324850"/>
                <a:gd name="connsiteY1673" fmla="*/ 311944 h 1000125"/>
                <a:gd name="connsiteX1674" fmla="*/ 6967062 w 8324850"/>
                <a:gd name="connsiteY1674" fmla="*/ 299561 h 1000125"/>
                <a:gd name="connsiteX1675" fmla="*/ 6982301 w 8324850"/>
                <a:gd name="connsiteY1675" fmla="*/ 293846 h 1000125"/>
                <a:gd name="connsiteX1676" fmla="*/ 6980396 w 8324850"/>
                <a:gd name="connsiteY1676" fmla="*/ 311944 h 1000125"/>
                <a:gd name="connsiteX1677" fmla="*/ 6980396 w 8324850"/>
                <a:gd name="connsiteY1677" fmla="*/ 313849 h 1000125"/>
                <a:gd name="connsiteX1678" fmla="*/ 6980396 w 8324850"/>
                <a:gd name="connsiteY1678" fmla="*/ 313849 h 1000125"/>
                <a:gd name="connsiteX1679" fmla="*/ 6967062 w 8324850"/>
                <a:gd name="connsiteY1679" fmla="*/ 307181 h 1000125"/>
                <a:gd name="connsiteX1680" fmla="*/ 6967062 w 8324850"/>
                <a:gd name="connsiteY1680" fmla="*/ 301466 h 1000125"/>
                <a:gd name="connsiteX1681" fmla="*/ 6980396 w 8324850"/>
                <a:gd name="connsiteY1681" fmla="*/ 313849 h 1000125"/>
                <a:gd name="connsiteX1682" fmla="*/ 6980396 w 8324850"/>
                <a:gd name="connsiteY1682" fmla="*/ 315754 h 1000125"/>
                <a:gd name="connsiteX1683" fmla="*/ 6980396 w 8324850"/>
                <a:gd name="connsiteY1683" fmla="*/ 318611 h 1000125"/>
                <a:gd name="connsiteX1684" fmla="*/ 6966109 w 8324850"/>
                <a:gd name="connsiteY1684" fmla="*/ 325279 h 1000125"/>
                <a:gd name="connsiteX1685" fmla="*/ 6967062 w 8324850"/>
                <a:gd name="connsiteY1685" fmla="*/ 308134 h 1000125"/>
                <a:gd name="connsiteX1686" fmla="*/ 6980396 w 8324850"/>
                <a:gd name="connsiteY1686" fmla="*/ 315754 h 1000125"/>
                <a:gd name="connsiteX1687" fmla="*/ 6979444 w 8324850"/>
                <a:gd name="connsiteY1687" fmla="*/ 321469 h 1000125"/>
                <a:gd name="connsiteX1688" fmla="*/ 6978492 w 8324850"/>
                <a:gd name="connsiteY1688" fmla="*/ 338614 h 1000125"/>
                <a:gd name="connsiteX1689" fmla="*/ 6978492 w 8324850"/>
                <a:gd name="connsiteY1689" fmla="*/ 340519 h 1000125"/>
                <a:gd name="connsiteX1690" fmla="*/ 6964204 w 8324850"/>
                <a:gd name="connsiteY1690" fmla="*/ 329089 h 1000125"/>
                <a:gd name="connsiteX1691" fmla="*/ 6979444 w 8324850"/>
                <a:gd name="connsiteY1691" fmla="*/ 321469 h 1000125"/>
                <a:gd name="connsiteX1692" fmla="*/ 6979444 w 8324850"/>
                <a:gd name="connsiteY1692" fmla="*/ 342424 h 1000125"/>
                <a:gd name="connsiteX1693" fmla="*/ 6965156 w 8324850"/>
                <a:gd name="connsiteY1693" fmla="*/ 336709 h 1000125"/>
                <a:gd name="connsiteX1694" fmla="*/ 6965156 w 8324850"/>
                <a:gd name="connsiteY1694" fmla="*/ 330994 h 1000125"/>
                <a:gd name="connsiteX1695" fmla="*/ 6979444 w 8324850"/>
                <a:gd name="connsiteY1695" fmla="*/ 342424 h 1000125"/>
                <a:gd name="connsiteX1696" fmla="*/ 6979444 w 8324850"/>
                <a:gd name="connsiteY1696" fmla="*/ 342424 h 1000125"/>
                <a:gd name="connsiteX1697" fmla="*/ 6965156 w 8324850"/>
                <a:gd name="connsiteY1697" fmla="*/ 338614 h 1000125"/>
                <a:gd name="connsiteX1698" fmla="*/ 6979444 w 8324850"/>
                <a:gd name="connsiteY1698" fmla="*/ 344329 h 1000125"/>
                <a:gd name="connsiteX1699" fmla="*/ 6979444 w 8324850"/>
                <a:gd name="connsiteY1699" fmla="*/ 347186 h 1000125"/>
                <a:gd name="connsiteX1700" fmla="*/ 6965156 w 8324850"/>
                <a:gd name="connsiteY1700" fmla="*/ 354806 h 1000125"/>
                <a:gd name="connsiteX1701" fmla="*/ 6965156 w 8324850"/>
                <a:gd name="connsiteY1701" fmla="*/ 338614 h 1000125"/>
                <a:gd name="connsiteX1702" fmla="*/ 6979444 w 8324850"/>
                <a:gd name="connsiteY1702" fmla="*/ 350044 h 1000125"/>
                <a:gd name="connsiteX1703" fmla="*/ 6980396 w 8324850"/>
                <a:gd name="connsiteY1703" fmla="*/ 368141 h 1000125"/>
                <a:gd name="connsiteX1704" fmla="*/ 6965156 w 8324850"/>
                <a:gd name="connsiteY1704" fmla="*/ 358616 h 1000125"/>
                <a:gd name="connsiteX1705" fmla="*/ 6979444 w 8324850"/>
                <a:gd name="connsiteY1705" fmla="*/ 350044 h 1000125"/>
                <a:gd name="connsiteX1706" fmla="*/ 6980396 w 8324850"/>
                <a:gd name="connsiteY1706" fmla="*/ 369094 h 1000125"/>
                <a:gd name="connsiteX1707" fmla="*/ 6980396 w 8324850"/>
                <a:gd name="connsiteY1707" fmla="*/ 369094 h 1000125"/>
                <a:gd name="connsiteX1708" fmla="*/ 6966109 w 8324850"/>
                <a:gd name="connsiteY1708" fmla="*/ 365284 h 1000125"/>
                <a:gd name="connsiteX1709" fmla="*/ 6965156 w 8324850"/>
                <a:gd name="connsiteY1709" fmla="*/ 359569 h 1000125"/>
                <a:gd name="connsiteX1710" fmla="*/ 6980396 w 8324850"/>
                <a:gd name="connsiteY1710" fmla="*/ 369094 h 1000125"/>
                <a:gd name="connsiteX1711" fmla="*/ 6967062 w 8324850"/>
                <a:gd name="connsiteY1711" fmla="*/ 395764 h 1000125"/>
                <a:gd name="connsiteX1712" fmla="*/ 6967062 w 8324850"/>
                <a:gd name="connsiteY1712" fmla="*/ 395764 h 1000125"/>
                <a:gd name="connsiteX1713" fmla="*/ 6971824 w 8324850"/>
                <a:gd name="connsiteY1713" fmla="*/ 412909 h 1000125"/>
                <a:gd name="connsiteX1714" fmla="*/ 6966109 w 8324850"/>
                <a:gd name="connsiteY1714" fmla="*/ 405289 h 1000125"/>
                <a:gd name="connsiteX1715" fmla="*/ 6967062 w 8324850"/>
                <a:gd name="connsiteY1715" fmla="*/ 395764 h 1000125"/>
                <a:gd name="connsiteX1716" fmla="*/ 6971824 w 8324850"/>
                <a:gd name="connsiteY1716" fmla="*/ 413861 h 1000125"/>
                <a:gd name="connsiteX1717" fmla="*/ 6971824 w 8324850"/>
                <a:gd name="connsiteY1717" fmla="*/ 414814 h 1000125"/>
                <a:gd name="connsiteX1718" fmla="*/ 6968967 w 8324850"/>
                <a:gd name="connsiteY1718" fmla="*/ 417671 h 1000125"/>
                <a:gd name="connsiteX1719" fmla="*/ 6965156 w 8324850"/>
                <a:gd name="connsiteY1719" fmla="*/ 419576 h 1000125"/>
                <a:gd name="connsiteX1720" fmla="*/ 6964204 w 8324850"/>
                <a:gd name="connsiteY1720" fmla="*/ 416719 h 1000125"/>
                <a:gd name="connsiteX1721" fmla="*/ 6965156 w 8324850"/>
                <a:gd name="connsiteY1721" fmla="*/ 405289 h 1000125"/>
                <a:gd name="connsiteX1722" fmla="*/ 6971824 w 8324850"/>
                <a:gd name="connsiteY1722" fmla="*/ 413861 h 1000125"/>
                <a:gd name="connsiteX1723" fmla="*/ 6970871 w 8324850"/>
                <a:gd name="connsiteY1723" fmla="*/ 396716 h 1000125"/>
                <a:gd name="connsiteX1724" fmla="*/ 6985159 w 8324850"/>
                <a:gd name="connsiteY1724" fmla="*/ 399574 h 1000125"/>
                <a:gd name="connsiteX1725" fmla="*/ 6986112 w 8324850"/>
                <a:gd name="connsiteY1725" fmla="*/ 402431 h 1000125"/>
                <a:gd name="connsiteX1726" fmla="*/ 6974681 w 8324850"/>
                <a:gd name="connsiteY1726" fmla="*/ 411956 h 1000125"/>
                <a:gd name="connsiteX1727" fmla="*/ 6970871 w 8324850"/>
                <a:gd name="connsiteY1727" fmla="*/ 396716 h 1000125"/>
                <a:gd name="connsiteX1728" fmla="*/ 6973729 w 8324850"/>
                <a:gd name="connsiteY1728" fmla="*/ 424339 h 1000125"/>
                <a:gd name="connsiteX1729" fmla="*/ 6974681 w 8324850"/>
                <a:gd name="connsiteY1729" fmla="*/ 424339 h 1000125"/>
                <a:gd name="connsiteX1730" fmla="*/ 6980396 w 8324850"/>
                <a:gd name="connsiteY1730" fmla="*/ 440531 h 1000125"/>
                <a:gd name="connsiteX1731" fmla="*/ 6973729 w 8324850"/>
                <a:gd name="connsiteY1731" fmla="*/ 432911 h 1000125"/>
                <a:gd name="connsiteX1732" fmla="*/ 6973729 w 8324850"/>
                <a:gd name="connsiteY1732" fmla="*/ 424339 h 1000125"/>
                <a:gd name="connsiteX1733" fmla="*/ 6983254 w 8324850"/>
                <a:gd name="connsiteY1733" fmla="*/ 451961 h 1000125"/>
                <a:gd name="connsiteX1734" fmla="*/ 6984206 w 8324850"/>
                <a:gd name="connsiteY1734" fmla="*/ 460534 h 1000125"/>
                <a:gd name="connsiteX1735" fmla="*/ 6976587 w 8324850"/>
                <a:gd name="connsiteY1735" fmla="*/ 453866 h 1000125"/>
                <a:gd name="connsiteX1736" fmla="*/ 6975634 w 8324850"/>
                <a:gd name="connsiteY1736" fmla="*/ 451961 h 1000125"/>
                <a:gd name="connsiteX1737" fmla="*/ 6983254 w 8324850"/>
                <a:gd name="connsiteY1737" fmla="*/ 451961 h 1000125"/>
                <a:gd name="connsiteX1738" fmla="*/ 6984206 w 8324850"/>
                <a:gd name="connsiteY1738" fmla="*/ 461486 h 1000125"/>
                <a:gd name="connsiteX1739" fmla="*/ 6985159 w 8324850"/>
                <a:gd name="connsiteY1739" fmla="*/ 472916 h 1000125"/>
                <a:gd name="connsiteX1740" fmla="*/ 6977539 w 8324850"/>
                <a:gd name="connsiteY1740" fmla="*/ 455771 h 1000125"/>
                <a:gd name="connsiteX1741" fmla="*/ 6984206 w 8324850"/>
                <a:gd name="connsiteY1741" fmla="*/ 461486 h 1000125"/>
                <a:gd name="connsiteX1742" fmla="*/ 6984206 w 8324850"/>
                <a:gd name="connsiteY1742" fmla="*/ 461486 h 1000125"/>
                <a:gd name="connsiteX1743" fmla="*/ 6991826 w 8324850"/>
                <a:gd name="connsiteY1743" fmla="*/ 469106 h 1000125"/>
                <a:gd name="connsiteX1744" fmla="*/ 6991826 w 8324850"/>
                <a:gd name="connsiteY1744" fmla="*/ 469106 h 1000125"/>
                <a:gd name="connsiteX1745" fmla="*/ 6988017 w 8324850"/>
                <a:gd name="connsiteY1745" fmla="*/ 473869 h 1000125"/>
                <a:gd name="connsiteX1746" fmla="*/ 6986112 w 8324850"/>
                <a:gd name="connsiteY1746" fmla="*/ 475774 h 1000125"/>
                <a:gd name="connsiteX1747" fmla="*/ 6985159 w 8324850"/>
                <a:gd name="connsiteY1747" fmla="*/ 473869 h 1000125"/>
                <a:gd name="connsiteX1748" fmla="*/ 6984206 w 8324850"/>
                <a:gd name="connsiteY1748" fmla="*/ 461486 h 1000125"/>
                <a:gd name="connsiteX1749" fmla="*/ 6988017 w 8324850"/>
                <a:gd name="connsiteY1749" fmla="*/ 451961 h 1000125"/>
                <a:gd name="connsiteX1750" fmla="*/ 7003256 w 8324850"/>
                <a:gd name="connsiteY1750" fmla="*/ 451961 h 1000125"/>
                <a:gd name="connsiteX1751" fmla="*/ 7004209 w 8324850"/>
                <a:gd name="connsiteY1751" fmla="*/ 453866 h 1000125"/>
                <a:gd name="connsiteX1752" fmla="*/ 6994684 w 8324850"/>
                <a:gd name="connsiteY1752" fmla="*/ 465296 h 1000125"/>
                <a:gd name="connsiteX1753" fmla="*/ 6988017 w 8324850"/>
                <a:gd name="connsiteY1753" fmla="*/ 451961 h 1000125"/>
                <a:gd name="connsiteX1754" fmla="*/ 6996589 w 8324850"/>
                <a:gd name="connsiteY1754" fmla="*/ 478631 h 1000125"/>
                <a:gd name="connsiteX1755" fmla="*/ 7005162 w 8324850"/>
                <a:gd name="connsiteY1755" fmla="*/ 493871 h 1000125"/>
                <a:gd name="connsiteX1756" fmla="*/ 6997542 w 8324850"/>
                <a:gd name="connsiteY1756" fmla="*/ 488156 h 1000125"/>
                <a:gd name="connsiteX1757" fmla="*/ 6995637 w 8324850"/>
                <a:gd name="connsiteY1757" fmla="*/ 479584 h 1000125"/>
                <a:gd name="connsiteX1758" fmla="*/ 6996589 w 8324850"/>
                <a:gd name="connsiteY1758" fmla="*/ 478631 h 1000125"/>
                <a:gd name="connsiteX1759" fmla="*/ 7009924 w 8324850"/>
                <a:gd name="connsiteY1759" fmla="*/ 504349 h 1000125"/>
                <a:gd name="connsiteX1760" fmla="*/ 7011829 w 8324850"/>
                <a:gd name="connsiteY1760" fmla="*/ 512921 h 1000125"/>
                <a:gd name="connsiteX1761" fmla="*/ 7003256 w 8324850"/>
                <a:gd name="connsiteY1761" fmla="*/ 507206 h 1000125"/>
                <a:gd name="connsiteX1762" fmla="*/ 7002304 w 8324850"/>
                <a:gd name="connsiteY1762" fmla="*/ 506254 h 1000125"/>
                <a:gd name="connsiteX1763" fmla="*/ 7009924 w 8324850"/>
                <a:gd name="connsiteY1763" fmla="*/ 504349 h 1000125"/>
                <a:gd name="connsiteX1764" fmla="*/ 7012781 w 8324850"/>
                <a:gd name="connsiteY1764" fmla="*/ 512921 h 1000125"/>
                <a:gd name="connsiteX1765" fmla="*/ 7015639 w 8324850"/>
                <a:gd name="connsiteY1765" fmla="*/ 523399 h 1000125"/>
                <a:gd name="connsiteX1766" fmla="*/ 7004209 w 8324850"/>
                <a:gd name="connsiteY1766" fmla="*/ 507206 h 1000125"/>
                <a:gd name="connsiteX1767" fmla="*/ 7012781 w 8324850"/>
                <a:gd name="connsiteY1767" fmla="*/ 512921 h 1000125"/>
                <a:gd name="connsiteX1768" fmla="*/ 7012781 w 8324850"/>
                <a:gd name="connsiteY1768" fmla="*/ 513874 h 1000125"/>
                <a:gd name="connsiteX1769" fmla="*/ 7022306 w 8324850"/>
                <a:gd name="connsiteY1769" fmla="*/ 519589 h 1000125"/>
                <a:gd name="connsiteX1770" fmla="*/ 7018496 w 8324850"/>
                <a:gd name="connsiteY1770" fmla="*/ 526256 h 1000125"/>
                <a:gd name="connsiteX1771" fmla="*/ 7017544 w 8324850"/>
                <a:gd name="connsiteY1771" fmla="*/ 527209 h 1000125"/>
                <a:gd name="connsiteX1772" fmla="*/ 7016592 w 8324850"/>
                <a:gd name="connsiteY1772" fmla="*/ 525304 h 1000125"/>
                <a:gd name="connsiteX1773" fmla="*/ 7012781 w 8324850"/>
                <a:gd name="connsiteY1773" fmla="*/ 513874 h 1000125"/>
                <a:gd name="connsiteX1774" fmla="*/ 7015639 w 8324850"/>
                <a:gd name="connsiteY1774" fmla="*/ 503396 h 1000125"/>
                <a:gd name="connsiteX1775" fmla="*/ 7029926 w 8324850"/>
                <a:gd name="connsiteY1775" fmla="*/ 500539 h 1000125"/>
                <a:gd name="connsiteX1776" fmla="*/ 7030879 w 8324850"/>
                <a:gd name="connsiteY1776" fmla="*/ 502444 h 1000125"/>
                <a:gd name="connsiteX1777" fmla="*/ 7023259 w 8324850"/>
                <a:gd name="connsiteY1777" fmla="*/ 515779 h 1000125"/>
                <a:gd name="connsiteX1778" fmla="*/ 7015639 w 8324850"/>
                <a:gd name="connsiteY1778" fmla="*/ 503396 h 1000125"/>
                <a:gd name="connsiteX1779" fmla="*/ 7032784 w 8324850"/>
                <a:gd name="connsiteY1779" fmla="*/ 504349 h 1000125"/>
                <a:gd name="connsiteX1780" fmla="*/ 7044214 w 8324850"/>
                <a:gd name="connsiteY1780" fmla="*/ 519589 h 1000125"/>
                <a:gd name="connsiteX1781" fmla="*/ 7026117 w 8324850"/>
                <a:gd name="connsiteY1781" fmla="*/ 519589 h 1000125"/>
                <a:gd name="connsiteX1782" fmla="*/ 7032784 w 8324850"/>
                <a:gd name="connsiteY1782" fmla="*/ 504349 h 1000125"/>
                <a:gd name="connsiteX1783" fmla="*/ 7046119 w 8324850"/>
                <a:gd name="connsiteY1783" fmla="*/ 520541 h 1000125"/>
                <a:gd name="connsiteX1784" fmla="*/ 7046119 w 8324850"/>
                <a:gd name="connsiteY1784" fmla="*/ 520541 h 1000125"/>
                <a:gd name="connsiteX1785" fmla="*/ 7031831 w 8324850"/>
                <a:gd name="connsiteY1785" fmla="*/ 525304 h 1000125"/>
                <a:gd name="connsiteX1786" fmla="*/ 7028021 w 8324850"/>
                <a:gd name="connsiteY1786" fmla="*/ 520541 h 1000125"/>
                <a:gd name="connsiteX1787" fmla="*/ 7046119 w 8324850"/>
                <a:gd name="connsiteY1787" fmla="*/ 520541 h 1000125"/>
                <a:gd name="connsiteX1788" fmla="*/ 7028974 w 8324850"/>
                <a:gd name="connsiteY1788" fmla="*/ 527209 h 1000125"/>
                <a:gd name="connsiteX1789" fmla="*/ 7040404 w 8324850"/>
                <a:gd name="connsiteY1789" fmla="*/ 540544 h 1000125"/>
                <a:gd name="connsiteX1790" fmla="*/ 7030879 w 8324850"/>
                <a:gd name="connsiteY1790" fmla="*/ 535781 h 1000125"/>
                <a:gd name="connsiteX1791" fmla="*/ 7028021 w 8324850"/>
                <a:gd name="connsiteY1791" fmla="*/ 527209 h 1000125"/>
                <a:gd name="connsiteX1792" fmla="*/ 7028974 w 8324850"/>
                <a:gd name="connsiteY1792" fmla="*/ 527209 h 1000125"/>
                <a:gd name="connsiteX1793" fmla="*/ 7047071 w 8324850"/>
                <a:gd name="connsiteY1793" fmla="*/ 550069 h 1000125"/>
                <a:gd name="connsiteX1794" fmla="*/ 7050881 w 8324850"/>
                <a:gd name="connsiteY1794" fmla="*/ 557689 h 1000125"/>
                <a:gd name="connsiteX1795" fmla="*/ 7040404 w 8324850"/>
                <a:gd name="connsiteY1795" fmla="*/ 553879 h 1000125"/>
                <a:gd name="connsiteX1796" fmla="*/ 7039451 w 8324850"/>
                <a:gd name="connsiteY1796" fmla="*/ 552926 h 1000125"/>
                <a:gd name="connsiteX1797" fmla="*/ 7047071 w 8324850"/>
                <a:gd name="connsiteY1797" fmla="*/ 550069 h 1000125"/>
                <a:gd name="connsiteX1798" fmla="*/ 7050881 w 8324850"/>
                <a:gd name="connsiteY1798" fmla="*/ 558641 h 1000125"/>
                <a:gd name="connsiteX1799" fmla="*/ 7055644 w 8324850"/>
                <a:gd name="connsiteY1799" fmla="*/ 569119 h 1000125"/>
                <a:gd name="connsiteX1800" fmla="*/ 7041356 w 8324850"/>
                <a:gd name="connsiteY1800" fmla="*/ 554831 h 1000125"/>
                <a:gd name="connsiteX1801" fmla="*/ 7050881 w 8324850"/>
                <a:gd name="connsiteY1801" fmla="*/ 558641 h 1000125"/>
                <a:gd name="connsiteX1802" fmla="*/ 7051834 w 8324850"/>
                <a:gd name="connsiteY1802" fmla="*/ 558641 h 1000125"/>
                <a:gd name="connsiteX1803" fmla="*/ 7061359 w 8324850"/>
                <a:gd name="connsiteY1803" fmla="*/ 562451 h 1000125"/>
                <a:gd name="connsiteX1804" fmla="*/ 7058501 w 8324850"/>
                <a:gd name="connsiteY1804" fmla="*/ 571024 h 1000125"/>
                <a:gd name="connsiteX1805" fmla="*/ 7057549 w 8324850"/>
                <a:gd name="connsiteY1805" fmla="*/ 571976 h 1000125"/>
                <a:gd name="connsiteX1806" fmla="*/ 7055644 w 8324850"/>
                <a:gd name="connsiteY1806" fmla="*/ 571024 h 1000125"/>
                <a:gd name="connsiteX1807" fmla="*/ 7051834 w 8324850"/>
                <a:gd name="connsiteY1807" fmla="*/ 558641 h 1000125"/>
                <a:gd name="connsiteX1808" fmla="*/ 7051834 w 8324850"/>
                <a:gd name="connsiteY1808" fmla="*/ 548164 h 1000125"/>
                <a:gd name="connsiteX1809" fmla="*/ 7066121 w 8324850"/>
                <a:gd name="connsiteY1809" fmla="*/ 542449 h 1000125"/>
                <a:gd name="connsiteX1810" fmla="*/ 7067074 w 8324850"/>
                <a:gd name="connsiteY1810" fmla="*/ 543401 h 1000125"/>
                <a:gd name="connsiteX1811" fmla="*/ 7062312 w 8324850"/>
                <a:gd name="connsiteY1811" fmla="*/ 557689 h 1000125"/>
                <a:gd name="connsiteX1812" fmla="*/ 7051834 w 8324850"/>
                <a:gd name="connsiteY1812" fmla="*/ 548164 h 1000125"/>
                <a:gd name="connsiteX1813" fmla="*/ 7068979 w 8324850"/>
                <a:gd name="connsiteY1813" fmla="*/ 545306 h 1000125"/>
                <a:gd name="connsiteX1814" fmla="*/ 7083267 w 8324850"/>
                <a:gd name="connsiteY1814" fmla="*/ 558641 h 1000125"/>
                <a:gd name="connsiteX1815" fmla="*/ 7066121 w 8324850"/>
                <a:gd name="connsiteY1815" fmla="*/ 562451 h 1000125"/>
                <a:gd name="connsiteX1816" fmla="*/ 7068979 w 8324850"/>
                <a:gd name="connsiteY1816" fmla="*/ 545306 h 1000125"/>
                <a:gd name="connsiteX1817" fmla="*/ 7085171 w 8324850"/>
                <a:gd name="connsiteY1817" fmla="*/ 559594 h 1000125"/>
                <a:gd name="connsiteX1818" fmla="*/ 7085171 w 8324850"/>
                <a:gd name="connsiteY1818" fmla="*/ 559594 h 1000125"/>
                <a:gd name="connsiteX1819" fmla="*/ 7071837 w 8324850"/>
                <a:gd name="connsiteY1819" fmla="*/ 566261 h 1000125"/>
                <a:gd name="connsiteX1820" fmla="*/ 7067074 w 8324850"/>
                <a:gd name="connsiteY1820" fmla="*/ 562451 h 1000125"/>
                <a:gd name="connsiteX1821" fmla="*/ 7085171 w 8324850"/>
                <a:gd name="connsiteY1821" fmla="*/ 559594 h 1000125"/>
                <a:gd name="connsiteX1822" fmla="*/ 7069931 w 8324850"/>
                <a:gd name="connsiteY1822" fmla="*/ 569119 h 1000125"/>
                <a:gd name="connsiteX1823" fmla="*/ 7083267 w 8324850"/>
                <a:gd name="connsiteY1823" fmla="*/ 580549 h 1000125"/>
                <a:gd name="connsiteX1824" fmla="*/ 7072789 w 8324850"/>
                <a:gd name="connsiteY1824" fmla="*/ 577691 h 1000125"/>
                <a:gd name="connsiteX1825" fmla="*/ 7068026 w 8324850"/>
                <a:gd name="connsiteY1825" fmla="*/ 570071 h 1000125"/>
                <a:gd name="connsiteX1826" fmla="*/ 7069931 w 8324850"/>
                <a:gd name="connsiteY1826" fmla="*/ 569119 h 1000125"/>
                <a:gd name="connsiteX1827" fmla="*/ 7072789 w 8324850"/>
                <a:gd name="connsiteY1827" fmla="*/ 567214 h 1000125"/>
                <a:gd name="connsiteX1828" fmla="*/ 7086124 w 8324850"/>
                <a:gd name="connsiteY1828" fmla="*/ 560546 h 1000125"/>
                <a:gd name="connsiteX1829" fmla="*/ 7087076 w 8324850"/>
                <a:gd name="connsiteY1829" fmla="*/ 561499 h 1000125"/>
                <a:gd name="connsiteX1830" fmla="*/ 7084219 w 8324850"/>
                <a:gd name="connsiteY1830" fmla="*/ 576739 h 1000125"/>
                <a:gd name="connsiteX1831" fmla="*/ 7072789 w 8324850"/>
                <a:gd name="connsiteY1831" fmla="*/ 567214 h 1000125"/>
                <a:gd name="connsiteX1832" fmla="*/ 7091839 w 8324850"/>
                <a:gd name="connsiteY1832" fmla="*/ 587216 h 1000125"/>
                <a:gd name="connsiteX1833" fmla="*/ 7096601 w 8324850"/>
                <a:gd name="connsiteY1833" fmla="*/ 593884 h 1000125"/>
                <a:gd name="connsiteX1834" fmla="*/ 7086124 w 8324850"/>
                <a:gd name="connsiteY1834" fmla="*/ 591979 h 1000125"/>
                <a:gd name="connsiteX1835" fmla="*/ 7085171 w 8324850"/>
                <a:gd name="connsiteY1835" fmla="*/ 591026 h 1000125"/>
                <a:gd name="connsiteX1836" fmla="*/ 7091839 w 8324850"/>
                <a:gd name="connsiteY1836" fmla="*/ 587216 h 1000125"/>
                <a:gd name="connsiteX1837" fmla="*/ 7096601 w 8324850"/>
                <a:gd name="connsiteY1837" fmla="*/ 594836 h 1000125"/>
                <a:gd name="connsiteX1838" fmla="*/ 7103269 w 8324850"/>
                <a:gd name="connsiteY1838" fmla="*/ 604361 h 1000125"/>
                <a:gd name="connsiteX1839" fmla="*/ 7086124 w 8324850"/>
                <a:gd name="connsiteY1839" fmla="*/ 592931 h 1000125"/>
                <a:gd name="connsiteX1840" fmla="*/ 7096601 w 8324850"/>
                <a:gd name="connsiteY1840" fmla="*/ 594836 h 1000125"/>
                <a:gd name="connsiteX1841" fmla="*/ 7097554 w 8324850"/>
                <a:gd name="connsiteY1841" fmla="*/ 594836 h 1000125"/>
                <a:gd name="connsiteX1842" fmla="*/ 7107079 w 8324850"/>
                <a:gd name="connsiteY1842" fmla="*/ 596741 h 1000125"/>
                <a:gd name="connsiteX1843" fmla="*/ 7106126 w 8324850"/>
                <a:gd name="connsiteY1843" fmla="*/ 606266 h 1000125"/>
                <a:gd name="connsiteX1844" fmla="*/ 7106126 w 8324850"/>
                <a:gd name="connsiteY1844" fmla="*/ 606266 h 1000125"/>
                <a:gd name="connsiteX1845" fmla="*/ 7104221 w 8324850"/>
                <a:gd name="connsiteY1845" fmla="*/ 605314 h 1000125"/>
                <a:gd name="connsiteX1846" fmla="*/ 7097554 w 8324850"/>
                <a:gd name="connsiteY1846" fmla="*/ 594836 h 1000125"/>
                <a:gd name="connsiteX1847" fmla="*/ 7101364 w 8324850"/>
                <a:gd name="connsiteY1847" fmla="*/ 563404 h 1000125"/>
                <a:gd name="connsiteX1848" fmla="*/ 7226142 w 8324850"/>
                <a:gd name="connsiteY1848" fmla="*/ 391954 h 1000125"/>
                <a:gd name="connsiteX1849" fmla="*/ 7222331 w 8324850"/>
                <a:gd name="connsiteY1849" fmla="*/ 407194 h 1000125"/>
                <a:gd name="connsiteX1850" fmla="*/ 7123271 w 8324850"/>
                <a:gd name="connsiteY1850" fmla="*/ 578644 h 1000125"/>
                <a:gd name="connsiteX1851" fmla="*/ 7101364 w 8324850"/>
                <a:gd name="connsiteY1851" fmla="*/ 563404 h 1000125"/>
                <a:gd name="connsiteX1852" fmla="*/ 7128987 w 8324850"/>
                <a:gd name="connsiteY1852" fmla="*/ 589121 h 1000125"/>
                <a:gd name="connsiteX1853" fmla="*/ 7112794 w 8324850"/>
                <a:gd name="connsiteY1853" fmla="*/ 595789 h 1000125"/>
                <a:gd name="connsiteX1854" fmla="*/ 7111842 w 8324850"/>
                <a:gd name="connsiteY1854" fmla="*/ 578644 h 1000125"/>
                <a:gd name="connsiteX1855" fmla="*/ 7128987 w 8324850"/>
                <a:gd name="connsiteY1855" fmla="*/ 589121 h 1000125"/>
                <a:gd name="connsiteX1856" fmla="*/ 7130892 w 8324850"/>
                <a:gd name="connsiteY1856" fmla="*/ 589121 h 1000125"/>
                <a:gd name="connsiteX1857" fmla="*/ 7130892 w 8324850"/>
                <a:gd name="connsiteY1857" fmla="*/ 589121 h 1000125"/>
                <a:gd name="connsiteX1858" fmla="*/ 7119462 w 8324850"/>
                <a:gd name="connsiteY1858" fmla="*/ 598646 h 1000125"/>
                <a:gd name="connsiteX1859" fmla="*/ 7114699 w 8324850"/>
                <a:gd name="connsiteY1859" fmla="*/ 595789 h 1000125"/>
                <a:gd name="connsiteX1860" fmla="*/ 7130892 w 8324850"/>
                <a:gd name="connsiteY1860" fmla="*/ 589121 h 1000125"/>
                <a:gd name="connsiteX1861" fmla="*/ 7126129 w 8324850"/>
                <a:gd name="connsiteY1861" fmla="*/ 579596 h 1000125"/>
                <a:gd name="connsiteX1862" fmla="*/ 7220426 w 8324850"/>
                <a:gd name="connsiteY1862" fmla="*/ 415766 h 1000125"/>
                <a:gd name="connsiteX1863" fmla="*/ 7211854 w 8324850"/>
                <a:gd name="connsiteY1863" fmla="*/ 452914 h 1000125"/>
                <a:gd name="connsiteX1864" fmla="*/ 7149942 w 8324850"/>
                <a:gd name="connsiteY1864" fmla="*/ 591979 h 1000125"/>
                <a:gd name="connsiteX1865" fmla="*/ 7126129 w 8324850"/>
                <a:gd name="connsiteY1865" fmla="*/ 579596 h 1000125"/>
                <a:gd name="connsiteX1866" fmla="*/ 7153751 w 8324850"/>
                <a:gd name="connsiteY1866" fmla="*/ 600551 h 1000125"/>
                <a:gd name="connsiteX1867" fmla="*/ 7145179 w 8324850"/>
                <a:gd name="connsiteY1867" fmla="*/ 605314 h 1000125"/>
                <a:gd name="connsiteX1868" fmla="*/ 7136606 w 8324850"/>
                <a:gd name="connsiteY1868" fmla="*/ 601504 h 1000125"/>
                <a:gd name="connsiteX1869" fmla="*/ 7135654 w 8324850"/>
                <a:gd name="connsiteY1869" fmla="*/ 591979 h 1000125"/>
                <a:gd name="connsiteX1870" fmla="*/ 7153751 w 8324850"/>
                <a:gd name="connsiteY1870" fmla="*/ 600551 h 1000125"/>
                <a:gd name="connsiteX1871" fmla="*/ 7157562 w 8324850"/>
                <a:gd name="connsiteY1871" fmla="*/ 601504 h 1000125"/>
                <a:gd name="connsiteX1872" fmla="*/ 7157562 w 8324850"/>
                <a:gd name="connsiteY1872" fmla="*/ 601504 h 1000125"/>
                <a:gd name="connsiteX1873" fmla="*/ 7159467 w 8324850"/>
                <a:gd name="connsiteY1873" fmla="*/ 610076 h 1000125"/>
                <a:gd name="connsiteX1874" fmla="*/ 7151846 w 8324850"/>
                <a:gd name="connsiteY1874" fmla="*/ 607219 h 1000125"/>
                <a:gd name="connsiteX1875" fmla="*/ 7157562 w 8324850"/>
                <a:gd name="connsiteY1875" fmla="*/ 601504 h 1000125"/>
                <a:gd name="connsiteX1876" fmla="*/ 7151846 w 8324850"/>
                <a:gd name="connsiteY1876" fmla="*/ 592931 h 1000125"/>
                <a:gd name="connsiteX1877" fmla="*/ 7208044 w 8324850"/>
                <a:gd name="connsiteY1877" fmla="*/ 466249 h 1000125"/>
                <a:gd name="connsiteX1878" fmla="*/ 7192804 w 8324850"/>
                <a:gd name="connsiteY1878" fmla="*/ 527209 h 1000125"/>
                <a:gd name="connsiteX1879" fmla="*/ 7173754 w 8324850"/>
                <a:gd name="connsiteY1879" fmla="*/ 601504 h 1000125"/>
                <a:gd name="connsiteX1880" fmla="*/ 7151846 w 8324850"/>
                <a:gd name="connsiteY1880" fmla="*/ 592931 h 1000125"/>
                <a:gd name="connsiteX1881" fmla="*/ 7172801 w 8324850"/>
                <a:gd name="connsiteY1881" fmla="*/ 607219 h 1000125"/>
                <a:gd name="connsiteX1882" fmla="*/ 7170896 w 8324850"/>
                <a:gd name="connsiteY1882" fmla="*/ 614839 h 1000125"/>
                <a:gd name="connsiteX1883" fmla="*/ 7163276 w 8324850"/>
                <a:gd name="connsiteY1883" fmla="*/ 611981 h 1000125"/>
                <a:gd name="connsiteX1884" fmla="*/ 7161371 w 8324850"/>
                <a:gd name="connsiteY1884" fmla="*/ 603409 h 1000125"/>
                <a:gd name="connsiteX1885" fmla="*/ 7172801 w 8324850"/>
                <a:gd name="connsiteY1885" fmla="*/ 607219 h 1000125"/>
                <a:gd name="connsiteX1886" fmla="*/ 7369969 w 8324850"/>
                <a:gd name="connsiteY1886" fmla="*/ 611981 h 1000125"/>
                <a:gd name="connsiteX1887" fmla="*/ 7369969 w 8324850"/>
                <a:gd name="connsiteY1887" fmla="*/ 611981 h 1000125"/>
                <a:gd name="connsiteX1888" fmla="*/ 7370921 w 8324850"/>
                <a:gd name="connsiteY1888" fmla="*/ 604361 h 1000125"/>
                <a:gd name="connsiteX1889" fmla="*/ 7371874 w 8324850"/>
                <a:gd name="connsiteY1889" fmla="*/ 604361 h 1000125"/>
                <a:gd name="connsiteX1890" fmla="*/ 7377589 w 8324850"/>
                <a:gd name="connsiteY1890" fmla="*/ 610076 h 1000125"/>
                <a:gd name="connsiteX1891" fmla="*/ 7369969 w 8324850"/>
                <a:gd name="connsiteY1891" fmla="*/ 611981 h 1000125"/>
                <a:gd name="connsiteX1892" fmla="*/ 7391876 w 8324850"/>
                <a:gd name="connsiteY1892" fmla="*/ 603409 h 1000125"/>
                <a:gd name="connsiteX1893" fmla="*/ 7383304 w 8324850"/>
                <a:gd name="connsiteY1893" fmla="*/ 606266 h 1000125"/>
                <a:gd name="connsiteX1894" fmla="*/ 7374731 w 8324850"/>
                <a:gd name="connsiteY1894" fmla="*/ 601504 h 1000125"/>
                <a:gd name="connsiteX1895" fmla="*/ 7392829 w 8324850"/>
                <a:gd name="connsiteY1895" fmla="*/ 592931 h 1000125"/>
                <a:gd name="connsiteX1896" fmla="*/ 7391876 w 8324850"/>
                <a:gd name="connsiteY1896" fmla="*/ 603409 h 1000125"/>
                <a:gd name="connsiteX1897" fmla="*/ 7395687 w 8324850"/>
                <a:gd name="connsiteY1897" fmla="*/ 607219 h 1000125"/>
                <a:gd name="connsiteX1898" fmla="*/ 7395687 w 8324850"/>
                <a:gd name="connsiteY1898" fmla="*/ 592931 h 1000125"/>
                <a:gd name="connsiteX1899" fmla="*/ 7396639 w 8324850"/>
                <a:gd name="connsiteY1899" fmla="*/ 592931 h 1000125"/>
                <a:gd name="connsiteX1900" fmla="*/ 7409021 w 8324850"/>
                <a:gd name="connsiteY1900" fmla="*/ 602456 h 1000125"/>
                <a:gd name="connsiteX1901" fmla="*/ 7406164 w 8324850"/>
                <a:gd name="connsiteY1901" fmla="*/ 604361 h 1000125"/>
                <a:gd name="connsiteX1902" fmla="*/ 7395687 w 8324850"/>
                <a:gd name="connsiteY1902" fmla="*/ 607219 h 1000125"/>
                <a:gd name="connsiteX1903" fmla="*/ 7419499 w 8324850"/>
                <a:gd name="connsiteY1903" fmla="*/ 578644 h 1000125"/>
                <a:gd name="connsiteX1904" fmla="*/ 7419499 w 8324850"/>
                <a:gd name="connsiteY1904" fmla="*/ 578644 h 1000125"/>
                <a:gd name="connsiteX1905" fmla="*/ 7433787 w 8324850"/>
                <a:gd name="connsiteY1905" fmla="*/ 586264 h 1000125"/>
                <a:gd name="connsiteX1906" fmla="*/ 7421404 w 8324850"/>
                <a:gd name="connsiteY1906" fmla="*/ 593884 h 1000125"/>
                <a:gd name="connsiteX1907" fmla="*/ 7419499 w 8324850"/>
                <a:gd name="connsiteY1907" fmla="*/ 578644 h 1000125"/>
                <a:gd name="connsiteX1908" fmla="*/ 7421404 w 8324850"/>
                <a:gd name="connsiteY1908" fmla="*/ 598646 h 1000125"/>
                <a:gd name="connsiteX1909" fmla="*/ 7436644 w 8324850"/>
                <a:gd name="connsiteY1909" fmla="*/ 589121 h 1000125"/>
                <a:gd name="connsiteX1910" fmla="*/ 7437596 w 8324850"/>
                <a:gd name="connsiteY1910" fmla="*/ 590074 h 1000125"/>
                <a:gd name="connsiteX1911" fmla="*/ 7431881 w 8324850"/>
                <a:gd name="connsiteY1911" fmla="*/ 597694 h 1000125"/>
                <a:gd name="connsiteX1912" fmla="*/ 7421404 w 8324850"/>
                <a:gd name="connsiteY1912" fmla="*/ 598646 h 1000125"/>
                <a:gd name="connsiteX1913" fmla="*/ 7421404 w 8324850"/>
                <a:gd name="connsiteY1913" fmla="*/ 598646 h 1000125"/>
                <a:gd name="connsiteX1914" fmla="*/ 7423309 w 8324850"/>
                <a:gd name="connsiteY1914" fmla="*/ 609124 h 1000125"/>
                <a:gd name="connsiteX1915" fmla="*/ 7423309 w 8324850"/>
                <a:gd name="connsiteY1915" fmla="*/ 609124 h 1000125"/>
                <a:gd name="connsiteX1916" fmla="*/ 7422356 w 8324850"/>
                <a:gd name="connsiteY1916" fmla="*/ 599599 h 1000125"/>
                <a:gd name="connsiteX1917" fmla="*/ 7432834 w 8324850"/>
                <a:gd name="connsiteY1917" fmla="*/ 598646 h 1000125"/>
                <a:gd name="connsiteX1918" fmla="*/ 7425214 w 8324850"/>
                <a:gd name="connsiteY1918" fmla="*/ 609124 h 1000125"/>
                <a:gd name="connsiteX1919" fmla="*/ 7423309 w 8324850"/>
                <a:gd name="connsiteY1919" fmla="*/ 609124 h 1000125"/>
                <a:gd name="connsiteX1920" fmla="*/ 7426167 w 8324850"/>
                <a:gd name="connsiteY1920" fmla="*/ 607219 h 1000125"/>
                <a:gd name="connsiteX1921" fmla="*/ 7432834 w 8324850"/>
                <a:gd name="connsiteY1921" fmla="*/ 597694 h 1000125"/>
                <a:gd name="connsiteX1922" fmla="*/ 7443312 w 8324850"/>
                <a:gd name="connsiteY1922" fmla="*/ 596741 h 1000125"/>
                <a:gd name="connsiteX1923" fmla="*/ 7426167 w 8324850"/>
                <a:gd name="connsiteY1923" fmla="*/ 607219 h 1000125"/>
                <a:gd name="connsiteX1924" fmla="*/ 7444264 w 8324850"/>
                <a:gd name="connsiteY1924" fmla="*/ 595789 h 1000125"/>
                <a:gd name="connsiteX1925" fmla="*/ 7432834 w 8324850"/>
                <a:gd name="connsiteY1925" fmla="*/ 597694 h 1000125"/>
                <a:gd name="connsiteX1926" fmla="*/ 7437596 w 8324850"/>
                <a:gd name="connsiteY1926" fmla="*/ 591026 h 1000125"/>
                <a:gd name="connsiteX1927" fmla="*/ 7445217 w 8324850"/>
                <a:gd name="connsiteY1927" fmla="*/ 595789 h 1000125"/>
                <a:gd name="connsiteX1928" fmla="*/ 7444264 w 8324850"/>
                <a:gd name="connsiteY1928" fmla="*/ 595789 h 1000125"/>
                <a:gd name="connsiteX1929" fmla="*/ 7456646 w 8324850"/>
                <a:gd name="connsiteY1929" fmla="*/ 579596 h 1000125"/>
                <a:gd name="connsiteX1930" fmla="*/ 7446169 w 8324850"/>
                <a:gd name="connsiteY1930" fmla="*/ 582454 h 1000125"/>
                <a:gd name="connsiteX1931" fmla="*/ 7460456 w 8324850"/>
                <a:gd name="connsiteY1931" fmla="*/ 571976 h 1000125"/>
                <a:gd name="connsiteX1932" fmla="*/ 7461409 w 8324850"/>
                <a:gd name="connsiteY1932" fmla="*/ 572929 h 1000125"/>
                <a:gd name="connsiteX1933" fmla="*/ 7456646 w 8324850"/>
                <a:gd name="connsiteY1933" fmla="*/ 579596 h 1000125"/>
                <a:gd name="connsiteX1934" fmla="*/ 7457599 w 8324850"/>
                <a:gd name="connsiteY1934" fmla="*/ 569119 h 1000125"/>
                <a:gd name="connsiteX1935" fmla="*/ 7444264 w 8324850"/>
                <a:gd name="connsiteY1935" fmla="*/ 562451 h 1000125"/>
                <a:gd name="connsiteX1936" fmla="*/ 7444264 w 8324850"/>
                <a:gd name="connsiteY1936" fmla="*/ 562451 h 1000125"/>
                <a:gd name="connsiteX1937" fmla="*/ 7462362 w 8324850"/>
                <a:gd name="connsiteY1937" fmla="*/ 566261 h 1000125"/>
                <a:gd name="connsiteX1938" fmla="*/ 7457599 w 8324850"/>
                <a:gd name="connsiteY1938" fmla="*/ 569119 h 1000125"/>
                <a:gd name="connsiteX1939" fmla="*/ 7446169 w 8324850"/>
                <a:gd name="connsiteY1939" fmla="*/ 560546 h 1000125"/>
                <a:gd name="connsiteX1940" fmla="*/ 7461409 w 8324850"/>
                <a:gd name="connsiteY1940" fmla="*/ 547211 h 1000125"/>
                <a:gd name="connsiteX1941" fmla="*/ 7464267 w 8324850"/>
                <a:gd name="connsiteY1941" fmla="*/ 564356 h 1000125"/>
                <a:gd name="connsiteX1942" fmla="*/ 7446169 w 8324850"/>
                <a:gd name="connsiteY1942" fmla="*/ 560546 h 1000125"/>
                <a:gd name="connsiteX1943" fmla="*/ 7467124 w 8324850"/>
                <a:gd name="connsiteY1943" fmla="*/ 560546 h 1000125"/>
                <a:gd name="connsiteX1944" fmla="*/ 7462362 w 8324850"/>
                <a:gd name="connsiteY1944" fmla="*/ 545306 h 1000125"/>
                <a:gd name="connsiteX1945" fmla="*/ 7463314 w 8324850"/>
                <a:gd name="connsiteY1945" fmla="*/ 544354 h 1000125"/>
                <a:gd name="connsiteX1946" fmla="*/ 7477601 w 8324850"/>
                <a:gd name="connsiteY1946" fmla="*/ 550069 h 1000125"/>
                <a:gd name="connsiteX1947" fmla="*/ 7467124 w 8324850"/>
                <a:gd name="connsiteY1947" fmla="*/ 560546 h 1000125"/>
                <a:gd name="connsiteX1948" fmla="*/ 7471887 w 8324850"/>
                <a:gd name="connsiteY1948" fmla="*/ 573881 h 1000125"/>
                <a:gd name="connsiteX1949" fmla="*/ 7470934 w 8324850"/>
                <a:gd name="connsiteY1949" fmla="*/ 572929 h 1000125"/>
                <a:gd name="connsiteX1950" fmla="*/ 7468076 w 8324850"/>
                <a:gd name="connsiteY1950" fmla="*/ 565309 h 1000125"/>
                <a:gd name="connsiteX1951" fmla="*/ 7477601 w 8324850"/>
                <a:gd name="connsiteY1951" fmla="*/ 561499 h 1000125"/>
                <a:gd name="connsiteX1952" fmla="*/ 7471887 w 8324850"/>
                <a:gd name="connsiteY1952" fmla="*/ 572929 h 1000125"/>
                <a:gd name="connsiteX1953" fmla="*/ 7471887 w 8324850"/>
                <a:gd name="connsiteY1953" fmla="*/ 573881 h 1000125"/>
                <a:gd name="connsiteX1954" fmla="*/ 7474744 w 8324850"/>
                <a:gd name="connsiteY1954" fmla="*/ 571024 h 1000125"/>
                <a:gd name="connsiteX1955" fmla="*/ 7479506 w 8324850"/>
                <a:gd name="connsiteY1955" fmla="*/ 560546 h 1000125"/>
                <a:gd name="connsiteX1956" fmla="*/ 7489031 w 8324850"/>
                <a:gd name="connsiteY1956" fmla="*/ 556736 h 1000125"/>
                <a:gd name="connsiteX1957" fmla="*/ 7474744 w 8324850"/>
                <a:gd name="connsiteY1957" fmla="*/ 571024 h 1000125"/>
                <a:gd name="connsiteX1958" fmla="*/ 7489984 w 8324850"/>
                <a:gd name="connsiteY1958" fmla="*/ 556736 h 1000125"/>
                <a:gd name="connsiteX1959" fmla="*/ 7479506 w 8324850"/>
                <a:gd name="connsiteY1959" fmla="*/ 560546 h 1000125"/>
                <a:gd name="connsiteX1960" fmla="*/ 7483317 w 8324850"/>
                <a:gd name="connsiteY1960" fmla="*/ 552926 h 1000125"/>
                <a:gd name="connsiteX1961" fmla="*/ 7490937 w 8324850"/>
                <a:gd name="connsiteY1961" fmla="*/ 555784 h 1000125"/>
                <a:gd name="connsiteX1962" fmla="*/ 7489984 w 8324850"/>
                <a:gd name="connsiteY1962" fmla="*/ 556736 h 1000125"/>
                <a:gd name="connsiteX1963" fmla="*/ 7499509 w 8324850"/>
                <a:gd name="connsiteY1963" fmla="*/ 538639 h 1000125"/>
                <a:gd name="connsiteX1964" fmla="*/ 7489984 w 8324850"/>
                <a:gd name="connsiteY1964" fmla="*/ 543401 h 1000125"/>
                <a:gd name="connsiteX1965" fmla="*/ 7501414 w 8324850"/>
                <a:gd name="connsiteY1965" fmla="*/ 530066 h 1000125"/>
                <a:gd name="connsiteX1966" fmla="*/ 7502367 w 8324850"/>
                <a:gd name="connsiteY1966" fmla="*/ 530066 h 1000125"/>
                <a:gd name="connsiteX1967" fmla="*/ 7499509 w 8324850"/>
                <a:gd name="connsiteY1967" fmla="*/ 538639 h 1000125"/>
                <a:gd name="connsiteX1968" fmla="*/ 7499509 w 8324850"/>
                <a:gd name="connsiteY1968" fmla="*/ 528161 h 1000125"/>
                <a:gd name="connsiteX1969" fmla="*/ 7484269 w 8324850"/>
                <a:gd name="connsiteY1969" fmla="*/ 523399 h 1000125"/>
                <a:gd name="connsiteX1970" fmla="*/ 7484269 w 8324850"/>
                <a:gd name="connsiteY1970" fmla="*/ 523399 h 1000125"/>
                <a:gd name="connsiteX1971" fmla="*/ 7502367 w 8324850"/>
                <a:gd name="connsiteY1971" fmla="*/ 523399 h 1000125"/>
                <a:gd name="connsiteX1972" fmla="*/ 7499509 w 8324850"/>
                <a:gd name="connsiteY1972" fmla="*/ 528161 h 1000125"/>
                <a:gd name="connsiteX1973" fmla="*/ 7486174 w 8324850"/>
                <a:gd name="connsiteY1973" fmla="*/ 521494 h 1000125"/>
                <a:gd name="connsiteX1974" fmla="*/ 7498556 w 8324850"/>
                <a:gd name="connsiteY1974" fmla="*/ 506254 h 1000125"/>
                <a:gd name="connsiteX1975" fmla="*/ 7505224 w 8324850"/>
                <a:gd name="connsiteY1975" fmla="*/ 521494 h 1000125"/>
                <a:gd name="connsiteX1976" fmla="*/ 7486174 w 8324850"/>
                <a:gd name="connsiteY1976" fmla="*/ 521494 h 1000125"/>
                <a:gd name="connsiteX1977" fmla="*/ 7499509 w 8324850"/>
                <a:gd name="connsiteY1977" fmla="*/ 504349 h 1000125"/>
                <a:gd name="connsiteX1978" fmla="*/ 7500462 w 8324850"/>
                <a:gd name="connsiteY1978" fmla="*/ 502444 h 1000125"/>
                <a:gd name="connsiteX1979" fmla="*/ 7515701 w 8324850"/>
                <a:gd name="connsiteY1979" fmla="*/ 505301 h 1000125"/>
                <a:gd name="connsiteX1980" fmla="*/ 7507129 w 8324850"/>
                <a:gd name="connsiteY1980" fmla="*/ 517684 h 1000125"/>
                <a:gd name="connsiteX1981" fmla="*/ 7499509 w 8324850"/>
                <a:gd name="connsiteY1981" fmla="*/ 504349 h 1000125"/>
                <a:gd name="connsiteX1982" fmla="*/ 7514749 w 8324850"/>
                <a:gd name="connsiteY1982" fmla="*/ 528161 h 1000125"/>
                <a:gd name="connsiteX1983" fmla="*/ 7513796 w 8324850"/>
                <a:gd name="connsiteY1983" fmla="*/ 530066 h 1000125"/>
                <a:gd name="connsiteX1984" fmla="*/ 7512844 w 8324850"/>
                <a:gd name="connsiteY1984" fmla="*/ 528161 h 1000125"/>
                <a:gd name="connsiteX1985" fmla="*/ 7509034 w 8324850"/>
                <a:gd name="connsiteY1985" fmla="*/ 521494 h 1000125"/>
                <a:gd name="connsiteX1986" fmla="*/ 7518559 w 8324850"/>
                <a:gd name="connsiteY1986" fmla="*/ 515779 h 1000125"/>
                <a:gd name="connsiteX1987" fmla="*/ 7514749 w 8324850"/>
                <a:gd name="connsiteY1987" fmla="*/ 528161 h 1000125"/>
                <a:gd name="connsiteX1988" fmla="*/ 7515701 w 8324850"/>
                <a:gd name="connsiteY1988" fmla="*/ 527209 h 1000125"/>
                <a:gd name="connsiteX1989" fmla="*/ 7518559 w 8324850"/>
                <a:gd name="connsiteY1989" fmla="*/ 515779 h 1000125"/>
                <a:gd name="connsiteX1990" fmla="*/ 7527131 w 8324850"/>
                <a:gd name="connsiteY1990" fmla="*/ 511016 h 1000125"/>
                <a:gd name="connsiteX1991" fmla="*/ 7515701 w 8324850"/>
                <a:gd name="connsiteY1991" fmla="*/ 527209 h 1000125"/>
                <a:gd name="connsiteX1992" fmla="*/ 7528084 w 8324850"/>
                <a:gd name="connsiteY1992" fmla="*/ 510064 h 1000125"/>
                <a:gd name="connsiteX1993" fmla="*/ 7519512 w 8324850"/>
                <a:gd name="connsiteY1993" fmla="*/ 515779 h 1000125"/>
                <a:gd name="connsiteX1994" fmla="*/ 7521417 w 8324850"/>
                <a:gd name="connsiteY1994" fmla="*/ 507206 h 1000125"/>
                <a:gd name="connsiteX1995" fmla="*/ 7529037 w 8324850"/>
                <a:gd name="connsiteY1995" fmla="*/ 509111 h 1000125"/>
                <a:gd name="connsiteX1996" fmla="*/ 7528084 w 8324850"/>
                <a:gd name="connsiteY1996" fmla="*/ 510064 h 1000125"/>
                <a:gd name="connsiteX1997" fmla="*/ 7534751 w 8324850"/>
                <a:gd name="connsiteY1997" fmla="*/ 490061 h 1000125"/>
                <a:gd name="connsiteX1998" fmla="*/ 7526179 w 8324850"/>
                <a:gd name="connsiteY1998" fmla="*/ 495776 h 1000125"/>
                <a:gd name="connsiteX1999" fmla="*/ 7534751 w 8324850"/>
                <a:gd name="connsiteY1999" fmla="*/ 480536 h 1000125"/>
                <a:gd name="connsiteX2000" fmla="*/ 7535704 w 8324850"/>
                <a:gd name="connsiteY2000" fmla="*/ 480536 h 1000125"/>
                <a:gd name="connsiteX2001" fmla="*/ 7534751 w 8324850"/>
                <a:gd name="connsiteY2001" fmla="*/ 490061 h 1000125"/>
                <a:gd name="connsiteX2002" fmla="*/ 7537609 w 8324850"/>
                <a:gd name="connsiteY2002" fmla="*/ 469106 h 1000125"/>
                <a:gd name="connsiteX2003" fmla="*/ 7527131 w 8324850"/>
                <a:gd name="connsiteY2003" fmla="*/ 456724 h 1000125"/>
                <a:gd name="connsiteX2004" fmla="*/ 7528084 w 8324850"/>
                <a:gd name="connsiteY2004" fmla="*/ 454819 h 1000125"/>
                <a:gd name="connsiteX2005" fmla="*/ 7543324 w 8324850"/>
                <a:gd name="connsiteY2005" fmla="*/ 454819 h 1000125"/>
                <a:gd name="connsiteX2006" fmla="*/ 7537609 w 8324850"/>
                <a:gd name="connsiteY2006" fmla="*/ 469106 h 1000125"/>
                <a:gd name="connsiteX2007" fmla="*/ 7546181 w 8324850"/>
                <a:gd name="connsiteY2007" fmla="*/ 478631 h 1000125"/>
                <a:gd name="connsiteX2008" fmla="*/ 7544276 w 8324850"/>
                <a:gd name="connsiteY2008" fmla="*/ 476726 h 1000125"/>
                <a:gd name="connsiteX2009" fmla="*/ 7540467 w 8324850"/>
                <a:gd name="connsiteY2009" fmla="*/ 471964 h 1000125"/>
                <a:gd name="connsiteX2010" fmla="*/ 7540467 w 8324850"/>
                <a:gd name="connsiteY2010" fmla="*/ 471964 h 1000125"/>
                <a:gd name="connsiteX2011" fmla="*/ 7548087 w 8324850"/>
                <a:gd name="connsiteY2011" fmla="*/ 464344 h 1000125"/>
                <a:gd name="connsiteX2012" fmla="*/ 7547134 w 8324850"/>
                <a:gd name="connsiteY2012" fmla="*/ 475774 h 1000125"/>
                <a:gd name="connsiteX2013" fmla="*/ 7546181 w 8324850"/>
                <a:gd name="connsiteY2013" fmla="*/ 478631 h 1000125"/>
                <a:gd name="connsiteX2014" fmla="*/ 7547134 w 8324850"/>
                <a:gd name="connsiteY2014" fmla="*/ 474821 h 1000125"/>
                <a:gd name="connsiteX2015" fmla="*/ 7548087 w 8324850"/>
                <a:gd name="connsiteY2015" fmla="*/ 463391 h 1000125"/>
                <a:gd name="connsiteX2016" fmla="*/ 7554754 w 8324850"/>
                <a:gd name="connsiteY2016" fmla="*/ 456724 h 1000125"/>
                <a:gd name="connsiteX2017" fmla="*/ 7547134 w 8324850"/>
                <a:gd name="connsiteY2017" fmla="*/ 474821 h 1000125"/>
                <a:gd name="connsiteX2018" fmla="*/ 7555706 w 8324850"/>
                <a:gd name="connsiteY2018" fmla="*/ 456724 h 1000125"/>
                <a:gd name="connsiteX2019" fmla="*/ 7548087 w 8324850"/>
                <a:gd name="connsiteY2019" fmla="*/ 463391 h 1000125"/>
                <a:gd name="connsiteX2020" fmla="*/ 7549039 w 8324850"/>
                <a:gd name="connsiteY2020" fmla="*/ 454819 h 1000125"/>
                <a:gd name="connsiteX2021" fmla="*/ 7556659 w 8324850"/>
                <a:gd name="connsiteY2021" fmla="*/ 454819 h 1000125"/>
                <a:gd name="connsiteX2022" fmla="*/ 7555706 w 8324850"/>
                <a:gd name="connsiteY2022" fmla="*/ 456724 h 1000125"/>
                <a:gd name="connsiteX2023" fmla="*/ 7558564 w 8324850"/>
                <a:gd name="connsiteY2023" fmla="*/ 435769 h 1000125"/>
                <a:gd name="connsiteX2024" fmla="*/ 7551896 w 8324850"/>
                <a:gd name="connsiteY2024" fmla="*/ 443389 h 1000125"/>
                <a:gd name="connsiteX2025" fmla="*/ 7557612 w 8324850"/>
                <a:gd name="connsiteY2025" fmla="*/ 427196 h 1000125"/>
                <a:gd name="connsiteX2026" fmla="*/ 7558564 w 8324850"/>
                <a:gd name="connsiteY2026" fmla="*/ 427196 h 1000125"/>
                <a:gd name="connsiteX2027" fmla="*/ 7558564 w 8324850"/>
                <a:gd name="connsiteY2027" fmla="*/ 435769 h 1000125"/>
                <a:gd name="connsiteX2028" fmla="*/ 7557612 w 8324850"/>
                <a:gd name="connsiteY2028" fmla="*/ 414814 h 1000125"/>
                <a:gd name="connsiteX2029" fmla="*/ 7545229 w 8324850"/>
                <a:gd name="connsiteY2029" fmla="*/ 404336 h 1000125"/>
                <a:gd name="connsiteX2030" fmla="*/ 7546181 w 8324850"/>
                <a:gd name="connsiteY2030" fmla="*/ 401479 h 1000125"/>
                <a:gd name="connsiteX2031" fmla="*/ 7561421 w 8324850"/>
                <a:gd name="connsiteY2031" fmla="*/ 398621 h 1000125"/>
                <a:gd name="connsiteX2032" fmla="*/ 7557612 w 8324850"/>
                <a:gd name="connsiteY2032" fmla="*/ 414814 h 1000125"/>
                <a:gd name="connsiteX2033" fmla="*/ 7568089 w 8324850"/>
                <a:gd name="connsiteY2033" fmla="*/ 421481 h 1000125"/>
                <a:gd name="connsiteX2034" fmla="*/ 7564279 w 8324850"/>
                <a:gd name="connsiteY2034" fmla="*/ 419576 h 1000125"/>
                <a:gd name="connsiteX2035" fmla="*/ 7561421 w 8324850"/>
                <a:gd name="connsiteY2035" fmla="*/ 416719 h 1000125"/>
                <a:gd name="connsiteX2036" fmla="*/ 7561421 w 8324850"/>
                <a:gd name="connsiteY2036" fmla="*/ 415766 h 1000125"/>
                <a:gd name="connsiteX2037" fmla="*/ 7567137 w 8324850"/>
                <a:gd name="connsiteY2037" fmla="*/ 407194 h 1000125"/>
                <a:gd name="connsiteX2038" fmla="*/ 7568089 w 8324850"/>
                <a:gd name="connsiteY2038" fmla="*/ 418624 h 1000125"/>
                <a:gd name="connsiteX2039" fmla="*/ 7568089 w 8324850"/>
                <a:gd name="connsiteY2039" fmla="*/ 421481 h 1000125"/>
                <a:gd name="connsiteX2040" fmla="*/ 7569042 w 8324850"/>
                <a:gd name="connsiteY2040" fmla="*/ 417671 h 1000125"/>
                <a:gd name="connsiteX2041" fmla="*/ 7568089 w 8324850"/>
                <a:gd name="connsiteY2041" fmla="*/ 407194 h 1000125"/>
                <a:gd name="connsiteX2042" fmla="*/ 7572851 w 8324850"/>
                <a:gd name="connsiteY2042" fmla="*/ 399574 h 1000125"/>
                <a:gd name="connsiteX2043" fmla="*/ 7569042 w 8324850"/>
                <a:gd name="connsiteY2043" fmla="*/ 417671 h 1000125"/>
                <a:gd name="connsiteX2044" fmla="*/ 7572851 w 8324850"/>
                <a:gd name="connsiteY2044" fmla="*/ 398621 h 1000125"/>
                <a:gd name="connsiteX2045" fmla="*/ 7567137 w 8324850"/>
                <a:gd name="connsiteY2045" fmla="*/ 406241 h 1000125"/>
                <a:gd name="connsiteX2046" fmla="*/ 7566184 w 8324850"/>
                <a:gd name="connsiteY2046" fmla="*/ 397669 h 1000125"/>
                <a:gd name="connsiteX2047" fmla="*/ 7572851 w 8324850"/>
                <a:gd name="connsiteY2047" fmla="*/ 396716 h 1000125"/>
                <a:gd name="connsiteX2048" fmla="*/ 7572851 w 8324850"/>
                <a:gd name="connsiteY2048" fmla="*/ 398621 h 1000125"/>
                <a:gd name="connsiteX2049" fmla="*/ 7577614 w 8324850"/>
                <a:gd name="connsiteY2049" fmla="*/ 361474 h 1000125"/>
                <a:gd name="connsiteX2050" fmla="*/ 7571899 w 8324850"/>
                <a:gd name="connsiteY2050" fmla="*/ 359569 h 1000125"/>
                <a:gd name="connsiteX2051" fmla="*/ 7570946 w 8324850"/>
                <a:gd name="connsiteY2051" fmla="*/ 358616 h 1000125"/>
                <a:gd name="connsiteX2052" fmla="*/ 7570946 w 8324850"/>
                <a:gd name="connsiteY2052" fmla="*/ 356711 h 1000125"/>
                <a:gd name="connsiteX2053" fmla="*/ 7574756 w 8324850"/>
                <a:gd name="connsiteY2053" fmla="*/ 347186 h 1000125"/>
                <a:gd name="connsiteX2054" fmla="*/ 7577614 w 8324850"/>
                <a:gd name="connsiteY2054" fmla="*/ 357664 h 1000125"/>
                <a:gd name="connsiteX2055" fmla="*/ 7577614 w 8324850"/>
                <a:gd name="connsiteY2055" fmla="*/ 361474 h 1000125"/>
                <a:gd name="connsiteX2056" fmla="*/ 7578567 w 8324850"/>
                <a:gd name="connsiteY2056" fmla="*/ 356711 h 1000125"/>
                <a:gd name="connsiteX2057" fmla="*/ 7575709 w 8324850"/>
                <a:gd name="connsiteY2057" fmla="*/ 347186 h 1000125"/>
                <a:gd name="connsiteX2058" fmla="*/ 7578567 w 8324850"/>
                <a:gd name="connsiteY2058" fmla="*/ 339566 h 1000125"/>
                <a:gd name="connsiteX2059" fmla="*/ 7578567 w 8324850"/>
                <a:gd name="connsiteY2059" fmla="*/ 356711 h 1000125"/>
                <a:gd name="connsiteX2060" fmla="*/ 7578567 w 8324850"/>
                <a:gd name="connsiteY2060" fmla="*/ 337661 h 1000125"/>
                <a:gd name="connsiteX2061" fmla="*/ 7574756 w 8324850"/>
                <a:gd name="connsiteY2061" fmla="*/ 346234 h 1000125"/>
                <a:gd name="connsiteX2062" fmla="*/ 7572851 w 8324850"/>
                <a:gd name="connsiteY2062" fmla="*/ 337661 h 1000125"/>
                <a:gd name="connsiteX2063" fmla="*/ 7578567 w 8324850"/>
                <a:gd name="connsiteY2063" fmla="*/ 334804 h 1000125"/>
                <a:gd name="connsiteX2064" fmla="*/ 7578567 w 8324850"/>
                <a:gd name="connsiteY2064" fmla="*/ 337661 h 1000125"/>
                <a:gd name="connsiteX2065" fmla="*/ 7575709 w 8324850"/>
                <a:gd name="connsiteY2065" fmla="*/ 296704 h 1000125"/>
                <a:gd name="connsiteX2066" fmla="*/ 7576662 w 8324850"/>
                <a:gd name="connsiteY2066" fmla="*/ 300514 h 1000125"/>
                <a:gd name="connsiteX2067" fmla="*/ 7569994 w 8324850"/>
                <a:gd name="connsiteY2067" fmla="*/ 299561 h 1000125"/>
                <a:gd name="connsiteX2068" fmla="*/ 7569994 w 8324850"/>
                <a:gd name="connsiteY2068" fmla="*/ 297656 h 1000125"/>
                <a:gd name="connsiteX2069" fmla="*/ 7571899 w 8324850"/>
                <a:gd name="connsiteY2069" fmla="*/ 288131 h 1000125"/>
                <a:gd name="connsiteX2070" fmla="*/ 7575709 w 8324850"/>
                <a:gd name="connsiteY2070" fmla="*/ 296704 h 1000125"/>
                <a:gd name="connsiteX2071" fmla="*/ 7571899 w 8324850"/>
                <a:gd name="connsiteY2071" fmla="*/ 273844 h 1000125"/>
                <a:gd name="connsiteX2072" fmla="*/ 7572851 w 8324850"/>
                <a:gd name="connsiteY2072" fmla="*/ 276701 h 1000125"/>
                <a:gd name="connsiteX2073" fmla="*/ 7570946 w 8324850"/>
                <a:gd name="connsiteY2073" fmla="*/ 285274 h 1000125"/>
                <a:gd name="connsiteX2074" fmla="*/ 7567137 w 8324850"/>
                <a:gd name="connsiteY2074" fmla="*/ 276701 h 1000125"/>
                <a:gd name="connsiteX2075" fmla="*/ 7571899 w 8324850"/>
                <a:gd name="connsiteY2075" fmla="*/ 273844 h 1000125"/>
                <a:gd name="connsiteX2076" fmla="*/ 7566184 w 8324850"/>
                <a:gd name="connsiteY2076" fmla="*/ 277654 h 1000125"/>
                <a:gd name="connsiteX2077" fmla="*/ 7569994 w 8324850"/>
                <a:gd name="connsiteY2077" fmla="*/ 286226 h 1000125"/>
                <a:gd name="connsiteX2078" fmla="*/ 7568089 w 8324850"/>
                <a:gd name="connsiteY2078" fmla="*/ 295751 h 1000125"/>
                <a:gd name="connsiteX2079" fmla="*/ 7566184 w 8324850"/>
                <a:gd name="connsiteY2079" fmla="*/ 277654 h 1000125"/>
                <a:gd name="connsiteX2080" fmla="*/ 7566184 w 8324850"/>
                <a:gd name="connsiteY2080" fmla="*/ 277654 h 1000125"/>
                <a:gd name="connsiteX2081" fmla="*/ 7549992 w 8324850"/>
                <a:gd name="connsiteY2081" fmla="*/ 291941 h 1000125"/>
                <a:gd name="connsiteX2082" fmla="*/ 7549992 w 8324850"/>
                <a:gd name="connsiteY2082" fmla="*/ 289084 h 1000125"/>
                <a:gd name="connsiteX2083" fmla="*/ 7563326 w 8324850"/>
                <a:gd name="connsiteY2083" fmla="*/ 279559 h 1000125"/>
                <a:gd name="connsiteX2084" fmla="*/ 7566184 w 8324850"/>
                <a:gd name="connsiteY2084" fmla="*/ 296704 h 1000125"/>
                <a:gd name="connsiteX2085" fmla="*/ 7549992 w 8324850"/>
                <a:gd name="connsiteY2085" fmla="*/ 291941 h 1000125"/>
                <a:gd name="connsiteX2086" fmla="*/ 7563326 w 8324850"/>
                <a:gd name="connsiteY2086" fmla="*/ 265271 h 1000125"/>
                <a:gd name="connsiteX2087" fmla="*/ 7558564 w 8324850"/>
                <a:gd name="connsiteY2087" fmla="*/ 248126 h 1000125"/>
                <a:gd name="connsiteX2088" fmla="*/ 7558564 w 8324850"/>
                <a:gd name="connsiteY2088" fmla="*/ 248126 h 1000125"/>
                <a:gd name="connsiteX2089" fmla="*/ 7563326 w 8324850"/>
                <a:gd name="connsiteY2089" fmla="*/ 256699 h 1000125"/>
                <a:gd name="connsiteX2090" fmla="*/ 7563326 w 8324850"/>
                <a:gd name="connsiteY2090" fmla="*/ 265271 h 1000125"/>
                <a:gd name="connsiteX2091" fmla="*/ 7560469 w 8324850"/>
                <a:gd name="connsiteY2091" fmla="*/ 235744 h 1000125"/>
                <a:gd name="connsiteX2092" fmla="*/ 7562374 w 8324850"/>
                <a:gd name="connsiteY2092" fmla="*/ 239554 h 1000125"/>
                <a:gd name="connsiteX2093" fmla="*/ 7556659 w 8324850"/>
                <a:gd name="connsiteY2093" fmla="*/ 239554 h 1000125"/>
                <a:gd name="connsiteX2094" fmla="*/ 7555706 w 8324850"/>
                <a:gd name="connsiteY2094" fmla="*/ 237649 h 1000125"/>
                <a:gd name="connsiteX2095" fmla="*/ 7555706 w 8324850"/>
                <a:gd name="connsiteY2095" fmla="*/ 228124 h 1000125"/>
                <a:gd name="connsiteX2096" fmla="*/ 7560469 w 8324850"/>
                <a:gd name="connsiteY2096" fmla="*/ 235744 h 1000125"/>
                <a:gd name="connsiteX2097" fmla="*/ 7552849 w 8324850"/>
                <a:gd name="connsiteY2097" fmla="*/ 214789 h 1000125"/>
                <a:gd name="connsiteX2098" fmla="*/ 7553801 w 8324850"/>
                <a:gd name="connsiteY2098" fmla="*/ 217646 h 1000125"/>
                <a:gd name="connsiteX2099" fmla="*/ 7553801 w 8324850"/>
                <a:gd name="connsiteY2099" fmla="*/ 226219 h 1000125"/>
                <a:gd name="connsiteX2100" fmla="*/ 7548087 w 8324850"/>
                <a:gd name="connsiteY2100" fmla="*/ 218599 h 1000125"/>
                <a:gd name="connsiteX2101" fmla="*/ 7552849 w 8324850"/>
                <a:gd name="connsiteY2101" fmla="*/ 214789 h 1000125"/>
                <a:gd name="connsiteX2102" fmla="*/ 7545229 w 8324850"/>
                <a:gd name="connsiteY2102" fmla="*/ 222409 h 1000125"/>
                <a:gd name="connsiteX2103" fmla="*/ 7551896 w 8324850"/>
                <a:gd name="connsiteY2103" fmla="*/ 239554 h 1000125"/>
                <a:gd name="connsiteX2104" fmla="*/ 7534751 w 8324850"/>
                <a:gd name="connsiteY2104" fmla="*/ 237649 h 1000125"/>
                <a:gd name="connsiteX2105" fmla="*/ 7533799 w 8324850"/>
                <a:gd name="connsiteY2105" fmla="*/ 234791 h 1000125"/>
                <a:gd name="connsiteX2106" fmla="*/ 7545229 w 8324850"/>
                <a:gd name="connsiteY2106" fmla="*/ 222409 h 1000125"/>
                <a:gd name="connsiteX2107" fmla="*/ 7543324 w 8324850"/>
                <a:gd name="connsiteY2107" fmla="*/ 215741 h 1000125"/>
                <a:gd name="connsiteX2108" fmla="*/ 7545229 w 8324850"/>
                <a:gd name="connsiteY2108" fmla="*/ 220504 h 1000125"/>
                <a:gd name="connsiteX2109" fmla="*/ 7532846 w 8324850"/>
                <a:gd name="connsiteY2109" fmla="*/ 232886 h 1000125"/>
                <a:gd name="connsiteX2110" fmla="*/ 7532846 w 8324850"/>
                <a:gd name="connsiteY2110" fmla="*/ 232886 h 1000125"/>
                <a:gd name="connsiteX2111" fmla="*/ 7543324 w 8324850"/>
                <a:gd name="connsiteY2111" fmla="*/ 215741 h 1000125"/>
                <a:gd name="connsiteX2112" fmla="*/ 7532846 w 8324850"/>
                <a:gd name="connsiteY2112" fmla="*/ 230981 h 1000125"/>
                <a:gd name="connsiteX2113" fmla="*/ 7524274 w 8324850"/>
                <a:gd name="connsiteY2113" fmla="*/ 212884 h 1000125"/>
                <a:gd name="connsiteX2114" fmla="*/ 7542371 w 8324850"/>
                <a:gd name="connsiteY2114" fmla="*/ 213836 h 1000125"/>
                <a:gd name="connsiteX2115" fmla="*/ 7532846 w 8324850"/>
                <a:gd name="connsiteY2115" fmla="*/ 230981 h 1000125"/>
                <a:gd name="connsiteX2116" fmla="*/ 7541419 w 8324850"/>
                <a:gd name="connsiteY2116" fmla="*/ 211931 h 1000125"/>
                <a:gd name="connsiteX2117" fmla="*/ 7523321 w 8324850"/>
                <a:gd name="connsiteY2117" fmla="*/ 211931 h 1000125"/>
                <a:gd name="connsiteX2118" fmla="*/ 7522369 w 8324850"/>
                <a:gd name="connsiteY2118" fmla="*/ 209074 h 1000125"/>
                <a:gd name="connsiteX2119" fmla="*/ 7532846 w 8324850"/>
                <a:gd name="connsiteY2119" fmla="*/ 195739 h 1000125"/>
                <a:gd name="connsiteX2120" fmla="*/ 7541419 w 8324850"/>
                <a:gd name="connsiteY2120" fmla="*/ 211931 h 1000125"/>
                <a:gd name="connsiteX2121" fmla="*/ 7531894 w 8324850"/>
                <a:gd name="connsiteY2121" fmla="*/ 192881 h 1000125"/>
                <a:gd name="connsiteX2122" fmla="*/ 7521417 w 8324850"/>
                <a:gd name="connsiteY2122" fmla="*/ 206216 h 1000125"/>
                <a:gd name="connsiteX2123" fmla="*/ 7521417 w 8324850"/>
                <a:gd name="connsiteY2123" fmla="*/ 206216 h 1000125"/>
                <a:gd name="connsiteX2124" fmla="*/ 7529989 w 8324850"/>
                <a:gd name="connsiteY2124" fmla="*/ 188119 h 1000125"/>
                <a:gd name="connsiteX2125" fmla="*/ 7531894 w 8324850"/>
                <a:gd name="connsiteY2125" fmla="*/ 192881 h 1000125"/>
                <a:gd name="connsiteX2126" fmla="*/ 7520464 w 8324850"/>
                <a:gd name="connsiteY2126" fmla="*/ 205264 h 1000125"/>
                <a:gd name="connsiteX2127" fmla="*/ 7509987 w 8324850"/>
                <a:gd name="connsiteY2127" fmla="*/ 188119 h 1000125"/>
                <a:gd name="connsiteX2128" fmla="*/ 7529037 w 8324850"/>
                <a:gd name="connsiteY2128" fmla="*/ 187166 h 1000125"/>
                <a:gd name="connsiteX2129" fmla="*/ 7520464 w 8324850"/>
                <a:gd name="connsiteY2129" fmla="*/ 205264 h 1000125"/>
                <a:gd name="connsiteX2130" fmla="*/ 7527131 w 8324850"/>
                <a:gd name="connsiteY2130" fmla="*/ 185261 h 1000125"/>
                <a:gd name="connsiteX2131" fmla="*/ 7509034 w 8324850"/>
                <a:gd name="connsiteY2131" fmla="*/ 187166 h 1000125"/>
                <a:gd name="connsiteX2132" fmla="*/ 7507129 w 8324850"/>
                <a:gd name="connsiteY2132" fmla="*/ 184309 h 1000125"/>
                <a:gd name="connsiteX2133" fmla="*/ 7516654 w 8324850"/>
                <a:gd name="connsiteY2133" fmla="*/ 169069 h 1000125"/>
                <a:gd name="connsiteX2134" fmla="*/ 7527131 w 8324850"/>
                <a:gd name="connsiteY2134" fmla="*/ 185261 h 1000125"/>
                <a:gd name="connsiteX2135" fmla="*/ 7515701 w 8324850"/>
                <a:gd name="connsiteY2135" fmla="*/ 167164 h 1000125"/>
                <a:gd name="connsiteX2136" fmla="*/ 7506176 w 8324850"/>
                <a:gd name="connsiteY2136" fmla="*/ 182404 h 1000125"/>
                <a:gd name="connsiteX2137" fmla="*/ 7506176 w 8324850"/>
                <a:gd name="connsiteY2137" fmla="*/ 182404 h 1000125"/>
                <a:gd name="connsiteX2138" fmla="*/ 7512844 w 8324850"/>
                <a:gd name="connsiteY2138" fmla="*/ 163354 h 1000125"/>
                <a:gd name="connsiteX2139" fmla="*/ 7515701 w 8324850"/>
                <a:gd name="connsiteY2139" fmla="*/ 167164 h 1000125"/>
                <a:gd name="connsiteX2140" fmla="*/ 7505224 w 8324850"/>
                <a:gd name="connsiteY2140" fmla="*/ 180499 h 1000125"/>
                <a:gd name="connsiteX2141" fmla="*/ 7493794 w 8324850"/>
                <a:gd name="connsiteY2141" fmla="*/ 164306 h 1000125"/>
                <a:gd name="connsiteX2142" fmla="*/ 7512844 w 8324850"/>
                <a:gd name="connsiteY2142" fmla="*/ 161449 h 1000125"/>
                <a:gd name="connsiteX2143" fmla="*/ 7505224 w 8324850"/>
                <a:gd name="connsiteY2143" fmla="*/ 180499 h 1000125"/>
                <a:gd name="connsiteX2144" fmla="*/ 7510939 w 8324850"/>
                <a:gd name="connsiteY2144" fmla="*/ 159544 h 1000125"/>
                <a:gd name="connsiteX2145" fmla="*/ 7492842 w 8324850"/>
                <a:gd name="connsiteY2145" fmla="*/ 163354 h 1000125"/>
                <a:gd name="connsiteX2146" fmla="*/ 7490937 w 8324850"/>
                <a:gd name="connsiteY2146" fmla="*/ 160496 h 1000125"/>
                <a:gd name="connsiteX2147" fmla="*/ 7499509 w 8324850"/>
                <a:gd name="connsiteY2147" fmla="*/ 144304 h 1000125"/>
                <a:gd name="connsiteX2148" fmla="*/ 7510939 w 8324850"/>
                <a:gd name="connsiteY2148" fmla="*/ 159544 h 1000125"/>
                <a:gd name="connsiteX2149" fmla="*/ 7497604 w 8324850"/>
                <a:gd name="connsiteY2149" fmla="*/ 143351 h 1000125"/>
                <a:gd name="connsiteX2150" fmla="*/ 7489031 w 8324850"/>
                <a:gd name="connsiteY2150" fmla="*/ 159544 h 1000125"/>
                <a:gd name="connsiteX2151" fmla="*/ 7494746 w 8324850"/>
                <a:gd name="connsiteY2151" fmla="*/ 139541 h 1000125"/>
                <a:gd name="connsiteX2152" fmla="*/ 7497604 w 8324850"/>
                <a:gd name="connsiteY2152" fmla="*/ 143351 h 1000125"/>
                <a:gd name="connsiteX2153" fmla="*/ 7488079 w 8324850"/>
                <a:gd name="connsiteY2153" fmla="*/ 157639 h 1000125"/>
                <a:gd name="connsiteX2154" fmla="*/ 7474744 w 8324850"/>
                <a:gd name="connsiteY2154" fmla="*/ 142399 h 1000125"/>
                <a:gd name="connsiteX2155" fmla="*/ 7493794 w 8324850"/>
                <a:gd name="connsiteY2155" fmla="*/ 137636 h 1000125"/>
                <a:gd name="connsiteX2156" fmla="*/ 7488079 w 8324850"/>
                <a:gd name="connsiteY2156" fmla="*/ 157639 h 1000125"/>
                <a:gd name="connsiteX2157" fmla="*/ 7478554 w 8324850"/>
                <a:gd name="connsiteY2157" fmla="*/ 122396 h 1000125"/>
                <a:gd name="connsiteX2158" fmla="*/ 7491889 w 8324850"/>
                <a:gd name="connsiteY2158" fmla="*/ 136684 h 1000125"/>
                <a:gd name="connsiteX2159" fmla="*/ 7473792 w 8324850"/>
                <a:gd name="connsiteY2159" fmla="*/ 142399 h 1000125"/>
                <a:gd name="connsiteX2160" fmla="*/ 7471887 w 8324850"/>
                <a:gd name="connsiteY2160" fmla="*/ 140494 h 1000125"/>
                <a:gd name="connsiteX2161" fmla="*/ 7478554 w 8324850"/>
                <a:gd name="connsiteY2161" fmla="*/ 122396 h 1000125"/>
                <a:gd name="connsiteX2162" fmla="*/ 7476649 w 8324850"/>
                <a:gd name="connsiteY2162" fmla="*/ 120491 h 1000125"/>
                <a:gd name="connsiteX2163" fmla="*/ 7469981 w 8324850"/>
                <a:gd name="connsiteY2163" fmla="*/ 137636 h 1000125"/>
                <a:gd name="connsiteX2164" fmla="*/ 7473792 w 8324850"/>
                <a:gd name="connsiteY2164" fmla="*/ 117634 h 1000125"/>
                <a:gd name="connsiteX2165" fmla="*/ 7476649 w 8324850"/>
                <a:gd name="connsiteY2165" fmla="*/ 120491 h 1000125"/>
                <a:gd name="connsiteX2166" fmla="*/ 7472839 w 8324850"/>
                <a:gd name="connsiteY2166" fmla="*/ 116681 h 1000125"/>
                <a:gd name="connsiteX2167" fmla="*/ 7469029 w 8324850"/>
                <a:gd name="connsiteY2167" fmla="*/ 136684 h 1000125"/>
                <a:gd name="connsiteX2168" fmla="*/ 7453789 w 8324850"/>
                <a:gd name="connsiteY2168" fmla="*/ 123349 h 1000125"/>
                <a:gd name="connsiteX2169" fmla="*/ 7472839 w 8324850"/>
                <a:gd name="connsiteY2169" fmla="*/ 116681 h 1000125"/>
                <a:gd name="connsiteX2170" fmla="*/ 7470934 w 8324850"/>
                <a:gd name="connsiteY2170" fmla="*/ 114776 h 1000125"/>
                <a:gd name="connsiteX2171" fmla="*/ 7452837 w 8324850"/>
                <a:gd name="connsiteY2171" fmla="*/ 121444 h 1000125"/>
                <a:gd name="connsiteX2172" fmla="*/ 7450931 w 8324850"/>
                <a:gd name="connsiteY2172" fmla="*/ 119539 h 1000125"/>
                <a:gd name="connsiteX2173" fmla="*/ 7455694 w 8324850"/>
                <a:gd name="connsiteY2173" fmla="*/ 101441 h 1000125"/>
                <a:gd name="connsiteX2174" fmla="*/ 7470934 w 8324850"/>
                <a:gd name="connsiteY2174" fmla="*/ 114776 h 1000125"/>
                <a:gd name="connsiteX2175" fmla="*/ 7453789 w 8324850"/>
                <a:gd name="connsiteY2175" fmla="*/ 100489 h 1000125"/>
                <a:gd name="connsiteX2176" fmla="*/ 7449026 w 8324850"/>
                <a:gd name="connsiteY2176" fmla="*/ 117634 h 1000125"/>
                <a:gd name="connsiteX2177" fmla="*/ 7450931 w 8324850"/>
                <a:gd name="connsiteY2177" fmla="*/ 98584 h 1000125"/>
                <a:gd name="connsiteX2178" fmla="*/ 7453789 w 8324850"/>
                <a:gd name="connsiteY2178" fmla="*/ 100489 h 1000125"/>
                <a:gd name="connsiteX2179" fmla="*/ 7448074 w 8324850"/>
                <a:gd name="connsiteY2179" fmla="*/ 117634 h 1000125"/>
                <a:gd name="connsiteX2180" fmla="*/ 7431881 w 8324850"/>
                <a:gd name="connsiteY2180" fmla="*/ 105251 h 1000125"/>
                <a:gd name="connsiteX2181" fmla="*/ 7449979 w 8324850"/>
                <a:gd name="connsiteY2181" fmla="*/ 96679 h 1000125"/>
                <a:gd name="connsiteX2182" fmla="*/ 7448074 w 8324850"/>
                <a:gd name="connsiteY2182" fmla="*/ 117634 h 1000125"/>
                <a:gd name="connsiteX2183" fmla="*/ 7447121 w 8324850"/>
                <a:gd name="connsiteY2183" fmla="*/ 95726 h 1000125"/>
                <a:gd name="connsiteX2184" fmla="*/ 7429976 w 8324850"/>
                <a:gd name="connsiteY2184" fmla="*/ 104299 h 1000125"/>
                <a:gd name="connsiteX2185" fmla="*/ 7427119 w 8324850"/>
                <a:gd name="connsiteY2185" fmla="*/ 102394 h 1000125"/>
                <a:gd name="connsiteX2186" fmla="*/ 7429976 w 8324850"/>
                <a:gd name="connsiteY2186" fmla="*/ 84296 h 1000125"/>
                <a:gd name="connsiteX2187" fmla="*/ 7447121 w 8324850"/>
                <a:gd name="connsiteY2187" fmla="*/ 95726 h 1000125"/>
                <a:gd name="connsiteX2188" fmla="*/ 7429024 w 8324850"/>
                <a:gd name="connsiteY2188" fmla="*/ 83344 h 1000125"/>
                <a:gd name="connsiteX2189" fmla="*/ 7426167 w 8324850"/>
                <a:gd name="connsiteY2189" fmla="*/ 100489 h 1000125"/>
                <a:gd name="connsiteX2190" fmla="*/ 7426167 w 8324850"/>
                <a:gd name="connsiteY2190" fmla="*/ 81439 h 1000125"/>
                <a:gd name="connsiteX2191" fmla="*/ 7429024 w 8324850"/>
                <a:gd name="connsiteY2191" fmla="*/ 83344 h 1000125"/>
                <a:gd name="connsiteX2192" fmla="*/ 7428071 w 8324850"/>
                <a:gd name="connsiteY2192" fmla="*/ 110966 h 1000125"/>
                <a:gd name="connsiteX2193" fmla="*/ 7289006 w 8324850"/>
                <a:gd name="connsiteY2193" fmla="*/ 302419 h 1000125"/>
                <a:gd name="connsiteX2194" fmla="*/ 7287101 w 8324850"/>
                <a:gd name="connsiteY2194" fmla="*/ 301466 h 1000125"/>
                <a:gd name="connsiteX2195" fmla="*/ 7405212 w 8324850"/>
                <a:gd name="connsiteY2195" fmla="*/ 96679 h 1000125"/>
                <a:gd name="connsiteX2196" fmla="*/ 7428071 w 8324850"/>
                <a:gd name="connsiteY2196" fmla="*/ 110966 h 1000125"/>
                <a:gd name="connsiteX2197" fmla="*/ 7424262 w 8324850"/>
                <a:gd name="connsiteY2197" fmla="*/ 79534 h 1000125"/>
                <a:gd name="connsiteX2198" fmla="*/ 7424262 w 8324850"/>
                <a:gd name="connsiteY2198" fmla="*/ 100489 h 1000125"/>
                <a:gd name="connsiteX2199" fmla="*/ 7407117 w 8324850"/>
                <a:gd name="connsiteY2199" fmla="*/ 90011 h 1000125"/>
                <a:gd name="connsiteX2200" fmla="*/ 7424262 w 8324850"/>
                <a:gd name="connsiteY2200" fmla="*/ 79534 h 1000125"/>
                <a:gd name="connsiteX2201" fmla="*/ 7404259 w 8324850"/>
                <a:gd name="connsiteY2201" fmla="*/ 69056 h 1000125"/>
                <a:gd name="connsiteX2202" fmla="*/ 7422356 w 8324850"/>
                <a:gd name="connsiteY2202" fmla="*/ 78581 h 1000125"/>
                <a:gd name="connsiteX2203" fmla="*/ 7406164 w 8324850"/>
                <a:gd name="connsiteY2203" fmla="*/ 89059 h 1000125"/>
                <a:gd name="connsiteX2204" fmla="*/ 7403306 w 8324850"/>
                <a:gd name="connsiteY2204" fmla="*/ 87154 h 1000125"/>
                <a:gd name="connsiteX2205" fmla="*/ 7404259 w 8324850"/>
                <a:gd name="connsiteY2205" fmla="*/ 69056 h 1000125"/>
                <a:gd name="connsiteX2206" fmla="*/ 7400449 w 8324850"/>
                <a:gd name="connsiteY2206" fmla="*/ 86201 h 1000125"/>
                <a:gd name="connsiteX2207" fmla="*/ 7382351 w 8324850"/>
                <a:gd name="connsiteY2207" fmla="*/ 77629 h 1000125"/>
                <a:gd name="connsiteX2208" fmla="*/ 7398544 w 8324850"/>
                <a:gd name="connsiteY2208" fmla="*/ 65246 h 1000125"/>
                <a:gd name="connsiteX2209" fmla="*/ 7400449 w 8324850"/>
                <a:gd name="connsiteY2209" fmla="*/ 86201 h 1000125"/>
                <a:gd name="connsiteX2210" fmla="*/ 7394734 w 8324850"/>
                <a:gd name="connsiteY2210" fmla="*/ 64294 h 1000125"/>
                <a:gd name="connsiteX2211" fmla="*/ 7379494 w 8324850"/>
                <a:gd name="connsiteY2211" fmla="*/ 76676 h 1000125"/>
                <a:gd name="connsiteX2212" fmla="*/ 7376637 w 8324850"/>
                <a:gd name="connsiteY2212" fmla="*/ 75724 h 1000125"/>
                <a:gd name="connsiteX2213" fmla="*/ 7375684 w 8324850"/>
                <a:gd name="connsiteY2213" fmla="*/ 56674 h 1000125"/>
                <a:gd name="connsiteX2214" fmla="*/ 7394734 w 8324850"/>
                <a:gd name="connsiteY2214" fmla="*/ 64294 h 1000125"/>
                <a:gd name="connsiteX2215" fmla="*/ 7376637 w 8324850"/>
                <a:gd name="connsiteY2215" fmla="*/ 82391 h 1000125"/>
                <a:gd name="connsiteX2216" fmla="*/ 7280434 w 8324850"/>
                <a:gd name="connsiteY2216" fmla="*/ 298609 h 1000125"/>
                <a:gd name="connsiteX2217" fmla="*/ 7278529 w 8324850"/>
                <a:gd name="connsiteY2217" fmla="*/ 297656 h 1000125"/>
                <a:gd name="connsiteX2218" fmla="*/ 7351871 w 8324850"/>
                <a:gd name="connsiteY2218" fmla="*/ 72866 h 1000125"/>
                <a:gd name="connsiteX2219" fmla="*/ 7376637 w 8324850"/>
                <a:gd name="connsiteY2219" fmla="*/ 82391 h 1000125"/>
                <a:gd name="connsiteX2220" fmla="*/ 7369969 w 8324850"/>
                <a:gd name="connsiteY2220" fmla="*/ 53816 h 1000125"/>
                <a:gd name="connsiteX2221" fmla="*/ 7373779 w 8324850"/>
                <a:gd name="connsiteY2221" fmla="*/ 74771 h 1000125"/>
                <a:gd name="connsiteX2222" fmla="*/ 7354729 w 8324850"/>
                <a:gd name="connsiteY2222" fmla="*/ 68104 h 1000125"/>
                <a:gd name="connsiteX2223" fmla="*/ 7369969 w 8324850"/>
                <a:gd name="connsiteY2223" fmla="*/ 53816 h 1000125"/>
                <a:gd name="connsiteX2224" fmla="*/ 7366159 w 8324850"/>
                <a:gd name="connsiteY2224" fmla="*/ 52864 h 1000125"/>
                <a:gd name="connsiteX2225" fmla="*/ 7352824 w 8324850"/>
                <a:gd name="connsiteY2225" fmla="*/ 67151 h 1000125"/>
                <a:gd name="connsiteX2226" fmla="*/ 7349967 w 8324850"/>
                <a:gd name="connsiteY2226" fmla="*/ 66199 h 1000125"/>
                <a:gd name="connsiteX2227" fmla="*/ 7347109 w 8324850"/>
                <a:gd name="connsiteY2227" fmla="*/ 47149 h 1000125"/>
                <a:gd name="connsiteX2228" fmla="*/ 7366159 w 8324850"/>
                <a:gd name="connsiteY2228" fmla="*/ 52864 h 1000125"/>
                <a:gd name="connsiteX2229" fmla="*/ 7347109 w 8324850"/>
                <a:gd name="connsiteY2229" fmla="*/ 65246 h 1000125"/>
                <a:gd name="connsiteX2230" fmla="*/ 7327106 w 8324850"/>
                <a:gd name="connsiteY2230" fmla="*/ 60484 h 1000125"/>
                <a:gd name="connsiteX2231" fmla="*/ 7341394 w 8324850"/>
                <a:gd name="connsiteY2231" fmla="*/ 45244 h 1000125"/>
                <a:gd name="connsiteX2232" fmla="*/ 7347109 w 8324850"/>
                <a:gd name="connsiteY2232" fmla="*/ 65246 h 1000125"/>
                <a:gd name="connsiteX2233" fmla="*/ 7336631 w 8324850"/>
                <a:gd name="connsiteY2233" fmla="*/ 44291 h 1000125"/>
                <a:gd name="connsiteX2234" fmla="*/ 7324249 w 8324850"/>
                <a:gd name="connsiteY2234" fmla="*/ 59531 h 1000125"/>
                <a:gd name="connsiteX2235" fmla="*/ 7321392 w 8324850"/>
                <a:gd name="connsiteY2235" fmla="*/ 58579 h 1000125"/>
                <a:gd name="connsiteX2236" fmla="*/ 7316629 w 8324850"/>
                <a:gd name="connsiteY2236" fmla="*/ 39529 h 1000125"/>
                <a:gd name="connsiteX2237" fmla="*/ 7336631 w 8324850"/>
                <a:gd name="connsiteY2237" fmla="*/ 44291 h 1000125"/>
                <a:gd name="connsiteX2238" fmla="*/ 7310914 w 8324850"/>
                <a:gd name="connsiteY2238" fmla="*/ 38576 h 1000125"/>
                <a:gd name="connsiteX2239" fmla="*/ 7318534 w 8324850"/>
                <a:gd name="connsiteY2239" fmla="*/ 57626 h 1000125"/>
                <a:gd name="connsiteX2240" fmla="*/ 7298531 w 8324850"/>
                <a:gd name="connsiteY2240" fmla="*/ 54769 h 1000125"/>
                <a:gd name="connsiteX2241" fmla="*/ 7310914 w 8324850"/>
                <a:gd name="connsiteY2241" fmla="*/ 38576 h 1000125"/>
                <a:gd name="connsiteX2242" fmla="*/ 7307104 w 8324850"/>
                <a:gd name="connsiteY2242" fmla="*/ 38576 h 1000125"/>
                <a:gd name="connsiteX2243" fmla="*/ 7296626 w 8324850"/>
                <a:gd name="connsiteY2243" fmla="*/ 54769 h 1000125"/>
                <a:gd name="connsiteX2244" fmla="*/ 7293769 w 8324850"/>
                <a:gd name="connsiteY2244" fmla="*/ 54769 h 1000125"/>
                <a:gd name="connsiteX2245" fmla="*/ 7287101 w 8324850"/>
                <a:gd name="connsiteY2245" fmla="*/ 36671 h 1000125"/>
                <a:gd name="connsiteX2246" fmla="*/ 7307104 w 8324850"/>
                <a:gd name="connsiteY2246" fmla="*/ 38576 h 1000125"/>
                <a:gd name="connsiteX2247" fmla="*/ 7289959 w 8324850"/>
                <a:gd name="connsiteY2247" fmla="*/ 54769 h 1000125"/>
                <a:gd name="connsiteX2248" fmla="*/ 7269004 w 8324850"/>
                <a:gd name="connsiteY2248" fmla="*/ 53816 h 1000125"/>
                <a:gd name="connsiteX2249" fmla="*/ 7280434 w 8324850"/>
                <a:gd name="connsiteY2249" fmla="*/ 36671 h 1000125"/>
                <a:gd name="connsiteX2250" fmla="*/ 7289959 w 8324850"/>
                <a:gd name="connsiteY2250" fmla="*/ 54769 h 1000125"/>
                <a:gd name="connsiteX2251" fmla="*/ 7275671 w 8324850"/>
                <a:gd name="connsiteY2251" fmla="*/ 35719 h 1000125"/>
                <a:gd name="connsiteX2252" fmla="*/ 7267099 w 8324850"/>
                <a:gd name="connsiteY2252" fmla="*/ 52864 h 1000125"/>
                <a:gd name="connsiteX2253" fmla="*/ 7266146 w 8324850"/>
                <a:gd name="connsiteY2253" fmla="*/ 52864 h 1000125"/>
                <a:gd name="connsiteX2254" fmla="*/ 7264242 w 8324850"/>
                <a:gd name="connsiteY2254" fmla="*/ 52864 h 1000125"/>
                <a:gd name="connsiteX2255" fmla="*/ 7255669 w 8324850"/>
                <a:gd name="connsiteY2255" fmla="*/ 35719 h 1000125"/>
                <a:gd name="connsiteX2256" fmla="*/ 7275671 w 8324850"/>
                <a:gd name="connsiteY2256" fmla="*/ 35719 h 1000125"/>
                <a:gd name="connsiteX2257" fmla="*/ 7250906 w 8324850"/>
                <a:gd name="connsiteY2257" fmla="*/ 35719 h 1000125"/>
                <a:gd name="connsiteX2258" fmla="*/ 7262337 w 8324850"/>
                <a:gd name="connsiteY2258" fmla="*/ 52864 h 1000125"/>
                <a:gd name="connsiteX2259" fmla="*/ 7241381 w 8324850"/>
                <a:gd name="connsiteY2259" fmla="*/ 53816 h 1000125"/>
                <a:gd name="connsiteX2260" fmla="*/ 7250906 w 8324850"/>
                <a:gd name="connsiteY2260" fmla="*/ 35719 h 1000125"/>
                <a:gd name="connsiteX2261" fmla="*/ 7245192 w 8324850"/>
                <a:gd name="connsiteY2261" fmla="*/ 36671 h 1000125"/>
                <a:gd name="connsiteX2262" fmla="*/ 7238524 w 8324850"/>
                <a:gd name="connsiteY2262" fmla="*/ 54769 h 1000125"/>
                <a:gd name="connsiteX2263" fmla="*/ 7235667 w 8324850"/>
                <a:gd name="connsiteY2263" fmla="*/ 54769 h 1000125"/>
                <a:gd name="connsiteX2264" fmla="*/ 7225189 w 8324850"/>
                <a:gd name="connsiteY2264" fmla="*/ 38576 h 1000125"/>
                <a:gd name="connsiteX2265" fmla="*/ 7245192 w 8324850"/>
                <a:gd name="connsiteY2265" fmla="*/ 36671 h 1000125"/>
                <a:gd name="connsiteX2266" fmla="*/ 7220426 w 8324850"/>
                <a:gd name="connsiteY2266" fmla="*/ 39529 h 1000125"/>
                <a:gd name="connsiteX2267" fmla="*/ 7232809 w 8324850"/>
                <a:gd name="connsiteY2267" fmla="*/ 55721 h 1000125"/>
                <a:gd name="connsiteX2268" fmla="*/ 7212806 w 8324850"/>
                <a:gd name="connsiteY2268" fmla="*/ 58579 h 1000125"/>
                <a:gd name="connsiteX2269" fmla="*/ 7220426 w 8324850"/>
                <a:gd name="connsiteY2269" fmla="*/ 39529 h 1000125"/>
                <a:gd name="connsiteX2270" fmla="*/ 7214712 w 8324850"/>
                <a:gd name="connsiteY2270" fmla="*/ 40481 h 1000125"/>
                <a:gd name="connsiteX2271" fmla="*/ 7209949 w 8324850"/>
                <a:gd name="connsiteY2271" fmla="*/ 58579 h 1000125"/>
                <a:gd name="connsiteX2272" fmla="*/ 7207092 w 8324850"/>
                <a:gd name="connsiteY2272" fmla="*/ 59531 h 1000125"/>
                <a:gd name="connsiteX2273" fmla="*/ 7194709 w 8324850"/>
                <a:gd name="connsiteY2273" fmla="*/ 44291 h 1000125"/>
                <a:gd name="connsiteX2274" fmla="*/ 7214712 w 8324850"/>
                <a:gd name="connsiteY2274" fmla="*/ 40481 h 1000125"/>
                <a:gd name="connsiteX2275" fmla="*/ 7190899 w 8324850"/>
                <a:gd name="connsiteY2275" fmla="*/ 45244 h 1000125"/>
                <a:gd name="connsiteX2276" fmla="*/ 7204234 w 8324850"/>
                <a:gd name="connsiteY2276" fmla="*/ 60484 h 1000125"/>
                <a:gd name="connsiteX2277" fmla="*/ 7184231 w 8324850"/>
                <a:gd name="connsiteY2277" fmla="*/ 65246 h 1000125"/>
                <a:gd name="connsiteX2278" fmla="*/ 7190899 w 8324850"/>
                <a:gd name="connsiteY2278" fmla="*/ 45244 h 1000125"/>
                <a:gd name="connsiteX2279" fmla="*/ 7185184 w 8324850"/>
                <a:gd name="connsiteY2279" fmla="*/ 47149 h 1000125"/>
                <a:gd name="connsiteX2280" fmla="*/ 7182326 w 8324850"/>
                <a:gd name="connsiteY2280" fmla="*/ 66199 h 1000125"/>
                <a:gd name="connsiteX2281" fmla="*/ 7179469 w 8324850"/>
                <a:gd name="connsiteY2281" fmla="*/ 67151 h 1000125"/>
                <a:gd name="connsiteX2282" fmla="*/ 7166134 w 8324850"/>
                <a:gd name="connsiteY2282" fmla="*/ 53816 h 1000125"/>
                <a:gd name="connsiteX2283" fmla="*/ 7185184 w 8324850"/>
                <a:gd name="connsiteY2283" fmla="*/ 47149 h 1000125"/>
                <a:gd name="connsiteX2284" fmla="*/ 7161371 w 8324850"/>
                <a:gd name="connsiteY2284" fmla="*/ 54769 h 1000125"/>
                <a:gd name="connsiteX2285" fmla="*/ 7176612 w 8324850"/>
                <a:gd name="connsiteY2285" fmla="*/ 68104 h 1000125"/>
                <a:gd name="connsiteX2286" fmla="*/ 7157562 w 8324850"/>
                <a:gd name="connsiteY2286" fmla="*/ 74771 h 1000125"/>
                <a:gd name="connsiteX2287" fmla="*/ 7161371 w 8324850"/>
                <a:gd name="connsiteY2287" fmla="*/ 54769 h 1000125"/>
                <a:gd name="connsiteX2288" fmla="*/ 7178517 w 8324850"/>
                <a:gd name="connsiteY2288" fmla="*/ 73819 h 1000125"/>
                <a:gd name="connsiteX2289" fmla="*/ 7250906 w 8324850"/>
                <a:gd name="connsiteY2289" fmla="*/ 297656 h 1000125"/>
                <a:gd name="connsiteX2290" fmla="*/ 7249001 w 8324850"/>
                <a:gd name="connsiteY2290" fmla="*/ 298609 h 1000125"/>
                <a:gd name="connsiteX2291" fmla="*/ 7153751 w 8324850"/>
                <a:gd name="connsiteY2291" fmla="*/ 83344 h 1000125"/>
                <a:gd name="connsiteX2292" fmla="*/ 7178517 w 8324850"/>
                <a:gd name="connsiteY2292" fmla="*/ 73819 h 1000125"/>
                <a:gd name="connsiteX2293" fmla="*/ 7155656 w 8324850"/>
                <a:gd name="connsiteY2293" fmla="*/ 56674 h 1000125"/>
                <a:gd name="connsiteX2294" fmla="*/ 7154704 w 8324850"/>
                <a:gd name="connsiteY2294" fmla="*/ 75724 h 1000125"/>
                <a:gd name="connsiteX2295" fmla="*/ 7151846 w 8324850"/>
                <a:gd name="connsiteY2295" fmla="*/ 76676 h 1000125"/>
                <a:gd name="connsiteX2296" fmla="*/ 7137559 w 8324850"/>
                <a:gd name="connsiteY2296" fmla="*/ 64294 h 1000125"/>
                <a:gd name="connsiteX2297" fmla="*/ 7155656 w 8324850"/>
                <a:gd name="connsiteY2297" fmla="*/ 56674 h 1000125"/>
                <a:gd name="connsiteX2298" fmla="*/ 7133749 w 8324850"/>
                <a:gd name="connsiteY2298" fmla="*/ 66199 h 1000125"/>
                <a:gd name="connsiteX2299" fmla="*/ 7149942 w 8324850"/>
                <a:gd name="connsiteY2299" fmla="*/ 77629 h 1000125"/>
                <a:gd name="connsiteX2300" fmla="*/ 7131844 w 8324850"/>
                <a:gd name="connsiteY2300" fmla="*/ 86201 h 1000125"/>
                <a:gd name="connsiteX2301" fmla="*/ 7133749 w 8324850"/>
                <a:gd name="connsiteY2301" fmla="*/ 66199 h 1000125"/>
                <a:gd name="connsiteX2302" fmla="*/ 7128034 w 8324850"/>
                <a:gd name="connsiteY2302" fmla="*/ 70009 h 1000125"/>
                <a:gd name="connsiteX2303" fmla="*/ 7128987 w 8324850"/>
                <a:gd name="connsiteY2303" fmla="*/ 88106 h 1000125"/>
                <a:gd name="connsiteX2304" fmla="*/ 7126129 w 8324850"/>
                <a:gd name="connsiteY2304" fmla="*/ 90011 h 1000125"/>
                <a:gd name="connsiteX2305" fmla="*/ 7109937 w 8324850"/>
                <a:gd name="connsiteY2305" fmla="*/ 79534 h 1000125"/>
                <a:gd name="connsiteX2306" fmla="*/ 7128034 w 8324850"/>
                <a:gd name="connsiteY2306" fmla="*/ 70009 h 1000125"/>
                <a:gd name="connsiteX2307" fmla="*/ 7107079 w 8324850"/>
                <a:gd name="connsiteY2307" fmla="*/ 81439 h 1000125"/>
                <a:gd name="connsiteX2308" fmla="*/ 7124224 w 8324850"/>
                <a:gd name="connsiteY2308" fmla="*/ 90964 h 1000125"/>
                <a:gd name="connsiteX2309" fmla="*/ 7107079 w 8324850"/>
                <a:gd name="connsiteY2309" fmla="*/ 101441 h 1000125"/>
                <a:gd name="connsiteX2310" fmla="*/ 7107079 w 8324850"/>
                <a:gd name="connsiteY2310" fmla="*/ 81439 h 1000125"/>
                <a:gd name="connsiteX2311" fmla="*/ 7106126 w 8324850"/>
                <a:gd name="connsiteY2311" fmla="*/ 82391 h 1000125"/>
                <a:gd name="connsiteX2312" fmla="*/ 7106126 w 8324850"/>
                <a:gd name="connsiteY2312" fmla="*/ 101441 h 1000125"/>
                <a:gd name="connsiteX2313" fmla="*/ 7103269 w 8324850"/>
                <a:gd name="connsiteY2313" fmla="*/ 84296 h 1000125"/>
                <a:gd name="connsiteX2314" fmla="*/ 7106126 w 8324850"/>
                <a:gd name="connsiteY2314" fmla="*/ 82391 h 1000125"/>
                <a:gd name="connsiteX2315" fmla="*/ 7101364 w 8324850"/>
                <a:gd name="connsiteY2315" fmla="*/ 85249 h 1000125"/>
                <a:gd name="connsiteX2316" fmla="*/ 7104221 w 8324850"/>
                <a:gd name="connsiteY2316" fmla="*/ 103346 h 1000125"/>
                <a:gd name="connsiteX2317" fmla="*/ 7101364 w 8324850"/>
                <a:gd name="connsiteY2317" fmla="*/ 105251 h 1000125"/>
                <a:gd name="connsiteX2318" fmla="*/ 7085171 w 8324850"/>
                <a:gd name="connsiteY2318" fmla="*/ 96679 h 1000125"/>
                <a:gd name="connsiteX2319" fmla="*/ 7101364 w 8324850"/>
                <a:gd name="connsiteY2319" fmla="*/ 85249 h 1000125"/>
                <a:gd name="connsiteX2320" fmla="*/ 7100412 w 8324850"/>
                <a:gd name="connsiteY2320" fmla="*/ 106204 h 1000125"/>
                <a:gd name="connsiteX2321" fmla="*/ 7084219 w 8324850"/>
                <a:gd name="connsiteY2321" fmla="*/ 117634 h 1000125"/>
                <a:gd name="connsiteX2322" fmla="*/ 7082314 w 8324850"/>
                <a:gd name="connsiteY2322" fmla="*/ 97631 h 1000125"/>
                <a:gd name="connsiteX2323" fmla="*/ 7100412 w 8324850"/>
                <a:gd name="connsiteY2323" fmla="*/ 106204 h 1000125"/>
                <a:gd name="connsiteX2324" fmla="*/ 7081362 w 8324850"/>
                <a:gd name="connsiteY2324" fmla="*/ 99536 h 1000125"/>
                <a:gd name="connsiteX2325" fmla="*/ 7083267 w 8324850"/>
                <a:gd name="connsiteY2325" fmla="*/ 118586 h 1000125"/>
                <a:gd name="connsiteX2326" fmla="*/ 7078504 w 8324850"/>
                <a:gd name="connsiteY2326" fmla="*/ 101441 h 1000125"/>
                <a:gd name="connsiteX2327" fmla="*/ 7081362 w 8324850"/>
                <a:gd name="connsiteY2327" fmla="*/ 99536 h 1000125"/>
                <a:gd name="connsiteX2328" fmla="*/ 7077551 w 8324850"/>
                <a:gd name="connsiteY2328" fmla="*/ 102394 h 1000125"/>
                <a:gd name="connsiteX2329" fmla="*/ 7082314 w 8324850"/>
                <a:gd name="connsiteY2329" fmla="*/ 119539 h 1000125"/>
                <a:gd name="connsiteX2330" fmla="*/ 7079456 w 8324850"/>
                <a:gd name="connsiteY2330" fmla="*/ 121444 h 1000125"/>
                <a:gd name="connsiteX2331" fmla="*/ 7062312 w 8324850"/>
                <a:gd name="connsiteY2331" fmla="*/ 114776 h 1000125"/>
                <a:gd name="connsiteX2332" fmla="*/ 7077551 w 8324850"/>
                <a:gd name="connsiteY2332" fmla="*/ 102394 h 1000125"/>
                <a:gd name="connsiteX2333" fmla="*/ 7077551 w 8324850"/>
                <a:gd name="connsiteY2333" fmla="*/ 124301 h 1000125"/>
                <a:gd name="connsiteX2334" fmla="*/ 7063264 w 8324850"/>
                <a:gd name="connsiteY2334" fmla="*/ 137636 h 1000125"/>
                <a:gd name="connsiteX2335" fmla="*/ 7060406 w 8324850"/>
                <a:gd name="connsiteY2335" fmla="*/ 118586 h 1000125"/>
                <a:gd name="connsiteX2336" fmla="*/ 7077551 w 8324850"/>
                <a:gd name="connsiteY2336" fmla="*/ 124301 h 1000125"/>
                <a:gd name="connsiteX2337" fmla="*/ 7058501 w 8324850"/>
                <a:gd name="connsiteY2337" fmla="*/ 118586 h 1000125"/>
                <a:gd name="connsiteX2338" fmla="*/ 7062312 w 8324850"/>
                <a:gd name="connsiteY2338" fmla="*/ 137636 h 1000125"/>
                <a:gd name="connsiteX2339" fmla="*/ 7062312 w 8324850"/>
                <a:gd name="connsiteY2339" fmla="*/ 137636 h 1000125"/>
                <a:gd name="connsiteX2340" fmla="*/ 7055644 w 8324850"/>
                <a:gd name="connsiteY2340" fmla="*/ 121444 h 1000125"/>
                <a:gd name="connsiteX2341" fmla="*/ 7058501 w 8324850"/>
                <a:gd name="connsiteY2341" fmla="*/ 118586 h 1000125"/>
                <a:gd name="connsiteX2342" fmla="*/ 7054692 w 8324850"/>
                <a:gd name="connsiteY2342" fmla="*/ 123349 h 1000125"/>
                <a:gd name="connsiteX2343" fmla="*/ 7060406 w 8324850"/>
                <a:gd name="connsiteY2343" fmla="*/ 139541 h 1000125"/>
                <a:gd name="connsiteX2344" fmla="*/ 7058501 w 8324850"/>
                <a:gd name="connsiteY2344" fmla="*/ 142399 h 1000125"/>
                <a:gd name="connsiteX2345" fmla="*/ 7041356 w 8324850"/>
                <a:gd name="connsiteY2345" fmla="*/ 137636 h 1000125"/>
                <a:gd name="connsiteX2346" fmla="*/ 7054692 w 8324850"/>
                <a:gd name="connsiteY2346" fmla="*/ 123349 h 1000125"/>
                <a:gd name="connsiteX2347" fmla="*/ 7056596 w 8324850"/>
                <a:gd name="connsiteY2347" fmla="*/ 143351 h 1000125"/>
                <a:gd name="connsiteX2348" fmla="*/ 7043262 w 8324850"/>
                <a:gd name="connsiteY2348" fmla="*/ 157639 h 1000125"/>
                <a:gd name="connsiteX2349" fmla="*/ 7038499 w 8324850"/>
                <a:gd name="connsiteY2349" fmla="*/ 138589 h 1000125"/>
                <a:gd name="connsiteX2350" fmla="*/ 7056596 w 8324850"/>
                <a:gd name="connsiteY2350" fmla="*/ 143351 h 1000125"/>
                <a:gd name="connsiteX2351" fmla="*/ 7037546 w 8324850"/>
                <a:gd name="connsiteY2351" fmla="*/ 140494 h 1000125"/>
                <a:gd name="connsiteX2352" fmla="*/ 7042309 w 8324850"/>
                <a:gd name="connsiteY2352" fmla="*/ 159544 h 1000125"/>
                <a:gd name="connsiteX2353" fmla="*/ 7042309 w 8324850"/>
                <a:gd name="connsiteY2353" fmla="*/ 159544 h 1000125"/>
                <a:gd name="connsiteX2354" fmla="*/ 7034689 w 8324850"/>
                <a:gd name="connsiteY2354" fmla="*/ 144304 h 1000125"/>
                <a:gd name="connsiteX2355" fmla="*/ 7037546 w 8324850"/>
                <a:gd name="connsiteY2355" fmla="*/ 140494 h 1000125"/>
                <a:gd name="connsiteX2356" fmla="*/ 7033737 w 8324850"/>
                <a:gd name="connsiteY2356" fmla="*/ 145256 h 1000125"/>
                <a:gd name="connsiteX2357" fmla="*/ 7041356 w 8324850"/>
                <a:gd name="connsiteY2357" fmla="*/ 160496 h 1000125"/>
                <a:gd name="connsiteX2358" fmla="*/ 7039451 w 8324850"/>
                <a:gd name="connsiteY2358" fmla="*/ 163354 h 1000125"/>
                <a:gd name="connsiteX2359" fmla="*/ 7022306 w 8324850"/>
                <a:gd name="connsiteY2359" fmla="*/ 160496 h 1000125"/>
                <a:gd name="connsiteX2360" fmla="*/ 7033737 w 8324850"/>
                <a:gd name="connsiteY2360" fmla="*/ 145256 h 1000125"/>
                <a:gd name="connsiteX2361" fmla="*/ 7038499 w 8324850"/>
                <a:gd name="connsiteY2361" fmla="*/ 165259 h 1000125"/>
                <a:gd name="connsiteX2362" fmla="*/ 7027069 w 8324850"/>
                <a:gd name="connsiteY2362" fmla="*/ 180499 h 1000125"/>
                <a:gd name="connsiteX2363" fmla="*/ 7020401 w 8324850"/>
                <a:gd name="connsiteY2363" fmla="*/ 162401 h 1000125"/>
                <a:gd name="connsiteX2364" fmla="*/ 7038499 w 8324850"/>
                <a:gd name="connsiteY2364" fmla="*/ 165259 h 1000125"/>
                <a:gd name="connsiteX2365" fmla="*/ 7019449 w 8324850"/>
                <a:gd name="connsiteY2365" fmla="*/ 164306 h 1000125"/>
                <a:gd name="connsiteX2366" fmla="*/ 7026117 w 8324850"/>
                <a:gd name="connsiteY2366" fmla="*/ 182404 h 1000125"/>
                <a:gd name="connsiteX2367" fmla="*/ 7026117 w 8324850"/>
                <a:gd name="connsiteY2367" fmla="*/ 182404 h 1000125"/>
                <a:gd name="connsiteX2368" fmla="*/ 7017544 w 8324850"/>
                <a:gd name="connsiteY2368" fmla="*/ 168116 h 1000125"/>
                <a:gd name="connsiteX2369" fmla="*/ 7019449 w 8324850"/>
                <a:gd name="connsiteY2369" fmla="*/ 164306 h 1000125"/>
                <a:gd name="connsiteX2370" fmla="*/ 7015639 w 8324850"/>
                <a:gd name="connsiteY2370" fmla="*/ 170021 h 1000125"/>
                <a:gd name="connsiteX2371" fmla="*/ 7024212 w 8324850"/>
                <a:gd name="connsiteY2371" fmla="*/ 184309 h 1000125"/>
                <a:gd name="connsiteX2372" fmla="*/ 7022306 w 8324850"/>
                <a:gd name="connsiteY2372" fmla="*/ 187166 h 1000125"/>
                <a:gd name="connsiteX2373" fmla="*/ 7005162 w 8324850"/>
                <a:gd name="connsiteY2373" fmla="*/ 186214 h 1000125"/>
                <a:gd name="connsiteX2374" fmla="*/ 7015639 w 8324850"/>
                <a:gd name="connsiteY2374" fmla="*/ 170021 h 1000125"/>
                <a:gd name="connsiteX2375" fmla="*/ 7022306 w 8324850"/>
                <a:gd name="connsiteY2375" fmla="*/ 189071 h 1000125"/>
                <a:gd name="connsiteX2376" fmla="*/ 7012781 w 8324850"/>
                <a:gd name="connsiteY2376" fmla="*/ 205264 h 1000125"/>
                <a:gd name="connsiteX2377" fmla="*/ 7004209 w 8324850"/>
                <a:gd name="connsiteY2377" fmla="*/ 188119 h 1000125"/>
                <a:gd name="connsiteX2378" fmla="*/ 7022306 w 8324850"/>
                <a:gd name="connsiteY2378" fmla="*/ 189071 h 1000125"/>
                <a:gd name="connsiteX2379" fmla="*/ 7003256 w 8324850"/>
                <a:gd name="connsiteY2379" fmla="*/ 189071 h 1000125"/>
                <a:gd name="connsiteX2380" fmla="*/ 7011829 w 8324850"/>
                <a:gd name="connsiteY2380" fmla="*/ 206216 h 1000125"/>
                <a:gd name="connsiteX2381" fmla="*/ 7011829 w 8324850"/>
                <a:gd name="connsiteY2381" fmla="*/ 206216 h 1000125"/>
                <a:gd name="connsiteX2382" fmla="*/ 7001351 w 8324850"/>
                <a:gd name="connsiteY2382" fmla="*/ 192881 h 1000125"/>
                <a:gd name="connsiteX2383" fmla="*/ 7003256 w 8324850"/>
                <a:gd name="connsiteY2383" fmla="*/ 189071 h 1000125"/>
                <a:gd name="connsiteX2384" fmla="*/ 7000399 w 8324850"/>
                <a:gd name="connsiteY2384" fmla="*/ 195739 h 1000125"/>
                <a:gd name="connsiteX2385" fmla="*/ 7010876 w 8324850"/>
                <a:gd name="connsiteY2385" fmla="*/ 209074 h 1000125"/>
                <a:gd name="connsiteX2386" fmla="*/ 7008971 w 8324850"/>
                <a:gd name="connsiteY2386" fmla="*/ 211931 h 1000125"/>
                <a:gd name="connsiteX2387" fmla="*/ 6991826 w 8324850"/>
                <a:gd name="connsiteY2387" fmla="*/ 211931 h 1000125"/>
                <a:gd name="connsiteX2388" fmla="*/ 7000399 w 8324850"/>
                <a:gd name="connsiteY2388" fmla="*/ 195739 h 1000125"/>
                <a:gd name="connsiteX2389" fmla="*/ 7008019 w 8324850"/>
                <a:gd name="connsiteY2389" fmla="*/ 213836 h 1000125"/>
                <a:gd name="connsiteX2390" fmla="*/ 7000399 w 8324850"/>
                <a:gd name="connsiteY2390" fmla="*/ 230981 h 1000125"/>
                <a:gd name="connsiteX2391" fmla="*/ 6990874 w 8324850"/>
                <a:gd name="connsiteY2391" fmla="*/ 214789 h 1000125"/>
                <a:gd name="connsiteX2392" fmla="*/ 7008019 w 8324850"/>
                <a:gd name="connsiteY2392" fmla="*/ 213836 h 1000125"/>
                <a:gd name="connsiteX2393" fmla="*/ 6989921 w 8324850"/>
                <a:gd name="connsiteY2393" fmla="*/ 215741 h 1000125"/>
                <a:gd name="connsiteX2394" fmla="*/ 6999446 w 8324850"/>
                <a:gd name="connsiteY2394" fmla="*/ 231934 h 1000125"/>
                <a:gd name="connsiteX2395" fmla="*/ 6999446 w 8324850"/>
                <a:gd name="connsiteY2395" fmla="*/ 232886 h 1000125"/>
                <a:gd name="connsiteX2396" fmla="*/ 6988017 w 8324850"/>
                <a:gd name="connsiteY2396" fmla="*/ 221456 h 1000125"/>
                <a:gd name="connsiteX2397" fmla="*/ 6989921 w 8324850"/>
                <a:gd name="connsiteY2397" fmla="*/ 215741 h 1000125"/>
                <a:gd name="connsiteX2398" fmla="*/ 6988017 w 8324850"/>
                <a:gd name="connsiteY2398" fmla="*/ 222409 h 1000125"/>
                <a:gd name="connsiteX2399" fmla="*/ 6999446 w 8324850"/>
                <a:gd name="connsiteY2399" fmla="*/ 233839 h 1000125"/>
                <a:gd name="connsiteX2400" fmla="*/ 6998494 w 8324850"/>
                <a:gd name="connsiteY2400" fmla="*/ 237649 h 1000125"/>
                <a:gd name="connsiteX2401" fmla="*/ 6981349 w 8324850"/>
                <a:gd name="connsiteY2401" fmla="*/ 239554 h 1000125"/>
                <a:gd name="connsiteX2402" fmla="*/ 6988017 w 8324850"/>
                <a:gd name="connsiteY2402" fmla="*/ 222409 h 1000125"/>
                <a:gd name="connsiteX2403" fmla="*/ 6997542 w 8324850"/>
                <a:gd name="connsiteY2403" fmla="*/ 239554 h 1000125"/>
                <a:gd name="connsiteX2404" fmla="*/ 6991826 w 8324850"/>
                <a:gd name="connsiteY2404" fmla="*/ 256699 h 1000125"/>
                <a:gd name="connsiteX2405" fmla="*/ 6981349 w 8324850"/>
                <a:gd name="connsiteY2405" fmla="*/ 241459 h 1000125"/>
                <a:gd name="connsiteX2406" fmla="*/ 6997542 w 8324850"/>
                <a:gd name="connsiteY2406" fmla="*/ 239554 h 1000125"/>
                <a:gd name="connsiteX2407" fmla="*/ 6990874 w 8324850"/>
                <a:gd name="connsiteY2407" fmla="*/ 258604 h 1000125"/>
                <a:gd name="connsiteX2408" fmla="*/ 6990874 w 8324850"/>
                <a:gd name="connsiteY2408" fmla="*/ 258604 h 1000125"/>
                <a:gd name="connsiteX2409" fmla="*/ 6978492 w 8324850"/>
                <a:gd name="connsiteY2409" fmla="*/ 249079 h 1000125"/>
                <a:gd name="connsiteX2410" fmla="*/ 6980396 w 8324850"/>
                <a:gd name="connsiteY2410" fmla="*/ 244316 h 1000125"/>
                <a:gd name="connsiteX2411" fmla="*/ 6990874 w 8324850"/>
                <a:gd name="connsiteY2411" fmla="*/ 258604 h 1000125"/>
                <a:gd name="connsiteX2412" fmla="*/ 6972776 w 8324850"/>
                <a:gd name="connsiteY2412" fmla="*/ 235744 h 1000125"/>
                <a:gd name="connsiteX2413" fmla="*/ 6978492 w 8324850"/>
                <a:gd name="connsiteY2413" fmla="*/ 228124 h 1000125"/>
                <a:gd name="connsiteX2414" fmla="*/ 6977539 w 8324850"/>
                <a:gd name="connsiteY2414" fmla="*/ 237649 h 1000125"/>
                <a:gd name="connsiteX2415" fmla="*/ 6976587 w 8324850"/>
                <a:gd name="connsiteY2415" fmla="*/ 239554 h 1000125"/>
                <a:gd name="connsiteX2416" fmla="*/ 6970871 w 8324850"/>
                <a:gd name="connsiteY2416" fmla="*/ 239554 h 1000125"/>
                <a:gd name="connsiteX2417" fmla="*/ 6972776 w 8324850"/>
                <a:gd name="connsiteY2417" fmla="*/ 235744 h 1000125"/>
                <a:gd name="connsiteX2418" fmla="*/ 6971824 w 8324850"/>
                <a:gd name="connsiteY2418" fmla="*/ 271939 h 1000125"/>
                <a:gd name="connsiteX2419" fmla="*/ 6984206 w 8324850"/>
                <a:gd name="connsiteY2419" fmla="*/ 285274 h 1000125"/>
                <a:gd name="connsiteX2420" fmla="*/ 6984206 w 8324850"/>
                <a:gd name="connsiteY2420" fmla="*/ 286226 h 1000125"/>
                <a:gd name="connsiteX2421" fmla="*/ 6970871 w 8324850"/>
                <a:gd name="connsiteY2421" fmla="*/ 277654 h 1000125"/>
                <a:gd name="connsiteX2422" fmla="*/ 6971824 w 8324850"/>
                <a:gd name="connsiteY2422" fmla="*/ 271939 h 1000125"/>
                <a:gd name="connsiteX2423" fmla="*/ 6970871 w 8324850"/>
                <a:gd name="connsiteY2423" fmla="*/ 279559 h 1000125"/>
                <a:gd name="connsiteX2424" fmla="*/ 6984206 w 8324850"/>
                <a:gd name="connsiteY2424" fmla="*/ 288131 h 1000125"/>
                <a:gd name="connsiteX2425" fmla="*/ 6983254 w 8324850"/>
                <a:gd name="connsiteY2425" fmla="*/ 291941 h 1000125"/>
                <a:gd name="connsiteX2426" fmla="*/ 6968014 w 8324850"/>
                <a:gd name="connsiteY2426" fmla="*/ 296704 h 1000125"/>
                <a:gd name="connsiteX2427" fmla="*/ 6970871 w 8324850"/>
                <a:gd name="connsiteY2427" fmla="*/ 279559 h 1000125"/>
                <a:gd name="connsiteX2428" fmla="*/ 6967062 w 8324850"/>
                <a:gd name="connsiteY2428" fmla="*/ 276701 h 1000125"/>
                <a:gd name="connsiteX2429" fmla="*/ 6967062 w 8324850"/>
                <a:gd name="connsiteY2429" fmla="*/ 276701 h 1000125"/>
                <a:gd name="connsiteX2430" fmla="*/ 6964204 w 8324850"/>
                <a:gd name="connsiteY2430" fmla="*/ 293846 h 1000125"/>
                <a:gd name="connsiteX2431" fmla="*/ 6962299 w 8324850"/>
                <a:gd name="connsiteY2431" fmla="*/ 284321 h 1000125"/>
                <a:gd name="connsiteX2432" fmla="*/ 6967062 w 8324850"/>
                <a:gd name="connsiteY2432" fmla="*/ 276701 h 1000125"/>
                <a:gd name="connsiteX2433" fmla="*/ 6962299 w 8324850"/>
                <a:gd name="connsiteY2433" fmla="*/ 273844 h 1000125"/>
                <a:gd name="connsiteX2434" fmla="*/ 6967062 w 8324850"/>
                <a:gd name="connsiteY2434" fmla="*/ 277654 h 1000125"/>
                <a:gd name="connsiteX2435" fmla="*/ 6963251 w 8324850"/>
                <a:gd name="connsiteY2435" fmla="*/ 285274 h 1000125"/>
                <a:gd name="connsiteX2436" fmla="*/ 6961346 w 8324850"/>
                <a:gd name="connsiteY2436" fmla="*/ 276701 h 1000125"/>
                <a:gd name="connsiteX2437" fmla="*/ 6962299 w 8324850"/>
                <a:gd name="connsiteY2437" fmla="*/ 273844 h 1000125"/>
                <a:gd name="connsiteX2438" fmla="*/ 6958489 w 8324850"/>
                <a:gd name="connsiteY2438" fmla="*/ 295751 h 1000125"/>
                <a:gd name="connsiteX2439" fmla="*/ 6963251 w 8324850"/>
                <a:gd name="connsiteY2439" fmla="*/ 286226 h 1000125"/>
                <a:gd name="connsiteX2440" fmla="*/ 6965156 w 8324850"/>
                <a:gd name="connsiteY2440" fmla="*/ 295751 h 1000125"/>
                <a:gd name="connsiteX2441" fmla="*/ 6965156 w 8324850"/>
                <a:gd name="connsiteY2441" fmla="*/ 297656 h 1000125"/>
                <a:gd name="connsiteX2442" fmla="*/ 6958489 w 8324850"/>
                <a:gd name="connsiteY2442" fmla="*/ 298609 h 1000125"/>
                <a:gd name="connsiteX2443" fmla="*/ 6958489 w 8324850"/>
                <a:gd name="connsiteY2443" fmla="*/ 295751 h 1000125"/>
                <a:gd name="connsiteX2444" fmla="*/ 6960394 w 8324850"/>
                <a:gd name="connsiteY2444" fmla="*/ 336709 h 1000125"/>
                <a:gd name="connsiteX2445" fmla="*/ 6958489 w 8324850"/>
                <a:gd name="connsiteY2445" fmla="*/ 345281 h 1000125"/>
                <a:gd name="connsiteX2446" fmla="*/ 6954679 w 8324850"/>
                <a:gd name="connsiteY2446" fmla="*/ 336709 h 1000125"/>
                <a:gd name="connsiteX2447" fmla="*/ 6954679 w 8324850"/>
                <a:gd name="connsiteY2447" fmla="*/ 333851 h 1000125"/>
                <a:gd name="connsiteX2448" fmla="*/ 6960394 w 8324850"/>
                <a:gd name="connsiteY2448" fmla="*/ 336709 h 1000125"/>
                <a:gd name="connsiteX2449" fmla="*/ 6954679 w 8324850"/>
                <a:gd name="connsiteY2449" fmla="*/ 337661 h 1000125"/>
                <a:gd name="connsiteX2450" fmla="*/ 6957537 w 8324850"/>
                <a:gd name="connsiteY2450" fmla="*/ 345281 h 1000125"/>
                <a:gd name="connsiteX2451" fmla="*/ 6954679 w 8324850"/>
                <a:gd name="connsiteY2451" fmla="*/ 354806 h 1000125"/>
                <a:gd name="connsiteX2452" fmla="*/ 6954679 w 8324850"/>
                <a:gd name="connsiteY2452" fmla="*/ 337661 h 1000125"/>
                <a:gd name="connsiteX2453" fmla="*/ 6955631 w 8324850"/>
                <a:gd name="connsiteY2453" fmla="*/ 359569 h 1000125"/>
                <a:gd name="connsiteX2454" fmla="*/ 6955631 w 8324850"/>
                <a:gd name="connsiteY2454" fmla="*/ 356711 h 1000125"/>
                <a:gd name="connsiteX2455" fmla="*/ 6958489 w 8324850"/>
                <a:gd name="connsiteY2455" fmla="*/ 346234 h 1000125"/>
                <a:gd name="connsiteX2456" fmla="*/ 6962299 w 8324850"/>
                <a:gd name="connsiteY2456" fmla="*/ 355759 h 1000125"/>
                <a:gd name="connsiteX2457" fmla="*/ 6962299 w 8324850"/>
                <a:gd name="connsiteY2457" fmla="*/ 357664 h 1000125"/>
                <a:gd name="connsiteX2458" fmla="*/ 6960394 w 8324850"/>
                <a:gd name="connsiteY2458" fmla="*/ 358616 h 1000125"/>
                <a:gd name="connsiteX2459" fmla="*/ 6955631 w 8324850"/>
                <a:gd name="connsiteY2459" fmla="*/ 359569 h 1000125"/>
                <a:gd name="connsiteX2460" fmla="*/ 6959442 w 8324850"/>
                <a:gd name="connsiteY2460" fmla="*/ 393859 h 1000125"/>
                <a:gd name="connsiteX2461" fmla="*/ 6966109 w 8324850"/>
                <a:gd name="connsiteY2461" fmla="*/ 394811 h 1000125"/>
                <a:gd name="connsiteX2462" fmla="*/ 6965156 w 8324850"/>
                <a:gd name="connsiteY2462" fmla="*/ 403384 h 1000125"/>
                <a:gd name="connsiteX2463" fmla="*/ 6959442 w 8324850"/>
                <a:gd name="connsiteY2463" fmla="*/ 395764 h 1000125"/>
                <a:gd name="connsiteX2464" fmla="*/ 6959442 w 8324850"/>
                <a:gd name="connsiteY2464" fmla="*/ 393859 h 1000125"/>
                <a:gd name="connsiteX2465" fmla="*/ 6960394 w 8324850"/>
                <a:gd name="connsiteY2465" fmla="*/ 397669 h 1000125"/>
                <a:gd name="connsiteX2466" fmla="*/ 6965156 w 8324850"/>
                <a:gd name="connsiteY2466" fmla="*/ 405289 h 1000125"/>
                <a:gd name="connsiteX2467" fmla="*/ 6964204 w 8324850"/>
                <a:gd name="connsiteY2467" fmla="*/ 415766 h 1000125"/>
                <a:gd name="connsiteX2468" fmla="*/ 6960394 w 8324850"/>
                <a:gd name="connsiteY2468" fmla="*/ 397669 h 1000125"/>
                <a:gd name="connsiteX2469" fmla="*/ 6952774 w 8324850"/>
                <a:gd name="connsiteY2469" fmla="*/ 466249 h 1000125"/>
                <a:gd name="connsiteX2470" fmla="*/ 6951821 w 8324850"/>
                <a:gd name="connsiteY2470" fmla="*/ 449104 h 1000125"/>
                <a:gd name="connsiteX2471" fmla="*/ 6958489 w 8324850"/>
                <a:gd name="connsiteY2471" fmla="*/ 451961 h 1000125"/>
                <a:gd name="connsiteX2472" fmla="*/ 6968967 w 8324850"/>
                <a:gd name="connsiteY2472" fmla="*/ 445294 h 1000125"/>
                <a:gd name="connsiteX2473" fmla="*/ 6968967 w 8324850"/>
                <a:gd name="connsiteY2473" fmla="*/ 445294 h 1000125"/>
                <a:gd name="connsiteX2474" fmla="*/ 6970871 w 8324850"/>
                <a:gd name="connsiteY2474" fmla="*/ 452914 h 1000125"/>
                <a:gd name="connsiteX2475" fmla="*/ 6983254 w 8324850"/>
                <a:gd name="connsiteY2475" fmla="*/ 480536 h 1000125"/>
                <a:gd name="connsiteX2476" fmla="*/ 6986112 w 8324850"/>
                <a:gd name="connsiteY2476" fmla="*/ 485299 h 1000125"/>
                <a:gd name="connsiteX2477" fmla="*/ 6986112 w 8324850"/>
                <a:gd name="connsiteY2477" fmla="*/ 485299 h 1000125"/>
                <a:gd name="connsiteX2478" fmla="*/ 6984206 w 8324850"/>
                <a:gd name="connsiteY2478" fmla="*/ 485299 h 1000125"/>
                <a:gd name="connsiteX2479" fmla="*/ 6981349 w 8324850"/>
                <a:gd name="connsiteY2479" fmla="*/ 486251 h 1000125"/>
                <a:gd name="connsiteX2480" fmla="*/ 6972776 w 8324850"/>
                <a:gd name="connsiteY2480" fmla="*/ 496729 h 1000125"/>
                <a:gd name="connsiteX2481" fmla="*/ 6984206 w 8324850"/>
                <a:gd name="connsiteY2481" fmla="*/ 508159 h 1000125"/>
                <a:gd name="connsiteX2482" fmla="*/ 6994684 w 8324850"/>
                <a:gd name="connsiteY2482" fmla="*/ 499586 h 1000125"/>
                <a:gd name="connsiteX2483" fmla="*/ 6998494 w 8324850"/>
                <a:gd name="connsiteY2483" fmla="*/ 507206 h 1000125"/>
                <a:gd name="connsiteX2484" fmla="*/ 7015639 w 8324850"/>
                <a:gd name="connsiteY2484" fmla="*/ 531971 h 1000125"/>
                <a:gd name="connsiteX2485" fmla="*/ 7019449 w 8324850"/>
                <a:gd name="connsiteY2485" fmla="*/ 536734 h 1000125"/>
                <a:gd name="connsiteX2486" fmla="*/ 7013734 w 8324850"/>
                <a:gd name="connsiteY2486" fmla="*/ 539591 h 1000125"/>
                <a:gd name="connsiteX2487" fmla="*/ 7012781 w 8324850"/>
                <a:gd name="connsiteY2487" fmla="*/ 541496 h 1000125"/>
                <a:gd name="connsiteX2488" fmla="*/ 7008019 w 8324850"/>
                <a:gd name="connsiteY2488" fmla="*/ 550069 h 1000125"/>
                <a:gd name="connsiteX2489" fmla="*/ 7019449 w 8324850"/>
                <a:gd name="connsiteY2489" fmla="*/ 561499 h 1000125"/>
                <a:gd name="connsiteX2490" fmla="*/ 7030879 w 8324850"/>
                <a:gd name="connsiteY2490" fmla="*/ 550069 h 1000125"/>
                <a:gd name="connsiteX2491" fmla="*/ 7030879 w 8324850"/>
                <a:gd name="connsiteY2491" fmla="*/ 550069 h 1000125"/>
                <a:gd name="connsiteX2492" fmla="*/ 7036594 w 8324850"/>
                <a:gd name="connsiteY2492" fmla="*/ 556736 h 1000125"/>
                <a:gd name="connsiteX2493" fmla="*/ 7058501 w 8324850"/>
                <a:gd name="connsiteY2493" fmla="*/ 577691 h 1000125"/>
                <a:gd name="connsiteX2494" fmla="*/ 7063264 w 8324850"/>
                <a:gd name="connsiteY2494" fmla="*/ 581501 h 1000125"/>
                <a:gd name="connsiteX2495" fmla="*/ 7061359 w 8324850"/>
                <a:gd name="connsiteY2495" fmla="*/ 582454 h 1000125"/>
                <a:gd name="connsiteX2496" fmla="*/ 7059454 w 8324850"/>
                <a:gd name="connsiteY2496" fmla="*/ 583406 h 1000125"/>
                <a:gd name="connsiteX2497" fmla="*/ 7058501 w 8324850"/>
                <a:gd name="connsiteY2497" fmla="*/ 585311 h 1000125"/>
                <a:gd name="connsiteX2498" fmla="*/ 7053739 w 8324850"/>
                <a:gd name="connsiteY2498" fmla="*/ 593884 h 1000125"/>
                <a:gd name="connsiteX2499" fmla="*/ 7065169 w 8324850"/>
                <a:gd name="connsiteY2499" fmla="*/ 605314 h 1000125"/>
                <a:gd name="connsiteX2500" fmla="*/ 7076599 w 8324850"/>
                <a:gd name="connsiteY2500" fmla="*/ 593884 h 1000125"/>
                <a:gd name="connsiteX2501" fmla="*/ 7075646 w 8324850"/>
                <a:gd name="connsiteY2501" fmla="*/ 591026 h 1000125"/>
                <a:gd name="connsiteX2502" fmla="*/ 7082314 w 8324850"/>
                <a:gd name="connsiteY2502" fmla="*/ 596741 h 1000125"/>
                <a:gd name="connsiteX2503" fmla="*/ 7107079 w 8324850"/>
                <a:gd name="connsiteY2503" fmla="*/ 612934 h 1000125"/>
                <a:gd name="connsiteX2504" fmla="*/ 7107079 w 8324850"/>
                <a:gd name="connsiteY2504" fmla="*/ 612934 h 1000125"/>
                <a:gd name="connsiteX2505" fmla="*/ 7105174 w 8324850"/>
                <a:gd name="connsiteY2505" fmla="*/ 612934 h 1000125"/>
                <a:gd name="connsiteX2506" fmla="*/ 7095649 w 8324850"/>
                <a:gd name="connsiteY2506" fmla="*/ 622459 h 1000125"/>
                <a:gd name="connsiteX2507" fmla="*/ 7105174 w 8324850"/>
                <a:gd name="connsiteY2507" fmla="*/ 631984 h 1000125"/>
                <a:gd name="connsiteX2508" fmla="*/ 7114699 w 8324850"/>
                <a:gd name="connsiteY2508" fmla="*/ 622459 h 1000125"/>
                <a:gd name="connsiteX2509" fmla="*/ 7112794 w 8324850"/>
                <a:gd name="connsiteY2509" fmla="*/ 616744 h 1000125"/>
                <a:gd name="connsiteX2510" fmla="*/ 7167087 w 8324850"/>
                <a:gd name="connsiteY2510" fmla="*/ 637699 h 1000125"/>
                <a:gd name="connsiteX2511" fmla="*/ 7167087 w 8324850"/>
                <a:gd name="connsiteY2511" fmla="*/ 637699 h 1000125"/>
                <a:gd name="connsiteX2512" fmla="*/ 7167087 w 8324850"/>
                <a:gd name="connsiteY2512" fmla="*/ 637699 h 1000125"/>
                <a:gd name="connsiteX2513" fmla="*/ 7157562 w 8324850"/>
                <a:gd name="connsiteY2513" fmla="*/ 647224 h 1000125"/>
                <a:gd name="connsiteX2514" fmla="*/ 7162324 w 8324850"/>
                <a:gd name="connsiteY2514" fmla="*/ 655796 h 1000125"/>
                <a:gd name="connsiteX2515" fmla="*/ 7139464 w 8324850"/>
                <a:gd name="connsiteY2515" fmla="*/ 739616 h 1000125"/>
                <a:gd name="connsiteX2516" fmla="*/ 7138512 w 8324850"/>
                <a:gd name="connsiteY2516" fmla="*/ 753904 h 1000125"/>
                <a:gd name="connsiteX2517" fmla="*/ 6951821 w 8324850"/>
                <a:gd name="connsiteY2517" fmla="*/ 753904 h 1000125"/>
                <a:gd name="connsiteX2518" fmla="*/ 6951821 w 8324850"/>
                <a:gd name="connsiteY2518" fmla="*/ 744379 h 1000125"/>
                <a:gd name="connsiteX2519" fmla="*/ 6937534 w 8324850"/>
                <a:gd name="connsiteY2519" fmla="*/ 745331 h 1000125"/>
                <a:gd name="connsiteX2520" fmla="*/ 6936581 w 8324850"/>
                <a:gd name="connsiteY2520" fmla="*/ 711041 h 1000125"/>
                <a:gd name="connsiteX2521" fmla="*/ 6957537 w 8324850"/>
                <a:gd name="connsiteY2521" fmla="*/ 706279 h 1000125"/>
                <a:gd name="connsiteX2522" fmla="*/ 7004209 w 8324850"/>
                <a:gd name="connsiteY2522" fmla="*/ 669131 h 1000125"/>
                <a:gd name="connsiteX2523" fmla="*/ 7009924 w 8324850"/>
                <a:gd name="connsiteY2523" fmla="*/ 648176 h 1000125"/>
                <a:gd name="connsiteX2524" fmla="*/ 6973729 w 8324850"/>
                <a:gd name="connsiteY2524" fmla="*/ 653891 h 1000125"/>
                <a:gd name="connsiteX2525" fmla="*/ 6948964 w 8324850"/>
                <a:gd name="connsiteY2525" fmla="*/ 653891 h 1000125"/>
                <a:gd name="connsiteX2526" fmla="*/ 6948012 w 8324850"/>
                <a:gd name="connsiteY2526" fmla="*/ 640556 h 1000125"/>
                <a:gd name="connsiteX2527" fmla="*/ 6937534 w 8324850"/>
                <a:gd name="connsiteY2527" fmla="*/ 640556 h 1000125"/>
                <a:gd name="connsiteX2528" fmla="*/ 6937534 w 8324850"/>
                <a:gd name="connsiteY2528" fmla="*/ 621506 h 1000125"/>
                <a:gd name="connsiteX2529" fmla="*/ 6979444 w 8324850"/>
                <a:gd name="connsiteY2529" fmla="*/ 567214 h 1000125"/>
                <a:gd name="connsiteX2530" fmla="*/ 6985159 w 8324850"/>
                <a:gd name="connsiteY2530" fmla="*/ 544354 h 1000125"/>
                <a:gd name="connsiteX2531" fmla="*/ 6924199 w 8324850"/>
                <a:gd name="connsiteY2531" fmla="*/ 557689 h 1000125"/>
                <a:gd name="connsiteX2532" fmla="*/ 6922294 w 8324850"/>
                <a:gd name="connsiteY2532" fmla="*/ 546259 h 1000125"/>
                <a:gd name="connsiteX2533" fmla="*/ 6952774 w 8324850"/>
                <a:gd name="connsiteY2533" fmla="*/ 466249 h 1000125"/>
                <a:gd name="connsiteX2534" fmla="*/ 6567964 w 8324850"/>
                <a:gd name="connsiteY2534" fmla="*/ 709136 h 1000125"/>
                <a:gd name="connsiteX2535" fmla="*/ 6567012 w 8324850"/>
                <a:gd name="connsiteY2535" fmla="*/ 738664 h 1000125"/>
                <a:gd name="connsiteX2536" fmla="*/ 6549867 w 8324850"/>
                <a:gd name="connsiteY2536" fmla="*/ 739616 h 1000125"/>
                <a:gd name="connsiteX2537" fmla="*/ 6549867 w 8324850"/>
                <a:gd name="connsiteY2537" fmla="*/ 751046 h 1000125"/>
                <a:gd name="connsiteX2538" fmla="*/ 6489859 w 8324850"/>
                <a:gd name="connsiteY2538" fmla="*/ 751046 h 1000125"/>
                <a:gd name="connsiteX2539" fmla="*/ 6490812 w 8324850"/>
                <a:gd name="connsiteY2539" fmla="*/ 670084 h 1000125"/>
                <a:gd name="connsiteX2540" fmla="*/ 6567964 w 8324850"/>
                <a:gd name="connsiteY2540" fmla="*/ 709136 h 1000125"/>
                <a:gd name="connsiteX2541" fmla="*/ 6490812 w 8324850"/>
                <a:gd name="connsiteY2541" fmla="*/ 663416 h 1000125"/>
                <a:gd name="connsiteX2542" fmla="*/ 6490812 w 8324850"/>
                <a:gd name="connsiteY2542" fmla="*/ 658654 h 1000125"/>
                <a:gd name="connsiteX2543" fmla="*/ 6490812 w 8324850"/>
                <a:gd name="connsiteY2543" fmla="*/ 663416 h 1000125"/>
                <a:gd name="connsiteX2544" fmla="*/ 5770721 w 8324850"/>
                <a:gd name="connsiteY2544" fmla="*/ 748189 h 1000125"/>
                <a:gd name="connsiteX2545" fmla="*/ 5768817 w 8324850"/>
                <a:gd name="connsiteY2545" fmla="*/ 748189 h 1000125"/>
                <a:gd name="connsiteX2546" fmla="*/ 5768817 w 8324850"/>
                <a:gd name="connsiteY2546" fmla="*/ 742474 h 1000125"/>
                <a:gd name="connsiteX2547" fmla="*/ 5768817 w 8324850"/>
                <a:gd name="connsiteY2547" fmla="*/ 741521 h 1000125"/>
                <a:gd name="connsiteX2548" fmla="*/ 5768817 w 8324850"/>
                <a:gd name="connsiteY2548" fmla="*/ 740569 h 1000125"/>
                <a:gd name="connsiteX2549" fmla="*/ 5768817 w 8324850"/>
                <a:gd name="connsiteY2549" fmla="*/ 739616 h 1000125"/>
                <a:gd name="connsiteX2550" fmla="*/ 5768817 w 8324850"/>
                <a:gd name="connsiteY2550" fmla="*/ 738664 h 1000125"/>
                <a:gd name="connsiteX2551" fmla="*/ 5768817 w 8324850"/>
                <a:gd name="connsiteY2551" fmla="*/ 737711 h 1000125"/>
                <a:gd name="connsiteX2552" fmla="*/ 5768817 w 8324850"/>
                <a:gd name="connsiteY2552" fmla="*/ 736759 h 1000125"/>
                <a:gd name="connsiteX2553" fmla="*/ 5768817 w 8324850"/>
                <a:gd name="connsiteY2553" fmla="*/ 735806 h 1000125"/>
                <a:gd name="connsiteX2554" fmla="*/ 5768817 w 8324850"/>
                <a:gd name="connsiteY2554" fmla="*/ 734854 h 1000125"/>
                <a:gd name="connsiteX2555" fmla="*/ 5768817 w 8324850"/>
                <a:gd name="connsiteY2555" fmla="*/ 733901 h 1000125"/>
                <a:gd name="connsiteX2556" fmla="*/ 5768817 w 8324850"/>
                <a:gd name="connsiteY2556" fmla="*/ 732949 h 1000125"/>
                <a:gd name="connsiteX2557" fmla="*/ 5768817 w 8324850"/>
                <a:gd name="connsiteY2557" fmla="*/ 731996 h 1000125"/>
                <a:gd name="connsiteX2558" fmla="*/ 5768817 w 8324850"/>
                <a:gd name="connsiteY2558" fmla="*/ 731044 h 1000125"/>
                <a:gd name="connsiteX2559" fmla="*/ 5768817 w 8324850"/>
                <a:gd name="connsiteY2559" fmla="*/ 730091 h 1000125"/>
                <a:gd name="connsiteX2560" fmla="*/ 5768817 w 8324850"/>
                <a:gd name="connsiteY2560" fmla="*/ 729139 h 1000125"/>
                <a:gd name="connsiteX2561" fmla="*/ 5768817 w 8324850"/>
                <a:gd name="connsiteY2561" fmla="*/ 728186 h 1000125"/>
                <a:gd name="connsiteX2562" fmla="*/ 5768817 w 8324850"/>
                <a:gd name="connsiteY2562" fmla="*/ 727234 h 1000125"/>
                <a:gd name="connsiteX2563" fmla="*/ 5768817 w 8324850"/>
                <a:gd name="connsiteY2563" fmla="*/ 726281 h 1000125"/>
                <a:gd name="connsiteX2564" fmla="*/ 5768817 w 8324850"/>
                <a:gd name="connsiteY2564" fmla="*/ 725329 h 1000125"/>
                <a:gd name="connsiteX2565" fmla="*/ 5768817 w 8324850"/>
                <a:gd name="connsiteY2565" fmla="*/ 724376 h 1000125"/>
                <a:gd name="connsiteX2566" fmla="*/ 5768817 w 8324850"/>
                <a:gd name="connsiteY2566" fmla="*/ 723424 h 1000125"/>
                <a:gd name="connsiteX2567" fmla="*/ 5768817 w 8324850"/>
                <a:gd name="connsiteY2567" fmla="*/ 722471 h 1000125"/>
                <a:gd name="connsiteX2568" fmla="*/ 5768817 w 8324850"/>
                <a:gd name="connsiteY2568" fmla="*/ 721519 h 1000125"/>
                <a:gd name="connsiteX2569" fmla="*/ 5768817 w 8324850"/>
                <a:gd name="connsiteY2569" fmla="*/ 720566 h 1000125"/>
                <a:gd name="connsiteX2570" fmla="*/ 5768817 w 8324850"/>
                <a:gd name="connsiteY2570" fmla="*/ 720566 h 1000125"/>
                <a:gd name="connsiteX2571" fmla="*/ 5770721 w 8324850"/>
                <a:gd name="connsiteY2571" fmla="*/ 720566 h 1000125"/>
                <a:gd name="connsiteX2572" fmla="*/ 5770721 w 8324850"/>
                <a:gd name="connsiteY2572" fmla="*/ 720566 h 1000125"/>
                <a:gd name="connsiteX2573" fmla="*/ 5770721 w 8324850"/>
                <a:gd name="connsiteY2573" fmla="*/ 709136 h 1000125"/>
                <a:gd name="connsiteX2574" fmla="*/ 5767864 w 8324850"/>
                <a:gd name="connsiteY2574" fmla="*/ 709136 h 1000125"/>
                <a:gd name="connsiteX2575" fmla="*/ 5767864 w 8324850"/>
                <a:gd name="connsiteY2575" fmla="*/ 707231 h 1000125"/>
                <a:gd name="connsiteX2576" fmla="*/ 5767864 w 8324850"/>
                <a:gd name="connsiteY2576" fmla="*/ 707231 h 1000125"/>
                <a:gd name="connsiteX2577" fmla="*/ 5766912 w 8324850"/>
                <a:gd name="connsiteY2577" fmla="*/ 707231 h 1000125"/>
                <a:gd name="connsiteX2578" fmla="*/ 5765959 w 8324850"/>
                <a:gd name="connsiteY2578" fmla="*/ 707231 h 1000125"/>
                <a:gd name="connsiteX2579" fmla="*/ 5765006 w 8324850"/>
                <a:gd name="connsiteY2579" fmla="*/ 707231 h 1000125"/>
                <a:gd name="connsiteX2580" fmla="*/ 5763101 w 8324850"/>
                <a:gd name="connsiteY2580" fmla="*/ 707231 h 1000125"/>
                <a:gd name="connsiteX2581" fmla="*/ 5763101 w 8324850"/>
                <a:gd name="connsiteY2581" fmla="*/ 697706 h 1000125"/>
                <a:gd name="connsiteX2582" fmla="*/ 5767864 w 8324850"/>
                <a:gd name="connsiteY2582" fmla="*/ 697706 h 1000125"/>
                <a:gd name="connsiteX2583" fmla="*/ 5768817 w 8324850"/>
                <a:gd name="connsiteY2583" fmla="*/ 697706 h 1000125"/>
                <a:gd name="connsiteX2584" fmla="*/ 5772626 w 8324850"/>
                <a:gd name="connsiteY2584" fmla="*/ 678656 h 1000125"/>
                <a:gd name="connsiteX2585" fmla="*/ 5777389 w 8324850"/>
                <a:gd name="connsiteY2585" fmla="*/ 678656 h 1000125"/>
                <a:gd name="connsiteX2586" fmla="*/ 5777389 w 8324850"/>
                <a:gd name="connsiteY2586" fmla="*/ 678656 h 1000125"/>
                <a:gd name="connsiteX2587" fmla="*/ 5781199 w 8324850"/>
                <a:gd name="connsiteY2587" fmla="*/ 675799 h 1000125"/>
                <a:gd name="connsiteX2588" fmla="*/ 5787867 w 8324850"/>
                <a:gd name="connsiteY2588" fmla="*/ 675799 h 1000125"/>
                <a:gd name="connsiteX2589" fmla="*/ 5788819 w 8324850"/>
                <a:gd name="connsiteY2589" fmla="*/ 675799 h 1000125"/>
                <a:gd name="connsiteX2590" fmla="*/ 5791676 w 8324850"/>
                <a:gd name="connsiteY2590" fmla="*/ 670084 h 1000125"/>
                <a:gd name="connsiteX2591" fmla="*/ 5815489 w 8324850"/>
                <a:gd name="connsiteY2591" fmla="*/ 670084 h 1000125"/>
                <a:gd name="connsiteX2592" fmla="*/ 5815489 w 8324850"/>
                <a:gd name="connsiteY2592" fmla="*/ 745331 h 1000125"/>
                <a:gd name="connsiteX2593" fmla="*/ 5771674 w 8324850"/>
                <a:gd name="connsiteY2593" fmla="*/ 745331 h 1000125"/>
                <a:gd name="connsiteX2594" fmla="*/ 5770721 w 8324850"/>
                <a:gd name="connsiteY2594" fmla="*/ 748189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Lst>
              <a:rect l="l" t="t" r="r" b="b"/>
              <a:pathLst>
                <a:path w="8324850" h="1000125">
                  <a:moveTo>
                    <a:pt x="8326279" y="995839"/>
                  </a:moveTo>
                  <a:lnTo>
                    <a:pt x="8326279" y="896779"/>
                  </a:lnTo>
                  <a:lnTo>
                    <a:pt x="8235792" y="896779"/>
                  </a:lnTo>
                  <a:lnTo>
                    <a:pt x="8193881" y="896779"/>
                  </a:lnTo>
                  <a:lnTo>
                    <a:pt x="8080534" y="884396"/>
                  </a:lnTo>
                  <a:lnTo>
                    <a:pt x="8080534" y="828199"/>
                  </a:lnTo>
                  <a:lnTo>
                    <a:pt x="8063389" y="809149"/>
                  </a:lnTo>
                  <a:lnTo>
                    <a:pt x="8059579" y="653891"/>
                  </a:lnTo>
                  <a:lnTo>
                    <a:pt x="8017669" y="653891"/>
                  </a:lnTo>
                  <a:lnTo>
                    <a:pt x="8017669" y="783431"/>
                  </a:lnTo>
                  <a:lnTo>
                    <a:pt x="7983379" y="790099"/>
                  </a:lnTo>
                  <a:lnTo>
                    <a:pt x="7983379" y="854869"/>
                  </a:lnTo>
                  <a:lnTo>
                    <a:pt x="7936706" y="853916"/>
                  </a:lnTo>
                  <a:lnTo>
                    <a:pt x="7937659" y="693896"/>
                  </a:lnTo>
                  <a:lnTo>
                    <a:pt x="7883367" y="692944"/>
                  </a:lnTo>
                  <a:lnTo>
                    <a:pt x="7880509" y="796766"/>
                  </a:lnTo>
                  <a:lnTo>
                    <a:pt x="7811929" y="706279"/>
                  </a:lnTo>
                  <a:lnTo>
                    <a:pt x="7810976" y="590074"/>
                  </a:lnTo>
                  <a:lnTo>
                    <a:pt x="7738587" y="590074"/>
                  </a:lnTo>
                  <a:cubicBezTo>
                    <a:pt x="7736681" y="552926"/>
                    <a:pt x="7734776" y="507206"/>
                    <a:pt x="7734776" y="507206"/>
                  </a:cubicBezTo>
                  <a:cubicBezTo>
                    <a:pt x="7734776" y="507206"/>
                    <a:pt x="7740492" y="446246"/>
                    <a:pt x="7740492" y="436721"/>
                  </a:cubicBezTo>
                  <a:cubicBezTo>
                    <a:pt x="7740492" y="408146"/>
                    <a:pt x="7761446" y="356711"/>
                    <a:pt x="7763351" y="342424"/>
                  </a:cubicBezTo>
                  <a:cubicBezTo>
                    <a:pt x="7763351" y="338614"/>
                    <a:pt x="7756684" y="349091"/>
                    <a:pt x="7751921" y="346234"/>
                  </a:cubicBezTo>
                  <a:cubicBezTo>
                    <a:pt x="7749064" y="345281"/>
                    <a:pt x="7753826" y="338614"/>
                    <a:pt x="7751921" y="335756"/>
                  </a:cubicBezTo>
                  <a:cubicBezTo>
                    <a:pt x="7749064" y="334804"/>
                    <a:pt x="7743349" y="343376"/>
                    <a:pt x="7742396" y="339566"/>
                  </a:cubicBezTo>
                  <a:cubicBezTo>
                    <a:pt x="7741444" y="330994"/>
                    <a:pt x="7729062" y="329089"/>
                    <a:pt x="7718584" y="326231"/>
                  </a:cubicBezTo>
                  <a:cubicBezTo>
                    <a:pt x="7712869" y="327184"/>
                    <a:pt x="7698581" y="329089"/>
                    <a:pt x="7692867" y="330041"/>
                  </a:cubicBezTo>
                  <a:cubicBezTo>
                    <a:pt x="7690009" y="333851"/>
                    <a:pt x="7690009" y="335756"/>
                    <a:pt x="7687151" y="339566"/>
                  </a:cubicBezTo>
                  <a:cubicBezTo>
                    <a:pt x="7684294" y="337661"/>
                    <a:pt x="7675721" y="336709"/>
                    <a:pt x="7672864" y="334804"/>
                  </a:cubicBezTo>
                  <a:cubicBezTo>
                    <a:pt x="7672864" y="338614"/>
                    <a:pt x="7674769" y="343376"/>
                    <a:pt x="7674769" y="347186"/>
                  </a:cubicBezTo>
                  <a:cubicBezTo>
                    <a:pt x="7670006" y="346234"/>
                    <a:pt x="7666196" y="342424"/>
                    <a:pt x="7663339" y="346234"/>
                  </a:cubicBezTo>
                  <a:cubicBezTo>
                    <a:pt x="7690009" y="419576"/>
                    <a:pt x="7693819" y="444341"/>
                    <a:pt x="7693819" y="440531"/>
                  </a:cubicBezTo>
                  <a:cubicBezTo>
                    <a:pt x="7693819" y="436721"/>
                    <a:pt x="7699534" y="485299"/>
                    <a:pt x="7702392" y="498634"/>
                  </a:cubicBezTo>
                  <a:cubicBezTo>
                    <a:pt x="7701439" y="525304"/>
                    <a:pt x="7699534" y="556736"/>
                    <a:pt x="7697629" y="589121"/>
                  </a:cubicBezTo>
                  <a:lnTo>
                    <a:pt x="7601426" y="589121"/>
                  </a:lnTo>
                  <a:lnTo>
                    <a:pt x="7602379" y="672941"/>
                  </a:lnTo>
                  <a:lnTo>
                    <a:pt x="7542371" y="671989"/>
                  </a:lnTo>
                  <a:cubicBezTo>
                    <a:pt x="7547134" y="697706"/>
                    <a:pt x="7550944" y="724376"/>
                    <a:pt x="7553801" y="751999"/>
                  </a:cubicBezTo>
                  <a:lnTo>
                    <a:pt x="7409974" y="751999"/>
                  </a:lnTo>
                  <a:cubicBezTo>
                    <a:pt x="7409974" y="747236"/>
                    <a:pt x="7409974" y="738664"/>
                    <a:pt x="7409974" y="738664"/>
                  </a:cubicBezTo>
                  <a:cubicBezTo>
                    <a:pt x="7407117" y="730091"/>
                    <a:pt x="7391876" y="681514"/>
                    <a:pt x="7376637" y="632936"/>
                  </a:cubicBezTo>
                  <a:lnTo>
                    <a:pt x="7407117" y="621506"/>
                  </a:lnTo>
                  <a:cubicBezTo>
                    <a:pt x="7407117" y="622459"/>
                    <a:pt x="7406164" y="623411"/>
                    <a:pt x="7406164" y="625316"/>
                  </a:cubicBezTo>
                  <a:cubicBezTo>
                    <a:pt x="7406164" y="630079"/>
                    <a:pt x="7410926" y="634841"/>
                    <a:pt x="7415689" y="634841"/>
                  </a:cubicBezTo>
                  <a:cubicBezTo>
                    <a:pt x="7421404" y="634841"/>
                    <a:pt x="7425214" y="631031"/>
                    <a:pt x="7425214" y="625316"/>
                  </a:cubicBezTo>
                  <a:cubicBezTo>
                    <a:pt x="7425214" y="621506"/>
                    <a:pt x="7423309" y="618649"/>
                    <a:pt x="7419499" y="616744"/>
                  </a:cubicBezTo>
                  <a:lnTo>
                    <a:pt x="7423309" y="614839"/>
                  </a:lnTo>
                  <a:lnTo>
                    <a:pt x="7449026" y="598646"/>
                  </a:lnTo>
                  <a:lnTo>
                    <a:pt x="7456646" y="592931"/>
                  </a:lnTo>
                  <a:cubicBezTo>
                    <a:pt x="7456646" y="593884"/>
                    <a:pt x="7455694" y="594836"/>
                    <a:pt x="7455694" y="594836"/>
                  </a:cubicBezTo>
                  <a:cubicBezTo>
                    <a:pt x="7455694" y="600551"/>
                    <a:pt x="7460456" y="606266"/>
                    <a:pt x="7467124" y="606266"/>
                  </a:cubicBezTo>
                  <a:cubicBezTo>
                    <a:pt x="7473792" y="606266"/>
                    <a:pt x="7478554" y="601504"/>
                    <a:pt x="7478554" y="594836"/>
                  </a:cubicBezTo>
                  <a:cubicBezTo>
                    <a:pt x="7478554" y="590074"/>
                    <a:pt x="7474744" y="585311"/>
                    <a:pt x="7469981" y="584359"/>
                  </a:cubicBezTo>
                  <a:lnTo>
                    <a:pt x="7468076" y="583406"/>
                  </a:lnTo>
                  <a:lnTo>
                    <a:pt x="7472839" y="579596"/>
                  </a:lnTo>
                  <a:lnTo>
                    <a:pt x="7494746" y="558641"/>
                  </a:lnTo>
                  <a:lnTo>
                    <a:pt x="7500462" y="551974"/>
                  </a:lnTo>
                  <a:lnTo>
                    <a:pt x="7500462" y="551974"/>
                  </a:lnTo>
                  <a:cubicBezTo>
                    <a:pt x="7500462" y="551974"/>
                    <a:pt x="7500462" y="551974"/>
                    <a:pt x="7500462" y="551974"/>
                  </a:cubicBezTo>
                  <a:cubicBezTo>
                    <a:pt x="7500462" y="557689"/>
                    <a:pt x="7505224" y="563404"/>
                    <a:pt x="7511892" y="563404"/>
                  </a:cubicBezTo>
                  <a:cubicBezTo>
                    <a:pt x="7518559" y="563404"/>
                    <a:pt x="7523321" y="558641"/>
                    <a:pt x="7523321" y="551974"/>
                  </a:cubicBezTo>
                  <a:cubicBezTo>
                    <a:pt x="7523321" y="546259"/>
                    <a:pt x="7518559" y="541496"/>
                    <a:pt x="7512844" y="541496"/>
                  </a:cubicBezTo>
                  <a:lnTo>
                    <a:pt x="7510939" y="540544"/>
                  </a:lnTo>
                  <a:lnTo>
                    <a:pt x="7514749" y="535781"/>
                  </a:lnTo>
                  <a:lnTo>
                    <a:pt x="7532846" y="511016"/>
                  </a:lnTo>
                  <a:lnTo>
                    <a:pt x="7536656" y="503396"/>
                  </a:lnTo>
                  <a:lnTo>
                    <a:pt x="7537609" y="501491"/>
                  </a:lnTo>
                  <a:cubicBezTo>
                    <a:pt x="7538562" y="507206"/>
                    <a:pt x="7543324" y="511016"/>
                    <a:pt x="7549039" y="511016"/>
                  </a:cubicBezTo>
                  <a:cubicBezTo>
                    <a:pt x="7555706" y="511016"/>
                    <a:pt x="7560469" y="506254"/>
                    <a:pt x="7560469" y="499586"/>
                  </a:cubicBezTo>
                  <a:cubicBezTo>
                    <a:pt x="7560469" y="493871"/>
                    <a:pt x="7555706" y="488156"/>
                    <a:pt x="7549039" y="488156"/>
                  </a:cubicBezTo>
                  <a:cubicBezTo>
                    <a:pt x="7549039" y="488156"/>
                    <a:pt x="7549039" y="488156"/>
                    <a:pt x="7549039" y="488156"/>
                  </a:cubicBezTo>
                  <a:lnTo>
                    <a:pt x="7547134" y="487204"/>
                  </a:lnTo>
                  <a:lnTo>
                    <a:pt x="7545229" y="487204"/>
                  </a:lnTo>
                  <a:lnTo>
                    <a:pt x="7545229" y="487204"/>
                  </a:lnTo>
                  <a:lnTo>
                    <a:pt x="7548087" y="482441"/>
                  </a:lnTo>
                  <a:lnTo>
                    <a:pt x="7560469" y="454819"/>
                  </a:lnTo>
                  <a:lnTo>
                    <a:pt x="7563326" y="447199"/>
                  </a:lnTo>
                  <a:lnTo>
                    <a:pt x="7564279" y="445294"/>
                  </a:lnTo>
                  <a:cubicBezTo>
                    <a:pt x="7566184" y="450056"/>
                    <a:pt x="7569994" y="452914"/>
                    <a:pt x="7574756" y="452914"/>
                  </a:cubicBezTo>
                  <a:cubicBezTo>
                    <a:pt x="7581424" y="452914"/>
                    <a:pt x="7586187" y="448151"/>
                    <a:pt x="7586187" y="441484"/>
                  </a:cubicBezTo>
                  <a:cubicBezTo>
                    <a:pt x="7586187" y="435769"/>
                    <a:pt x="7581424" y="431006"/>
                    <a:pt x="7575709" y="431006"/>
                  </a:cubicBezTo>
                  <a:lnTo>
                    <a:pt x="7572851" y="430054"/>
                  </a:lnTo>
                  <a:lnTo>
                    <a:pt x="7570946" y="430054"/>
                  </a:lnTo>
                  <a:lnTo>
                    <a:pt x="7568089" y="431006"/>
                  </a:lnTo>
                  <a:lnTo>
                    <a:pt x="7568089" y="430054"/>
                  </a:lnTo>
                  <a:lnTo>
                    <a:pt x="7569994" y="424339"/>
                  </a:lnTo>
                  <a:lnTo>
                    <a:pt x="7576662" y="393859"/>
                  </a:lnTo>
                  <a:lnTo>
                    <a:pt x="7577614" y="387191"/>
                  </a:lnTo>
                  <a:lnTo>
                    <a:pt x="7578567" y="385286"/>
                  </a:lnTo>
                  <a:cubicBezTo>
                    <a:pt x="7580471" y="388144"/>
                    <a:pt x="7583329" y="390049"/>
                    <a:pt x="7587139" y="390049"/>
                  </a:cubicBezTo>
                  <a:cubicBezTo>
                    <a:pt x="7590949" y="390049"/>
                    <a:pt x="7594759" y="388144"/>
                    <a:pt x="7596664" y="385286"/>
                  </a:cubicBezTo>
                  <a:lnTo>
                    <a:pt x="7596664" y="385286"/>
                  </a:lnTo>
                  <a:lnTo>
                    <a:pt x="7596664" y="384334"/>
                  </a:lnTo>
                  <a:cubicBezTo>
                    <a:pt x="7596664" y="383381"/>
                    <a:pt x="7597617" y="383381"/>
                    <a:pt x="7597617" y="382429"/>
                  </a:cubicBezTo>
                  <a:lnTo>
                    <a:pt x="7599521" y="379571"/>
                  </a:lnTo>
                  <a:lnTo>
                    <a:pt x="7597617" y="375761"/>
                  </a:lnTo>
                  <a:cubicBezTo>
                    <a:pt x="7597617" y="375761"/>
                    <a:pt x="7597617" y="375761"/>
                    <a:pt x="7597617" y="375761"/>
                  </a:cubicBezTo>
                  <a:lnTo>
                    <a:pt x="7596664" y="374809"/>
                  </a:lnTo>
                  <a:lnTo>
                    <a:pt x="7595712" y="372904"/>
                  </a:lnTo>
                  <a:lnTo>
                    <a:pt x="7594759" y="372904"/>
                  </a:lnTo>
                  <a:cubicBezTo>
                    <a:pt x="7592854" y="370999"/>
                    <a:pt x="7589996" y="370046"/>
                    <a:pt x="7587139" y="370046"/>
                  </a:cubicBezTo>
                  <a:lnTo>
                    <a:pt x="7586187" y="369094"/>
                  </a:lnTo>
                  <a:lnTo>
                    <a:pt x="7584281" y="370046"/>
                  </a:lnTo>
                  <a:lnTo>
                    <a:pt x="7582376" y="370999"/>
                  </a:lnTo>
                  <a:cubicBezTo>
                    <a:pt x="7582376" y="370999"/>
                    <a:pt x="7582376" y="370999"/>
                    <a:pt x="7581424" y="370999"/>
                  </a:cubicBezTo>
                  <a:lnTo>
                    <a:pt x="7579519" y="371951"/>
                  </a:lnTo>
                  <a:lnTo>
                    <a:pt x="7579519" y="370999"/>
                  </a:lnTo>
                  <a:lnTo>
                    <a:pt x="7580471" y="366236"/>
                  </a:lnTo>
                  <a:lnTo>
                    <a:pt x="7581424" y="334804"/>
                  </a:lnTo>
                  <a:lnTo>
                    <a:pt x="7581424" y="328136"/>
                  </a:lnTo>
                  <a:lnTo>
                    <a:pt x="7582376" y="325279"/>
                  </a:lnTo>
                  <a:cubicBezTo>
                    <a:pt x="7584281" y="327184"/>
                    <a:pt x="7587139" y="328136"/>
                    <a:pt x="7589996" y="328136"/>
                  </a:cubicBezTo>
                  <a:cubicBezTo>
                    <a:pt x="7593806" y="328136"/>
                    <a:pt x="7596664" y="326231"/>
                    <a:pt x="7599521" y="323374"/>
                  </a:cubicBezTo>
                  <a:lnTo>
                    <a:pt x="7599521" y="323374"/>
                  </a:lnTo>
                  <a:lnTo>
                    <a:pt x="7599521" y="322421"/>
                  </a:lnTo>
                  <a:cubicBezTo>
                    <a:pt x="7599521" y="321469"/>
                    <a:pt x="7600474" y="321469"/>
                    <a:pt x="7600474" y="320516"/>
                  </a:cubicBezTo>
                  <a:lnTo>
                    <a:pt x="7602379" y="316706"/>
                  </a:lnTo>
                  <a:lnTo>
                    <a:pt x="7600474" y="310991"/>
                  </a:lnTo>
                  <a:lnTo>
                    <a:pt x="7599521" y="310039"/>
                  </a:lnTo>
                  <a:lnTo>
                    <a:pt x="7598569" y="310039"/>
                  </a:lnTo>
                  <a:cubicBezTo>
                    <a:pt x="7596664" y="308134"/>
                    <a:pt x="7593806" y="306229"/>
                    <a:pt x="7590949" y="306229"/>
                  </a:cubicBezTo>
                  <a:cubicBezTo>
                    <a:pt x="7588092" y="306229"/>
                    <a:pt x="7585234" y="307181"/>
                    <a:pt x="7583329" y="309086"/>
                  </a:cubicBezTo>
                  <a:lnTo>
                    <a:pt x="7583329" y="309086"/>
                  </a:lnTo>
                  <a:lnTo>
                    <a:pt x="7582376" y="310039"/>
                  </a:lnTo>
                  <a:lnTo>
                    <a:pt x="7582376" y="310039"/>
                  </a:lnTo>
                  <a:lnTo>
                    <a:pt x="7581424" y="308134"/>
                  </a:lnTo>
                  <a:lnTo>
                    <a:pt x="7581424" y="303371"/>
                  </a:lnTo>
                  <a:lnTo>
                    <a:pt x="7576662" y="272891"/>
                  </a:lnTo>
                  <a:lnTo>
                    <a:pt x="7574756" y="267176"/>
                  </a:lnTo>
                  <a:lnTo>
                    <a:pt x="7574756" y="263366"/>
                  </a:lnTo>
                  <a:cubicBezTo>
                    <a:pt x="7576662" y="264319"/>
                    <a:pt x="7578567" y="265271"/>
                    <a:pt x="7581424" y="265271"/>
                  </a:cubicBezTo>
                  <a:cubicBezTo>
                    <a:pt x="7588092" y="265271"/>
                    <a:pt x="7592854" y="260509"/>
                    <a:pt x="7592854" y="253841"/>
                  </a:cubicBezTo>
                  <a:cubicBezTo>
                    <a:pt x="7592854" y="253841"/>
                    <a:pt x="7592854" y="252889"/>
                    <a:pt x="7592854" y="252889"/>
                  </a:cubicBezTo>
                  <a:lnTo>
                    <a:pt x="7592854" y="252889"/>
                  </a:lnTo>
                  <a:lnTo>
                    <a:pt x="7592854" y="252889"/>
                  </a:lnTo>
                  <a:cubicBezTo>
                    <a:pt x="7592854" y="250984"/>
                    <a:pt x="7591901" y="249079"/>
                    <a:pt x="7590949" y="248126"/>
                  </a:cubicBezTo>
                  <a:lnTo>
                    <a:pt x="7590949" y="247174"/>
                  </a:lnTo>
                  <a:lnTo>
                    <a:pt x="7589996" y="246221"/>
                  </a:lnTo>
                  <a:lnTo>
                    <a:pt x="7589044" y="245269"/>
                  </a:lnTo>
                  <a:cubicBezTo>
                    <a:pt x="7588092" y="244316"/>
                    <a:pt x="7586187" y="243364"/>
                    <a:pt x="7584281" y="243364"/>
                  </a:cubicBezTo>
                  <a:lnTo>
                    <a:pt x="7583329" y="243364"/>
                  </a:lnTo>
                  <a:lnTo>
                    <a:pt x="7582376" y="243364"/>
                  </a:lnTo>
                  <a:cubicBezTo>
                    <a:pt x="7582376" y="243364"/>
                    <a:pt x="7582376" y="243364"/>
                    <a:pt x="7582376" y="243364"/>
                  </a:cubicBezTo>
                  <a:lnTo>
                    <a:pt x="7582376" y="243364"/>
                  </a:lnTo>
                  <a:lnTo>
                    <a:pt x="7580471" y="243364"/>
                  </a:lnTo>
                  <a:lnTo>
                    <a:pt x="7578567" y="244316"/>
                  </a:lnTo>
                  <a:cubicBezTo>
                    <a:pt x="7577614" y="244316"/>
                    <a:pt x="7577614" y="244316"/>
                    <a:pt x="7576662" y="245269"/>
                  </a:cubicBezTo>
                  <a:lnTo>
                    <a:pt x="7572851" y="247174"/>
                  </a:lnTo>
                  <a:lnTo>
                    <a:pt x="7571899" y="248126"/>
                  </a:lnTo>
                  <a:lnTo>
                    <a:pt x="7570946" y="250031"/>
                  </a:lnTo>
                  <a:lnTo>
                    <a:pt x="7569042" y="247174"/>
                  </a:lnTo>
                  <a:lnTo>
                    <a:pt x="7568089" y="243364"/>
                  </a:lnTo>
                  <a:lnTo>
                    <a:pt x="7556659" y="213836"/>
                  </a:lnTo>
                  <a:lnTo>
                    <a:pt x="7554754" y="209074"/>
                  </a:lnTo>
                  <a:lnTo>
                    <a:pt x="7553801" y="204311"/>
                  </a:lnTo>
                  <a:cubicBezTo>
                    <a:pt x="7554754" y="204311"/>
                    <a:pt x="7556659" y="205264"/>
                    <a:pt x="7557612" y="205264"/>
                  </a:cubicBezTo>
                  <a:cubicBezTo>
                    <a:pt x="7564279" y="205264"/>
                    <a:pt x="7569042" y="200501"/>
                    <a:pt x="7569042" y="193834"/>
                  </a:cubicBezTo>
                  <a:cubicBezTo>
                    <a:pt x="7569042" y="193834"/>
                    <a:pt x="7569042" y="193834"/>
                    <a:pt x="7569042" y="193834"/>
                  </a:cubicBezTo>
                  <a:lnTo>
                    <a:pt x="7569042" y="192881"/>
                  </a:lnTo>
                  <a:lnTo>
                    <a:pt x="7566184" y="187166"/>
                  </a:lnTo>
                  <a:lnTo>
                    <a:pt x="7565231" y="186214"/>
                  </a:lnTo>
                  <a:lnTo>
                    <a:pt x="7562374" y="185261"/>
                  </a:lnTo>
                  <a:cubicBezTo>
                    <a:pt x="7561421" y="185261"/>
                    <a:pt x="7561421" y="184309"/>
                    <a:pt x="7560469" y="184309"/>
                  </a:cubicBezTo>
                  <a:lnTo>
                    <a:pt x="7558564" y="183356"/>
                  </a:lnTo>
                  <a:lnTo>
                    <a:pt x="7557612" y="183356"/>
                  </a:lnTo>
                  <a:cubicBezTo>
                    <a:pt x="7557612" y="183356"/>
                    <a:pt x="7557612" y="183356"/>
                    <a:pt x="7556659" y="183356"/>
                  </a:cubicBezTo>
                  <a:cubicBezTo>
                    <a:pt x="7553801" y="183356"/>
                    <a:pt x="7550944" y="184309"/>
                    <a:pt x="7549039" y="187166"/>
                  </a:cubicBezTo>
                  <a:lnTo>
                    <a:pt x="7549039" y="187166"/>
                  </a:lnTo>
                  <a:lnTo>
                    <a:pt x="7549039" y="187166"/>
                  </a:lnTo>
                  <a:cubicBezTo>
                    <a:pt x="7548087" y="188119"/>
                    <a:pt x="7547134" y="190024"/>
                    <a:pt x="7546181" y="191929"/>
                  </a:cubicBezTo>
                  <a:lnTo>
                    <a:pt x="7543324" y="190024"/>
                  </a:lnTo>
                  <a:lnTo>
                    <a:pt x="7541419" y="186214"/>
                  </a:lnTo>
                  <a:lnTo>
                    <a:pt x="7524274" y="159544"/>
                  </a:lnTo>
                  <a:lnTo>
                    <a:pt x="7521417" y="155734"/>
                  </a:lnTo>
                  <a:lnTo>
                    <a:pt x="7519512" y="150971"/>
                  </a:lnTo>
                  <a:cubicBezTo>
                    <a:pt x="7520464" y="150971"/>
                    <a:pt x="7520464" y="150971"/>
                    <a:pt x="7521417" y="150971"/>
                  </a:cubicBezTo>
                  <a:cubicBezTo>
                    <a:pt x="7528084" y="150971"/>
                    <a:pt x="7532846" y="146209"/>
                    <a:pt x="7532846" y="139541"/>
                  </a:cubicBezTo>
                  <a:cubicBezTo>
                    <a:pt x="7532846" y="139541"/>
                    <a:pt x="7532846" y="138589"/>
                    <a:pt x="7532846" y="138589"/>
                  </a:cubicBezTo>
                  <a:lnTo>
                    <a:pt x="7532846" y="138589"/>
                  </a:lnTo>
                  <a:lnTo>
                    <a:pt x="7532846" y="137636"/>
                  </a:lnTo>
                  <a:lnTo>
                    <a:pt x="7531894" y="135731"/>
                  </a:lnTo>
                  <a:cubicBezTo>
                    <a:pt x="7531894" y="135731"/>
                    <a:pt x="7531894" y="135731"/>
                    <a:pt x="7531894" y="134779"/>
                  </a:cubicBezTo>
                  <a:lnTo>
                    <a:pt x="7530942" y="130969"/>
                  </a:lnTo>
                  <a:lnTo>
                    <a:pt x="7530942" y="130969"/>
                  </a:lnTo>
                  <a:lnTo>
                    <a:pt x="7524274" y="128111"/>
                  </a:lnTo>
                  <a:lnTo>
                    <a:pt x="7523321" y="129064"/>
                  </a:lnTo>
                  <a:cubicBezTo>
                    <a:pt x="7523321" y="129064"/>
                    <a:pt x="7523321" y="129064"/>
                    <a:pt x="7523321" y="129064"/>
                  </a:cubicBezTo>
                  <a:cubicBezTo>
                    <a:pt x="7517606" y="129064"/>
                    <a:pt x="7512844" y="133826"/>
                    <a:pt x="7511892" y="139541"/>
                  </a:cubicBezTo>
                  <a:lnTo>
                    <a:pt x="7508081" y="137636"/>
                  </a:lnTo>
                  <a:lnTo>
                    <a:pt x="7506176" y="134779"/>
                  </a:lnTo>
                  <a:lnTo>
                    <a:pt x="7484269" y="111919"/>
                  </a:lnTo>
                  <a:lnTo>
                    <a:pt x="7481412" y="109061"/>
                  </a:lnTo>
                  <a:lnTo>
                    <a:pt x="7479506" y="105251"/>
                  </a:lnTo>
                  <a:cubicBezTo>
                    <a:pt x="7479506" y="105251"/>
                    <a:pt x="7479506" y="105251"/>
                    <a:pt x="7479506" y="105251"/>
                  </a:cubicBezTo>
                  <a:cubicBezTo>
                    <a:pt x="7486174" y="105251"/>
                    <a:pt x="7490937" y="100489"/>
                    <a:pt x="7490937" y="93821"/>
                  </a:cubicBezTo>
                  <a:cubicBezTo>
                    <a:pt x="7490937" y="90964"/>
                    <a:pt x="7489984" y="88106"/>
                    <a:pt x="7488079" y="86201"/>
                  </a:cubicBezTo>
                  <a:lnTo>
                    <a:pt x="7487126" y="84296"/>
                  </a:lnTo>
                  <a:lnTo>
                    <a:pt x="7487126" y="84296"/>
                  </a:lnTo>
                  <a:lnTo>
                    <a:pt x="7480459" y="81439"/>
                  </a:lnTo>
                  <a:lnTo>
                    <a:pt x="7475696" y="83344"/>
                  </a:lnTo>
                  <a:cubicBezTo>
                    <a:pt x="7475696" y="83344"/>
                    <a:pt x="7475696" y="83344"/>
                    <a:pt x="7475696" y="83344"/>
                  </a:cubicBezTo>
                  <a:lnTo>
                    <a:pt x="7473792" y="84296"/>
                  </a:lnTo>
                  <a:lnTo>
                    <a:pt x="7471887" y="85249"/>
                  </a:lnTo>
                  <a:lnTo>
                    <a:pt x="7470934" y="88106"/>
                  </a:lnTo>
                  <a:cubicBezTo>
                    <a:pt x="7470934" y="89059"/>
                    <a:pt x="7469981" y="90011"/>
                    <a:pt x="7469981" y="90011"/>
                  </a:cubicBezTo>
                  <a:lnTo>
                    <a:pt x="7469029" y="92869"/>
                  </a:lnTo>
                  <a:lnTo>
                    <a:pt x="7469029" y="93821"/>
                  </a:lnTo>
                  <a:lnTo>
                    <a:pt x="7469029" y="94774"/>
                  </a:lnTo>
                  <a:cubicBezTo>
                    <a:pt x="7469029" y="94774"/>
                    <a:pt x="7469029" y="94774"/>
                    <a:pt x="7469029" y="95726"/>
                  </a:cubicBezTo>
                  <a:lnTo>
                    <a:pt x="7464267" y="93821"/>
                  </a:lnTo>
                  <a:lnTo>
                    <a:pt x="7461409" y="91916"/>
                  </a:lnTo>
                  <a:lnTo>
                    <a:pt x="7434739" y="73819"/>
                  </a:lnTo>
                  <a:lnTo>
                    <a:pt x="7430929" y="71914"/>
                  </a:lnTo>
                  <a:lnTo>
                    <a:pt x="7428071" y="69056"/>
                  </a:lnTo>
                  <a:cubicBezTo>
                    <a:pt x="7432834" y="68104"/>
                    <a:pt x="7436644" y="63341"/>
                    <a:pt x="7436644" y="58579"/>
                  </a:cubicBezTo>
                  <a:cubicBezTo>
                    <a:pt x="7436644" y="56674"/>
                    <a:pt x="7435692" y="53816"/>
                    <a:pt x="7434739" y="51911"/>
                  </a:cubicBezTo>
                  <a:lnTo>
                    <a:pt x="7432834" y="48101"/>
                  </a:lnTo>
                  <a:lnTo>
                    <a:pt x="7432834" y="48101"/>
                  </a:lnTo>
                  <a:lnTo>
                    <a:pt x="7427119" y="45244"/>
                  </a:lnTo>
                  <a:lnTo>
                    <a:pt x="7426167" y="45244"/>
                  </a:lnTo>
                  <a:lnTo>
                    <a:pt x="7419499" y="48101"/>
                  </a:lnTo>
                  <a:lnTo>
                    <a:pt x="7418546" y="50006"/>
                  </a:lnTo>
                  <a:lnTo>
                    <a:pt x="7417594" y="50959"/>
                  </a:lnTo>
                  <a:cubicBezTo>
                    <a:pt x="7415689" y="52864"/>
                    <a:pt x="7414737" y="55721"/>
                    <a:pt x="7414737" y="57626"/>
                  </a:cubicBezTo>
                  <a:cubicBezTo>
                    <a:pt x="7414737" y="58579"/>
                    <a:pt x="7414737" y="59531"/>
                    <a:pt x="7415689" y="60484"/>
                  </a:cubicBezTo>
                  <a:lnTo>
                    <a:pt x="7410926" y="60484"/>
                  </a:lnTo>
                  <a:lnTo>
                    <a:pt x="7408069" y="58579"/>
                  </a:lnTo>
                  <a:lnTo>
                    <a:pt x="7378542" y="46196"/>
                  </a:lnTo>
                  <a:lnTo>
                    <a:pt x="7374731" y="45244"/>
                  </a:lnTo>
                  <a:lnTo>
                    <a:pt x="7370921" y="42386"/>
                  </a:lnTo>
                  <a:cubicBezTo>
                    <a:pt x="7374731" y="40481"/>
                    <a:pt x="7377589" y="36671"/>
                    <a:pt x="7377589" y="32861"/>
                  </a:cubicBezTo>
                  <a:cubicBezTo>
                    <a:pt x="7377589" y="30004"/>
                    <a:pt x="7376637" y="27146"/>
                    <a:pt x="7374731" y="25241"/>
                  </a:cubicBezTo>
                  <a:lnTo>
                    <a:pt x="7373779" y="23336"/>
                  </a:lnTo>
                  <a:lnTo>
                    <a:pt x="7373779" y="23336"/>
                  </a:lnTo>
                  <a:lnTo>
                    <a:pt x="7367112" y="20479"/>
                  </a:lnTo>
                  <a:lnTo>
                    <a:pt x="7367112" y="20479"/>
                  </a:lnTo>
                  <a:lnTo>
                    <a:pt x="7359492" y="23336"/>
                  </a:lnTo>
                  <a:lnTo>
                    <a:pt x="7358539" y="24289"/>
                  </a:lnTo>
                  <a:cubicBezTo>
                    <a:pt x="7355681" y="26194"/>
                    <a:pt x="7354729" y="29051"/>
                    <a:pt x="7354729" y="32861"/>
                  </a:cubicBezTo>
                  <a:cubicBezTo>
                    <a:pt x="7354729" y="34766"/>
                    <a:pt x="7355681" y="36671"/>
                    <a:pt x="7356634" y="37624"/>
                  </a:cubicBezTo>
                  <a:lnTo>
                    <a:pt x="7351871" y="38576"/>
                  </a:lnTo>
                  <a:lnTo>
                    <a:pt x="7349014" y="37624"/>
                  </a:lnTo>
                  <a:lnTo>
                    <a:pt x="7317581" y="30956"/>
                  </a:lnTo>
                  <a:lnTo>
                    <a:pt x="7313771" y="30956"/>
                  </a:lnTo>
                  <a:lnTo>
                    <a:pt x="7309009" y="28099"/>
                  </a:lnTo>
                  <a:cubicBezTo>
                    <a:pt x="7311867" y="26194"/>
                    <a:pt x="7313771" y="23336"/>
                    <a:pt x="7313771" y="19526"/>
                  </a:cubicBezTo>
                  <a:cubicBezTo>
                    <a:pt x="7313771" y="15716"/>
                    <a:pt x="7311867" y="12859"/>
                    <a:pt x="7309962" y="10954"/>
                  </a:cubicBezTo>
                  <a:lnTo>
                    <a:pt x="7309962" y="10001"/>
                  </a:lnTo>
                  <a:lnTo>
                    <a:pt x="7303294" y="7144"/>
                  </a:lnTo>
                  <a:lnTo>
                    <a:pt x="7296626" y="10001"/>
                  </a:lnTo>
                  <a:lnTo>
                    <a:pt x="7296626" y="10954"/>
                  </a:lnTo>
                  <a:cubicBezTo>
                    <a:pt x="7294721" y="12859"/>
                    <a:pt x="7292817" y="15716"/>
                    <a:pt x="7292817" y="18574"/>
                  </a:cubicBezTo>
                  <a:cubicBezTo>
                    <a:pt x="7292817" y="21431"/>
                    <a:pt x="7293769" y="24289"/>
                    <a:pt x="7295674" y="26194"/>
                  </a:cubicBezTo>
                  <a:lnTo>
                    <a:pt x="7289959" y="28099"/>
                  </a:lnTo>
                  <a:lnTo>
                    <a:pt x="7286149" y="28099"/>
                  </a:lnTo>
                  <a:lnTo>
                    <a:pt x="7254717" y="28099"/>
                  </a:lnTo>
                  <a:lnTo>
                    <a:pt x="7250906" y="28099"/>
                  </a:lnTo>
                  <a:lnTo>
                    <a:pt x="7246144" y="27146"/>
                  </a:lnTo>
                  <a:cubicBezTo>
                    <a:pt x="7248049" y="25241"/>
                    <a:pt x="7249001" y="22384"/>
                    <a:pt x="7249001" y="19526"/>
                  </a:cubicBezTo>
                  <a:cubicBezTo>
                    <a:pt x="7249001" y="13811"/>
                    <a:pt x="7245192" y="10001"/>
                    <a:pt x="7239476" y="9049"/>
                  </a:cubicBezTo>
                  <a:lnTo>
                    <a:pt x="7236619" y="8096"/>
                  </a:lnTo>
                  <a:lnTo>
                    <a:pt x="7229951" y="10954"/>
                  </a:lnTo>
                  <a:lnTo>
                    <a:pt x="7228999" y="12859"/>
                  </a:lnTo>
                  <a:cubicBezTo>
                    <a:pt x="7227094" y="14764"/>
                    <a:pt x="7226142" y="16669"/>
                    <a:pt x="7226142" y="19526"/>
                  </a:cubicBezTo>
                  <a:cubicBezTo>
                    <a:pt x="7226142" y="23336"/>
                    <a:pt x="7228046" y="26194"/>
                    <a:pt x="7230904" y="28099"/>
                  </a:cubicBezTo>
                  <a:lnTo>
                    <a:pt x="7225189" y="30956"/>
                  </a:lnTo>
                  <a:lnTo>
                    <a:pt x="7221379" y="30956"/>
                  </a:lnTo>
                  <a:lnTo>
                    <a:pt x="7189946" y="37624"/>
                  </a:lnTo>
                  <a:lnTo>
                    <a:pt x="7187089" y="38576"/>
                  </a:lnTo>
                  <a:lnTo>
                    <a:pt x="7182326" y="37624"/>
                  </a:lnTo>
                  <a:cubicBezTo>
                    <a:pt x="7183279" y="35719"/>
                    <a:pt x="7184231" y="33814"/>
                    <a:pt x="7184231" y="31909"/>
                  </a:cubicBezTo>
                  <a:cubicBezTo>
                    <a:pt x="7184231" y="28099"/>
                    <a:pt x="7182326" y="25241"/>
                    <a:pt x="7179469" y="23336"/>
                  </a:cubicBezTo>
                  <a:lnTo>
                    <a:pt x="7179469" y="23336"/>
                  </a:lnTo>
                  <a:lnTo>
                    <a:pt x="7179469" y="23336"/>
                  </a:lnTo>
                  <a:cubicBezTo>
                    <a:pt x="7178517" y="22384"/>
                    <a:pt x="7176612" y="21431"/>
                    <a:pt x="7174706" y="21431"/>
                  </a:cubicBezTo>
                  <a:lnTo>
                    <a:pt x="7171849" y="20479"/>
                  </a:lnTo>
                  <a:lnTo>
                    <a:pt x="7170896" y="20479"/>
                  </a:lnTo>
                  <a:lnTo>
                    <a:pt x="7168039" y="21431"/>
                  </a:lnTo>
                  <a:cubicBezTo>
                    <a:pt x="7167087" y="21431"/>
                    <a:pt x="7167087" y="21431"/>
                    <a:pt x="7166134" y="22384"/>
                  </a:cubicBezTo>
                  <a:lnTo>
                    <a:pt x="7164229" y="23336"/>
                  </a:lnTo>
                  <a:lnTo>
                    <a:pt x="7164229" y="24289"/>
                  </a:lnTo>
                  <a:cubicBezTo>
                    <a:pt x="7162324" y="26194"/>
                    <a:pt x="7160419" y="29051"/>
                    <a:pt x="7160419" y="31909"/>
                  </a:cubicBezTo>
                  <a:cubicBezTo>
                    <a:pt x="7160419" y="36671"/>
                    <a:pt x="7163276" y="40481"/>
                    <a:pt x="7167087" y="42386"/>
                  </a:cubicBezTo>
                  <a:lnTo>
                    <a:pt x="7162324" y="46196"/>
                  </a:lnTo>
                  <a:lnTo>
                    <a:pt x="7158514" y="47149"/>
                  </a:lnTo>
                  <a:lnTo>
                    <a:pt x="7128987" y="59531"/>
                  </a:lnTo>
                  <a:lnTo>
                    <a:pt x="7126129" y="61436"/>
                  </a:lnTo>
                  <a:lnTo>
                    <a:pt x="7121367" y="61436"/>
                  </a:lnTo>
                  <a:cubicBezTo>
                    <a:pt x="7121367" y="60484"/>
                    <a:pt x="7122319" y="59531"/>
                    <a:pt x="7122319" y="57626"/>
                  </a:cubicBezTo>
                  <a:cubicBezTo>
                    <a:pt x="7122319" y="51911"/>
                    <a:pt x="7117556" y="47149"/>
                    <a:pt x="7112794" y="47149"/>
                  </a:cubicBezTo>
                  <a:lnTo>
                    <a:pt x="7110889" y="46196"/>
                  </a:lnTo>
                  <a:lnTo>
                    <a:pt x="7109937" y="46196"/>
                  </a:lnTo>
                  <a:lnTo>
                    <a:pt x="7104221" y="49054"/>
                  </a:lnTo>
                  <a:lnTo>
                    <a:pt x="7104221" y="49054"/>
                  </a:lnTo>
                  <a:lnTo>
                    <a:pt x="7103269" y="50959"/>
                  </a:lnTo>
                  <a:cubicBezTo>
                    <a:pt x="7101364" y="52864"/>
                    <a:pt x="7100412" y="54769"/>
                    <a:pt x="7100412" y="57626"/>
                  </a:cubicBezTo>
                  <a:cubicBezTo>
                    <a:pt x="7100412" y="62389"/>
                    <a:pt x="7104221" y="67151"/>
                    <a:pt x="7108984" y="68104"/>
                  </a:cubicBezTo>
                  <a:lnTo>
                    <a:pt x="7105174" y="71914"/>
                  </a:lnTo>
                  <a:lnTo>
                    <a:pt x="7101364" y="73819"/>
                  </a:lnTo>
                  <a:lnTo>
                    <a:pt x="7075646" y="91916"/>
                  </a:lnTo>
                  <a:lnTo>
                    <a:pt x="7072789" y="93821"/>
                  </a:lnTo>
                  <a:lnTo>
                    <a:pt x="7068979" y="94774"/>
                  </a:lnTo>
                  <a:cubicBezTo>
                    <a:pt x="7068979" y="94774"/>
                    <a:pt x="7068979" y="93821"/>
                    <a:pt x="7068979" y="93821"/>
                  </a:cubicBezTo>
                  <a:cubicBezTo>
                    <a:pt x="7068979" y="88106"/>
                    <a:pt x="7064217" y="82391"/>
                    <a:pt x="7057549" y="82391"/>
                  </a:cubicBezTo>
                  <a:lnTo>
                    <a:pt x="7055644" y="81439"/>
                  </a:lnTo>
                  <a:lnTo>
                    <a:pt x="7048976" y="84296"/>
                  </a:lnTo>
                  <a:lnTo>
                    <a:pt x="7048976" y="84296"/>
                  </a:lnTo>
                  <a:lnTo>
                    <a:pt x="7047071" y="88106"/>
                  </a:lnTo>
                  <a:cubicBezTo>
                    <a:pt x="7047071" y="88106"/>
                    <a:pt x="7047071" y="88106"/>
                    <a:pt x="7047071" y="88106"/>
                  </a:cubicBezTo>
                  <a:lnTo>
                    <a:pt x="7046119" y="90011"/>
                  </a:lnTo>
                  <a:lnTo>
                    <a:pt x="7046119" y="90964"/>
                  </a:lnTo>
                  <a:lnTo>
                    <a:pt x="7046119" y="90964"/>
                  </a:lnTo>
                  <a:cubicBezTo>
                    <a:pt x="7046119" y="90964"/>
                    <a:pt x="7046119" y="91916"/>
                    <a:pt x="7046119" y="91916"/>
                  </a:cubicBezTo>
                  <a:cubicBezTo>
                    <a:pt x="7046119" y="97631"/>
                    <a:pt x="7050881" y="102394"/>
                    <a:pt x="7056596" y="102394"/>
                  </a:cubicBezTo>
                  <a:lnTo>
                    <a:pt x="7053739" y="107156"/>
                  </a:lnTo>
                  <a:lnTo>
                    <a:pt x="7049929" y="110014"/>
                  </a:lnTo>
                  <a:lnTo>
                    <a:pt x="7028021" y="132874"/>
                  </a:lnTo>
                  <a:lnTo>
                    <a:pt x="7026117" y="135731"/>
                  </a:lnTo>
                  <a:lnTo>
                    <a:pt x="7023259" y="137636"/>
                  </a:lnTo>
                  <a:cubicBezTo>
                    <a:pt x="7022306" y="131921"/>
                    <a:pt x="7017544" y="128111"/>
                    <a:pt x="7012781" y="128111"/>
                  </a:cubicBezTo>
                  <a:cubicBezTo>
                    <a:pt x="7012781" y="128111"/>
                    <a:pt x="7012781" y="128111"/>
                    <a:pt x="7011829" y="128111"/>
                  </a:cubicBezTo>
                  <a:lnTo>
                    <a:pt x="7009924" y="127159"/>
                  </a:lnTo>
                  <a:lnTo>
                    <a:pt x="7003256" y="130016"/>
                  </a:lnTo>
                  <a:lnTo>
                    <a:pt x="7003256" y="130016"/>
                  </a:lnTo>
                  <a:lnTo>
                    <a:pt x="7000399" y="135731"/>
                  </a:lnTo>
                  <a:lnTo>
                    <a:pt x="7000399" y="136684"/>
                  </a:lnTo>
                  <a:lnTo>
                    <a:pt x="7001351" y="137636"/>
                  </a:lnTo>
                  <a:cubicBezTo>
                    <a:pt x="7001351" y="137636"/>
                    <a:pt x="7001351" y="137636"/>
                    <a:pt x="7001351" y="137636"/>
                  </a:cubicBezTo>
                  <a:cubicBezTo>
                    <a:pt x="7001351" y="143351"/>
                    <a:pt x="7006114" y="149066"/>
                    <a:pt x="7012781" y="149066"/>
                  </a:cubicBezTo>
                  <a:cubicBezTo>
                    <a:pt x="7012781" y="149066"/>
                    <a:pt x="7012781" y="149066"/>
                    <a:pt x="7013734" y="149066"/>
                  </a:cubicBezTo>
                  <a:lnTo>
                    <a:pt x="7011829" y="152876"/>
                  </a:lnTo>
                  <a:lnTo>
                    <a:pt x="7008971" y="156686"/>
                  </a:lnTo>
                  <a:lnTo>
                    <a:pt x="6991826" y="183356"/>
                  </a:lnTo>
                  <a:lnTo>
                    <a:pt x="6989921" y="187166"/>
                  </a:lnTo>
                  <a:lnTo>
                    <a:pt x="6988969" y="188119"/>
                  </a:lnTo>
                  <a:cubicBezTo>
                    <a:pt x="6987064" y="184309"/>
                    <a:pt x="6983254" y="181451"/>
                    <a:pt x="6978492" y="181451"/>
                  </a:cubicBezTo>
                  <a:cubicBezTo>
                    <a:pt x="6978492" y="181451"/>
                    <a:pt x="6978492" y="181451"/>
                    <a:pt x="6977539" y="181451"/>
                  </a:cubicBezTo>
                  <a:lnTo>
                    <a:pt x="6975634" y="181451"/>
                  </a:lnTo>
                  <a:lnTo>
                    <a:pt x="6968967" y="184309"/>
                  </a:lnTo>
                  <a:lnTo>
                    <a:pt x="6968014" y="185261"/>
                  </a:lnTo>
                  <a:lnTo>
                    <a:pt x="6966109" y="190976"/>
                  </a:lnTo>
                  <a:lnTo>
                    <a:pt x="6968014" y="194786"/>
                  </a:lnTo>
                  <a:cubicBezTo>
                    <a:pt x="6968967" y="199549"/>
                    <a:pt x="6973729" y="203359"/>
                    <a:pt x="6978492" y="203359"/>
                  </a:cubicBezTo>
                  <a:cubicBezTo>
                    <a:pt x="6979444" y="203359"/>
                    <a:pt x="6980396" y="203359"/>
                    <a:pt x="6981349" y="203359"/>
                  </a:cubicBezTo>
                  <a:lnTo>
                    <a:pt x="6980396" y="207169"/>
                  </a:lnTo>
                  <a:lnTo>
                    <a:pt x="6978492" y="211931"/>
                  </a:lnTo>
                  <a:lnTo>
                    <a:pt x="6967062" y="240506"/>
                  </a:lnTo>
                  <a:lnTo>
                    <a:pt x="6966109" y="244316"/>
                  </a:lnTo>
                  <a:lnTo>
                    <a:pt x="6965156" y="245269"/>
                  </a:lnTo>
                  <a:cubicBezTo>
                    <a:pt x="6963251" y="242411"/>
                    <a:pt x="6960394" y="240506"/>
                    <a:pt x="6956584" y="240506"/>
                  </a:cubicBezTo>
                  <a:cubicBezTo>
                    <a:pt x="6956584" y="240506"/>
                    <a:pt x="6956584" y="240506"/>
                    <a:pt x="6956584" y="240506"/>
                  </a:cubicBezTo>
                  <a:lnTo>
                    <a:pt x="6956584" y="240506"/>
                  </a:lnTo>
                  <a:lnTo>
                    <a:pt x="6953726" y="240506"/>
                  </a:lnTo>
                  <a:lnTo>
                    <a:pt x="6947059" y="243364"/>
                  </a:lnTo>
                  <a:lnTo>
                    <a:pt x="6946106" y="244316"/>
                  </a:lnTo>
                  <a:lnTo>
                    <a:pt x="6944201" y="250031"/>
                  </a:lnTo>
                  <a:lnTo>
                    <a:pt x="6947059" y="255746"/>
                  </a:lnTo>
                  <a:lnTo>
                    <a:pt x="6948012" y="256699"/>
                  </a:lnTo>
                  <a:lnTo>
                    <a:pt x="6948012" y="256699"/>
                  </a:lnTo>
                  <a:cubicBezTo>
                    <a:pt x="6949917" y="259556"/>
                    <a:pt x="6953726" y="262414"/>
                    <a:pt x="6957537" y="262414"/>
                  </a:cubicBezTo>
                  <a:cubicBezTo>
                    <a:pt x="6958489" y="262414"/>
                    <a:pt x="6960394" y="262414"/>
                    <a:pt x="6961346" y="261461"/>
                  </a:cubicBezTo>
                  <a:lnTo>
                    <a:pt x="6961346" y="263366"/>
                  </a:lnTo>
                  <a:lnTo>
                    <a:pt x="6959442" y="269081"/>
                  </a:lnTo>
                  <a:lnTo>
                    <a:pt x="6953726" y="299561"/>
                  </a:lnTo>
                  <a:lnTo>
                    <a:pt x="6953726" y="304324"/>
                  </a:lnTo>
                  <a:lnTo>
                    <a:pt x="6952774" y="305276"/>
                  </a:lnTo>
                  <a:lnTo>
                    <a:pt x="6952774" y="305276"/>
                  </a:lnTo>
                  <a:lnTo>
                    <a:pt x="6951821" y="304324"/>
                  </a:lnTo>
                  <a:lnTo>
                    <a:pt x="6948012" y="302419"/>
                  </a:lnTo>
                  <a:lnTo>
                    <a:pt x="6948012" y="302419"/>
                  </a:lnTo>
                  <a:lnTo>
                    <a:pt x="6945154" y="301466"/>
                  </a:lnTo>
                  <a:lnTo>
                    <a:pt x="6942296" y="302419"/>
                  </a:lnTo>
                  <a:lnTo>
                    <a:pt x="6942296" y="302419"/>
                  </a:lnTo>
                  <a:cubicBezTo>
                    <a:pt x="6940392" y="302419"/>
                    <a:pt x="6938487" y="303371"/>
                    <a:pt x="6936581" y="304324"/>
                  </a:cubicBezTo>
                  <a:lnTo>
                    <a:pt x="6935629" y="305276"/>
                  </a:lnTo>
                  <a:lnTo>
                    <a:pt x="6934676" y="306229"/>
                  </a:lnTo>
                  <a:lnTo>
                    <a:pt x="6934676" y="307181"/>
                  </a:lnTo>
                  <a:cubicBezTo>
                    <a:pt x="6933724" y="308134"/>
                    <a:pt x="6932771" y="310039"/>
                    <a:pt x="6932771" y="311944"/>
                  </a:cubicBezTo>
                  <a:lnTo>
                    <a:pt x="6932771" y="312896"/>
                  </a:lnTo>
                  <a:lnTo>
                    <a:pt x="6932771" y="312896"/>
                  </a:lnTo>
                  <a:cubicBezTo>
                    <a:pt x="6932771" y="312896"/>
                    <a:pt x="6932771" y="312896"/>
                    <a:pt x="6932771" y="313849"/>
                  </a:cubicBezTo>
                  <a:cubicBezTo>
                    <a:pt x="6932771" y="319564"/>
                    <a:pt x="6937534" y="325279"/>
                    <a:pt x="6944201" y="325279"/>
                  </a:cubicBezTo>
                  <a:cubicBezTo>
                    <a:pt x="6947059" y="325279"/>
                    <a:pt x="6949917" y="324326"/>
                    <a:pt x="6951821" y="322421"/>
                  </a:cubicBezTo>
                  <a:lnTo>
                    <a:pt x="6951821" y="324326"/>
                  </a:lnTo>
                  <a:lnTo>
                    <a:pt x="6951821" y="330994"/>
                  </a:lnTo>
                  <a:lnTo>
                    <a:pt x="6952774" y="361474"/>
                  </a:lnTo>
                  <a:lnTo>
                    <a:pt x="6953726" y="366236"/>
                  </a:lnTo>
                  <a:lnTo>
                    <a:pt x="6953726" y="367189"/>
                  </a:lnTo>
                  <a:lnTo>
                    <a:pt x="6949917" y="365284"/>
                  </a:lnTo>
                  <a:lnTo>
                    <a:pt x="6948012" y="364331"/>
                  </a:lnTo>
                  <a:lnTo>
                    <a:pt x="6947059" y="364331"/>
                  </a:lnTo>
                  <a:cubicBezTo>
                    <a:pt x="6947059" y="364331"/>
                    <a:pt x="6947059" y="364331"/>
                    <a:pt x="6947059" y="364331"/>
                  </a:cubicBezTo>
                  <a:cubicBezTo>
                    <a:pt x="6940392" y="364331"/>
                    <a:pt x="6935629" y="369094"/>
                    <a:pt x="6935629" y="375761"/>
                  </a:cubicBezTo>
                  <a:cubicBezTo>
                    <a:pt x="6935629" y="382429"/>
                    <a:pt x="6940392" y="387191"/>
                    <a:pt x="6947059" y="387191"/>
                  </a:cubicBezTo>
                  <a:cubicBezTo>
                    <a:pt x="6950869" y="387191"/>
                    <a:pt x="6953726" y="385286"/>
                    <a:pt x="6955631" y="382429"/>
                  </a:cubicBezTo>
                  <a:lnTo>
                    <a:pt x="6956584" y="384334"/>
                  </a:lnTo>
                  <a:lnTo>
                    <a:pt x="6957537" y="391001"/>
                  </a:lnTo>
                  <a:lnTo>
                    <a:pt x="6964204" y="420529"/>
                  </a:lnTo>
                  <a:lnTo>
                    <a:pt x="6966109" y="426244"/>
                  </a:lnTo>
                  <a:lnTo>
                    <a:pt x="6966109" y="426244"/>
                  </a:lnTo>
                  <a:lnTo>
                    <a:pt x="6964204" y="425291"/>
                  </a:lnTo>
                  <a:lnTo>
                    <a:pt x="6962299" y="425291"/>
                  </a:lnTo>
                  <a:lnTo>
                    <a:pt x="6957537" y="427196"/>
                  </a:lnTo>
                  <a:cubicBezTo>
                    <a:pt x="6957537" y="427196"/>
                    <a:pt x="6956584" y="427196"/>
                    <a:pt x="6956584" y="428149"/>
                  </a:cubicBezTo>
                  <a:lnTo>
                    <a:pt x="6955631" y="428149"/>
                  </a:lnTo>
                  <a:lnTo>
                    <a:pt x="6952774" y="430054"/>
                  </a:lnTo>
                  <a:lnTo>
                    <a:pt x="6952774" y="431006"/>
                  </a:lnTo>
                  <a:cubicBezTo>
                    <a:pt x="6950869" y="432911"/>
                    <a:pt x="6949917" y="434816"/>
                    <a:pt x="6949917" y="437674"/>
                  </a:cubicBezTo>
                  <a:lnTo>
                    <a:pt x="6949917" y="437674"/>
                  </a:lnTo>
                  <a:lnTo>
                    <a:pt x="6949917" y="437674"/>
                  </a:lnTo>
                  <a:cubicBezTo>
                    <a:pt x="6949917" y="437674"/>
                    <a:pt x="6949917" y="437674"/>
                    <a:pt x="6949917" y="437674"/>
                  </a:cubicBezTo>
                  <a:cubicBezTo>
                    <a:pt x="6949917" y="439579"/>
                    <a:pt x="6950869" y="441484"/>
                    <a:pt x="6951821" y="443389"/>
                  </a:cubicBezTo>
                  <a:cubicBezTo>
                    <a:pt x="6944201" y="446246"/>
                    <a:pt x="6927056" y="454819"/>
                    <a:pt x="6922294" y="456724"/>
                  </a:cubicBezTo>
                  <a:cubicBezTo>
                    <a:pt x="6910864" y="455771"/>
                    <a:pt x="6898481" y="457676"/>
                    <a:pt x="6887051" y="457676"/>
                  </a:cubicBezTo>
                  <a:cubicBezTo>
                    <a:pt x="6883242" y="439579"/>
                    <a:pt x="6879431" y="423386"/>
                    <a:pt x="6877526" y="401479"/>
                  </a:cubicBezTo>
                  <a:cubicBezTo>
                    <a:pt x="6872764" y="397669"/>
                    <a:pt x="6874669" y="393859"/>
                    <a:pt x="6867049" y="393859"/>
                  </a:cubicBezTo>
                  <a:cubicBezTo>
                    <a:pt x="6866096" y="391954"/>
                    <a:pt x="6864192" y="396716"/>
                    <a:pt x="6856571" y="396716"/>
                  </a:cubicBezTo>
                  <a:cubicBezTo>
                    <a:pt x="6858476" y="399574"/>
                    <a:pt x="6860381" y="402431"/>
                    <a:pt x="6864192" y="406241"/>
                  </a:cubicBezTo>
                  <a:cubicBezTo>
                    <a:pt x="6866096" y="408146"/>
                    <a:pt x="6863239" y="411956"/>
                    <a:pt x="6864192" y="413861"/>
                  </a:cubicBezTo>
                  <a:cubicBezTo>
                    <a:pt x="6764179" y="428149"/>
                    <a:pt x="6698456" y="418624"/>
                    <a:pt x="6647021" y="416719"/>
                  </a:cubicBezTo>
                  <a:cubicBezTo>
                    <a:pt x="6647974" y="409099"/>
                    <a:pt x="6642259" y="410051"/>
                    <a:pt x="6655594" y="398621"/>
                  </a:cubicBezTo>
                  <a:cubicBezTo>
                    <a:pt x="6647021" y="397669"/>
                    <a:pt x="6650831" y="396716"/>
                    <a:pt x="6645117" y="395764"/>
                  </a:cubicBezTo>
                  <a:cubicBezTo>
                    <a:pt x="6640354" y="397669"/>
                    <a:pt x="6636544" y="399574"/>
                    <a:pt x="6634639" y="403384"/>
                  </a:cubicBezTo>
                  <a:cubicBezTo>
                    <a:pt x="6633687" y="412909"/>
                    <a:pt x="6632734" y="422434"/>
                    <a:pt x="6632734" y="431006"/>
                  </a:cubicBezTo>
                  <a:cubicBezTo>
                    <a:pt x="6629876" y="441484"/>
                    <a:pt x="6627019" y="451961"/>
                    <a:pt x="6623209" y="461486"/>
                  </a:cubicBezTo>
                  <a:cubicBezTo>
                    <a:pt x="6594634" y="465296"/>
                    <a:pt x="6570821" y="457676"/>
                    <a:pt x="6551771" y="449104"/>
                  </a:cubicBezTo>
                  <a:cubicBezTo>
                    <a:pt x="6549867" y="455771"/>
                    <a:pt x="6557487" y="462439"/>
                    <a:pt x="6549867" y="468154"/>
                  </a:cubicBezTo>
                  <a:cubicBezTo>
                    <a:pt x="6587014" y="485299"/>
                    <a:pt x="6601301" y="532924"/>
                    <a:pt x="6601301" y="541496"/>
                  </a:cubicBezTo>
                  <a:cubicBezTo>
                    <a:pt x="6593681" y="543401"/>
                    <a:pt x="6590824" y="544354"/>
                    <a:pt x="6583204" y="545306"/>
                  </a:cubicBezTo>
                  <a:cubicBezTo>
                    <a:pt x="6582251" y="551974"/>
                    <a:pt x="6583204" y="553879"/>
                    <a:pt x="6582251" y="556736"/>
                  </a:cubicBezTo>
                  <a:cubicBezTo>
                    <a:pt x="6557487" y="558641"/>
                    <a:pt x="6534626" y="551021"/>
                    <a:pt x="6516529" y="542449"/>
                  </a:cubicBezTo>
                  <a:cubicBezTo>
                    <a:pt x="6520339" y="558641"/>
                    <a:pt x="6519387" y="558641"/>
                    <a:pt x="6519387" y="564356"/>
                  </a:cubicBezTo>
                  <a:cubicBezTo>
                    <a:pt x="6540342" y="581501"/>
                    <a:pt x="6561296" y="601504"/>
                    <a:pt x="6572726" y="613886"/>
                  </a:cubicBezTo>
                  <a:cubicBezTo>
                    <a:pt x="6571774" y="621506"/>
                    <a:pt x="6572726" y="628174"/>
                    <a:pt x="6571774" y="639604"/>
                  </a:cubicBezTo>
                  <a:cubicBezTo>
                    <a:pt x="6567012" y="639604"/>
                    <a:pt x="6559392" y="640556"/>
                    <a:pt x="6555581" y="639604"/>
                  </a:cubicBezTo>
                  <a:cubicBezTo>
                    <a:pt x="6555581" y="642461"/>
                    <a:pt x="6555581" y="648176"/>
                    <a:pt x="6555581" y="651986"/>
                  </a:cubicBezTo>
                  <a:cubicBezTo>
                    <a:pt x="6546056" y="656749"/>
                    <a:pt x="6521292" y="653891"/>
                    <a:pt x="6492717" y="647224"/>
                  </a:cubicBezTo>
                  <a:cubicBezTo>
                    <a:pt x="6492717" y="630079"/>
                    <a:pt x="6492717" y="612934"/>
                    <a:pt x="6492717" y="595789"/>
                  </a:cubicBezTo>
                  <a:cubicBezTo>
                    <a:pt x="6492717" y="594836"/>
                    <a:pt x="6492717" y="592931"/>
                    <a:pt x="6492717" y="591979"/>
                  </a:cubicBezTo>
                  <a:lnTo>
                    <a:pt x="6474619" y="591979"/>
                  </a:lnTo>
                  <a:lnTo>
                    <a:pt x="6474619" y="568166"/>
                  </a:lnTo>
                  <a:lnTo>
                    <a:pt x="6460331" y="568166"/>
                  </a:lnTo>
                  <a:cubicBezTo>
                    <a:pt x="6458426" y="570071"/>
                    <a:pt x="6455569" y="571024"/>
                    <a:pt x="6453664" y="572929"/>
                  </a:cubicBezTo>
                  <a:lnTo>
                    <a:pt x="6453664" y="579596"/>
                  </a:lnTo>
                  <a:lnTo>
                    <a:pt x="6446044" y="579596"/>
                  </a:lnTo>
                  <a:cubicBezTo>
                    <a:pt x="6443187" y="581501"/>
                    <a:pt x="6439376" y="582454"/>
                    <a:pt x="6436519" y="584359"/>
                  </a:cubicBezTo>
                  <a:lnTo>
                    <a:pt x="6436519" y="591026"/>
                  </a:lnTo>
                  <a:lnTo>
                    <a:pt x="6426994" y="591026"/>
                  </a:lnTo>
                  <a:lnTo>
                    <a:pt x="6426994" y="672941"/>
                  </a:lnTo>
                  <a:lnTo>
                    <a:pt x="6417469" y="672941"/>
                  </a:lnTo>
                  <a:lnTo>
                    <a:pt x="6417469" y="471011"/>
                  </a:lnTo>
                  <a:cubicBezTo>
                    <a:pt x="6415564" y="469106"/>
                    <a:pt x="6414612" y="468154"/>
                    <a:pt x="6412706" y="466249"/>
                  </a:cubicBezTo>
                  <a:cubicBezTo>
                    <a:pt x="6404134" y="464344"/>
                    <a:pt x="6395562" y="461486"/>
                    <a:pt x="6386989" y="459581"/>
                  </a:cubicBezTo>
                  <a:cubicBezTo>
                    <a:pt x="6363176" y="463391"/>
                    <a:pt x="6338412" y="467201"/>
                    <a:pt x="6314599" y="471011"/>
                  </a:cubicBezTo>
                  <a:lnTo>
                    <a:pt x="6298406" y="477679"/>
                  </a:lnTo>
                  <a:lnTo>
                    <a:pt x="6298406" y="586264"/>
                  </a:lnTo>
                  <a:lnTo>
                    <a:pt x="6239351" y="586264"/>
                  </a:lnTo>
                  <a:cubicBezTo>
                    <a:pt x="6228874" y="589121"/>
                    <a:pt x="6219349" y="592931"/>
                    <a:pt x="6208871" y="595789"/>
                  </a:cubicBezTo>
                  <a:lnTo>
                    <a:pt x="6208871" y="664369"/>
                  </a:lnTo>
                  <a:lnTo>
                    <a:pt x="6197442" y="664369"/>
                  </a:lnTo>
                  <a:lnTo>
                    <a:pt x="6197442" y="659606"/>
                  </a:lnTo>
                  <a:lnTo>
                    <a:pt x="6186012" y="659606"/>
                  </a:lnTo>
                  <a:lnTo>
                    <a:pt x="6186012" y="654844"/>
                  </a:lnTo>
                  <a:lnTo>
                    <a:pt x="6146006" y="654844"/>
                  </a:lnTo>
                  <a:lnTo>
                    <a:pt x="6146006" y="648176"/>
                  </a:lnTo>
                  <a:lnTo>
                    <a:pt x="6082189" y="648176"/>
                  </a:lnTo>
                  <a:lnTo>
                    <a:pt x="6082189" y="659606"/>
                  </a:lnTo>
                  <a:lnTo>
                    <a:pt x="6051709" y="659606"/>
                  </a:lnTo>
                  <a:lnTo>
                    <a:pt x="6051709" y="680561"/>
                  </a:lnTo>
                  <a:cubicBezTo>
                    <a:pt x="6032659" y="682466"/>
                    <a:pt x="6013609" y="683419"/>
                    <a:pt x="5995512" y="685324"/>
                  </a:cubicBezTo>
                  <a:lnTo>
                    <a:pt x="5995512" y="664369"/>
                  </a:lnTo>
                  <a:lnTo>
                    <a:pt x="5985987" y="664369"/>
                  </a:lnTo>
                  <a:lnTo>
                    <a:pt x="5985987" y="650081"/>
                  </a:lnTo>
                  <a:lnTo>
                    <a:pt x="5979319" y="650081"/>
                  </a:lnTo>
                  <a:lnTo>
                    <a:pt x="5979319" y="621506"/>
                  </a:lnTo>
                  <a:lnTo>
                    <a:pt x="5974556" y="621506"/>
                  </a:lnTo>
                  <a:lnTo>
                    <a:pt x="5974556" y="596741"/>
                  </a:lnTo>
                  <a:lnTo>
                    <a:pt x="5965984" y="596741"/>
                  </a:lnTo>
                  <a:lnTo>
                    <a:pt x="5965984" y="599599"/>
                  </a:lnTo>
                  <a:cubicBezTo>
                    <a:pt x="5954554" y="593884"/>
                    <a:pt x="5942171" y="588169"/>
                    <a:pt x="5930742" y="581501"/>
                  </a:cubicBezTo>
                  <a:cubicBezTo>
                    <a:pt x="5929789" y="576739"/>
                    <a:pt x="5929789" y="572929"/>
                    <a:pt x="5928837" y="568166"/>
                  </a:cubicBezTo>
                  <a:cubicBezTo>
                    <a:pt x="5927884" y="572929"/>
                    <a:pt x="5927884" y="576739"/>
                    <a:pt x="5926931" y="581501"/>
                  </a:cubicBezTo>
                  <a:cubicBezTo>
                    <a:pt x="5915501" y="587216"/>
                    <a:pt x="5904071" y="591979"/>
                    <a:pt x="5892642" y="597694"/>
                  </a:cubicBezTo>
                  <a:lnTo>
                    <a:pt x="5892642" y="597694"/>
                  </a:lnTo>
                  <a:lnTo>
                    <a:pt x="5883117" y="597694"/>
                  </a:lnTo>
                  <a:lnTo>
                    <a:pt x="5883117" y="623411"/>
                  </a:lnTo>
                  <a:lnTo>
                    <a:pt x="5878354" y="623411"/>
                  </a:lnTo>
                  <a:lnTo>
                    <a:pt x="5878354" y="649129"/>
                  </a:lnTo>
                  <a:cubicBezTo>
                    <a:pt x="5876449" y="649129"/>
                    <a:pt x="5873592" y="649129"/>
                    <a:pt x="5871687" y="649129"/>
                  </a:cubicBezTo>
                  <a:lnTo>
                    <a:pt x="5871687" y="668179"/>
                  </a:lnTo>
                  <a:cubicBezTo>
                    <a:pt x="5867876" y="668179"/>
                    <a:pt x="5864067" y="668179"/>
                    <a:pt x="5860256" y="668179"/>
                  </a:cubicBezTo>
                  <a:lnTo>
                    <a:pt x="5859304" y="575786"/>
                  </a:lnTo>
                  <a:lnTo>
                    <a:pt x="5858351" y="511969"/>
                  </a:lnTo>
                  <a:lnTo>
                    <a:pt x="5858351" y="511969"/>
                  </a:lnTo>
                  <a:lnTo>
                    <a:pt x="5857399" y="511969"/>
                  </a:lnTo>
                  <a:lnTo>
                    <a:pt x="5856446" y="511969"/>
                  </a:lnTo>
                  <a:lnTo>
                    <a:pt x="5855494" y="511969"/>
                  </a:lnTo>
                  <a:lnTo>
                    <a:pt x="5855494" y="510064"/>
                  </a:lnTo>
                  <a:lnTo>
                    <a:pt x="5854542" y="505301"/>
                  </a:lnTo>
                  <a:lnTo>
                    <a:pt x="5854542" y="504349"/>
                  </a:lnTo>
                  <a:lnTo>
                    <a:pt x="5854542" y="502444"/>
                  </a:lnTo>
                  <a:lnTo>
                    <a:pt x="5855494" y="501491"/>
                  </a:lnTo>
                  <a:lnTo>
                    <a:pt x="5855494" y="500539"/>
                  </a:lnTo>
                  <a:lnTo>
                    <a:pt x="5855494" y="500539"/>
                  </a:lnTo>
                  <a:lnTo>
                    <a:pt x="5855494" y="500539"/>
                  </a:lnTo>
                  <a:lnTo>
                    <a:pt x="5855494" y="499586"/>
                  </a:lnTo>
                  <a:lnTo>
                    <a:pt x="5855494" y="498634"/>
                  </a:lnTo>
                  <a:lnTo>
                    <a:pt x="5851684" y="498634"/>
                  </a:lnTo>
                  <a:lnTo>
                    <a:pt x="5850731" y="499586"/>
                  </a:lnTo>
                  <a:lnTo>
                    <a:pt x="5850731" y="500539"/>
                  </a:lnTo>
                  <a:lnTo>
                    <a:pt x="5850731" y="501491"/>
                  </a:lnTo>
                  <a:lnTo>
                    <a:pt x="5850731" y="503396"/>
                  </a:lnTo>
                  <a:lnTo>
                    <a:pt x="5849779" y="509111"/>
                  </a:lnTo>
                  <a:lnTo>
                    <a:pt x="5849779" y="512921"/>
                  </a:lnTo>
                  <a:lnTo>
                    <a:pt x="5849779" y="512921"/>
                  </a:lnTo>
                  <a:lnTo>
                    <a:pt x="5848826" y="512921"/>
                  </a:lnTo>
                  <a:lnTo>
                    <a:pt x="5847874" y="512921"/>
                  </a:lnTo>
                  <a:lnTo>
                    <a:pt x="5846921" y="512921"/>
                  </a:lnTo>
                  <a:lnTo>
                    <a:pt x="5846921" y="512921"/>
                  </a:lnTo>
                  <a:lnTo>
                    <a:pt x="5847874" y="556736"/>
                  </a:lnTo>
                  <a:lnTo>
                    <a:pt x="5841206" y="556736"/>
                  </a:lnTo>
                  <a:lnTo>
                    <a:pt x="5840254" y="557689"/>
                  </a:lnTo>
                  <a:lnTo>
                    <a:pt x="5840254" y="567214"/>
                  </a:lnTo>
                  <a:lnTo>
                    <a:pt x="5768817" y="567214"/>
                  </a:lnTo>
                  <a:lnTo>
                    <a:pt x="5768817" y="556736"/>
                  </a:lnTo>
                  <a:lnTo>
                    <a:pt x="5764054" y="556736"/>
                  </a:lnTo>
                  <a:lnTo>
                    <a:pt x="5764054" y="531019"/>
                  </a:lnTo>
                  <a:lnTo>
                    <a:pt x="5764054" y="477679"/>
                  </a:lnTo>
                  <a:lnTo>
                    <a:pt x="5764054" y="477679"/>
                  </a:lnTo>
                  <a:lnTo>
                    <a:pt x="5763101" y="476726"/>
                  </a:lnTo>
                  <a:lnTo>
                    <a:pt x="5762149" y="476726"/>
                  </a:lnTo>
                  <a:lnTo>
                    <a:pt x="5761196" y="476726"/>
                  </a:lnTo>
                  <a:lnTo>
                    <a:pt x="5760244" y="476726"/>
                  </a:lnTo>
                  <a:lnTo>
                    <a:pt x="5760244" y="476726"/>
                  </a:lnTo>
                  <a:lnTo>
                    <a:pt x="5760244" y="474821"/>
                  </a:lnTo>
                  <a:lnTo>
                    <a:pt x="5760244" y="471011"/>
                  </a:lnTo>
                  <a:lnTo>
                    <a:pt x="5760244" y="470059"/>
                  </a:lnTo>
                  <a:lnTo>
                    <a:pt x="5760244" y="467201"/>
                  </a:lnTo>
                  <a:lnTo>
                    <a:pt x="5760244" y="466249"/>
                  </a:lnTo>
                  <a:lnTo>
                    <a:pt x="5760244" y="465296"/>
                  </a:lnTo>
                  <a:lnTo>
                    <a:pt x="5760244" y="465296"/>
                  </a:lnTo>
                  <a:lnTo>
                    <a:pt x="5760244" y="465296"/>
                  </a:lnTo>
                  <a:lnTo>
                    <a:pt x="5760244" y="464344"/>
                  </a:lnTo>
                  <a:lnTo>
                    <a:pt x="5760244" y="463391"/>
                  </a:lnTo>
                  <a:lnTo>
                    <a:pt x="5756434" y="463391"/>
                  </a:lnTo>
                  <a:lnTo>
                    <a:pt x="5756434" y="464344"/>
                  </a:lnTo>
                  <a:lnTo>
                    <a:pt x="5756434" y="465296"/>
                  </a:lnTo>
                  <a:lnTo>
                    <a:pt x="5756434" y="466249"/>
                  </a:lnTo>
                  <a:lnTo>
                    <a:pt x="5756434" y="468154"/>
                  </a:lnTo>
                  <a:lnTo>
                    <a:pt x="5755481" y="473869"/>
                  </a:lnTo>
                  <a:lnTo>
                    <a:pt x="5755481" y="476726"/>
                  </a:lnTo>
                  <a:lnTo>
                    <a:pt x="5755481" y="476726"/>
                  </a:lnTo>
                  <a:lnTo>
                    <a:pt x="5753576" y="476726"/>
                  </a:lnTo>
                  <a:lnTo>
                    <a:pt x="5752624" y="476726"/>
                  </a:lnTo>
                  <a:lnTo>
                    <a:pt x="5751671" y="477679"/>
                  </a:lnTo>
                  <a:lnTo>
                    <a:pt x="5751671" y="477679"/>
                  </a:lnTo>
                  <a:lnTo>
                    <a:pt x="5751671" y="501491"/>
                  </a:lnTo>
                  <a:lnTo>
                    <a:pt x="5741194" y="501491"/>
                  </a:lnTo>
                  <a:lnTo>
                    <a:pt x="5741194" y="502444"/>
                  </a:lnTo>
                  <a:lnTo>
                    <a:pt x="5741194" y="511969"/>
                  </a:lnTo>
                  <a:lnTo>
                    <a:pt x="5622131" y="511016"/>
                  </a:lnTo>
                  <a:lnTo>
                    <a:pt x="5622131" y="501491"/>
                  </a:lnTo>
                  <a:lnTo>
                    <a:pt x="5622131" y="500539"/>
                  </a:lnTo>
                  <a:lnTo>
                    <a:pt x="5613559" y="500539"/>
                  </a:lnTo>
                  <a:lnTo>
                    <a:pt x="5613559" y="476726"/>
                  </a:lnTo>
                  <a:lnTo>
                    <a:pt x="5613559" y="475774"/>
                  </a:lnTo>
                  <a:lnTo>
                    <a:pt x="5612606" y="475774"/>
                  </a:lnTo>
                  <a:lnTo>
                    <a:pt x="5611654" y="475774"/>
                  </a:lnTo>
                  <a:lnTo>
                    <a:pt x="5609749" y="475774"/>
                  </a:lnTo>
                  <a:lnTo>
                    <a:pt x="5608796" y="475774"/>
                  </a:lnTo>
                  <a:lnTo>
                    <a:pt x="5608796" y="472916"/>
                  </a:lnTo>
                  <a:lnTo>
                    <a:pt x="5608796" y="467201"/>
                  </a:lnTo>
                  <a:lnTo>
                    <a:pt x="5608796" y="464344"/>
                  </a:lnTo>
                  <a:lnTo>
                    <a:pt x="5608796" y="463391"/>
                  </a:lnTo>
                  <a:lnTo>
                    <a:pt x="5608796" y="462439"/>
                  </a:lnTo>
                  <a:lnTo>
                    <a:pt x="5608796" y="461486"/>
                  </a:lnTo>
                  <a:lnTo>
                    <a:pt x="5604987" y="461486"/>
                  </a:lnTo>
                  <a:lnTo>
                    <a:pt x="5604987" y="462439"/>
                  </a:lnTo>
                  <a:lnTo>
                    <a:pt x="5604987" y="462439"/>
                  </a:lnTo>
                  <a:lnTo>
                    <a:pt x="5604987" y="462439"/>
                  </a:lnTo>
                  <a:lnTo>
                    <a:pt x="5604987" y="463391"/>
                  </a:lnTo>
                  <a:lnTo>
                    <a:pt x="5604987" y="464344"/>
                  </a:lnTo>
                  <a:lnTo>
                    <a:pt x="5604987" y="466249"/>
                  </a:lnTo>
                  <a:lnTo>
                    <a:pt x="5604987" y="467201"/>
                  </a:lnTo>
                  <a:lnTo>
                    <a:pt x="5604987" y="471011"/>
                  </a:lnTo>
                  <a:lnTo>
                    <a:pt x="5604987" y="472916"/>
                  </a:lnTo>
                  <a:lnTo>
                    <a:pt x="5603081" y="472916"/>
                  </a:lnTo>
                  <a:lnTo>
                    <a:pt x="5602129" y="472916"/>
                  </a:lnTo>
                  <a:lnTo>
                    <a:pt x="5601176" y="472916"/>
                  </a:lnTo>
                  <a:lnTo>
                    <a:pt x="5600224" y="472916"/>
                  </a:lnTo>
                  <a:lnTo>
                    <a:pt x="5600224" y="473869"/>
                  </a:lnTo>
                  <a:lnTo>
                    <a:pt x="5600224" y="528161"/>
                  </a:lnTo>
                  <a:lnTo>
                    <a:pt x="5600224" y="552926"/>
                  </a:lnTo>
                  <a:lnTo>
                    <a:pt x="5588794" y="552926"/>
                  </a:lnTo>
                  <a:lnTo>
                    <a:pt x="5588794" y="563404"/>
                  </a:lnTo>
                  <a:lnTo>
                    <a:pt x="5516404" y="563404"/>
                  </a:lnTo>
                  <a:lnTo>
                    <a:pt x="5516404" y="553879"/>
                  </a:lnTo>
                  <a:lnTo>
                    <a:pt x="5516404" y="552926"/>
                  </a:lnTo>
                  <a:lnTo>
                    <a:pt x="5510689" y="552926"/>
                  </a:lnTo>
                  <a:lnTo>
                    <a:pt x="5510689" y="569119"/>
                  </a:lnTo>
                  <a:lnTo>
                    <a:pt x="5509737" y="569119"/>
                  </a:lnTo>
                  <a:lnTo>
                    <a:pt x="5510689" y="509111"/>
                  </a:lnTo>
                  <a:lnTo>
                    <a:pt x="5510689" y="509111"/>
                  </a:lnTo>
                  <a:lnTo>
                    <a:pt x="5509737" y="509111"/>
                  </a:lnTo>
                  <a:lnTo>
                    <a:pt x="5508784" y="509111"/>
                  </a:lnTo>
                  <a:lnTo>
                    <a:pt x="5507831" y="509111"/>
                  </a:lnTo>
                  <a:lnTo>
                    <a:pt x="5506879" y="509111"/>
                  </a:lnTo>
                  <a:lnTo>
                    <a:pt x="5506879" y="505301"/>
                  </a:lnTo>
                  <a:lnTo>
                    <a:pt x="5505926" y="499586"/>
                  </a:lnTo>
                  <a:lnTo>
                    <a:pt x="5505926" y="497681"/>
                  </a:lnTo>
                  <a:lnTo>
                    <a:pt x="5505926" y="496729"/>
                  </a:lnTo>
                  <a:lnTo>
                    <a:pt x="5505926" y="495776"/>
                  </a:lnTo>
                  <a:lnTo>
                    <a:pt x="5505926" y="494824"/>
                  </a:lnTo>
                  <a:lnTo>
                    <a:pt x="5502117" y="494824"/>
                  </a:lnTo>
                  <a:lnTo>
                    <a:pt x="5501164" y="495776"/>
                  </a:lnTo>
                  <a:lnTo>
                    <a:pt x="5501164" y="495776"/>
                  </a:lnTo>
                  <a:lnTo>
                    <a:pt x="5501164" y="495776"/>
                  </a:lnTo>
                  <a:lnTo>
                    <a:pt x="5501164" y="496729"/>
                  </a:lnTo>
                  <a:lnTo>
                    <a:pt x="5501164" y="497681"/>
                  </a:lnTo>
                  <a:lnTo>
                    <a:pt x="5501164" y="500539"/>
                  </a:lnTo>
                  <a:lnTo>
                    <a:pt x="5501164" y="501491"/>
                  </a:lnTo>
                  <a:lnTo>
                    <a:pt x="5501164" y="506254"/>
                  </a:lnTo>
                  <a:lnTo>
                    <a:pt x="5501164" y="508159"/>
                  </a:lnTo>
                  <a:lnTo>
                    <a:pt x="5499259" y="508159"/>
                  </a:lnTo>
                  <a:lnTo>
                    <a:pt x="5498306" y="508159"/>
                  </a:lnTo>
                  <a:lnTo>
                    <a:pt x="5497354" y="508159"/>
                  </a:lnTo>
                  <a:lnTo>
                    <a:pt x="5497354" y="508159"/>
                  </a:lnTo>
                  <a:lnTo>
                    <a:pt x="5496401" y="571976"/>
                  </a:lnTo>
                  <a:lnTo>
                    <a:pt x="5495449" y="664369"/>
                  </a:lnTo>
                  <a:lnTo>
                    <a:pt x="5494496" y="708184"/>
                  </a:lnTo>
                  <a:lnTo>
                    <a:pt x="5490687" y="707231"/>
                  </a:lnTo>
                  <a:cubicBezTo>
                    <a:pt x="5489734" y="691039"/>
                    <a:pt x="5487829" y="674846"/>
                    <a:pt x="5486876" y="659606"/>
                  </a:cubicBezTo>
                  <a:lnTo>
                    <a:pt x="5446871" y="659606"/>
                  </a:lnTo>
                  <a:lnTo>
                    <a:pt x="5446871" y="408146"/>
                  </a:lnTo>
                  <a:lnTo>
                    <a:pt x="5392579" y="408146"/>
                  </a:lnTo>
                  <a:lnTo>
                    <a:pt x="5339239" y="478631"/>
                  </a:lnTo>
                  <a:lnTo>
                    <a:pt x="5339239" y="660559"/>
                  </a:lnTo>
                  <a:cubicBezTo>
                    <a:pt x="5329714" y="660559"/>
                    <a:pt x="5321142" y="660559"/>
                    <a:pt x="5321142" y="660559"/>
                  </a:cubicBezTo>
                  <a:lnTo>
                    <a:pt x="5321142" y="26194"/>
                  </a:lnTo>
                  <a:lnTo>
                    <a:pt x="5178267" y="24289"/>
                  </a:lnTo>
                  <a:lnTo>
                    <a:pt x="5178267" y="701516"/>
                  </a:lnTo>
                  <a:lnTo>
                    <a:pt x="5159217" y="701516"/>
                  </a:lnTo>
                  <a:lnTo>
                    <a:pt x="5159217" y="20479"/>
                  </a:lnTo>
                  <a:lnTo>
                    <a:pt x="5004912" y="22384"/>
                  </a:lnTo>
                  <a:lnTo>
                    <a:pt x="5004912" y="654844"/>
                  </a:lnTo>
                  <a:lnTo>
                    <a:pt x="4967764" y="654844"/>
                  </a:lnTo>
                  <a:lnTo>
                    <a:pt x="4967764" y="304324"/>
                  </a:lnTo>
                  <a:lnTo>
                    <a:pt x="4842987" y="304324"/>
                  </a:lnTo>
                  <a:lnTo>
                    <a:pt x="4842987" y="728186"/>
                  </a:lnTo>
                  <a:lnTo>
                    <a:pt x="4807744" y="728186"/>
                  </a:lnTo>
                  <a:lnTo>
                    <a:pt x="4807744" y="581501"/>
                  </a:lnTo>
                  <a:lnTo>
                    <a:pt x="4764881" y="581501"/>
                  </a:lnTo>
                  <a:lnTo>
                    <a:pt x="4764881" y="519589"/>
                  </a:lnTo>
                  <a:lnTo>
                    <a:pt x="4653439" y="519589"/>
                  </a:lnTo>
                  <a:lnTo>
                    <a:pt x="4653439" y="619601"/>
                  </a:lnTo>
                  <a:lnTo>
                    <a:pt x="4602956" y="619601"/>
                  </a:lnTo>
                  <a:lnTo>
                    <a:pt x="4602956" y="710089"/>
                  </a:lnTo>
                  <a:lnTo>
                    <a:pt x="4536281" y="708184"/>
                  </a:lnTo>
                  <a:lnTo>
                    <a:pt x="4338162" y="708184"/>
                  </a:lnTo>
                  <a:lnTo>
                    <a:pt x="4338162" y="702469"/>
                  </a:lnTo>
                  <a:lnTo>
                    <a:pt x="4338162" y="701516"/>
                  </a:lnTo>
                  <a:lnTo>
                    <a:pt x="4338162" y="701516"/>
                  </a:lnTo>
                  <a:lnTo>
                    <a:pt x="4337209" y="700564"/>
                  </a:lnTo>
                  <a:lnTo>
                    <a:pt x="4337209" y="698659"/>
                  </a:lnTo>
                  <a:lnTo>
                    <a:pt x="4336256" y="697706"/>
                  </a:lnTo>
                  <a:lnTo>
                    <a:pt x="4336256" y="680561"/>
                  </a:lnTo>
                  <a:lnTo>
                    <a:pt x="4336256" y="665321"/>
                  </a:lnTo>
                  <a:lnTo>
                    <a:pt x="4337209" y="663416"/>
                  </a:lnTo>
                  <a:lnTo>
                    <a:pt x="4337209" y="663416"/>
                  </a:lnTo>
                  <a:lnTo>
                    <a:pt x="4336256" y="663416"/>
                  </a:lnTo>
                  <a:lnTo>
                    <a:pt x="4334351" y="663416"/>
                  </a:lnTo>
                  <a:lnTo>
                    <a:pt x="4333399" y="663416"/>
                  </a:lnTo>
                  <a:lnTo>
                    <a:pt x="4334351" y="665321"/>
                  </a:lnTo>
                  <a:lnTo>
                    <a:pt x="4334351" y="680561"/>
                  </a:lnTo>
                  <a:lnTo>
                    <a:pt x="4334351" y="697706"/>
                  </a:lnTo>
                  <a:lnTo>
                    <a:pt x="4333399" y="698659"/>
                  </a:lnTo>
                  <a:lnTo>
                    <a:pt x="4333399" y="700564"/>
                  </a:lnTo>
                  <a:lnTo>
                    <a:pt x="4332447" y="701516"/>
                  </a:lnTo>
                  <a:lnTo>
                    <a:pt x="4332447" y="701516"/>
                  </a:lnTo>
                  <a:lnTo>
                    <a:pt x="4331494" y="702469"/>
                  </a:lnTo>
                  <a:lnTo>
                    <a:pt x="4331494" y="708184"/>
                  </a:lnTo>
                  <a:lnTo>
                    <a:pt x="4133374" y="708184"/>
                  </a:lnTo>
                  <a:lnTo>
                    <a:pt x="4021931" y="708184"/>
                  </a:lnTo>
                  <a:lnTo>
                    <a:pt x="3953351" y="708184"/>
                  </a:lnTo>
                  <a:lnTo>
                    <a:pt x="3755231" y="708184"/>
                  </a:lnTo>
                  <a:lnTo>
                    <a:pt x="3755231" y="702469"/>
                  </a:lnTo>
                  <a:lnTo>
                    <a:pt x="3755231" y="701516"/>
                  </a:lnTo>
                  <a:lnTo>
                    <a:pt x="3755231" y="701516"/>
                  </a:lnTo>
                  <a:lnTo>
                    <a:pt x="3754279" y="700564"/>
                  </a:lnTo>
                  <a:lnTo>
                    <a:pt x="3754279" y="697706"/>
                  </a:lnTo>
                  <a:lnTo>
                    <a:pt x="3753326" y="696754"/>
                  </a:lnTo>
                  <a:lnTo>
                    <a:pt x="3753326" y="679609"/>
                  </a:lnTo>
                  <a:lnTo>
                    <a:pt x="3753326" y="664369"/>
                  </a:lnTo>
                  <a:lnTo>
                    <a:pt x="3754279" y="662464"/>
                  </a:lnTo>
                  <a:lnTo>
                    <a:pt x="3754279" y="662464"/>
                  </a:lnTo>
                  <a:lnTo>
                    <a:pt x="3753326" y="662464"/>
                  </a:lnTo>
                  <a:lnTo>
                    <a:pt x="3752374" y="662464"/>
                  </a:lnTo>
                  <a:lnTo>
                    <a:pt x="3751421" y="662464"/>
                  </a:lnTo>
                  <a:lnTo>
                    <a:pt x="3752374" y="664369"/>
                  </a:lnTo>
                  <a:lnTo>
                    <a:pt x="3752374" y="679609"/>
                  </a:lnTo>
                  <a:lnTo>
                    <a:pt x="3752374" y="696754"/>
                  </a:lnTo>
                  <a:lnTo>
                    <a:pt x="3751421" y="697706"/>
                  </a:lnTo>
                  <a:lnTo>
                    <a:pt x="3751421" y="699611"/>
                  </a:lnTo>
                  <a:lnTo>
                    <a:pt x="3750469" y="700564"/>
                  </a:lnTo>
                  <a:lnTo>
                    <a:pt x="3750469" y="700564"/>
                  </a:lnTo>
                  <a:lnTo>
                    <a:pt x="3749516" y="701516"/>
                  </a:lnTo>
                  <a:lnTo>
                    <a:pt x="3749516" y="707231"/>
                  </a:lnTo>
                  <a:lnTo>
                    <a:pt x="3550444" y="707231"/>
                  </a:lnTo>
                  <a:lnTo>
                    <a:pt x="3371374" y="707231"/>
                  </a:lnTo>
                  <a:lnTo>
                    <a:pt x="3173254" y="707231"/>
                  </a:lnTo>
                  <a:lnTo>
                    <a:pt x="3173254" y="701516"/>
                  </a:lnTo>
                  <a:lnTo>
                    <a:pt x="3173254" y="700564"/>
                  </a:lnTo>
                  <a:lnTo>
                    <a:pt x="3173254" y="700564"/>
                  </a:lnTo>
                  <a:lnTo>
                    <a:pt x="3172301" y="699611"/>
                  </a:lnTo>
                  <a:lnTo>
                    <a:pt x="3172301" y="697706"/>
                  </a:lnTo>
                  <a:lnTo>
                    <a:pt x="3171349" y="696754"/>
                  </a:lnTo>
                  <a:lnTo>
                    <a:pt x="3171349" y="679609"/>
                  </a:lnTo>
                  <a:lnTo>
                    <a:pt x="3171349" y="664369"/>
                  </a:lnTo>
                  <a:lnTo>
                    <a:pt x="3172301" y="662464"/>
                  </a:lnTo>
                  <a:lnTo>
                    <a:pt x="3172301" y="662464"/>
                  </a:lnTo>
                  <a:lnTo>
                    <a:pt x="3171349" y="662464"/>
                  </a:lnTo>
                  <a:lnTo>
                    <a:pt x="3169444" y="662464"/>
                  </a:lnTo>
                  <a:lnTo>
                    <a:pt x="3168491" y="662464"/>
                  </a:lnTo>
                  <a:lnTo>
                    <a:pt x="3169444" y="664369"/>
                  </a:lnTo>
                  <a:lnTo>
                    <a:pt x="3169444" y="679609"/>
                  </a:lnTo>
                  <a:lnTo>
                    <a:pt x="3169444" y="696754"/>
                  </a:lnTo>
                  <a:lnTo>
                    <a:pt x="3168491" y="697706"/>
                  </a:lnTo>
                  <a:lnTo>
                    <a:pt x="3168491" y="699611"/>
                  </a:lnTo>
                  <a:lnTo>
                    <a:pt x="3167539" y="700564"/>
                  </a:lnTo>
                  <a:lnTo>
                    <a:pt x="3167539" y="700564"/>
                  </a:lnTo>
                  <a:lnTo>
                    <a:pt x="3166586" y="701516"/>
                  </a:lnTo>
                  <a:lnTo>
                    <a:pt x="3166586" y="707231"/>
                  </a:lnTo>
                  <a:lnTo>
                    <a:pt x="2967514" y="707231"/>
                  </a:lnTo>
                  <a:lnTo>
                    <a:pt x="2788444" y="707231"/>
                  </a:lnTo>
                  <a:lnTo>
                    <a:pt x="2590324" y="707231"/>
                  </a:lnTo>
                  <a:lnTo>
                    <a:pt x="2590324" y="701516"/>
                  </a:lnTo>
                  <a:lnTo>
                    <a:pt x="2590324" y="701516"/>
                  </a:lnTo>
                  <a:lnTo>
                    <a:pt x="2590324" y="701516"/>
                  </a:lnTo>
                  <a:lnTo>
                    <a:pt x="2590324" y="701516"/>
                  </a:lnTo>
                  <a:lnTo>
                    <a:pt x="2590324" y="701516"/>
                  </a:lnTo>
                  <a:lnTo>
                    <a:pt x="2590324" y="701516"/>
                  </a:lnTo>
                  <a:lnTo>
                    <a:pt x="2590324" y="700564"/>
                  </a:lnTo>
                  <a:lnTo>
                    <a:pt x="2590324" y="697706"/>
                  </a:lnTo>
                  <a:lnTo>
                    <a:pt x="2589371" y="696754"/>
                  </a:lnTo>
                  <a:lnTo>
                    <a:pt x="2589371" y="679609"/>
                  </a:lnTo>
                  <a:lnTo>
                    <a:pt x="2589371" y="664369"/>
                  </a:lnTo>
                  <a:lnTo>
                    <a:pt x="2590324" y="662464"/>
                  </a:lnTo>
                  <a:lnTo>
                    <a:pt x="2590324" y="662464"/>
                  </a:lnTo>
                  <a:lnTo>
                    <a:pt x="2589371" y="662464"/>
                  </a:lnTo>
                  <a:lnTo>
                    <a:pt x="2587466" y="662464"/>
                  </a:lnTo>
                  <a:lnTo>
                    <a:pt x="2586514" y="662464"/>
                  </a:lnTo>
                  <a:lnTo>
                    <a:pt x="2587466" y="664369"/>
                  </a:lnTo>
                  <a:lnTo>
                    <a:pt x="2587466" y="664369"/>
                  </a:lnTo>
                  <a:lnTo>
                    <a:pt x="2587466" y="679609"/>
                  </a:lnTo>
                  <a:lnTo>
                    <a:pt x="2587466" y="696754"/>
                  </a:lnTo>
                  <a:lnTo>
                    <a:pt x="2586514" y="697706"/>
                  </a:lnTo>
                  <a:lnTo>
                    <a:pt x="2586514" y="699611"/>
                  </a:lnTo>
                  <a:lnTo>
                    <a:pt x="2585561" y="700564"/>
                  </a:lnTo>
                  <a:lnTo>
                    <a:pt x="2585561" y="700564"/>
                  </a:lnTo>
                  <a:lnTo>
                    <a:pt x="2584609" y="701516"/>
                  </a:lnTo>
                  <a:lnTo>
                    <a:pt x="2584609" y="707231"/>
                  </a:lnTo>
                  <a:lnTo>
                    <a:pt x="2305526" y="707231"/>
                  </a:lnTo>
                  <a:lnTo>
                    <a:pt x="2301716" y="707231"/>
                  </a:lnTo>
                  <a:lnTo>
                    <a:pt x="2093119" y="704374"/>
                  </a:lnTo>
                  <a:lnTo>
                    <a:pt x="2094071" y="249079"/>
                  </a:lnTo>
                  <a:lnTo>
                    <a:pt x="2053114" y="249079"/>
                  </a:lnTo>
                  <a:cubicBezTo>
                    <a:pt x="2053114" y="249079"/>
                    <a:pt x="2022634" y="240506"/>
                    <a:pt x="2017871" y="237649"/>
                  </a:cubicBezTo>
                  <a:cubicBezTo>
                    <a:pt x="2017871" y="230029"/>
                    <a:pt x="2017871" y="212884"/>
                    <a:pt x="2017871" y="203359"/>
                  </a:cubicBezTo>
                  <a:cubicBezTo>
                    <a:pt x="2019776" y="202406"/>
                    <a:pt x="2021681" y="201454"/>
                    <a:pt x="2022634" y="199549"/>
                  </a:cubicBezTo>
                  <a:cubicBezTo>
                    <a:pt x="2061686" y="168116"/>
                    <a:pt x="2006441" y="23336"/>
                    <a:pt x="2006441" y="23336"/>
                  </a:cubicBezTo>
                  <a:cubicBezTo>
                    <a:pt x="2006441" y="23336"/>
                    <a:pt x="1951196" y="166211"/>
                    <a:pt x="1991201" y="201454"/>
                  </a:cubicBezTo>
                  <a:cubicBezTo>
                    <a:pt x="1991201" y="201454"/>
                    <a:pt x="1995011" y="203359"/>
                    <a:pt x="1995011" y="203359"/>
                  </a:cubicBezTo>
                  <a:cubicBezTo>
                    <a:pt x="1995011" y="203359"/>
                    <a:pt x="1995011" y="228124"/>
                    <a:pt x="1995011" y="237649"/>
                  </a:cubicBezTo>
                  <a:lnTo>
                    <a:pt x="1962626" y="249079"/>
                  </a:lnTo>
                  <a:lnTo>
                    <a:pt x="1921669" y="249079"/>
                  </a:lnTo>
                  <a:lnTo>
                    <a:pt x="1919764" y="707231"/>
                  </a:lnTo>
                  <a:lnTo>
                    <a:pt x="1919764" y="707231"/>
                  </a:lnTo>
                  <a:lnTo>
                    <a:pt x="1858804" y="708184"/>
                  </a:lnTo>
                  <a:lnTo>
                    <a:pt x="1858804" y="663416"/>
                  </a:lnTo>
                  <a:lnTo>
                    <a:pt x="1801654" y="663416"/>
                  </a:lnTo>
                  <a:lnTo>
                    <a:pt x="1801654" y="397669"/>
                  </a:lnTo>
                  <a:lnTo>
                    <a:pt x="1687354" y="397669"/>
                  </a:lnTo>
                  <a:lnTo>
                    <a:pt x="1687354" y="344329"/>
                  </a:lnTo>
                  <a:lnTo>
                    <a:pt x="1569244" y="344329"/>
                  </a:lnTo>
                  <a:lnTo>
                    <a:pt x="1569244" y="389096"/>
                  </a:lnTo>
                  <a:lnTo>
                    <a:pt x="1523524" y="389096"/>
                  </a:lnTo>
                  <a:lnTo>
                    <a:pt x="1523524" y="583406"/>
                  </a:lnTo>
                  <a:lnTo>
                    <a:pt x="1497806" y="583406"/>
                  </a:lnTo>
                  <a:lnTo>
                    <a:pt x="1497806" y="610076"/>
                  </a:lnTo>
                  <a:lnTo>
                    <a:pt x="1462564" y="610076"/>
                  </a:lnTo>
                  <a:lnTo>
                    <a:pt x="1462564" y="569119"/>
                  </a:lnTo>
                  <a:lnTo>
                    <a:pt x="1313974" y="569119"/>
                  </a:lnTo>
                  <a:lnTo>
                    <a:pt x="1313974" y="591979"/>
                  </a:lnTo>
                  <a:lnTo>
                    <a:pt x="1251109" y="591979"/>
                  </a:lnTo>
                  <a:lnTo>
                    <a:pt x="1236821" y="577691"/>
                  </a:lnTo>
                  <a:lnTo>
                    <a:pt x="1191101" y="577691"/>
                  </a:lnTo>
                  <a:lnTo>
                    <a:pt x="1191101" y="543401"/>
                  </a:lnTo>
                  <a:lnTo>
                    <a:pt x="1174909" y="527209"/>
                  </a:lnTo>
                  <a:lnTo>
                    <a:pt x="1161574" y="512921"/>
                  </a:lnTo>
                  <a:lnTo>
                    <a:pt x="1137761" y="537686"/>
                  </a:lnTo>
                  <a:lnTo>
                    <a:pt x="1137761" y="574834"/>
                  </a:lnTo>
                  <a:lnTo>
                    <a:pt x="1095851" y="574834"/>
                  </a:lnTo>
                  <a:lnTo>
                    <a:pt x="1044416" y="550069"/>
                  </a:lnTo>
                  <a:lnTo>
                    <a:pt x="1046321" y="511016"/>
                  </a:lnTo>
                  <a:cubicBezTo>
                    <a:pt x="1046321" y="511016"/>
                    <a:pt x="1103471" y="471964"/>
                    <a:pt x="1036796" y="353854"/>
                  </a:cubicBezTo>
                  <a:cubicBezTo>
                    <a:pt x="1036796" y="353854"/>
                    <a:pt x="1029176" y="351949"/>
                    <a:pt x="989171" y="353854"/>
                  </a:cubicBezTo>
                  <a:lnTo>
                    <a:pt x="985361" y="366236"/>
                  </a:lnTo>
                  <a:lnTo>
                    <a:pt x="973931" y="364331"/>
                  </a:lnTo>
                  <a:cubicBezTo>
                    <a:pt x="973931" y="364331"/>
                    <a:pt x="959644" y="335756"/>
                    <a:pt x="914876" y="374809"/>
                  </a:cubicBezTo>
                  <a:cubicBezTo>
                    <a:pt x="914876" y="374809"/>
                    <a:pt x="914876" y="391001"/>
                    <a:pt x="879634" y="413861"/>
                  </a:cubicBezTo>
                  <a:cubicBezTo>
                    <a:pt x="879634" y="413861"/>
                    <a:pt x="840581" y="448151"/>
                    <a:pt x="887254" y="485299"/>
                  </a:cubicBezTo>
                  <a:cubicBezTo>
                    <a:pt x="887254" y="485299"/>
                    <a:pt x="885349" y="522446"/>
                    <a:pt x="922496" y="522446"/>
                  </a:cubicBezTo>
                  <a:lnTo>
                    <a:pt x="938689" y="532924"/>
                  </a:lnTo>
                  <a:lnTo>
                    <a:pt x="934879" y="555784"/>
                  </a:lnTo>
                  <a:lnTo>
                    <a:pt x="879634" y="607219"/>
                  </a:lnTo>
                  <a:lnTo>
                    <a:pt x="670084" y="621506"/>
                  </a:lnTo>
                  <a:lnTo>
                    <a:pt x="414814" y="830104"/>
                  </a:lnTo>
                  <a:lnTo>
                    <a:pt x="194786" y="830104"/>
                  </a:lnTo>
                  <a:lnTo>
                    <a:pt x="101441" y="891064"/>
                  </a:lnTo>
                  <a:lnTo>
                    <a:pt x="7144" y="896779"/>
                  </a:lnTo>
                  <a:lnTo>
                    <a:pt x="7144" y="985361"/>
                  </a:lnTo>
                  <a:lnTo>
                    <a:pt x="2303621" y="992029"/>
                  </a:lnTo>
                  <a:cubicBezTo>
                    <a:pt x="2303621" y="992029"/>
                    <a:pt x="2303621" y="992029"/>
                    <a:pt x="2303621" y="992029"/>
                  </a:cubicBezTo>
                  <a:lnTo>
                    <a:pt x="2402681" y="983456"/>
                  </a:lnTo>
                  <a:lnTo>
                    <a:pt x="2402681" y="958691"/>
                  </a:lnTo>
                  <a:lnTo>
                    <a:pt x="2388394" y="944404"/>
                  </a:lnTo>
                  <a:lnTo>
                    <a:pt x="2388394" y="912019"/>
                  </a:lnTo>
                  <a:lnTo>
                    <a:pt x="2411254" y="878681"/>
                  </a:lnTo>
                  <a:lnTo>
                    <a:pt x="2439829" y="849154"/>
                  </a:lnTo>
                  <a:lnTo>
                    <a:pt x="2473166" y="825341"/>
                  </a:lnTo>
                  <a:lnTo>
                    <a:pt x="2510314" y="808196"/>
                  </a:lnTo>
                  <a:lnTo>
                    <a:pt x="2549366" y="797719"/>
                  </a:lnTo>
                  <a:lnTo>
                    <a:pt x="2590324" y="793909"/>
                  </a:lnTo>
                  <a:lnTo>
                    <a:pt x="2631281" y="797719"/>
                  </a:lnTo>
                  <a:lnTo>
                    <a:pt x="2670334" y="808196"/>
                  </a:lnTo>
                  <a:lnTo>
                    <a:pt x="2707481" y="825341"/>
                  </a:lnTo>
                  <a:lnTo>
                    <a:pt x="2740819" y="849154"/>
                  </a:lnTo>
                  <a:lnTo>
                    <a:pt x="2769394" y="878681"/>
                  </a:lnTo>
                  <a:lnTo>
                    <a:pt x="2792254" y="912019"/>
                  </a:lnTo>
                  <a:lnTo>
                    <a:pt x="2792254" y="901541"/>
                  </a:lnTo>
                  <a:lnTo>
                    <a:pt x="2792254" y="897731"/>
                  </a:lnTo>
                  <a:lnTo>
                    <a:pt x="2792254" y="944404"/>
                  </a:lnTo>
                  <a:lnTo>
                    <a:pt x="2777966" y="958691"/>
                  </a:lnTo>
                  <a:lnTo>
                    <a:pt x="2777966" y="983456"/>
                  </a:lnTo>
                  <a:lnTo>
                    <a:pt x="2891314" y="992029"/>
                  </a:lnTo>
                  <a:lnTo>
                    <a:pt x="2985611" y="983456"/>
                  </a:lnTo>
                  <a:lnTo>
                    <a:pt x="2985611" y="958691"/>
                  </a:lnTo>
                  <a:lnTo>
                    <a:pt x="2971324" y="944404"/>
                  </a:lnTo>
                  <a:lnTo>
                    <a:pt x="2971324" y="912019"/>
                  </a:lnTo>
                  <a:lnTo>
                    <a:pt x="2994184" y="878681"/>
                  </a:lnTo>
                  <a:lnTo>
                    <a:pt x="3022759" y="849154"/>
                  </a:lnTo>
                  <a:lnTo>
                    <a:pt x="3056096" y="825341"/>
                  </a:lnTo>
                  <a:lnTo>
                    <a:pt x="3093244" y="808196"/>
                  </a:lnTo>
                  <a:lnTo>
                    <a:pt x="3132296" y="797719"/>
                  </a:lnTo>
                  <a:lnTo>
                    <a:pt x="3173254" y="793909"/>
                  </a:lnTo>
                  <a:lnTo>
                    <a:pt x="3214211" y="797719"/>
                  </a:lnTo>
                  <a:lnTo>
                    <a:pt x="3253264" y="808196"/>
                  </a:lnTo>
                  <a:lnTo>
                    <a:pt x="3290411" y="825341"/>
                  </a:lnTo>
                  <a:lnTo>
                    <a:pt x="3323749" y="849154"/>
                  </a:lnTo>
                  <a:lnTo>
                    <a:pt x="3352324" y="878681"/>
                  </a:lnTo>
                  <a:lnTo>
                    <a:pt x="3375184" y="912019"/>
                  </a:lnTo>
                  <a:lnTo>
                    <a:pt x="3375184" y="901541"/>
                  </a:lnTo>
                  <a:lnTo>
                    <a:pt x="3375184" y="897731"/>
                  </a:lnTo>
                  <a:lnTo>
                    <a:pt x="3375184" y="944404"/>
                  </a:lnTo>
                  <a:lnTo>
                    <a:pt x="3360896" y="958691"/>
                  </a:lnTo>
                  <a:lnTo>
                    <a:pt x="3360896" y="983456"/>
                  </a:lnTo>
                  <a:lnTo>
                    <a:pt x="3478054" y="992029"/>
                  </a:lnTo>
                  <a:lnTo>
                    <a:pt x="3568541" y="983456"/>
                  </a:lnTo>
                  <a:lnTo>
                    <a:pt x="3568541" y="958691"/>
                  </a:lnTo>
                  <a:lnTo>
                    <a:pt x="3554254" y="944404"/>
                  </a:lnTo>
                  <a:lnTo>
                    <a:pt x="3554254" y="912019"/>
                  </a:lnTo>
                  <a:lnTo>
                    <a:pt x="3577114" y="878681"/>
                  </a:lnTo>
                  <a:lnTo>
                    <a:pt x="3605689" y="849154"/>
                  </a:lnTo>
                  <a:lnTo>
                    <a:pt x="3639026" y="825341"/>
                  </a:lnTo>
                  <a:lnTo>
                    <a:pt x="3676174" y="808196"/>
                  </a:lnTo>
                  <a:lnTo>
                    <a:pt x="3715226" y="797719"/>
                  </a:lnTo>
                  <a:lnTo>
                    <a:pt x="3756184" y="793909"/>
                  </a:lnTo>
                  <a:lnTo>
                    <a:pt x="3797141" y="797719"/>
                  </a:lnTo>
                  <a:lnTo>
                    <a:pt x="3836194" y="808196"/>
                  </a:lnTo>
                  <a:lnTo>
                    <a:pt x="3872389" y="825341"/>
                  </a:lnTo>
                  <a:lnTo>
                    <a:pt x="3905726" y="849154"/>
                  </a:lnTo>
                  <a:lnTo>
                    <a:pt x="3934301" y="878681"/>
                  </a:lnTo>
                  <a:lnTo>
                    <a:pt x="3957161" y="912019"/>
                  </a:lnTo>
                  <a:lnTo>
                    <a:pt x="3957161" y="901541"/>
                  </a:lnTo>
                  <a:lnTo>
                    <a:pt x="3957161" y="897731"/>
                  </a:lnTo>
                  <a:lnTo>
                    <a:pt x="3957161" y="944404"/>
                  </a:lnTo>
                  <a:lnTo>
                    <a:pt x="3942874" y="958691"/>
                  </a:lnTo>
                  <a:lnTo>
                    <a:pt x="3942874" y="983456"/>
                  </a:lnTo>
                  <a:lnTo>
                    <a:pt x="4063841" y="992029"/>
                  </a:lnTo>
                  <a:lnTo>
                    <a:pt x="4149566" y="983456"/>
                  </a:lnTo>
                  <a:lnTo>
                    <a:pt x="4149566" y="958691"/>
                  </a:lnTo>
                  <a:lnTo>
                    <a:pt x="4135279" y="944404"/>
                  </a:lnTo>
                  <a:lnTo>
                    <a:pt x="4135279" y="912019"/>
                  </a:lnTo>
                  <a:lnTo>
                    <a:pt x="4158139" y="878681"/>
                  </a:lnTo>
                  <a:lnTo>
                    <a:pt x="4186714" y="849154"/>
                  </a:lnTo>
                  <a:lnTo>
                    <a:pt x="4220051" y="825341"/>
                  </a:lnTo>
                  <a:lnTo>
                    <a:pt x="4257199" y="808196"/>
                  </a:lnTo>
                  <a:lnTo>
                    <a:pt x="4296251" y="797719"/>
                  </a:lnTo>
                  <a:lnTo>
                    <a:pt x="4337209" y="793909"/>
                  </a:lnTo>
                  <a:lnTo>
                    <a:pt x="4378166" y="797719"/>
                  </a:lnTo>
                  <a:lnTo>
                    <a:pt x="4417219" y="808196"/>
                  </a:lnTo>
                  <a:lnTo>
                    <a:pt x="4453414" y="825341"/>
                  </a:lnTo>
                  <a:lnTo>
                    <a:pt x="4485799" y="849154"/>
                  </a:lnTo>
                  <a:lnTo>
                    <a:pt x="4514374" y="878681"/>
                  </a:lnTo>
                  <a:lnTo>
                    <a:pt x="4537234" y="912019"/>
                  </a:lnTo>
                  <a:lnTo>
                    <a:pt x="4537234" y="901541"/>
                  </a:lnTo>
                  <a:lnTo>
                    <a:pt x="4538187" y="897731"/>
                  </a:lnTo>
                  <a:lnTo>
                    <a:pt x="4537234" y="944404"/>
                  </a:lnTo>
                  <a:lnTo>
                    <a:pt x="4523899" y="958691"/>
                  </a:lnTo>
                  <a:lnTo>
                    <a:pt x="4523899" y="983456"/>
                  </a:lnTo>
                  <a:lnTo>
                    <a:pt x="4596289" y="994886"/>
                  </a:lnTo>
                  <a:lnTo>
                    <a:pt x="4605814" y="994886"/>
                  </a:lnTo>
                  <a:lnTo>
                    <a:pt x="5313521" y="995839"/>
                  </a:lnTo>
                  <a:cubicBezTo>
                    <a:pt x="5313521" y="995839"/>
                    <a:pt x="5313521" y="995839"/>
                    <a:pt x="5313521" y="995839"/>
                  </a:cubicBezTo>
                  <a:lnTo>
                    <a:pt x="5503069" y="995839"/>
                  </a:lnTo>
                  <a:cubicBezTo>
                    <a:pt x="5503069" y="995839"/>
                    <a:pt x="5503069" y="995839"/>
                    <a:pt x="5503069" y="995839"/>
                  </a:cubicBezTo>
                  <a:lnTo>
                    <a:pt x="6611779" y="995839"/>
                  </a:lnTo>
                  <a:cubicBezTo>
                    <a:pt x="6714649" y="995839"/>
                    <a:pt x="6919437" y="995839"/>
                    <a:pt x="6950869" y="995839"/>
                  </a:cubicBezTo>
                  <a:lnTo>
                    <a:pt x="7602379" y="995839"/>
                  </a:lnTo>
                  <a:lnTo>
                    <a:pt x="8326279" y="995839"/>
                  </a:lnTo>
                  <a:close/>
                  <a:moveTo>
                    <a:pt x="5593556" y="711994"/>
                  </a:moveTo>
                  <a:lnTo>
                    <a:pt x="5593556" y="711994"/>
                  </a:lnTo>
                  <a:lnTo>
                    <a:pt x="5590699" y="711994"/>
                  </a:lnTo>
                  <a:lnTo>
                    <a:pt x="5588794" y="711994"/>
                  </a:lnTo>
                  <a:lnTo>
                    <a:pt x="5587842" y="711994"/>
                  </a:lnTo>
                  <a:lnTo>
                    <a:pt x="5587842" y="713899"/>
                  </a:lnTo>
                  <a:lnTo>
                    <a:pt x="5585937" y="713899"/>
                  </a:lnTo>
                  <a:lnTo>
                    <a:pt x="5585937" y="725329"/>
                  </a:lnTo>
                  <a:lnTo>
                    <a:pt x="5585937" y="725329"/>
                  </a:lnTo>
                  <a:lnTo>
                    <a:pt x="5585937" y="725329"/>
                  </a:lnTo>
                  <a:lnTo>
                    <a:pt x="5586889" y="725329"/>
                  </a:lnTo>
                  <a:lnTo>
                    <a:pt x="5586889" y="725329"/>
                  </a:lnTo>
                  <a:lnTo>
                    <a:pt x="5586889" y="725329"/>
                  </a:lnTo>
                  <a:lnTo>
                    <a:pt x="5586889" y="726281"/>
                  </a:lnTo>
                  <a:lnTo>
                    <a:pt x="5586889" y="727234"/>
                  </a:lnTo>
                  <a:lnTo>
                    <a:pt x="5586889" y="728186"/>
                  </a:lnTo>
                  <a:lnTo>
                    <a:pt x="5586889" y="729139"/>
                  </a:lnTo>
                  <a:lnTo>
                    <a:pt x="5586889" y="730091"/>
                  </a:lnTo>
                  <a:lnTo>
                    <a:pt x="5586889" y="731044"/>
                  </a:lnTo>
                  <a:lnTo>
                    <a:pt x="5586889" y="731996"/>
                  </a:lnTo>
                  <a:lnTo>
                    <a:pt x="5586889" y="732949"/>
                  </a:lnTo>
                  <a:lnTo>
                    <a:pt x="5586889" y="733901"/>
                  </a:lnTo>
                  <a:lnTo>
                    <a:pt x="5586889" y="734854"/>
                  </a:lnTo>
                  <a:lnTo>
                    <a:pt x="5586889" y="735806"/>
                  </a:lnTo>
                  <a:lnTo>
                    <a:pt x="5586889" y="736759"/>
                  </a:lnTo>
                  <a:lnTo>
                    <a:pt x="5586889" y="737711"/>
                  </a:lnTo>
                  <a:lnTo>
                    <a:pt x="5586889" y="738664"/>
                  </a:lnTo>
                  <a:lnTo>
                    <a:pt x="5586889" y="739616"/>
                  </a:lnTo>
                  <a:lnTo>
                    <a:pt x="5586889" y="740569"/>
                  </a:lnTo>
                  <a:lnTo>
                    <a:pt x="5586889" y="741521"/>
                  </a:lnTo>
                  <a:lnTo>
                    <a:pt x="5586889" y="742474"/>
                  </a:lnTo>
                  <a:lnTo>
                    <a:pt x="5586889" y="743426"/>
                  </a:lnTo>
                  <a:lnTo>
                    <a:pt x="5586889" y="744379"/>
                  </a:lnTo>
                  <a:lnTo>
                    <a:pt x="5586889" y="745331"/>
                  </a:lnTo>
                  <a:lnTo>
                    <a:pt x="5586889" y="746284"/>
                  </a:lnTo>
                  <a:lnTo>
                    <a:pt x="5587842" y="747236"/>
                  </a:lnTo>
                  <a:lnTo>
                    <a:pt x="5587842" y="752951"/>
                  </a:lnTo>
                  <a:lnTo>
                    <a:pt x="5585937" y="752951"/>
                  </a:lnTo>
                  <a:lnTo>
                    <a:pt x="5585937" y="754856"/>
                  </a:lnTo>
                  <a:lnTo>
                    <a:pt x="5515451" y="754856"/>
                  </a:lnTo>
                  <a:lnTo>
                    <a:pt x="5515451" y="752951"/>
                  </a:lnTo>
                  <a:lnTo>
                    <a:pt x="5513546" y="752951"/>
                  </a:lnTo>
                  <a:lnTo>
                    <a:pt x="5513546" y="747236"/>
                  </a:lnTo>
                  <a:lnTo>
                    <a:pt x="5514499" y="746284"/>
                  </a:lnTo>
                  <a:lnTo>
                    <a:pt x="5514499" y="745331"/>
                  </a:lnTo>
                  <a:lnTo>
                    <a:pt x="5514499" y="744379"/>
                  </a:lnTo>
                  <a:lnTo>
                    <a:pt x="5514499" y="743426"/>
                  </a:lnTo>
                  <a:lnTo>
                    <a:pt x="5514499" y="742474"/>
                  </a:lnTo>
                  <a:lnTo>
                    <a:pt x="5514499" y="741521"/>
                  </a:lnTo>
                  <a:lnTo>
                    <a:pt x="5514499" y="740569"/>
                  </a:lnTo>
                  <a:lnTo>
                    <a:pt x="5514499" y="739616"/>
                  </a:lnTo>
                  <a:lnTo>
                    <a:pt x="5514499" y="738664"/>
                  </a:lnTo>
                  <a:lnTo>
                    <a:pt x="5514499" y="737711"/>
                  </a:lnTo>
                  <a:lnTo>
                    <a:pt x="5514499" y="736759"/>
                  </a:lnTo>
                  <a:lnTo>
                    <a:pt x="5513546" y="735806"/>
                  </a:lnTo>
                  <a:lnTo>
                    <a:pt x="5513546" y="734854"/>
                  </a:lnTo>
                  <a:lnTo>
                    <a:pt x="5513546" y="733901"/>
                  </a:lnTo>
                  <a:lnTo>
                    <a:pt x="5513546" y="732949"/>
                  </a:lnTo>
                  <a:lnTo>
                    <a:pt x="5513546" y="731996"/>
                  </a:lnTo>
                  <a:lnTo>
                    <a:pt x="5513546" y="731044"/>
                  </a:lnTo>
                  <a:lnTo>
                    <a:pt x="5513546" y="730091"/>
                  </a:lnTo>
                  <a:lnTo>
                    <a:pt x="5513546" y="729139"/>
                  </a:lnTo>
                  <a:lnTo>
                    <a:pt x="5513546" y="728186"/>
                  </a:lnTo>
                  <a:lnTo>
                    <a:pt x="5513546" y="727234"/>
                  </a:lnTo>
                  <a:lnTo>
                    <a:pt x="5513546" y="726281"/>
                  </a:lnTo>
                  <a:lnTo>
                    <a:pt x="5513546" y="725329"/>
                  </a:lnTo>
                  <a:lnTo>
                    <a:pt x="5513546" y="725329"/>
                  </a:lnTo>
                  <a:lnTo>
                    <a:pt x="5515451" y="725329"/>
                  </a:lnTo>
                  <a:lnTo>
                    <a:pt x="5515451" y="713899"/>
                  </a:lnTo>
                  <a:lnTo>
                    <a:pt x="5512594" y="712946"/>
                  </a:lnTo>
                  <a:lnTo>
                    <a:pt x="5512594" y="711994"/>
                  </a:lnTo>
                  <a:lnTo>
                    <a:pt x="5512594" y="711994"/>
                  </a:lnTo>
                  <a:lnTo>
                    <a:pt x="5511642" y="711994"/>
                  </a:lnTo>
                  <a:lnTo>
                    <a:pt x="5509737" y="711994"/>
                  </a:lnTo>
                  <a:lnTo>
                    <a:pt x="5507831" y="711994"/>
                  </a:lnTo>
                  <a:lnTo>
                    <a:pt x="5507831" y="711994"/>
                  </a:lnTo>
                  <a:lnTo>
                    <a:pt x="5507831" y="703421"/>
                  </a:lnTo>
                  <a:lnTo>
                    <a:pt x="5512594" y="703421"/>
                  </a:lnTo>
                  <a:lnTo>
                    <a:pt x="5516404" y="684371"/>
                  </a:lnTo>
                  <a:lnTo>
                    <a:pt x="5521167" y="684371"/>
                  </a:lnTo>
                  <a:lnTo>
                    <a:pt x="5525929" y="681514"/>
                  </a:lnTo>
                  <a:lnTo>
                    <a:pt x="5528787" y="681514"/>
                  </a:lnTo>
                  <a:lnTo>
                    <a:pt x="5532596" y="681514"/>
                  </a:lnTo>
                  <a:lnTo>
                    <a:pt x="5535454" y="674846"/>
                  </a:lnTo>
                  <a:lnTo>
                    <a:pt x="5565934" y="674846"/>
                  </a:lnTo>
                  <a:lnTo>
                    <a:pt x="5568792" y="681514"/>
                  </a:lnTo>
                  <a:lnTo>
                    <a:pt x="5568792" y="681514"/>
                  </a:lnTo>
                  <a:lnTo>
                    <a:pt x="5576412" y="681514"/>
                  </a:lnTo>
                  <a:lnTo>
                    <a:pt x="5581174" y="684371"/>
                  </a:lnTo>
                  <a:lnTo>
                    <a:pt x="5585937" y="684371"/>
                  </a:lnTo>
                  <a:lnTo>
                    <a:pt x="5589746" y="703421"/>
                  </a:lnTo>
                  <a:lnTo>
                    <a:pt x="5589746" y="703421"/>
                  </a:lnTo>
                  <a:lnTo>
                    <a:pt x="5592604" y="703421"/>
                  </a:lnTo>
                  <a:lnTo>
                    <a:pt x="5593556" y="711994"/>
                  </a:lnTo>
                  <a:close/>
                  <a:moveTo>
                    <a:pt x="5746909" y="711994"/>
                  </a:moveTo>
                  <a:lnTo>
                    <a:pt x="5745004" y="711994"/>
                  </a:lnTo>
                  <a:lnTo>
                    <a:pt x="5744051" y="711994"/>
                  </a:lnTo>
                  <a:lnTo>
                    <a:pt x="5744051" y="711994"/>
                  </a:lnTo>
                  <a:lnTo>
                    <a:pt x="5744051" y="713899"/>
                  </a:lnTo>
                  <a:lnTo>
                    <a:pt x="5742146" y="714851"/>
                  </a:lnTo>
                  <a:lnTo>
                    <a:pt x="5742146" y="726281"/>
                  </a:lnTo>
                  <a:lnTo>
                    <a:pt x="5744051" y="726281"/>
                  </a:lnTo>
                  <a:lnTo>
                    <a:pt x="5744051" y="726281"/>
                  </a:lnTo>
                  <a:lnTo>
                    <a:pt x="5744051" y="727234"/>
                  </a:lnTo>
                  <a:lnTo>
                    <a:pt x="5744051" y="728186"/>
                  </a:lnTo>
                  <a:lnTo>
                    <a:pt x="5744051" y="729139"/>
                  </a:lnTo>
                  <a:lnTo>
                    <a:pt x="5744051" y="730091"/>
                  </a:lnTo>
                  <a:lnTo>
                    <a:pt x="5744051" y="731044"/>
                  </a:lnTo>
                  <a:lnTo>
                    <a:pt x="5744051" y="731996"/>
                  </a:lnTo>
                  <a:lnTo>
                    <a:pt x="5744051" y="732949"/>
                  </a:lnTo>
                  <a:lnTo>
                    <a:pt x="5744051" y="733901"/>
                  </a:lnTo>
                  <a:lnTo>
                    <a:pt x="5744051" y="734854"/>
                  </a:lnTo>
                  <a:lnTo>
                    <a:pt x="5744051" y="735806"/>
                  </a:lnTo>
                  <a:lnTo>
                    <a:pt x="5744051" y="736759"/>
                  </a:lnTo>
                  <a:lnTo>
                    <a:pt x="5744051" y="737711"/>
                  </a:lnTo>
                  <a:lnTo>
                    <a:pt x="5744051" y="738664"/>
                  </a:lnTo>
                  <a:lnTo>
                    <a:pt x="5744051" y="739616"/>
                  </a:lnTo>
                  <a:lnTo>
                    <a:pt x="5744051" y="740569"/>
                  </a:lnTo>
                  <a:lnTo>
                    <a:pt x="5744051" y="741521"/>
                  </a:lnTo>
                  <a:lnTo>
                    <a:pt x="5744051" y="743426"/>
                  </a:lnTo>
                  <a:lnTo>
                    <a:pt x="5744051" y="744379"/>
                  </a:lnTo>
                  <a:lnTo>
                    <a:pt x="5744051" y="745331"/>
                  </a:lnTo>
                  <a:lnTo>
                    <a:pt x="5744051" y="746284"/>
                  </a:lnTo>
                  <a:lnTo>
                    <a:pt x="5744051" y="747236"/>
                  </a:lnTo>
                  <a:lnTo>
                    <a:pt x="5744051" y="748189"/>
                  </a:lnTo>
                  <a:lnTo>
                    <a:pt x="5744051" y="753904"/>
                  </a:lnTo>
                  <a:lnTo>
                    <a:pt x="5741194" y="753904"/>
                  </a:lnTo>
                  <a:lnTo>
                    <a:pt x="5741194" y="755809"/>
                  </a:lnTo>
                  <a:lnTo>
                    <a:pt x="5614512" y="755809"/>
                  </a:lnTo>
                  <a:lnTo>
                    <a:pt x="5614512" y="753904"/>
                  </a:lnTo>
                  <a:lnTo>
                    <a:pt x="5612606" y="753904"/>
                  </a:lnTo>
                  <a:lnTo>
                    <a:pt x="5612606" y="748189"/>
                  </a:lnTo>
                  <a:lnTo>
                    <a:pt x="5612606" y="747236"/>
                  </a:lnTo>
                  <a:lnTo>
                    <a:pt x="5612606" y="746284"/>
                  </a:lnTo>
                  <a:lnTo>
                    <a:pt x="5612606" y="745331"/>
                  </a:lnTo>
                  <a:lnTo>
                    <a:pt x="5612606" y="744379"/>
                  </a:lnTo>
                  <a:lnTo>
                    <a:pt x="5612606" y="743426"/>
                  </a:lnTo>
                  <a:lnTo>
                    <a:pt x="5612606" y="742474"/>
                  </a:lnTo>
                  <a:lnTo>
                    <a:pt x="5612606" y="741521"/>
                  </a:lnTo>
                  <a:lnTo>
                    <a:pt x="5612606" y="740569"/>
                  </a:lnTo>
                  <a:lnTo>
                    <a:pt x="5612606" y="739616"/>
                  </a:lnTo>
                  <a:lnTo>
                    <a:pt x="5612606" y="738664"/>
                  </a:lnTo>
                  <a:lnTo>
                    <a:pt x="5612606" y="737711"/>
                  </a:lnTo>
                  <a:lnTo>
                    <a:pt x="5612606" y="736759"/>
                  </a:lnTo>
                  <a:lnTo>
                    <a:pt x="5612606" y="735806"/>
                  </a:lnTo>
                  <a:lnTo>
                    <a:pt x="5612606" y="734854"/>
                  </a:lnTo>
                  <a:lnTo>
                    <a:pt x="5612606" y="733901"/>
                  </a:lnTo>
                  <a:lnTo>
                    <a:pt x="5612606" y="732949"/>
                  </a:lnTo>
                  <a:lnTo>
                    <a:pt x="5612606" y="731996"/>
                  </a:lnTo>
                  <a:lnTo>
                    <a:pt x="5612606" y="731044"/>
                  </a:lnTo>
                  <a:lnTo>
                    <a:pt x="5612606" y="730091"/>
                  </a:lnTo>
                  <a:lnTo>
                    <a:pt x="5612606" y="729139"/>
                  </a:lnTo>
                  <a:lnTo>
                    <a:pt x="5612606" y="728186"/>
                  </a:lnTo>
                  <a:lnTo>
                    <a:pt x="5612606" y="727234"/>
                  </a:lnTo>
                  <a:lnTo>
                    <a:pt x="5612606" y="727234"/>
                  </a:lnTo>
                  <a:lnTo>
                    <a:pt x="5614512" y="727234"/>
                  </a:lnTo>
                  <a:lnTo>
                    <a:pt x="5614512" y="715804"/>
                  </a:lnTo>
                  <a:lnTo>
                    <a:pt x="5613559" y="714851"/>
                  </a:lnTo>
                  <a:lnTo>
                    <a:pt x="5612606" y="714851"/>
                  </a:lnTo>
                  <a:lnTo>
                    <a:pt x="5612606" y="712946"/>
                  </a:lnTo>
                  <a:lnTo>
                    <a:pt x="5611654" y="712946"/>
                  </a:lnTo>
                  <a:lnTo>
                    <a:pt x="5609749" y="712946"/>
                  </a:lnTo>
                  <a:lnTo>
                    <a:pt x="5607844" y="712946"/>
                  </a:lnTo>
                  <a:lnTo>
                    <a:pt x="5607844" y="712946"/>
                  </a:lnTo>
                  <a:lnTo>
                    <a:pt x="5607844" y="647224"/>
                  </a:lnTo>
                  <a:lnTo>
                    <a:pt x="5607844" y="647224"/>
                  </a:lnTo>
                  <a:lnTo>
                    <a:pt x="5612606" y="647224"/>
                  </a:lnTo>
                  <a:lnTo>
                    <a:pt x="5616417" y="628174"/>
                  </a:lnTo>
                  <a:lnTo>
                    <a:pt x="5621179" y="628174"/>
                  </a:lnTo>
                  <a:lnTo>
                    <a:pt x="5625942" y="625316"/>
                  </a:lnTo>
                  <a:lnTo>
                    <a:pt x="5629751" y="625316"/>
                  </a:lnTo>
                  <a:lnTo>
                    <a:pt x="5633562" y="625316"/>
                  </a:lnTo>
                  <a:lnTo>
                    <a:pt x="5636419" y="618649"/>
                  </a:lnTo>
                  <a:lnTo>
                    <a:pt x="5720239" y="618649"/>
                  </a:lnTo>
                  <a:lnTo>
                    <a:pt x="5723096" y="624364"/>
                  </a:lnTo>
                  <a:lnTo>
                    <a:pt x="5730717" y="624364"/>
                  </a:lnTo>
                  <a:lnTo>
                    <a:pt x="5735479" y="627221"/>
                  </a:lnTo>
                  <a:lnTo>
                    <a:pt x="5740242" y="627221"/>
                  </a:lnTo>
                  <a:lnTo>
                    <a:pt x="5744051" y="646271"/>
                  </a:lnTo>
                  <a:lnTo>
                    <a:pt x="5747862" y="646271"/>
                  </a:lnTo>
                  <a:lnTo>
                    <a:pt x="5747862" y="712946"/>
                  </a:lnTo>
                  <a:lnTo>
                    <a:pt x="5746909" y="711994"/>
                  </a:lnTo>
                  <a:close/>
                  <a:moveTo>
                    <a:pt x="7110889" y="613886"/>
                  </a:moveTo>
                  <a:cubicBezTo>
                    <a:pt x="7110889" y="612934"/>
                    <a:pt x="7110889" y="612934"/>
                    <a:pt x="7110889" y="613886"/>
                  </a:cubicBezTo>
                  <a:lnTo>
                    <a:pt x="7110889" y="613886"/>
                  </a:lnTo>
                  <a:lnTo>
                    <a:pt x="7110889" y="613886"/>
                  </a:lnTo>
                  <a:close/>
                  <a:moveTo>
                    <a:pt x="6962299" y="324326"/>
                  </a:moveTo>
                  <a:lnTo>
                    <a:pt x="6959442" y="315754"/>
                  </a:lnTo>
                  <a:lnTo>
                    <a:pt x="6962299" y="307181"/>
                  </a:lnTo>
                  <a:lnTo>
                    <a:pt x="6963251" y="307181"/>
                  </a:lnTo>
                  <a:lnTo>
                    <a:pt x="6962299" y="324326"/>
                  </a:lnTo>
                  <a:close/>
                  <a:moveTo>
                    <a:pt x="6962299" y="353854"/>
                  </a:moveTo>
                  <a:lnTo>
                    <a:pt x="6958489" y="345281"/>
                  </a:lnTo>
                  <a:lnTo>
                    <a:pt x="6961346" y="336709"/>
                  </a:lnTo>
                  <a:lnTo>
                    <a:pt x="6962299" y="336709"/>
                  </a:lnTo>
                  <a:lnTo>
                    <a:pt x="6962299" y="353854"/>
                  </a:lnTo>
                  <a:close/>
                  <a:moveTo>
                    <a:pt x="6963251" y="366236"/>
                  </a:moveTo>
                  <a:lnTo>
                    <a:pt x="6965156" y="383381"/>
                  </a:lnTo>
                  <a:lnTo>
                    <a:pt x="6960394" y="374809"/>
                  </a:lnTo>
                  <a:lnTo>
                    <a:pt x="6963251" y="366236"/>
                  </a:lnTo>
                  <a:lnTo>
                    <a:pt x="6963251" y="366236"/>
                  </a:lnTo>
                  <a:close/>
                  <a:moveTo>
                    <a:pt x="6999446" y="251936"/>
                  </a:moveTo>
                  <a:lnTo>
                    <a:pt x="7226142" y="325279"/>
                  </a:lnTo>
                  <a:cubicBezTo>
                    <a:pt x="7226142" y="326231"/>
                    <a:pt x="7226142" y="326231"/>
                    <a:pt x="7225189" y="327184"/>
                  </a:cubicBezTo>
                  <a:lnTo>
                    <a:pt x="6991826" y="277654"/>
                  </a:lnTo>
                  <a:cubicBezTo>
                    <a:pt x="6993731" y="269081"/>
                    <a:pt x="6996589" y="260509"/>
                    <a:pt x="6999446" y="251936"/>
                  </a:cubicBezTo>
                  <a:close/>
                  <a:moveTo>
                    <a:pt x="7271862" y="295751"/>
                  </a:moveTo>
                  <a:cubicBezTo>
                    <a:pt x="7270909" y="295751"/>
                    <a:pt x="7270909" y="295751"/>
                    <a:pt x="7269956" y="295751"/>
                  </a:cubicBezTo>
                  <a:lnTo>
                    <a:pt x="7294721" y="61436"/>
                  </a:lnTo>
                  <a:cubicBezTo>
                    <a:pt x="7303294" y="62389"/>
                    <a:pt x="7312819" y="63341"/>
                    <a:pt x="7321392" y="65246"/>
                  </a:cubicBezTo>
                  <a:lnTo>
                    <a:pt x="7271862" y="295751"/>
                  </a:lnTo>
                  <a:close/>
                  <a:moveTo>
                    <a:pt x="7323296" y="65246"/>
                  </a:moveTo>
                  <a:cubicBezTo>
                    <a:pt x="7331869" y="67151"/>
                    <a:pt x="7340442" y="69056"/>
                    <a:pt x="7349014" y="71914"/>
                  </a:cubicBezTo>
                  <a:lnTo>
                    <a:pt x="7275671" y="296704"/>
                  </a:lnTo>
                  <a:cubicBezTo>
                    <a:pt x="7274719" y="296704"/>
                    <a:pt x="7274719" y="296704"/>
                    <a:pt x="7273767" y="295751"/>
                  </a:cubicBezTo>
                  <a:lnTo>
                    <a:pt x="7323296" y="65246"/>
                  </a:lnTo>
                  <a:close/>
                  <a:moveTo>
                    <a:pt x="7268051" y="294799"/>
                  </a:moveTo>
                  <a:cubicBezTo>
                    <a:pt x="7267099" y="294799"/>
                    <a:pt x="7267099" y="294799"/>
                    <a:pt x="7266146" y="294799"/>
                  </a:cubicBezTo>
                  <a:lnTo>
                    <a:pt x="7266146" y="59531"/>
                  </a:lnTo>
                  <a:cubicBezTo>
                    <a:pt x="7266146" y="59531"/>
                    <a:pt x="7266146" y="59531"/>
                    <a:pt x="7267099" y="59531"/>
                  </a:cubicBezTo>
                  <a:cubicBezTo>
                    <a:pt x="7275671" y="59531"/>
                    <a:pt x="7284244" y="60484"/>
                    <a:pt x="7292817" y="60484"/>
                  </a:cubicBezTo>
                  <a:lnTo>
                    <a:pt x="7268051" y="294799"/>
                  </a:lnTo>
                  <a:close/>
                  <a:moveTo>
                    <a:pt x="7283292" y="298609"/>
                  </a:moveTo>
                  <a:lnTo>
                    <a:pt x="7379494" y="83344"/>
                  </a:lnTo>
                  <a:cubicBezTo>
                    <a:pt x="7388067" y="87154"/>
                    <a:pt x="7395687" y="90964"/>
                    <a:pt x="7403306" y="94774"/>
                  </a:cubicBezTo>
                  <a:lnTo>
                    <a:pt x="7285196" y="299561"/>
                  </a:lnTo>
                  <a:cubicBezTo>
                    <a:pt x="7284244" y="299561"/>
                    <a:pt x="7283292" y="299561"/>
                    <a:pt x="7283292" y="298609"/>
                  </a:cubicBezTo>
                  <a:close/>
                  <a:moveTo>
                    <a:pt x="7571899" y="325279"/>
                  </a:moveTo>
                  <a:lnTo>
                    <a:pt x="7570946" y="308134"/>
                  </a:lnTo>
                  <a:lnTo>
                    <a:pt x="7571899" y="308134"/>
                  </a:lnTo>
                  <a:lnTo>
                    <a:pt x="7574756" y="316706"/>
                  </a:lnTo>
                  <a:lnTo>
                    <a:pt x="7571899" y="325279"/>
                  </a:lnTo>
                  <a:close/>
                  <a:moveTo>
                    <a:pt x="7572851" y="337661"/>
                  </a:moveTo>
                  <a:lnTo>
                    <a:pt x="7575709" y="346234"/>
                  </a:lnTo>
                  <a:lnTo>
                    <a:pt x="7571899" y="354806"/>
                  </a:lnTo>
                  <a:lnTo>
                    <a:pt x="7572851" y="337661"/>
                  </a:lnTo>
                  <a:lnTo>
                    <a:pt x="7572851" y="337661"/>
                  </a:lnTo>
                  <a:close/>
                  <a:moveTo>
                    <a:pt x="7570946" y="368141"/>
                  </a:moveTo>
                  <a:lnTo>
                    <a:pt x="7572851" y="377666"/>
                  </a:lnTo>
                  <a:lnTo>
                    <a:pt x="7568089" y="386239"/>
                  </a:lnTo>
                  <a:lnTo>
                    <a:pt x="7570946" y="368141"/>
                  </a:lnTo>
                  <a:lnTo>
                    <a:pt x="7570946" y="368141"/>
                  </a:lnTo>
                  <a:close/>
                  <a:moveTo>
                    <a:pt x="7565231" y="397669"/>
                  </a:moveTo>
                  <a:lnTo>
                    <a:pt x="7565231" y="397669"/>
                  </a:lnTo>
                  <a:lnTo>
                    <a:pt x="7567137" y="406241"/>
                  </a:lnTo>
                  <a:lnTo>
                    <a:pt x="7561421" y="413861"/>
                  </a:lnTo>
                  <a:lnTo>
                    <a:pt x="7565231" y="397669"/>
                  </a:lnTo>
                  <a:close/>
                  <a:moveTo>
                    <a:pt x="7562374" y="396716"/>
                  </a:moveTo>
                  <a:lnTo>
                    <a:pt x="7547134" y="399574"/>
                  </a:lnTo>
                  <a:cubicBezTo>
                    <a:pt x="7547134" y="399574"/>
                    <a:pt x="7547134" y="399574"/>
                    <a:pt x="7547134" y="398621"/>
                  </a:cubicBezTo>
                  <a:lnTo>
                    <a:pt x="7563326" y="390049"/>
                  </a:lnTo>
                  <a:lnTo>
                    <a:pt x="7562374" y="396716"/>
                  </a:lnTo>
                  <a:close/>
                  <a:moveTo>
                    <a:pt x="7564279" y="386239"/>
                  </a:moveTo>
                  <a:lnTo>
                    <a:pt x="7550944" y="376714"/>
                  </a:lnTo>
                  <a:cubicBezTo>
                    <a:pt x="7550944" y="375761"/>
                    <a:pt x="7550944" y="374809"/>
                    <a:pt x="7550944" y="373856"/>
                  </a:cubicBezTo>
                  <a:lnTo>
                    <a:pt x="7566184" y="369094"/>
                  </a:lnTo>
                  <a:lnTo>
                    <a:pt x="7564279" y="386239"/>
                  </a:lnTo>
                  <a:close/>
                  <a:moveTo>
                    <a:pt x="7551896" y="371951"/>
                  </a:moveTo>
                  <a:cubicBezTo>
                    <a:pt x="7551896" y="371951"/>
                    <a:pt x="7551896" y="371951"/>
                    <a:pt x="7551896" y="371951"/>
                  </a:cubicBezTo>
                  <a:lnTo>
                    <a:pt x="7568089" y="361474"/>
                  </a:lnTo>
                  <a:lnTo>
                    <a:pt x="7567137" y="367189"/>
                  </a:lnTo>
                  <a:lnTo>
                    <a:pt x="7551896" y="371951"/>
                  </a:lnTo>
                  <a:close/>
                  <a:moveTo>
                    <a:pt x="7551896" y="370046"/>
                  </a:moveTo>
                  <a:cubicBezTo>
                    <a:pt x="7552849" y="363379"/>
                    <a:pt x="7552849" y="357664"/>
                    <a:pt x="7552849" y="350996"/>
                  </a:cubicBezTo>
                  <a:lnTo>
                    <a:pt x="7567137" y="359569"/>
                  </a:lnTo>
                  <a:lnTo>
                    <a:pt x="7551896" y="370046"/>
                  </a:lnTo>
                  <a:close/>
                  <a:moveTo>
                    <a:pt x="7552849" y="348139"/>
                  </a:moveTo>
                  <a:cubicBezTo>
                    <a:pt x="7552849" y="347186"/>
                    <a:pt x="7552849" y="346234"/>
                    <a:pt x="7552849" y="345281"/>
                  </a:cubicBezTo>
                  <a:lnTo>
                    <a:pt x="7568089" y="338614"/>
                  </a:lnTo>
                  <a:lnTo>
                    <a:pt x="7568089" y="355759"/>
                  </a:lnTo>
                  <a:lnTo>
                    <a:pt x="7552849" y="348139"/>
                  </a:lnTo>
                  <a:close/>
                  <a:moveTo>
                    <a:pt x="7553801" y="343376"/>
                  </a:moveTo>
                  <a:cubicBezTo>
                    <a:pt x="7553801" y="343376"/>
                    <a:pt x="7553801" y="343376"/>
                    <a:pt x="7553801" y="343376"/>
                  </a:cubicBezTo>
                  <a:lnTo>
                    <a:pt x="7569042" y="330994"/>
                  </a:lnTo>
                  <a:lnTo>
                    <a:pt x="7569042" y="336709"/>
                  </a:lnTo>
                  <a:lnTo>
                    <a:pt x="7553801" y="343376"/>
                  </a:lnTo>
                  <a:close/>
                  <a:moveTo>
                    <a:pt x="7553801" y="341471"/>
                  </a:moveTo>
                  <a:cubicBezTo>
                    <a:pt x="7553801" y="340519"/>
                    <a:pt x="7553801" y="339566"/>
                    <a:pt x="7553801" y="338614"/>
                  </a:cubicBezTo>
                  <a:cubicBezTo>
                    <a:pt x="7553801" y="332899"/>
                    <a:pt x="7552849" y="328136"/>
                    <a:pt x="7552849" y="322421"/>
                  </a:cubicBezTo>
                  <a:lnTo>
                    <a:pt x="7568089" y="330041"/>
                  </a:lnTo>
                  <a:lnTo>
                    <a:pt x="7553801" y="341471"/>
                  </a:lnTo>
                  <a:close/>
                  <a:moveTo>
                    <a:pt x="7552849" y="320516"/>
                  </a:moveTo>
                  <a:cubicBezTo>
                    <a:pt x="7552849" y="319564"/>
                    <a:pt x="7552849" y="318611"/>
                    <a:pt x="7552849" y="317659"/>
                  </a:cubicBezTo>
                  <a:lnTo>
                    <a:pt x="7567137" y="310039"/>
                  </a:lnTo>
                  <a:lnTo>
                    <a:pt x="7568089" y="327184"/>
                  </a:lnTo>
                  <a:lnTo>
                    <a:pt x="7552849" y="320516"/>
                  </a:lnTo>
                  <a:close/>
                  <a:moveTo>
                    <a:pt x="7552849" y="315754"/>
                  </a:moveTo>
                  <a:cubicBezTo>
                    <a:pt x="7552849" y="315754"/>
                    <a:pt x="7552849" y="314801"/>
                    <a:pt x="7552849" y="315754"/>
                  </a:cubicBezTo>
                  <a:lnTo>
                    <a:pt x="7567137" y="302419"/>
                  </a:lnTo>
                  <a:lnTo>
                    <a:pt x="7567137" y="308134"/>
                  </a:lnTo>
                  <a:lnTo>
                    <a:pt x="7552849" y="315754"/>
                  </a:lnTo>
                  <a:close/>
                  <a:moveTo>
                    <a:pt x="7552849" y="312896"/>
                  </a:moveTo>
                  <a:cubicBezTo>
                    <a:pt x="7551896" y="306229"/>
                    <a:pt x="7550944" y="300514"/>
                    <a:pt x="7549992" y="293846"/>
                  </a:cubicBezTo>
                  <a:lnTo>
                    <a:pt x="7566184" y="299561"/>
                  </a:lnTo>
                  <a:lnTo>
                    <a:pt x="7552849" y="312896"/>
                  </a:lnTo>
                  <a:close/>
                  <a:moveTo>
                    <a:pt x="7550944" y="378619"/>
                  </a:moveTo>
                  <a:lnTo>
                    <a:pt x="7564279" y="389096"/>
                  </a:lnTo>
                  <a:lnTo>
                    <a:pt x="7548087" y="397669"/>
                  </a:lnTo>
                  <a:cubicBezTo>
                    <a:pt x="7549039" y="391001"/>
                    <a:pt x="7549992" y="385286"/>
                    <a:pt x="7550944" y="378619"/>
                  </a:cubicBezTo>
                  <a:close/>
                  <a:moveTo>
                    <a:pt x="7549039" y="287179"/>
                  </a:moveTo>
                  <a:lnTo>
                    <a:pt x="7561421" y="272891"/>
                  </a:lnTo>
                  <a:lnTo>
                    <a:pt x="7562374" y="278606"/>
                  </a:lnTo>
                  <a:lnTo>
                    <a:pt x="7549039" y="287179"/>
                  </a:lnTo>
                  <a:cubicBezTo>
                    <a:pt x="7549039" y="287179"/>
                    <a:pt x="7549039" y="287179"/>
                    <a:pt x="7549039" y="287179"/>
                  </a:cubicBezTo>
                  <a:close/>
                  <a:moveTo>
                    <a:pt x="7549039" y="285274"/>
                  </a:moveTo>
                  <a:cubicBezTo>
                    <a:pt x="7548087" y="278606"/>
                    <a:pt x="7546181" y="272891"/>
                    <a:pt x="7544276" y="266224"/>
                  </a:cubicBezTo>
                  <a:lnTo>
                    <a:pt x="7561421" y="270986"/>
                  </a:lnTo>
                  <a:lnTo>
                    <a:pt x="7549039" y="285274"/>
                  </a:lnTo>
                  <a:close/>
                  <a:moveTo>
                    <a:pt x="7543324" y="264319"/>
                  </a:moveTo>
                  <a:cubicBezTo>
                    <a:pt x="7543324" y="263366"/>
                    <a:pt x="7542371" y="262414"/>
                    <a:pt x="7542371" y="261461"/>
                  </a:cubicBezTo>
                  <a:lnTo>
                    <a:pt x="7555706" y="250984"/>
                  </a:lnTo>
                  <a:lnTo>
                    <a:pt x="7560469" y="268129"/>
                  </a:lnTo>
                  <a:lnTo>
                    <a:pt x="7543324" y="264319"/>
                  </a:lnTo>
                  <a:close/>
                  <a:moveTo>
                    <a:pt x="7542371" y="259556"/>
                  </a:moveTo>
                  <a:cubicBezTo>
                    <a:pt x="7542371" y="259556"/>
                    <a:pt x="7542371" y="259556"/>
                    <a:pt x="7542371" y="259556"/>
                  </a:cubicBezTo>
                  <a:lnTo>
                    <a:pt x="7553801" y="243364"/>
                  </a:lnTo>
                  <a:lnTo>
                    <a:pt x="7555706" y="249079"/>
                  </a:lnTo>
                  <a:lnTo>
                    <a:pt x="7542371" y="259556"/>
                  </a:lnTo>
                  <a:close/>
                  <a:moveTo>
                    <a:pt x="7541419" y="257651"/>
                  </a:moveTo>
                  <a:cubicBezTo>
                    <a:pt x="7539514" y="250984"/>
                    <a:pt x="7537609" y="245269"/>
                    <a:pt x="7534751" y="239554"/>
                  </a:cubicBezTo>
                  <a:lnTo>
                    <a:pt x="7552849" y="242411"/>
                  </a:lnTo>
                  <a:lnTo>
                    <a:pt x="7541419" y="257651"/>
                  </a:lnTo>
                  <a:close/>
                  <a:moveTo>
                    <a:pt x="7547134" y="338614"/>
                  </a:moveTo>
                  <a:cubicBezTo>
                    <a:pt x="7547134" y="378619"/>
                    <a:pt x="7538562" y="416719"/>
                    <a:pt x="7523321" y="451009"/>
                  </a:cubicBezTo>
                  <a:lnTo>
                    <a:pt x="7303294" y="352901"/>
                  </a:lnTo>
                  <a:cubicBezTo>
                    <a:pt x="7303294" y="351949"/>
                    <a:pt x="7303294" y="351949"/>
                    <a:pt x="7304246" y="350996"/>
                  </a:cubicBezTo>
                  <a:lnTo>
                    <a:pt x="7532846" y="425291"/>
                  </a:lnTo>
                  <a:lnTo>
                    <a:pt x="7533799" y="422434"/>
                  </a:lnTo>
                  <a:lnTo>
                    <a:pt x="7305199" y="348139"/>
                  </a:lnTo>
                  <a:cubicBezTo>
                    <a:pt x="7305199" y="347186"/>
                    <a:pt x="7305199" y="347186"/>
                    <a:pt x="7306151" y="346234"/>
                  </a:cubicBezTo>
                  <a:lnTo>
                    <a:pt x="7541419" y="396716"/>
                  </a:lnTo>
                  <a:lnTo>
                    <a:pt x="7542371" y="393859"/>
                  </a:lnTo>
                  <a:lnTo>
                    <a:pt x="7307104" y="343376"/>
                  </a:lnTo>
                  <a:cubicBezTo>
                    <a:pt x="7307104" y="342424"/>
                    <a:pt x="7307104" y="342424"/>
                    <a:pt x="7307104" y="341471"/>
                  </a:cubicBezTo>
                  <a:lnTo>
                    <a:pt x="7546181" y="366236"/>
                  </a:lnTo>
                  <a:lnTo>
                    <a:pt x="7546181" y="363379"/>
                  </a:lnTo>
                  <a:lnTo>
                    <a:pt x="7307104" y="338614"/>
                  </a:lnTo>
                  <a:cubicBezTo>
                    <a:pt x="7307104" y="337661"/>
                    <a:pt x="7307104" y="337661"/>
                    <a:pt x="7307104" y="336709"/>
                  </a:cubicBezTo>
                  <a:lnTo>
                    <a:pt x="7547134" y="338614"/>
                  </a:lnTo>
                  <a:lnTo>
                    <a:pt x="7546181" y="336709"/>
                  </a:lnTo>
                  <a:lnTo>
                    <a:pt x="7306151" y="336709"/>
                  </a:lnTo>
                  <a:cubicBezTo>
                    <a:pt x="7306151" y="335756"/>
                    <a:pt x="7306151" y="335756"/>
                    <a:pt x="7306151" y="334804"/>
                  </a:cubicBezTo>
                  <a:lnTo>
                    <a:pt x="7545229" y="310039"/>
                  </a:lnTo>
                  <a:lnTo>
                    <a:pt x="7545229" y="307181"/>
                  </a:lnTo>
                  <a:lnTo>
                    <a:pt x="7306151" y="331946"/>
                  </a:lnTo>
                  <a:cubicBezTo>
                    <a:pt x="7306151" y="330994"/>
                    <a:pt x="7306151" y="330994"/>
                    <a:pt x="7306151" y="330041"/>
                  </a:cubicBezTo>
                  <a:lnTo>
                    <a:pt x="7540467" y="280511"/>
                  </a:lnTo>
                  <a:lnTo>
                    <a:pt x="7539514" y="277654"/>
                  </a:lnTo>
                  <a:lnTo>
                    <a:pt x="7305199" y="327184"/>
                  </a:lnTo>
                  <a:cubicBezTo>
                    <a:pt x="7305199" y="326231"/>
                    <a:pt x="7305199" y="326231"/>
                    <a:pt x="7304246" y="325279"/>
                  </a:cubicBezTo>
                  <a:lnTo>
                    <a:pt x="7531894" y="250984"/>
                  </a:lnTo>
                  <a:lnTo>
                    <a:pt x="7530942" y="248126"/>
                  </a:lnTo>
                  <a:lnTo>
                    <a:pt x="7303294" y="322421"/>
                  </a:lnTo>
                  <a:cubicBezTo>
                    <a:pt x="7303294" y="321469"/>
                    <a:pt x="7303294" y="321469"/>
                    <a:pt x="7302342" y="320516"/>
                  </a:cubicBezTo>
                  <a:lnTo>
                    <a:pt x="7520464" y="223361"/>
                  </a:lnTo>
                  <a:cubicBezTo>
                    <a:pt x="7538562" y="258604"/>
                    <a:pt x="7547134" y="297656"/>
                    <a:pt x="7547134" y="338614"/>
                  </a:cubicBezTo>
                  <a:close/>
                  <a:moveTo>
                    <a:pt x="7547134" y="447199"/>
                  </a:moveTo>
                  <a:lnTo>
                    <a:pt x="7544276" y="452914"/>
                  </a:lnTo>
                  <a:lnTo>
                    <a:pt x="7529037" y="452914"/>
                  </a:lnTo>
                  <a:cubicBezTo>
                    <a:pt x="7529037" y="452914"/>
                    <a:pt x="7529037" y="452914"/>
                    <a:pt x="7529037" y="451961"/>
                  </a:cubicBezTo>
                  <a:lnTo>
                    <a:pt x="7547134" y="447199"/>
                  </a:lnTo>
                  <a:close/>
                  <a:moveTo>
                    <a:pt x="7529989" y="451009"/>
                  </a:moveTo>
                  <a:cubicBezTo>
                    <a:pt x="7532846" y="445294"/>
                    <a:pt x="7534751" y="439579"/>
                    <a:pt x="7536656" y="432911"/>
                  </a:cubicBezTo>
                  <a:lnTo>
                    <a:pt x="7547134" y="445294"/>
                  </a:lnTo>
                  <a:lnTo>
                    <a:pt x="7529989" y="451009"/>
                  </a:lnTo>
                  <a:close/>
                  <a:moveTo>
                    <a:pt x="7548087" y="454819"/>
                  </a:moveTo>
                  <a:lnTo>
                    <a:pt x="7549039" y="454819"/>
                  </a:lnTo>
                  <a:lnTo>
                    <a:pt x="7548087" y="463391"/>
                  </a:lnTo>
                  <a:lnTo>
                    <a:pt x="7540467" y="470059"/>
                  </a:lnTo>
                  <a:lnTo>
                    <a:pt x="7548087" y="454819"/>
                  </a:lnTo>
                  <a:close/>
                  <a:moveTo>
                    <a:pt x="7537609" y="431006"/>
                  </a:moveTo>
                  <a:cubicBezTo>
                    <a:pt x="7537609" y="430054"/>
                    <a:pt x="7538562" y="429101"/>
                    <a:pt x="7538562" y="428149"/>
                  </a:cubicBezTo>
                  <a:lnTo>
                    <a:pt x="7553801" y="426244"/>
                  </a:lnTo>
                  <a:lnTo>
                    <a:pt x="7549039" y="441484"/>
                  </a:lnTo>
                  <a:lnTo>
                    <a:pt x="7537609" y="431006"/>
                  </a:lnTo>
                  <a:close/>
                  <a:moveTo>
                    <a:pt x="7539514" y="427196"/>
                  </a:moveTo>
                  <a:cubicBezTo>
                    <a:pt x="7539514" y="426244"/>
                    <a:pt x="7539514" y="426244"/>
                    <a:pt x="7539514" y="427196"/>
                  </a:cubicBezTo>
                  <a:lnTo>
                    <a:pt x="7556659" y="419576"/>
                  </a:lnTo>
                  <a:lnTo>
                    <a:pt x="7554754" y="425291"/>
                  </a:lnTo>
                  <a:lnTo>
                    <a:pt x="7539514" y="427196"/>
                  </a:lnTo>
                  <a:close/>
                  <a:moveTo>
                    <a:pt x="7540467" y="424339"/>
                  </a:moveTo>
                  <a:cubicBezTo>
                    <a:pt x="7542371" y="418624"/>
                    <a:pt x="7544276" y="411956"/>
                    <a:pt x="7545229" y="406241"/>
                  </a:cubicBezTo>
                  <a:lnTo>
                    <a:pt x="7557612" y="417671"/>
                  </a:lnTo>
                  <a:lnTo>
                    <a:pt x="7540467" y="424339"/>
                  </a:lnTo>
                  <a:close/>
                  <a:moveTo>
                    <a:pt x="7479506" y="549116"/>
                  </a:moveTo>
                  <a:lnTo>
                    <a:pt x="7465219" y="543401"/>
                  </a:lnTo>
                  <a:lnTo>
                    <a:pt x="7465219" y="543401"/>
                  </a:lnTo>
                  <a:lnTo>
                    <a:pt x="7483317" y="545306"/>
                  </a:lnTo>
                  <a:lnTo>
                    <a:pt x="7479506" y="549116"/>
                  </a:lnTo>
                  <a:close/>
                  <a:moveTo>
                    <a:pt x="7483317" y="551974"/>
                  </a:moveTo>
                  <a:lnTo>
                    <a:pt x="7479506" y="560546"/>
                  </a:lnTo>
                  <a:lnTo>
                    <a:pt x="7469981" y="564356"/>
                  </a:lnTo>
                  <a:lnTo>
                    <a:pt x="7482364" y="551974"/>
                  </a:lnTo>
                  <a:lnTo>
                    <a:pt x="7483317" y="551974"/>
                  </a:lnTo>
                  <a:close/>
                  <a:moveTo>
                    <a:pt x="7467124" y="542449"/>
                  </a:moveTo>
                  <a:cubicBezTo>
                    <a:pt x="7471887" y="537686"/>
                    <a:pt x="7476649" y="532924"/>
                    <a:pt x="7480459" y="528161"/>
                  </a:cubicBezTo>
                  <a:lnTo>
                    <a:pt x="7485221" y="544354"/>
                  </a:lnTo>
                  <a:lnTo>
                    <a:pt x="7467124" y="542449"/>
                  </a:lnTo>
                  <a:close/>
                  <a:moveTo>
                    <a:pt x="7482364" y="526256"/>
                  </a:moveTo>
                  <a:cubicBezTo>
                    <a:pt x="7482364" y="526256"/>
                    <a:pt x="7483317" y="525304"/>
                    <a:pt x="7483317" y="525304"/>
                  </a:cubicBezTo>
                  <a:lnTo>
                    <a:pt x="7498556" y="530066"/>
                  </a:lnTo>
                  <a:lnTo>
                    <a:pt x="7489031" y="541496"/>
                  </a:lnTo>
                  <a:lnTo>
                    <a:pt x="7482364" y="526256"/>
                  </a:lnTo>
                  <a:close/>
                  <a:moveTo>
                    <a:pt x="7474744" y="524351"/>
                  </a:moveTo>
                  <a:lnTo>
                    <a:pt x="7295674" y="363379"/>
                  </a:lnTo>
                  <a:cubicBezTo>
                    <a:pt x="7295674" y="363379"/>
                    <a:pt x="7296626" y="362426"/>
                    <a:pt x="7296626" y="362426"/>
                  </a:cubicBezTo>
                  <a:lnTo>
                    <a:pt x="7490937" y="504349"/>
                  </a:lnTo>
                  <a:cubicBezTo>
                    <a:pt x="7487126" y="511016"/>
                    <a:pt x="7481412" y="517684"/>
                    <a:pt x="7474744" y="524351"/>
                  </a:cubicBezTo>
                  <a:close/>
                  <a:moveTo>
                    <a:pt x="7298531" y="360521"/>
                  </a:moveTo>
                  <a:cubicBezTo>
                    <a:pt x="7298531" y="359569"/>
                    <a:pt x="7299484" y="359569"/>
                    <a:pt x="7299484" y="358616"/>
                  </a:cubicBezTo>
                  <a:lnTo>
                    <a:pt x="7508081" y="478631"/>
                  </a:lnTo>
                  <a:cubicBezTo>
                    <a:pt x="7503319" y="486251"/>
                    <a:pt x="7498556" y="493871"/>
                    <a:pt x="7492842" y="501491"/>
                  </a:cubicBezTo>
                  <a:lnTo>
                    <a:pt x="7298531" y="360521"/>
                  </a:lnTo>
                  <a:close/>
                  <a:moveTo>
                    <a:pt x="7301389" y="356711"/>
                  </a:moveTo>
                  <a:cubicBezTo>
                    <a:pt x="7301389" y="355759"/>
                    <a:pt x="7302342" y="355759"/>
                    <a:pt x="7302342" y="354806"/>
                  </a:cubicBezTo>
                  <a:lnTo>
                    <a:pt x="7522369" y="452914"/>
                  </a:lnTo>
                  <a:cubicBezTo>
                    <a:pt x="7518559" y="461486"/>
                    <a:pt x="7514749" y="469106"/>
                    <a:pt x="7509987" y="476726"/>
                  </a:cubicBezTo>
                  <a:lnTo>
                    <a:pt x="7301389" y="356711"/>
                  </a:lnTo>
                  <a:close/>
                  <a:moveTo>
                    <a:pt x="7502367" y="501491"/>
                  </a:moveTo>
                  <a:lnTo>
                    <a:pt x="7520464" y="499586"/>
                  </a:lnTo>
                  <a:lnTo>
                    <a:pt x="7516654" y="504349"/>
                  </a:lnTo>
                  <a:lnTo>
                    <a:pt x="7502367" y="501491"/>
                  </a:lnTo>
                  <a:cubicBezTo>
                    <a:pt x="7501414" y="501491"/>
                    <a:pt x="7501414" y="501491"/>
                    <a:pt x="7502367" y="501491"/>
                  </a:cubicBezTo>
                  <a:close/>
                  <a:moveTo>
                    <a:pt x="7519512" y="506254"/>
                  </a:moveTo>
                  <a:lnTo>
                    <a:pt x="7520464" y="506254"/>
                  </a:lnTo>
                  <a:lnTo>
                    <a:pt x="7517606" y="514826"/>
                  </a:lnTo>
                  <a:lnTo>
                    <a:pt x="7509034" y="520541"/>
                  </a:lnTo>
                  <a:lnTo>
                    <a:pt x="7519512" y="506254"/>
                  </a:lnTo>
                  <a:close/>
                  <a:moveTo>
                    <a:pt x="7503319" y="499586"/>
                  </a:moveTo>
                  <a:cubicBezTo>
                    <a:pt x="7507129" y="493871"/>
                    <a:pt x="7509987" y="489109"/>
                    <a:pt x="7513796" y="483394"/>
                  </a:cubicBezTo>
                  <a:lnTo>
                    <a:pt x="7521417" y="498634"/>
                  </a:lnTo>
                  <a:lnTo>
                    <a:pt x="7503319" y="499586"/>
                  </a:lnTo>
                  <a:close/>
                  <a:moveTo>
                    <a:pt x="7514749" y="481489"/>
                  </a:moveTo>
                  <a:cubicBezTo>
                    <a:pt x="7514749" y="480536"/>
                    <a:pt x="7515701" y="480536"/>
                    <a:pt x="7515701" y="479584"/>
                  </a:cubicBezTo>
                  <a:lnTo>
                    <a:pt x="7530942" y="481489"/>
                  </a:lnTo>
                  <a:lnTo>
                    <a:pt x="7523321" y="494824"/>
                  </a:lnTo>
                  <a:lnTo>
                    <a:pt x="7514749" y="481489"/>
                  </a:lnTo>
                  <a:close/>
                  <a:moveTo>
                    <a:pt x="7516654" y="477679"/>
                  </a:moveTo>
                  <a:cubicBezTo>
                    <a:pt x="7516654" y="477679"/>
                    <a:pt x="7516654" y="477679"/>
                    <a:pt x="7516654" y="477679"/>
                  </a:cubicBezTo>
                  <a:lnTo>
                    <a:pt x="7534751" y="473869"/>
                  </a:lnTo>
                  <a:lnTo>
                    <a:pt x="7531894" y="479584"/>
                  </a:lnTo>
                  <a:lnTo>
                    <a:pt x="7516654" y="477679"/>
                  </a:lnTo>
                  <a:close/>
                  <a:moveTo>
                    <a:pt x="7517606" y="475774"/>
                  </a:moveTo>
                  <a:cubicBezTo>
                    <a:pt x="7520464" y="470059"/>
                    <a:pt x="7523321" y="464344"/>
                    <a:pt x="7526179" y="458629"/>
                  </a:cubicBezTo>
                  <a:lnTo>
                    <a:pt x="7535704" y="472916"/>
                  </a:lnTo>
                  <a:lnTo>
                    <a:pt x="7517606" y="475774"/>
                  </a:lnTo>
                  <a:close/>
                  <a:moveTo>
                    <a:pt x="7303294" y="319564"/>
                  </a:moveTo>
                  <a:cubicBezTo>
                    <a:pt x="7303294" y="318611"/>
                    <a:pt x="7302342" y="318611"/>
                    <a:pt x="7302342" y="317659"/>
                  </a:cubicBezTo>
                  <a:lnTo>
                    <a:pt x="7509034" y="198596"/>
                  </a:lnTo>
                  <a:cubicBezTo>
                    <a:pt x="7513796" y="206216"/>
                    <a:pt x="7517606" y="213836"/>
                    <a:pt x="7521417" y="222409"/>
                  </a:cubicBezTo>
                  <a:lnTo>
                    <a:pt x="7303294" y="319564"/>
                  </a:lnTo>
                  <a:close/>
                  <a:moveTo>
                    <a:pt x="7300437" y="314801"/>
                  </a:moveTo>
                  <a:cubicBezTo>
                    <a:pt x="7300437" y="313849"/>
                    <a:pt x="7299484" y="313849"/>
                    <a:pt x="7299484" y="312896"/>
                  </a:cubicBezTo>
                  <a:lnTo>
                    <a:pt x="7491889" y="172879"/>
                  </a:lnTo>
                  <a:cubicBezTo>
                    <a:pt x="7497604" y="180499"/>
                    <a:pt x="7502367" y="187166"/>
                    <a:pt x="7507129" y="194786"/>
                  </a:cubicBezTo>
                  <a:lnTo>
                    <a:pt x="7300437" y="314801"/>
                  </a:lnTo>
                  <a:close/>
                  <a:moveTo>
                    <a:pt x="7298531" y="311944"/>
                  </a:moveTo>
                  <a:cubicBezTo>
                    <a:pt x="7298531" y="310991"/>
                    <a:pt x="7297579" y="310991"/>
                    <a:pt x="7297579" y="310039"/>
                  </a:cubicBezTo>
                  <a:lnTo>
                    <a:pt x="7474744" y="150971"/>
                  </a:lnTo>
                  <a:cubicBezTo>
                    <a:pt x="7480459" y="157639"/>
                    <a:pt x="7486174" y="164306"/>
                    <a:pt x="7491889" y="171926"/>
                  </a:cubicBezTo>
                  <a:lnTo>
                    <a:pt x="7298531" y="311944"/>
                  </a:lnTo>
                  <a:close/>
                  <a:moveTo>
                    <a:pt x="7295674" y="308134"/>
                  </a:moveTo>
                  <a:cubicBezTo>
                    <a:pt x="7295674" y="307181"/>
                    <a:pt x="7294721" y="307181"/>
                    <a:pt x="7294721" y="306229"/>
                  </a:cubicBezTo>
                  <a:lnTo>
                    <a:pt x="7453789" y="130016"/>
                  </a:lnTo>
                  <a:cubicBezTo>
                    <a:pt x="7460456" y="135731"/>
                    <a:pt x="7467124" y="142399"/>
                    <a:pt x="7472839" y="149066"/>
                  </a:cubicBezTo>
                  <a:lnTo>
                    <a:pt x="7295674" y="308134"/>
                  </a:lnTo>
                  <a:close/>
                  <a:moveTo>
                    <a:pt x="7291864" y="305276"/>
                  </a:moveTo>
                  <a:cubicBezTo>
                    <a:pt x="7290912" y="305276"/>
                    <a:pt x="7290912" y="304324"/>
                    <a:pt x="7289959" y="304324"/>
                  </a:cubicBezTo>
                  <a:lnTo>
                    <a:pt x="7429024" y="112871"/>
                  </a:lnTo>
                  <a:cubicBezTo>
                    <a:pt x="7436644" y="117634"/>
                    <a:pt x="7443312" y="123349"/>
                    <a:pt x="7449979" y="129064"/>
                  </a:cubicBezTo>
                  <a:lnTo>
                    <a:pt x="7291864" y="305276"/>
                  </a:lnTo>
                  <a:close/>
                  <a:moveTo>
                    <a:pt x="7294721" y="365284"/>
                  </a:moveTo>
                  <a:lnTo>
                    <a:pt x="7472839" y="526256"/>
                  </a:lnTo>
                  <a:cubicBezTo>
                    <a:pt x="7467124" y="532924"/>
                    <a:pt x="7460456" y="538639"/>
                    <a:pt x="7453789" y="545306"/>
                  </a:cubicBezTo>
                  <a:lnTo>
                    <a:pt x="7293769" y="368141"/>
                  </a:lnTo>
                  <a:cubicBezTo>
                    <a:pt x="7294721" y="367189"/>
                    <a:pt x="7293769" y="366236"/>
                    <a:pt x="7294721" y="365284"/>
                  </a:cubicBezTo>
                  <a:cubicBezTo>
                    <a:pt x="7294721" y="366236"/>
                    <a:pt x="7294721" y="365284"/>
                    <a:pt x="7294721" y="365284"/>
                  </a:cubicBezTo>
                  <a:close/>
                  <a:moveTo>
                    <a:pt x="7430929" y="563404"/>
                  </a:moveTo>
                  <a:lnTo>
                    <a:pt x="7298531" y="380524"/>
                  </a:lnTo>
                  <a:cubicBezTo>
                    <a:pt x="7297579" y="377666"/>
                    <a:pt x="7296626" y="375761"/>
                    <a:pt x="7296626" y="373856"/>
                  </a:cubicBezTo>
                  <a:lnTo>
                    <a:pt x="7452837" y="547211"/>
                  </a:lnTo>
                  <a:cubicBezTo>
                    <a:pt x="7445217" y="552926"/>
                    <a:pt x="7438549" y="558641"/>
                    <a:pt x="7430929" y="563404"/>
                  </a:cubicBezTo>
                  <a:close/>
                  <a:moveTo>
                    <a:pt x="7443312" y="562451"/>
                  </a:moveTo>
                  <a:lnTo>
                    <a:pt x="7456646" y="569119"/>
                  </a:lnTo>
                  <a:lnTo>
                    <a:pt x="7445217" y="577691"/>
                  </a:lnTo>
                  <a:lnTo>
                    <a:pt x="7442359" y="562451"/>
                  </a:lnTo>
                  <a:cubicBezTo>
                    <a:pt x="7442359" y="563404"/>
                    <a:pt x="7442359" y="563404"/>
                    <a:pt x="7443312" y="562451"/>
                  </a:cubicBezTo>
                  <a:close/>
                  <a:moveTo>
                    <a:pt x="7409974" y="600551"/>
                  </a:moveTo>
                  <a:lnTo>
                    <a:pt x="7397592" y="591026"/>
                  </a:lnTo>
                  <a:cubicBezTo>
                    <a:pt x="7397592" y="591026"/>
                    <a:pt x="7397592" y="591026"/>
                    <a:pt x="7397592" y="591026"/>
                  </a:cubicBezTo>
                  <a:lnTo>
                    <a:pt x="7414737" y="597694"/>
                  </a:lnTo>
                  <a:lnTo>
                    <a:pt x="7409974" y="600551"/>
                  </a:lnTo>
                  <a:close/>
                  <a:moveTo>
                    <a:pt x="7368064" y="604361"/>
                  </a:moveTo>
                  <a:cubicBezTo>
                    <a:pt x="7368064" y="604361"/>
                    <a:pt x="7368064" y="604361"/>
                    <a:pt x="7368064" y="604361"/>
                  </a:cubicBezTo>
                  <a:cubicBezTo>
                    <a:pt x="7368064" y="604361"/>
                    <a:pt x="7368064" y="604361"/>
                    <a:pt x="7368064" y="604361"/>
                  </a:cubicBezTo>
                  <a:lnTo>
                    <a:pt x="7368064" y="604361"/>
                  </a:lnTo>
                  <a:close/>
                  <a:moveTo>
                    <a:pt x="7095649" y="584359"/>
                  </a:moveTo>
                  <a:lnTo>
                    <a:pt x="7108031" y="576739"/>
                  </a:lnTo>
                  <a:cubicBezTo>
                    <a:pt x="7108031" y="576739"/>
                    <a:pt x="7108984" y="576739"/>
                    <a:pt x="7108984" y="577691"/>
                  </a:cubicBezTo>
                  <a:lnTo>
                    <a:pt x="7107079" y="592931"/>
                  </a:lnTo>
                  <a:lnTo>
                    <a:pt x="7095649" y="584359"/>
                  </a:lnTo>
                  <a:close/>
                  <a:moveTo>
                    <a:pt x="7108031" y="595789"/>
                  </a:moveTo>
                  <a:lnTo>
                    <a:pt x="7108031" y="595789"/>
                  </a:lnTo>
                  <a:lnTo>
                    <a:pt x="7097554" y="593884"/>
                  </a:lnTo>
                  <a:lnTo>
                    <a:pt x="7092792" y="586264"/>
                  </a:lnTo>
                  <a:lnTo>
                    <a:pt x="7093744" y="585311"/>
                  </a:lnTo>
                  <a:lnTo>
                    <a:pt x="7108031" y="595789"/>
                  </a:lnTo>
                  <a:close/>
                  <a:moveTo>
                    <a:pt x="7094696" y="583406"/>
                  </a:moveTo>
                  <a:lnTo>
                    <a:pt x="7089934" y="580549"/>
                  </a:lnTo>
                  <a:lnTo>
                    <a:pt x="7107079" y="575786"/>
                  </a:lnTo>
                  <a:cubicBezTo>
                    <a:pt x="7107079" y="575786"/>
                    <a:pt x="7107079" y="575786"/>
                    <a:pt x="7107079" y="575786"/>
                  </a:cubicBezTo>
                  <a:lnTo>
                    <a:pt x="7094696" y="583406"/>
                  </a:lnTo>
                  <a:close/>
                  <a:moveTo>
                    <a:pt x="7088981" y="579596"/>
                  </a:moveTo>
                  <a:lnTo>
                    <a:pt x="7089934" y="562451"/>
                  </a:lnTo>
                  <a:cubicBezTo>
                    <a:pt x="7094696" y="566261"/>
                    <a:pt x="7100412" y="571024"/>
                    <a:pt x="7106126" y="573881"/>
                  </a:cubicBezTo>
                  <a:lnTo>
                    <a:pt x="7088981" y="579596"/>
                  </a:lnTo>
                  <a:close/>
                  <a:moveTo>
                    <a:pt x="7079456" y="545306"/>
                  </a:moveTo>
                  <a:lnTo>
                    <a:pt x="7230904" y="377666"/>
                  </a:lnTo>
                  <a:cubicBezTo>
                    <a:pt x="7229951" y="380524"/>
                    <a:pt x="7229951" y="382429"/>
                    <a:pt x="7228999" y="385286"/>
                  </a:cubicBezTo>
                  <a:lnTo>
                    <a:pt x="7100412" y="562451"/>
                  </a:lnTo>
                  <a:cubicBezTo>
                    <a:pt x="7092792" y="556736"/>
                    <a:pt x="7086124" y="551974"/>
                    <a:pt x="7079456" y="545306"/>
                  </a:cubicBezTo>
                  <a:close/>
                  <a:moveTo>
                    <a:pt x="7047071" y="542449"/>
                  </a:moveTo>
                  <a:lnTo>
                    <a:pt x="7065169" y="540544"/>
                  </a:lnTo>
                  <a:cubicBezTo>
                    <a:pt x="7065169" y="540544"/>
                    <a:pt x="7065169" y="540544"/>
                    <a:pt x="7065169" y="540544"/>
                  </a:cubicBezTo>
                  <a:lnTo>
                    <a:pt x="7050881" y="546259"/>
                  </a:lnTo>
                  <a:lnTo>
                    <a:pt x="7047071" y="542449"/>
                  </a:lnTo>
                  <a:close/>
                  <a:moveTo>
                    <a:pt x="7061359" y="561499"/>
                  </a:moveTo>
                  <a:lnTo>
                    <a:pt x="7051834" y="557689"/>
                  </a:lnTo>
                  <a:lnTo>
                    <a:pt x="7048024" y="549116"/>
                  </a:lnTo>
                  <a:lnTo>
                    <a:pt x="7048976" y="549116"/>
                  </a:lnTo>
                  <a:lnTo>
                    <a:pt x="7061359" y="561499"/>
                  </a:lnTo>
                  <a:close/>
                  <a:moveTo>
                    <a:pt x="6985159" y="338614"/>
                  </a:moveTo>
                  <a:lnTo>
                    <a:pt x="7224237" y="338614"/>
                  </a:lnTo>
                  <a:cubicBezTo>
                    <a:pt x="7224237" y="339566"/>
                    <a:pt x="7224237" y="339566"/>
                    <a:pt x="7224237" y="340519"/>
                  </a:cubicBezTo>
                  <a:lnTo>
                    <a:pt x="6986112" y="365284"/>
                  </a:lnTo>
                  <a:cubicBezTo>
                    <a:pt x="6986112" y="356711"/>
                    <a:pt x="6985159" y="347186"/>
                    <a:pt x="6985159" y="338614"/>
                  </a:cubicBezTo>
                  <a:close/>
                  <a:moveTo>
                    <a:pt x="6985159" y="397669"/>
                  </a:moveTo>
                  <a:lnTo>
                    <a:pt x="6970871" y="394811"/>
                  </a:lnTo>
                  <a:lnTo>
                    <a:pt x="6969919" y="389096"/>
                  </a:lnTo>
                  <a:lnTo>
                    <a:pt x="6985159" y="397669"/>
                  </a:lnTo>
                  <a:cubicBezTo>
                    <a:pt x="6985159" y="397669"/>
                    <a:pt x="6985159" y="397669"/>
                    <a:pt x="6985159" y="397669"/>
                  </a:cubicBezTo>
                  <a:close/>
                  <a:moveTo>
                    <a:pt x="6985159" y="335756"/>
                  </a:moveTo>
                  <a:cubicBezTo>
                    <a:pt x="6985159" y="327184"/>
                    <a:pt x="6985159" y="317659"/>
                    <a:pt x="6986112" y="309086"/>
                  </a:cubicBezTo>
                  <a:lnTo>
                    <a:pt x="7224237" y="333851"/>
                  </a:lnTo>
                  <a:cubicBezTo>
                    <a:pt x="7224237" y="334804"/>
                    <a:pt x="7224237" y="334804"/>
                    <a:pt x="7224237" y="335756"/>
                  </a:cubicBezTo>
                  <a:lnTo>
                    <a:pt x="6985159" y="335756"/>
                  </a:lnTo>
                  <a:close/>
                  <a:moveTo>
                    <a:pt x="6991826" y="396716"/>
                  </a:moveTo>
                  <a:lnTo>
                    <a:pt x="7226142" y="347186"/>
                  </a:lnTo>
                  <a:cubicBezTo>
                    <a:pt x="7226142" y="348139"/>
                    <a:pt x="7226142" y="348139"/>
                    <a:pt x="7227094" y="349091"/>
                  </a:cubicBezTo>
                  <a:lnTo>
                    <a:pt x="6999446" y="423386"/>
                  </a:lnTo>
                  <a:cubicBezTo>
                    <a:pt x="6995637" y="413861"/>
                    <a:pt x="6993731" y="405289"/>
                    <a:pt x="6991826" y="396716"/>
                  </a:cubicBezTo>
                  <a:close/>
                  <a:moveTo>
                    <a:pt x="7001351" y="448151"/>
                  </a:moveTo>
                  <a:lnTo>
                    <a:pt x="6984206" y="443389"/>
                  </a:lnTo>
                  <a:lnTo>
                    <a:pt x="6994684" y="431006"/>
                  </a:lnTo>
                  <a:cubicBezTo>
                    <a:pt x="6996589" y="436721"/>
                    <a:pt x="6998494" y="442436"/>
                    <a:pt x="7001351" y="448151"/>
                  </a:cubicBezTo>
                  <a:close/>
                  <a:moveTo>
                    <a:pt x="6990874" y="394811"/>
                  </a:moveTo>
                  <a:cubicBezTo>
                    <a:pt x="6988969" y="386239"/>
                    <a:pt x="6988017" y="377666"/>
                    <a:pt x="6987064" y="368141"/>
                  </a:cubicBezTo>
                  <a:lnTo>
                    <a:pt x="7225189" y="343376"/>
                  </a:lnTo>
                  <a:cubicBezTo>
                    <a:pt x="7225189" y="344329"/>
                    <a:pt x="7225189" y="344329"/>
                    <a:pt x="7225189" y="345281"/>
                  </a:cubicBezTo>
                  <a:lnTo>
                    <a:pt x="6990874" y="394811"/>
                  </a:lnTo>
                  <a:close/>
                  <a:moveTo>
                    <a:pt x="6987064" y="404336"/>
                  </a:moveTo>
                  <a:cubicBezTo>
                    <a:pt x="6988969" y="410051"/>
                    <a:pt x="6989921" y="416719"/>
                    <a:pt x="6991826" y="422434"/>
                  </a:cubicBezTo>
                  <a:lnTo>
                    <a:pt x="6975634" y="415766"/>
                  </a:lnTo>
                  <a:lnTo>
                    <a:pt x="6987064" y="404336"/>
                  </a:lnTo>
                  <a:close/>
                  <a:moveTo>
                    <a:pt x="6991826" y="424339"/>
                  </a:moveTo>
                  <a:cubicBezTo>
                    <a:pt x="6992779" y="424339"/>
                    <a:pt x="6992779" y="424339"/>
                    <a:pt x="6991826" y="424339"/>
                  </a:cubicBezTo>
                  <a:lnTo>
                    <a:pt x="6977539" y="423386"/>
                  </a:lnTo>
                  <a:lnTo>
                    <a:pt x="6975634" y="417671"/>
                  </a:lnTo>
                  <a:lnTo>
                    <a:pt x="6991826" y="424339"/>
                  </a:lnTo>
                  <a:close/>
                  <a:moveTo>
                    <a:pt x="6992779" y="426244"/>
                  </a:moveTo>
                  <a:cubicBezTo>
                    <a:pt x="6992779" y="427196"/>
                    <a:pt x="6993731" y="428149"/>
                    <a:pt x="6993731" y="429101"/>
                  </a:cubicBezTo>
                  <a:lnTo>
                    <a:pt x="6983254" y="439579"/>
                  </a:lnTo>
                  <a:lnTo>
                    <a:pt x="6978492" y="424339"/>
                  </a:lnTo>
                  <a:lnTo>
                    <a:pt x="6992779" y="426244"/>
                  </a:lnTo>
                  <a:close/>
                  <a:moveTo>
                    <a:pt x="6984206" y="451961"/>
                  </a:moveTo>
                  <a:lnTo>
                    <a:pt x="6990874" y="467201"/>
                  </a:lnTo>
                  <a:lnTo>
                    <a:pt x="6983254" y="460534"/>
                  </a:lnTo>
                  <a:lnTo>
                    <a:pt x="6982301" y="451961"/>
                  </a:lnTo>
                  <a:lnTo>
                    <a:pt x="6984206" y="451961"/>
                  </a:lnTo>
                  <a:close/>
                  <a:moveTo>
                    <a:pt x="6985159" y="445294"/>
                  </a:moveTo>
                  <a:lnTo>
                    <a:pt x="7002304" y="450056"/>
                  </a:lnTo>
                  <a:cubicBezTo>
                    <a:pt x="7002304" y="450056"/>
                    <a:pt x="7002304" y="451009"/>
                    <a:pt x="7002304" y="451009"/>
                  </a:cubicBezTo>
                  <a:lnTo>
                    <a:pt x="6988017" y="451009"/>
                  </a:lnTo>
                  <a:lnTo>
                    <a:pt x="6985159" y="445294"/>
                  </a:lnTo>
                  <a:close/>
                  <a:moveTo>
                    <a:pt x="6999446" y="425291"/>
                  </a:moveTo>
                  <a:lnTo>
                    <a:pt x="7227094" y="350996"/>
                  </a:lnTo>
                  <a:cubicBezTo>
                    <a:pt x="7227094" y="351949"/>
                    <a:pt x="7227094" y="351949"/>
                    <a:pt x="7228046" y="352901"/>
                  </a:cubicBezTo>
                  <a:lnTo>
                    <a:pt x="7008971" y="450056"/>
                  </a:lnTo>
                  <a:cubicBezTo>
                    <a:pt x="7005162" y="441484"/>
                    <a:pt x="7002304" y="433864"/>
                    <a:pt x="6999446" y="425291"/>
                  </a:cubicBezTo>
                  <a:close/>
                  <a:moveTo>
                    <a:pt x="7228999" y="354806"/>
                  </a:moveTo>
                  <a:cubicBezTo>
                    <a:pt x="7228999" y="355759"/>
                    <a:pt x="7229951" y="355759"/>
                    <a:pt x="7229951" y="356711"/>
                  </a:cubicBezTo>
                  <a:lnTo>
                    <a:pt x="7022306" y="476726"/>
                  </a:lnTo>
                  <a:cubicBezTo>
                    <a:pt x="7017544" y="469106"/>
                    <a:pt x="7013734" y="461486"/>
                    <a:pt x="7009924" y="452914"/>
                  </a:cubicBezTo>
                  <a:lnTo>
                    <a:pt x="7228999" y="354806"/>
                  </a:lnTo>
                  <a:close/>
                  <a:moveTo>
                    <a:pt x="7013734" y="473869"/>
                  </a:moveTo>
                  <a:lnTo>
                    <a:pt x="6996589" y="470059"/>
                  </a:lnTo>
                  <a:lnTo>
                    <a:pt x="7006114" y="456724"/>
                  </a:lnTo>
                  <a:cubicBezTo>
                    <a:pt x="7008019" y="462439"/>
                    <a:pt x="7010876" y="468154"/>
                    <a:pt x="7013734" y="473869"/>
                  </a:cubicBezTo>
                  <a:close/>
                  <a:moveTo>
                    <a:pt x="7014687" y="474821"/>
                  </a:moveTo>
                  <a:cubicBezTo>
                    <a:pt x="7014687" y="474821"/>
                    <a:pt x="7014687" y="475774"/>
                    <a:pt x="7014687" y="474821"/>
                  </a:cubicBezTo>
                  <a:lnTo>
                    <a:pt x="7000399" y="476726"/>
                  </a:lnTo>
                  <a:lnTo>
                    <a:pt x="6997542" y="471011"/>
                  </a:lnTo>
                  <a:lnTo>
                    <a:pt x="7014687" y="474821"/>
                  </a:lnTo>
                  <a:close/>
                  <a:moveTo>
                    <a:pt x="7015639" y="476726"/>
                  </a:moveTo>
                  <a:cubicBezTo>
                    <a:pt x="7015639" y="477679"/>
                    <a:pt x="7016592" y="477679"/>
                    <a:pt x="7016592" y="478631"/>
                  </a:cubicBezTo>
                  <a:lnTo>
                    <a:pt x="7008019" y="491014"/>
                  </a:lnTo>
                  <a:lnTo>
                    <a:pt x="7000399" y="477679"/>
                  </a:lnTo>
                  <a:lnTo>
                    <a:pt x="7015639" y="476726"/>
                  </a:lnTo>
                  <a:close/>
                  <a:moveTo>
                    <a:pt x="7017544" y="481489"/>
                  </a:moveTo>
                  <a:cubicBezTo>
                    <a:pt x="7020401" y="487204"/>
                    <a:pt x="7024212" y="491966"/>
                    <a:pt x="7027069" y="497681"/>
                  </a:cubicBezTo>
                  <a:lnTo>
                    <a:pt x="7008971" y="495776"/>
                  </a:lnTo>
                  <a:lnTo>
                    <a:pt x="7017544" y="481489"/>
                  </a:lnTo>
                  <a:close/>
                  <a:moveTo>
                    <a:pt x="7010876" y="496729"/>
                  </a:moveTo>
                  <a:lnTo>
                    <a:pt x="7028974" y="498634"/>
                  </a:lnTo>
                  <a:cubicBezTo>
                    <a:pt x="7028974" y="498634"/>
                    <a:pt x="7028974" y="498634"/>
                    <a:pt x="7028974" y="499586"/>
                  </a:cubicBezTo>
                  <a:lnTo>
                    <a:pt x="7014687" y="502444"/>
                  </a:lnTo>
                  <a:lnTo>
                    <a:pt x="7010876" y="496729"/>
                  </a:lnTo>
                  <a:close/>
                  <a:moveTo>
                    <a:pt x="7021354" y="517684"/>
                  </a:moveTo>
                  <a:lnTo>
                    <a:pt x="7012781" y="511969"/>
                  </a:lnTo>
                  <a:lnTo>
                    <a:pt x="7010876" y="503396"/>
                  </a:lnTo>
                  <a:lnTo>
                    <a:pt x="7011829" y="503396"/>
                  </a:lnTo>
                  <a:lnTo>
                    <a:pt x="7021354" y="517684"/>
                  </a:lnTo>
                  <a:close/>
                  <a:moveTo>
                    <a:pt x="7023259" y="478631"/>
                  </a:moveTo>
                  <a:lnTo>
                    <a:pt x="7230904" y="358616"/>
                  </a:lnTo>
                  <a:cubicBezTo>
                    <a:pt x="7230904" y="359569"/>
                    <a:pt x="7231856" y="359569"/>
                    <a:pt x="7231856" y="359569"/>
                  </a:cubicBezTo>
                  <a:lnTo>
                    <a:pt x="7038499" y="500539"/>
                  </a:lnTo>
                  <a:cubicBezTo>
                    <a:pt x="7032784" y="492919"/>
                    <a:pt x="7028021" y="486251"/>
                    <a:pt x="7023259" y="478631"/>
                  </a:cubicBezTo>
                  <a:close/>
                  <a:moveTo>
                    <a:pt x="7233762" y="361474"/>
                  </a:moveTo>
                  <a:lnTo>
                    <a:pt x="7233762" y="361474"/>
                  </a:lnTo>
                  <a:cubicBezTo>
                    <a:pt x="7233762" y="362426"/>
                    <a:pt x="7233762" y="363379"/>
                    <a:pt x="7233762" y="363379"/>
                  </a:cubicBezTo>
                  <a:lnTo>
                    <a:pt x="7056596" y="522446"/>
                  </a:lnTo>
                  <a:cubicBezTo>
                    <a:pt x="7050881" y="515779"/>
                    <a:pt x="7045167" y="509111"/>
                    <a:pt x="7039451" y="501491"/>
                  </a:cubicBezTo>
                  <a:lnTo>
                    <a:pt x="7233762" y="361474"/>
                  </a:lnTo>
                  <a:close/>
                  <a:moveTo>
                    <a:pt x="7048024" y="523399"/>
                  </a:moveTo>
                  <a:lnTo>
                    <a:pt x="7042309" y="537686"/>
                  </a:lnTo>
                  <a:lnTo>
                    <a:pt x="7032784" y="526256"/>
                  </a:lnTo>
                  <a:lnTo>
                    <a:pt x="7047071" y="522446"/>
                  </a:lnTo>
                  <a:cubicBezTo>
                    <a:pt x="7048024" y="522446"/>
                    <a:pt x="7048024" y="523399"/>
                    <a:pt x="7048024" y="523399"/>
                  </a:cubicBezTo>
                  <a:close/>
                  <a:moveTo>
                    <a:pt x="7049929" y="525304"/>
                  </a:moveTo>
                  <a:cubicBezTo>
                    <a:pt x="7054692" y="530066"/>
                    <a:pt x="7058501" y="534829"/>
                    <a:pt x="7063264" y="539591"/>
                  </a:cubicBezTo>
                  <a:lnTo>
                    <a:pt x="7045167" y="541496"/>
                  </a:lnTo>
                  <a:lnTo>
                    <a:pt x="7049929" y="525304"/>
                  </a:lnTo>
                  <a:close/>
                  <a:moveTo>
                    <a:pt x="7058501" y="525304"/>
                  </a:moveTo>
                  <a:lnTo>
                    <a:pt x="7232809" y="369094"/>
                  </a:lnTo>
                  <a:cubicBezTo>
                    <a:pt x="7232809" y="370046"/>
                    <a:pt x="7231856" y="371951"/>
                    <a:pt x="7231856" y="372904"/>
                  </a:cubicBezTo>
                  <a:lnTo>
                    <a:pt x="7077551" y="544354"/>
                  </a:lnTo>
                  <a:cubicBezTo>
                    <a:pt x="7070884" y="537686"/>
                    <a:pt x="7064217" y="531971"/>
                    <a:pt x="7058501" y="525304"/>
                  </a:cubicBezTo>
                  <a:close/>
                  <a:moveTo>
                    <a:pt x="7366159" y="598646"/>
                  </a:moveTo>
                  <a:cubicBezTo>
                    <a:pt x="7354729" y="559594"/>
                    <a:pt x="7344251" y="528161"/>
                    <a:pt x="7344251" y="528161"/>
                  </a:cubicBezTo>
                  <a:cubicBezTo>
                    <a:pt x="7344251" y="528161"/>
                    <a:pt x="7339489" y="513874"/>
                    <a:pt x="7332821" y="491966"/>
                  </a:cubicBezTo>
                  <a:lnTo>
                    <a:pt x="7377589" y="592931"/>
                  </a:lnTo>
                  <a:cubicBezTo>
                    <a:pt x="7374731" y="595789"/>
                    <a:pt x="7369969" y="596741"/>
                    <a:pt x="7366159" y="598646"/>
                  </a:cubicBezTo>
                  <a:close/>
                  <a:moveTo>
                    <a:pt x="7327106" y="471964"/>
                  </a:moveTo>
                  <a:cubicBezTo>
                    <a:pt x="7321392" y="454819"/>
                    <a:pt x="7315676" y="434816"/>
                    <a:pt x="7309962" y="415766"/>
                  </a:cubicBezTo>
                  <a:lnTo>
                    <a:pt x="7405212" y="580549"/>
                  </a:lnTo>
                  <a:cubicBezTo>
                    <a:pt x="7397592" y="585311"/>
                    <a:pt x="7389019" y="589121"/>
                    <a:pt x="7381399" y="592931"/>
                  </a:cubicBezTo>
                  <a:lnTo>
                    <a:pt x="7327106" y="471964"/>
                  </a:lnTo>
                  <a:close/>
                  <a:moveTo>
                    <a:pt x="7399496" y="591026"/>
                  </a:moveTo>
                  <a:cubicBezTo>
                    <a:pt x="7405212" y="588169"/>
                    <a:pt x="7410926" y="584359"/>
                    <a:pt x="7416642" y="580549"/>
                  </a:cubicBezTo>
                  <a:lnTo>
                    <a:pt x="7415689" y="597694"/>
                  </a:lnTo>
                  <a:lnTo>
                    <a:pt x="7399496" y="591026"/>
                  </a:lnTo>
                  <a:close/>
                  <a:moveTo>
                    <a:pt x="7407117" y="579596"/>
                  </a:moveTo>
                  <a:lnTo>
                    <a:pt x="7306151" y="405289"/>
                  </a:lnTo>
                  <a:cubicBezTo>
                    <a:pt x="7304246" y="399574"/>
                    <a:pt x="7302342" y="393859"/>
                    <a:pt x="7300437" y="388144"/>
                  </a:cubicBezTo>
                  <a:lnTo>
                    <a:pt x="7429024" y="565309"/>
                  </a:lnTo>
                  <a:cubicBezTo>
                    <a:pt x="7422356" y="570071"/>
                    <a:pt x="7414737" y="574834"/>
                    <a:pt x="7407117" y="579596"/>
                  </a:cubicBezTo>
                  <a:close/>
                  <a:moveTo>
                    <a:pt x="7422356" y="577691"/>
                  </a:moveTo>
                  <a:lnTo>
                    <a:pt x="7439501" y="583406"/>
                  </a:lnTo>
                  <a:lnTo>
                    <a:pt x="7434739" y="586264"/>
                  </a:lnTo>
                  <a:lnTo>
                    <a:pt x="7422356" y="577691"/>
                  </a:lnTo>
                  <a:lnTo>
                    <a:pt x="7422356" y="577691"/>
                  </a:lnTo>
                  <a:close/>
                  <a:moveTo>
                    <a:pt x="7423309" y="576739"/>
                  </a:moveTo>
                  <a:cubicBezTo>
                    <a:pt x="7429024" y="572929"/>
                    <a:pt x="7434739" y="569119"/>
                    <a:pt x="7439501" y="565309"/>
                  </a:cubicBezTo>
                  <a:lnTo>
                    <a:pt x="7440454" y="582454"/>
                  </a:lnTo>
                  <a:lnTo>
                    <a:pt x="7423309" y="576739"/>
                  </a:lnTo>
                  <a:close/>
                  <a:moveTo>
                    <a:pt x="7263289" y="294799"/>
                  </a:moveTo>
                  <a:cubicBezTo>
                    <a:pt x="7263289" y="294799"/>
                    <a:pt x="7263289" y="294799"/>
                    <a:pt x="7263289" y="294799"/>
                  </a:cubicBezTo>
                  <a:lnTo>
                    <a:pt x="7238524" y="60484"/>
                  </a:lnTo>
                  <a:cubicBezTo>
                    <a:pt x="7247096" y="59531"/>
                    <a:pt x="7254717" y="59531"/>
                    <a:pt x="7263289" y="59531"/>
                  </a:cubicBezTo>
                  <a:lnTo>
                    <a:pt x="7263289" y="294799"/>
                  </a:lnTo>
                  <a:close/>
                  <a:moveTo>
                    <a:pt x="7260431" y="295751"/>
                  </a:moveTo>
                  <a:cubicBezTo>
                    <a:pt x="7259479" y="295751"/>
                    <a:pt x="7259479" y="295751"/>
                    <a:pt x="7258526" y="295751"/>
                  </a:cubicBezTo>
                  <a:lnTo>
                    <a:pt x="7209949" y="65246"/>
                  </a:lnTo>
                  <a:cubicBezTo>
                    <a:pt x="7218521" y="63341"/>
                    <a:pt x="7227094" y="62389"/>
                    <a:pt x="7236619" y="61436"/>
                  </a:cubicBezTo>
                  <a:lnTo>
                    <a:pt x="7260431" y="295751"/>
                  </a:lnTo>
                  <a:close/>
                  <a:moveTo>
                    <a:pt x="7255669" y="295751"/>
                  </a:moveTo>
                  <a:cubicBezTo>
                    <a:pt x="7254717" y="295751"/>
                    <a:pt x="7254717" y="295751"/>
                    <a:pt x="7253764" y="296704"/>
                  </a:cubicBezTo>
                  <a:lnTo>
                    <a:pt x="7181374" y="72866"/>
                  </a:lnTo>
                  <a:cubicBezTo>
                    <a:pt x="7189946" y="70009"/>
                    <a:pt x="7198519" y="68104"/>
                    <a:pt x="7207092" y="66199"/>
                  </a:cubicBezTo>
                  <a:lnTo>
                    <a:pt x="7255669" y="295751"/>
                  </a:lnTo>
                  <a:close/>
                  <a:moveTo>
                    <a:pt x="7246144" y="300514"/>
                  </a:moveTo>
                  <a:lnTo>
                    <a:pt x="7128034" y="96679"/>
                  </a:lnTo>
                  <a:cubicBezTo>
                    <a:pt x="7135654" y="91916"/>
                    <a:pt x="7143274" y="88106"/>
                    <a:pt x="7151846" y="84296"/>
                  </a:cubicBezTo>
                  <a:lnTo>
                    <a:pt x="7248049" y="299561"/>
                  </a:lnTo>
                  <a:cubicBezTo>
                    <a:pt x="7247096" y="299561"/>
                    <a:pt x="7246144" y="299561"/>
                    <a:pt x="7246144" y="300514"/>
                  </a:cubicBezTo>
                  <a:close/>
                  <a:moveTo>
                    <a:pt x="7243287" y="301466"/>
                  </a:moveTo>
                  <a:cubicBezTo>
                    <a:pt x="7242334" y="301466"/>
                    <a:pt x="7242334" y="302419"/>
                    <a:pt x="7241381" y="302419"/>
                  </a:cubicBezTo>
                  <a:lnTo>
                    <a:pt x="7103269" y="111919"/>
                  </a:lnTo>
                  <a:cubicBezTo>
                    <a:pt x="7110889" y="107156"/>
                    <a:pt x="7117556" y="102394"/>
                    <a:pt x="7126129" y="97631"/>
                  </a:cubicBezTo>
                  <a:lnTo>
                    <a:pt x="7243287" y="301466"/>
                  </a:lnTo>
                  <a:close/>
                  <a:moveTo>
                    <a:pt x="7239476" y="304324"/>
                  </a:moveTo>
                  <a:cubicBezTo>
                    <a:pt x="7238524" y="304324"/>
                    <a:pt x="7238524" y="305276"/>
                    <a:pt x="7237571" y="305276"/>
                  </a:cubicBezTo>
                  <a:lnTo>
                    <a:pt x="7079456" y="130016"/>
                  </a:lnTo>
                  <a:cubicBezTo>
                    <a:pt x="7086124" y="124301"/>
                    <a:pt x="7092792" y="118586"/>
                    <a:pt x="7100412" y="113824"/>
                  </a:cubicBezTo>
                  <a:lnTo>
                    <a:pt x="7239476" y="304324"/>
                  </a:lnTo>
                  <a:close/>
                  <a:moveTo>
                    <a:pt x="7236619" y="307181"/>
                  </a:moveTo>
                  <a:cubicBezTo>
                    <a:pt x="7236619" y="307181"/>
                    <a:pt x="7235667" y="308134"/>
                    <a:pt x="7235667" y="309086"/>
                  </a:cubicBezTo>
                  <a:lnTo>
                    <a:pt x="7059454" y="150019"/>
                  </a:lnTo>
                  <a:cubicBezTo>
                    <a:pt x="7065169" y="143351"/>
                    <a:pt x="7071837" y="137636"/>
                    <a:pt x="7078504" y="130969"/>
                  </a:cubicBezTo>
                  <a:lnTo>
                    <a:pt x="7236619" y="307181"/>
                  </a:lnTo>
                  <a:close/>
                  <a:moveTo>
                    <a:pt x="7233762" y="310039"/>
                  </a:moveTo>
                  <a:cubicBezTo>
                    <a:pt x="7233762" y="310039"/>
                    <a:pt x="7232809" y="310991"/>
                    <a:pt x="7232809" y="311944"/>
                  </a:cubicBezTo>
                  <a:lnTo>
                    <a:pt x="7041356" y="172879"/>
                  </a:lnTo>
                  <a:cubicBezTo>
                    <a:pt x="7047071" y="166211"/>
                    <a:pt x="7052787" y="158591"/>
                    <a:pt x="7058501" y="151924"/>
                  </a:cubicBezTo>
                  <a:lnTo>
                    <a:pt x="7233762" y="310039"/>
                  </a:lnTo>
                  <a:close/>
                  <a:moveTo>
                    <a:pt x="7230904" y="313849"/>
                  </a:moveTo>
                  <a:cubicBezTo>
                    <a:pt x="7230904" y="314801"/>
                    <a:pt x="7229951" y="314801"/>
                    <a:pt x="7229951" y="315754"/>
                  </a:cubicBezTo>
                  <a:lnTo>
                    <a:pt x="7024212" y="196691"/>
                  </a:lnTo>
                  <a:cubicBezTo>
                    <a:pt x="7028974" y="189071"/>
                    <a:pt x="7033737" y="181451"/>
                    <a:pt x="7038499" y="174784"/>
                  </a:cubicBezTo>
                  <a:lnTo>
                    <a:pt x="7230904" y="313849"/>
                  </a:lnTo>
                  <a:close/>
                  <a:moveTo>
                    <a:pt x="7228999" y="317659"/>
                  </a:moveTo>
                  <a:cubicBezTo>
                    <a:pt x="7228999" y="318611"/>
                    <a:pt x="7228046" y="318611"/>
                    <a:pt x="7228046" y="319564"/>
                  </a:cubicBezTo>
                  <a:lnTo>
                    <a:pt x="7010876" y="222409"/>
                  </a:lnTo>
                  <a:cubicBezTo>
                    <a:pt x="7014687" y="213836"/>
                    <a:pt x="7018496" y="206216"/>
                    <a:pt x="7023259" y="198596"/>
                  </a:cubicBezTo>
                  <a:lnTo>
                    <a:pt x="7228999" y="317659"/>
                  </a:lnTo>
                  <a:close/>
                  <a:moveTo>
                    <a:pt x="7227094" y="321469"/>
                  </a:moveTo>
                  <a:cubicBezTo>
                    <a:pt x="7227094" y="322421"/>
                    <a:pt x="7227094" y="322421"/>
                    <a:pt x="7226142" y="323374"/>
                  </a:cubicBezTo>
                  <a:lnTo>
                    <a:pt x="6999446" y="250031"/>
                  </a:lnTo>
                  <a:cubicBezTo>
                    <a:pt x="7002304" y="241459"/>
                    <a:pt x="7005162" y="232886"/>
                    <a:pt x="7008971" y="225266"/>
                  </a:cubicBezTo>
                  <a:lnTo>
                    <a:pt x="7227094" y="321469"/>
                  </a:lnTo>
                  <a:close/>
                  <a:moveTo>
                    <a:pt x="7225189" y="330041"/>
                  </a:moveTo>
                  <a:cubicBezTo>
                    <a:pt x="7225189" y="330994"/>
                    <a:pt x="7225189" y="330994"/>
                    <a:pt x="7225189" y="331946"/>
                  </a:cubicBezTo>
                  <a:lnTo>
                    <a:pt x="6988017" y="307181"/>
                  </a:lnTo>
                  <a:cubicBezTo>
                    <a:pt x="6988969" y="298609"/>
                    <a:pt x="6990874" y="289084"/>
                    <a:pt x="6991826" y="280511"/>
                  </a:cubicBezTo>
                  <a:lnTo>
                    <a:pt x="7225189" y="330041"/>
                  </a:lnTo>
                  <a:close/>
                  <a:moveTo>
                    <a:pt x="6988969" y="264319"/>
                  </a:moveTo>
                  <a:lnTo>
                    <a:pt x="6972776" y="268129"/>
                  </a:lnTo>
                  <a:lnTo>
                    <a:pt x="6977539" y="250984"/>
                  </a:lnTo>
                  <a:lnTo>
                    <a:pt x="6989921" y="261461"/>
                  </a:lnTo>
                  <a:cubicBezTo>
                    <a:pt x="6989921" y="262414"/>
                    <a:pt x="6988969" y="263366"/>
                    <a:pt x="6988969" y="264319"/>
                  </a:cubicBezTo>
                  <a:close/>
                  <a:moveTo>
                    <a:pt x="6988969" y="266224"/>
                  </a:moveTo>
                  <a:cubicBezTo>
                    <a:pt x="6987064" y="271939"/>
                    <a:pt x="6986112" y="277654"/>
                    <a:pt x="6984206" y="284321"/>
                  </a:cubicBezTo>
                  <a:lnTo>
                    <a:pt x="6971824" y="270986"/>
                  </a:lnTo>
                  <a:lnTo>
                    <a:pt x="6988969" y="266224"/>
                  </a:lnTo>
                  <a:close/>
                  <a:moveTo>
                    <a:pt x="6985159" y="395764"/>
                  </a:moveTo>
                  <a:lnTo>
                    <a:pt x="6969919" y="388144"/>
                  </a:lnTo>
                  <a:lnTo>
                    <a:pt x="6982301" y="377666"/>
                  </a:lnTo>
                  <a:cubicBezTo>
                    <a:pt x="6982301" y="383381"/>
                    <a:pt x="6983254" y="389096"/>
                    <a:pt x="6985159" y="395764"/>
                  </a:cubicBezTo>
                  <a:close/>
                  <a:moveTo>
                    <a:pt x="6968967" y="384334"/>
                  </a:moveTo>
                  <a:lnTo>
                    <a:pt x="6967062" y="368141"/>
                  </a:lnTo>
                  <a:lnTo>
                    <a:pt x="6981349" y="372904"/>
                  </a:lnTo>
                  <a:cubicBezTo>
                    <a:pt x="6981349" y="373856"/>
                    <a:pt x="6981349" y="374809"/>
                    <a:pt x="6981349" y="375761"/>
                  </a:cubicBezTo>
                  <a:lnTo>
                    <a:pt x="6968967" y="384334"/>
                  </a:lnTo>
                  <a:close/>
                  <a:moveTo>
                    <a:pt x="6980396" y="311944"/>
                  </a:moveTo>
                  <a:lnTo>
                    <a:pt x="6967062" y="299561"/>
                  </a:lnTo>
                  <a:lnTo>
                    <a:pt x="6982301" y="293846"/>
                  </a:lnTo>
                  <a:cubicBezTo>
                    <a:pt x="6981349" y="299561"/>
                    <a:pt x="6980396" y="306229"/>
                    <a:pt x="6980396" y="311944"/>
                  </a:cubicBezTo>
                  <a:close/>
                  <a:moveTo>
                    <a:pt x="6980396" y="313849"/>
                  </a:moveTo>
                  <a:cubicBezTo>
                    <a:pt x="6980396" y="313849"/>
                    <a:pt x="6980396" y="313849"/>
                    <a:pt x="6980396" y="313849"/>
                  </a:cubicBezTo>
                  <a:lnTo>
                    <a:pt x="6967062" y="307181"/>
                  </a:lnTo>
                  <a:lnTo>
                    <a:pt x="6967062" y="301466"/>
                  </a:lnTo>
                  <a:lnTo>
                    <a:pt x="6980396" y="313849"/>
                  </a:lnTo>
                  <a:close/>
                  <a:moveTo>
                    <a:pt x="6980396" y="315754"/>
                  </a:moveTo>
                  <a:cubicBezTo>
                    <a:pt x="6980396" y="316706"/>
                    <a:pt x="6980396" y="317659"/>
                    <a:pt x="6980396" y="318611"/>
                  </a:cubicBezTo>
                  <a:lnTo>
                    <a:pt x="6966109" y="325279"/>
                  </a:lnTo>
                  <a:lnTo>
                    <a:pt x="6967062" y="308134"/>
                  </a:lnTo>
                  <a:lnTo>
                    <a:pt x="6980396" y="315754"/>
                  </a:lnTo>
                  <a:close/>
                  <a:moveTo>
                    <a:pt x="6979444" y="321469"/>
                  </a:moveTo>
                  <a:cubicBezTo>
                    <a:pt x="6979444" y="327184"/>
                    <a:pt x="6978492" y="332899"/>
                    <a:pt x="6978492" y="338614"/>
                  </a:cubicBezTo>
                  <a:cubicBezTo>
                    <a:pt x="6978492" y="339566"/>
                    <a:pt x="6978492" y="339566"/>
                    <a:pt x="6978492" y="340519"/>
                  </a:cubicBezTo>
                  <a:lnTo>
                    <a:pt x="6964204" y="329089"/>
                  </a:lnTo>
                  <a:lnTo>
                    <a:pt x="6979444" y="321469"/>
                  </a:lnTo>
                  <a:close/>
                  <a:moveTo>
                    <a:pt x="6979444" y="342424"/>
                  </a:moveTo>
                  <a:lnTo>
                    <a:pt x="6965156" y="336709"/>
                  </a:lnTo>
                  <a:lnTo>
                    <a:pt x="6965156" y="330994"/>
                  </a:lnTo>
                  <a:lnTo>
                    <a:pt x="6979444" y="342424"/>
                  </a:lnTo>
                  <a:cubicBezTo>
                    <a:pt x="6979444" y="341471"/>
                    <a:pt x="6979444" y="342424"/>
                    <a:pt x="6979444" y="342424"/>
                  </a:cubicBezTo>
                  <a:close/>
                  <a:moveTo>
                    <a:pt x="6965156" y="338614"/>
                  </a:moveTo>
                  <a:lnTo>
                    <a:pt x="6979444" y="344329"/>
                  </a:lnTo>
                  <a:cubicBezTo>
                    <a:pt x="6979444" y="345281"/>
                    <a:pt x="6979444" y="346234"/>
                    <a:pt x="6979444" y="347186"/>
                  </a:cubicBezTo>
                  <a:lnTo>
                    <a:pt x="6965156" y="354806"/>
                  </a:lnTo>
                  <a:lnTo>
                    <a:pt x="6965156" y="338614"/>
                  </a:lnTo>
                  <a:close/>
                  <a:moveTo>
                    <a:pt x="6979444" y="350044"/>
                  </a:moveTo>
                  <a:cubicBezTo>
                    <a:pt x="6979444" y="355759"/>
                    <a:pt x="6979444" y="362426"/>
                    <a:pt x="6980396" y="368141"/>
                  </a:cubicBezTo>
                  <a:lnTo>
                    <a:pt x="6965156" y="358616"/>
                  </a:lnTo>
                  <a:lnTo>
                    <a:pt x="6979444" y="350044"/>
                  </a:lnTo>
                  <a:close/>
                  <a:moveTo>
                    <a:pt x="6980396" y="369094"/>
                  </a:moveTo>
                  <a:cubicBezTo>
                    <a:pt x="6980396" y="370046"/>
                    <a:pt x="6980396" y="370046"/>
                    <a:pt x="6980396" y="369094"/>
                  </a:cubicBezTo>
                  <a:lnTo>
                    <a:pt x="6966109" y="365284"/>
                  </a:lnTo>
                  <a:lnTo>
                    <a:pt x="6965156" y="359569"/>
                  </a:lnTo>
                  <a:lnTo>
                    <a:pt x="6980396" y="369094"/>
                  </a:lnTo>
                  <a:close/>
                  <a:moveTo>
                    <a:pt x="6967062" y="395764"/>
                  </a:moveTo>
                  <a:lnTo>
                    <a:pt x="6967062" y="395764"/>
                  </a:lnTo>
                  <a:lnTo>
                    <a:pt x="6971824" y="412909"/>
                  </a:lnTo>
                  <a:lnTo>
                    <a:pt x="6966109" y="405289"/>
                  </a:lnTo>
                  <a:lnTo>
                    <a:pt x="6967062" y="395764"/>
                  </a:lnTo>
                  <a:close/>
                  <a:moveTo>
                    <a:pt x="6971824" y="413861"/>
                  </a:moveTo>
                  <a:lnTo>
                    <a:pt x="6971824" y="414814"/>
                  </a:lnTo>
                  <a:lnTo>
                    <a:pt x="6968967" y="417671"/>
                  </a:lnTo>
                  <a:lnTo>
                    <a:pt x="6965156" y="419576"/>
                  </a:lnTo>
                  <a:lnTo>
                    <a:pt x="6964204" y="416719"/>
                  </a:lnTo>
                  <a:lnTo>
                    <a:pt x="6965156" y="405289"/>
                  </a:lnTo>
                  <a:lnTo>
                    <a:pt x="6971824" y="413861"/>
                  </a:lnTo>
                  <a:close/>
                  <a:moveTo>
                    <a:pt x="6970871" y="396716"/>
                  </a:moveTo>
                  <a:lnTo>
                    <a:pt x="6985159" y="399574"/>
                  </a:lnTo>
                  <a:cubicBezTo>
                    <a:pt x="6985159" y="400526"/>
                    <a:pt x="6986112" y="401479"/>
                    <a:pt x="6986112" y="402431"/>
                  </a:cubicBezTo>
                  <a:lnTo>
                    <a:pt x="6974681" y="411956"/>
                  </a:lnTo>
                  <a:lnTo>
                    <a:pt x="6970871" y="396716"/>
                  </a:lnTo>
                  <a:close/>
                  <a:moveTo>
                    <a:pt x="6973729" y="424339"/>
                  </a:moveTo>
                  <a:lnTo>
                    <a:pt x="6974681" y="424339"/>
                  </a:lnTo>
                  <a:lnTo>
                    <a:pt x="6980396" y="440531"/>
                  </a:lnTo>
                  <a:lnTo>
                    <a:pt x="6973729" y="432911"/>
                  </a:lnTo>
                  <a:lnTo>
                    <a:pt x="6973729" y="424339"/>
                  </a:lnTo>
                  <a:close/>
                  <a:moveTo>
                    <a:pt x="6983254" y="451961"/>
                  </a:moveTo>
                  <a:lnTo>
                    <a:pt x="6984206" y="460534"/>
                  </a:lnTo>
                  <a:lnTo>
                    <a:pt x="6976587" y="453866"/>
                  </a:lnTo>
                  <a:lnTo>
                    <a:pt x="6975634" y="451961"/>
                  </a:lnTo>
                  <a:lnTo>
                    <a:pt x="6983254" y="451961"/>
                  </a:lnTo>
                  <a:close/>
                  <a:moveTo>
                    <a:pt x="6984206" y="461486"/>
                  </a:moveTo>
                  <a:lnTo>
                    <a:pt x="6985159" y="472916"/>
                  </a:lnTo>
                  <a:lnTo>
                    <a:pt x="6977539" y="455771"/>
                  </a:lnTo>
                  <a:lnTo>
                    <a:pt x="6984206" y="461486"/>
                  </a:lnTo>
                  <a:close/>
                  <a:moveTo>
                    <a:pt x="6984206" y="461486"/>
                  </a:moveTo>
                  <a:lnTo>
                    <a:pt x="6991826" y="469106"/>
                  </a:lnTo>
                  <a:lnTo>
                    <a:pt x="6991826" y="469106"/>
                  </a:lnTo>
                  <a:lnTo>
                    <a:pt x="6988017" y="473869"/>
                  </a:lnTo>
                  <a:lnTo>
                    <a:pt x="6986112" y="475774"/>
                  </a:lnTo>
                  <a:lnTo>
                    <a:pt x="6985159" y="473869"/>
                  </a:lnTo>
                  <a:lnTo>
                    <a:pt x="6984206" y="461486"/>
                  </a:lnTo>
                  <a:close/>
                  <a:moveTo>
                    <a:pt x="6988017" y="451961"/>
                  </a:moveTo>
                  <a:lnTo>
                    <a:pt x="7003256" y="451961"/>
                  </a:lnTo>
                  <a:cubicBezTo>
                    <a:pt x="7003256" y="452914"/>
                    <a:pt x="7004209" y="453866"/>
                    <a:pt x="7004209" y="453866"/>
                  </a:cubicBezTo>
                  <a:lnTo>
                    <a:pt x="6994684" y="465296"/>
                  </a:lnTo>
                  <a:lnTo>
                    <a:pt x="6988017" y="451961"/>
                  </a:lnTo>
                  <a:close/>
                  <a:moveTo>
                    <a:pt x="6996589" y="478631"/>
                  </a:moveTo>
                  <a:lnTo>
                    <a:pt x="7005162" y="493871"/>
                  </a:lnTo>
                  <a:lnTo>
                    <a:pt x="6997542" y="488156"/>
                  </a:lnTo>
                  <a:lnTo>
                    <a:pt x="6995637" y="479584"/>
                  </a:lnTo>
                  <a:lnTo>
                    <a:pt x="6996589" y="478631"/>
                  </a:lnTo>
                  <a:close/>
                  <a:moveTo>
                    <a:pt x="7009924" y="504349"/>
                  </a:moveTo>
                  <a:lnTo>
                    <a:pt x="7011829" y="512921"/>
                  </a:lnTo>
                  <a:lnTo>
                    <a:pt x="7003256" y="507206"/>
                  </a:lnTo>
                  <a:lnTo>
                    <a:pt x="7002304" y="506254"/>
                  </a:lnTo>
                  <a:lnTo>
                    <a:pt x="7009924" y="504349"/>
                  </a:lnTo>
                  <a:close/>
                  <a:moveTo>
                    <a:pt x="7012781" y="512921"/>
                  </a:moveTo>
                  <a:lnTo>
                    <a:pt x="7015639" y="523399"/>
                  </a:lnTo>
                  <a:lnTo>
                    <a:pt x="7004209" y="507206"/>
                  </a:lnTo>
                  <a:lnTo>
                    <a:pt x="7012781" y="512921"/>
                  </a:lnTo>
                  <a:close/>
                  <a:moveTo>
                    <a:pt x="7012781" y="513874"/>
                  </a:moveTo>
                  <a:lnTo>
                    <a:pt x="7022306" y="519589"/>
                  </a:lnTo>
                  <a:lnTo>
                    <a:pt x="7018496" y="526256"/>
                  </a:lnTo>
                  <a:lnTo>
                    <a:pt x="7017544" y="527209"/>
                  </a:lnTo>
                  <a:lnTo>
                    <a:pt x="7016592" y="525304"/>
                  </a:lnTo>
                  <a:lnTo>
                    <a:pt x="7012781" y="513874"/>
                  </a:lnTo>
                  <a:close/>
                  <a:moveTo>
                    <a:pt x="7015639" y="503396"/>
                  </a:moveTo>
                  <a:lnTo>
                    <a:pt x="7029926" y="500539"/>
                  </a:lnTo>
                  <a:cubicBezTo>
                    <a:pt x="7029926" y="501491"/>
                    <a:pt x="7030879" y="501491"/>
                    <a:pt x="7030879" y="502444"/>
                  </a:cubicBezTo>
                  <a:lnTo>
                    <a:pt x="7023259" y="515779"/>
                  </a:lnTo>
                  <a:lnTo>
                    <a:pt x="7015639" y="503396"/>
                  </a:lnTo>
                  <a:close/>
                  <a:moveTo>
                    <a:pt x="7032784" y="504349"/>
                  </a:moveTo>
                  <a:cubicBezTo>
                    <a:pt x="7036594" y="509111"/>
                    <a:pt x="7040404" y="514826"/>
                    <a:pt x="7044214" y="519589"/>
                  </a:cubicBezTo>
                  <a:lnTo>
                    <a:pt x="7026117" y="519589"/>
                  </a:lnTo>
                  <a:lnTo>
                    <a:pt x="7032784" y="504349"/>
                  </a:lnTo>
                  <a:close/>
                  <a:moveTo>
                    <a:pt x="7046119" y="520541"/>
                  </a:moveTo>
                  <a:lnTo>
                    <a:pt x="7046119" y="520541"/>
                  </a:lnTo>
                  <a:lnTo>
                    <a:pt x="7031831" y="525304"/>
                  </a:lnTo>
                  <a:lnTo>
                    <a:pt x="7028021" y="520541"/>
                  </a:lnTo>
                  <a:lnTo>
                    <a:pt x="7046119" y="520541"/>
                  </a:lnTo>
                  <a:close/>
                  <a:moveTo>
                    <a:pt x="7028974" y="527209"/>
                  </a:moveTo>
                  <a:lnTo>
                    <a:pt x="7040404" y="540544"/>
                  </a:lnTo>
                  <a:lnTo>
                    <a:pt x="7030879" y="535781"/>
                  </a:lnTo>
                  <a:lnTo>
                    <a:pt x="7028021" y="527209"/>
                  </a:lnTo>
                  <a:lnTo>
                    <a:pt x="7028974" y="527209"/>
                  </a:lnTo>
                  <a:close/>
                  <a:moveTo>
                    <a:pt x="7047071" y="550069"/>
                  </a:moveTo>
                  <a:lnTo>
                    <a:pt x="7050881" y="557689"/>
                  </a:lnTo>
                  <a:lnTo>
                    <a:pt x="7040404" y="553879"/>
                  </a:lnTo>
                  <a:lnTo>
                    <a:pt x="7039451" y="552926"/>
                  </a:lnTo>
                  <a:lnTo>
                    <a:pt x="7047071" y="550069"/>
                  </a:lnTo>
                  <a:close/>
                  <a:moveTo>
                    <a:pt x="7050881" y="558641"/>
                  </a:moveTo>
                  <a:lnTo>
                    <a:pt x="7055644" y="569119"/>
                  </a:lnTo>
                  <a:lnTo>
                    <a:pt x="7041356" y="554831"/>
                  </a:lnTo>
                  <a:lnTo>
                    <a:pt x="7050881" y="558641"/>
                  </a:lnTo>
                  <a:close/>
                  <a:moveTo>
                    <a:pt x="7051834" y="558641"/>
                  </a:moveTo>
                  <a:lnTo>
                    <a:pt x="7061359" y="562451"/>
                  </a:lnTo>
                  <a:lnTo>
                    <a:pt x="7058501" y="571024"/>
                  </a:lnTo>
                  <a:lnTo>
                    <a:pt x="7057549" y="571976"/>
                  </a:lnTo>
                  <a:lnTo>
                    <a:pt x="7055644" y="571024"/>
                  </a:lnTo>
                  <a:lnTo>
                    <a:pt x="7051834" y="558641"/>
                  </a:lnTo>
                  <a:close/>
                  <a:moveTo>
                    <a:pt x="7051834" y="548164"/>
                  </a:moveTo>
                  <a:lnTo>
                    <a:pt x="7066121" y="542449"/>
                  </a:lnTo>
                  <a:cubicBezTo>
                    <a:pt x="7066121" y="542449"/>
                    <a:pt x="7067074" y="543401"/>
                    <a:pt x="7067074" y="543401"/>
                  </a:cubicBezTo>
                  <a:lnTo>
                    <a:pt x="7062312" y="557689"/>
                  </a:lnTo>
                  <a:lnTo>
                    <a:pt x="7051834" y="548164"/>
                  </a:lnTo>
                  <a:close/>
                  <a:moveTo>
                    <a:pt x="7068979" y="545306"/>
                  </a:moveTo>
                  <a:cubicBezTo>
                    <a:pt x="7073742" y="550069"/>
                    <a:pt x="7078504" y="553879"/>
                    <a:pt x="7083267" y="558641"/>
                  </a:cubicBezTo>
                  <a:lnTo>
                    <a:pt x="7066121" y="562451"/>
                  </a:lnTo>
                  <a:lnTo>
                    <a:pt x="7068979" y="545306"/>
                  </a:lnTo>
                  <a:close/>
                  <a:moveTo>
                    <a:pt x="7085171" y="559594"/>
                  </a:moveTo>
                  <a:cubicBezTo>
                    <a:pt x="7085171" y="559594"/>
                    <a:pt x="7085171" y="559594"/>
                    <a:pt x="7085171" y="559594"/>
                  </a:cubicBezTo>
                  <a:lnTo>
                    <a:pt x="7071837" y="566261"/>
                  </a:lnTo>
                  <a:lnTo>
                    <a:pt x="7067074" y="562451"/>
                  </a:lnTo>
                  <a:lnTo>
                    <a:pt x="7085171" y="559594"/>
                  </a:lnTo>
                  <a:close/>
                  <a:moveTo>
                    <a:pt x="7069931" y="569119"/>
                  </a:moveTo>
                  <a:lnTo>
                    <a:pt x="7083267" y="580549"/>
                  </a:lnTo>
                  <a:lnTo>
                    <a:pt x="7072789" y="577691"/>
                  </a:lnTo>
                  <a:lnTo>
                    <a:pt x="7068026" y="570071"/>
                  </a:lnTo>
                  <a:lnTo>
                    <a:pt x="7069931" y="569119"/>
                  </a:lnTo>
                  <a:close/>
                  <a:moveTo>
                    <a:pt x="7072789" y="567214"/>
                  </a:moveTo>
                  <a:lnTo>
                    <a:pt x="7086124" y="560546"/>
                  </a:lnTo>
                  <a:cubicBezTo>
                    <a:pt x="7086124" y="560546"/>
                    <a:pt x="7087076" y="561499"/>
                    <a:pt x="7087076" y="561499"/>
                  </a:cubicBezTo>
                  <a:lnTo>
                    <a:pt x="7084219" y="576739"/>
                  </a:lnTo>
                  <a:lnTo>
                    <a:pt x="7072789" y="567214"/>
                  </a:lnTo>
                  <a:close/>
                  <a:moveTo>
                    <a:pt x="7091839" y="587216"/>
                  </a:moveTo>
                  <a:lnTo>
                    <a:pt x="7096601" y="593884"/>
                  </a:lnTo>
                  <a:lnTo>
                    <a:pt x="7086124" y="591979"/>
                  </a:lnTo>
                  <a:lnTo>
                    <a:pt x="7085171" y="591026"/>
                  </a:lnTo>
                  <a:lnTo>
                    <a:pt x="7091839" y="587216"/>
                  </a:lnTo>
                  <a:close/>
                  <a:moveTo>
                    <a:pt x="7096601" y="594836"/>
                  </a:moveTo>
                  <a:lnTo>
                    <a:pt x="7103269" y="604361"/>
                  </a:lnTo>
                  <a:lnTo>
                    <a:pt x="7086124" y="592931"/>
                  </a:lnTo>
                  <a:lnTo>
                    <a:pt x="7096601" y="594836"/>
                  </a:lnTo>
                  <a:close/>
                  <a:moveTo>
                    <a:pt x="7097554" y="594836"/>
                  </a:moveTo>
                  <a:lnTo>
                    <a:pt x="7107079" y="596741"/>
                  </a:lnTo>
                  <a:lnTo>
                    <a:pt x="7106126" y="606266"/>
                  </a:lnTo>
                  <a:lnTo>
                    <a:pt x="7106126" y="606266"/>
                  </a:lnTo>
                  <a:lnTo>
                    <a:pt x="7104221" y="605314"/>
                  </a:lnTo>
                  <a:lnTo>
                    <a:pt x="7097554" y="594836"/>
                  </a:lnTo>
                  <a:close/>
                  <a:moveTo>
                    <a:pt x="7101364" y="563404"/>
                  </a:moveTo>
                  <a:lnTo>
                    <a:pt x="7226142" y="391954"/>
                  </a:lnTo>
                  <a:cubicBezTo>
                    <a:pt x="7225189" y="396716"/>
                    <a:pt x="7224237" y="401479"/>
                    <a:pt x="7222331" y="407194"/>
                  </a:cubicBezTo>
                  <a:lnTo>
                    <a:pt x="7123271" y="578644"/>
                  </a:lnTo>
                  <a:cubicBezTo>
                    <a:pt x="7116604" y="573881"/>
                    <a:pt x="7108984" y="569119"/>
                    <a:pt x="7101364" y="563404"/>
                  </a:cubicBezTo>
                  <a:close/>
                  <a:moveTo>
                    <a:pt x="7128987" y="589121"/>
                  </a:moveTo>
                  <a:lnTo>
                    <a:pt x="7112794" y="595789"/>
                  </a:lnTo>
                  <a:lnTo>
                    <a:pt x="7111842" y="578644"/>
                  </a:lnTo>
                  <a:cubicBezTo>
                    <a:pt x="7117556" y="582454"/>
                    <a:pt x="7123271" y="585311"/>
                    <a:pt x="7128987" y="589121"/>
                  </a:cubicBezTo>
                  <a:close/>
                  <a:moveTo>
                    <a:pt x="7130892" y="589121"/>
                  </a:moveTo>
                  <a:cubicBezTo>
                    <a:pt x="7130892" y="589121"/>
                    <a:pt x="7130892" y="589121"/>
                    <a:pt x="7130892" y="589121"/>
                  </a:cubicBezTo>
                  <a:lnTo>
                    <a:pt x="7119462" y="598646"/>
                  </a:lnTo>
                  <a:lnTo>
                    <a:pt x="7114699" y="595789"/>
                  </a:lnTo>
                  <a:lnTo>
                    <a:pt x="7130892" y="589121"/>
                  </a:lnTo>
                  <a:close/>
                  <a:moveTo>
                    <a:pt x="7126129" y="579596"/>
                  </a:moveTo>
                  <a:lnTo>
                    <a:pt x="7220426" y="415766"/>
                  </a:lnTo>
                  <a:cubicBezTo>
                    <a:pt x="7217569" y="428149"/>
                    <a:pt x="7214712" y="440531"/>
                    <a:pt x="7211854" y="452914"/>
                  </a:cubicBezTo>
                  <a:lnTo>
                    <a:pt x="7149942" y="591979"/>
                  </a:lnTo>
                  <a:cubicBezTo>
                    <a:pt x="7142321" y="588169"/>
                    <a:pt x="7133749" y="584359"/>
                    <a:pt x="7126129" y="579596"/>
                  </a:cubicBezTo>
                  <a:close/>
                  <a:moveTo>
                    <a:pt x="7153751" y="600551"/>
                  </a:moveTo>
                  <a:lnTo>
                    <a:pt x="7145179" y="605314"/>
                  </a:lnTo>
                  <a:lnTo>
                    <a:pt x="7136606" y="601504"/>
                  </a:lnTo>
                  <a:lnTo>
                    <a:pt x="7135654" y="591979"/>
                  </a:lnTo>
                  <a:cubicBezTo>
                    <a:pt x="7141369" y="594836"/>
                    <a:pt x="7148037" y="597694"/>
                    <a:pt x="7153751" y="600551"/>
                  </a:cubicBezTo>
                  <a:close/>
                  <a:moveTo>
                    <a:pt x="7157562" y="601504"/>
                  </a:moveTo>
                  <a:cubicBezTo>
                    <a:pt x="7157562" y="602456"/>
                    <a:pt x="7157562" y="602456"/>
                    <a:pt x="7157562" y="601504"/>
                  </a:cubicBezTo>
                  <a:lnTo>
                    <a:pt x="7159467" y="610076"/>
                  </a:lnTo>
                  <a:lnTo>
                    <a:pt x="7151846" y="607219"/>
                  </a:lnTo>
                  <a:lnTo>
                    <a:pt x="7157562" y="601504"/>
                  </a:lnTo>
                  <a:close/>
                  <a:moveTo>
                    <a:pt x="7151846" y="592931"/>
                  </a:moveTo>
                  <a:lnTo>
                    <a:pt x="7208044" y="466249"/>
                  </a:lnTo>
                  <a:cubicBezTo>
                    <a:pt x="7199471" y="500539"/>
                    <a:pt x="7192804" y="527209"/>
                    <a:pt x="7192804" y="527209"/>
                  </a:cubicBezTo>
                  <a:cubicBezTo>
                    <a:pt x="7192804" y="527209"/>
                    <a:pt x="7184231" y="559594"/>
                    <a:pt x="7173754" y="601504"/>
                  </a:cubicBezTo>
                  <a:cubicBezTo>
                    <a:pt x="7167087" y="598646"/>
                    <a:pt x="7159467" y="595789"/>
                    <a:pt x="7151846" y="592931"/>
                  </a:cubicBezTo>
                  <a:close/>
                  <a:moveTo>
                    <a:pt x="7172801" y="607219"/>
                  </a:moveTo>
                  <a:cubicBezTo>
                    <a:pt x="7171849" y="610076"/>
                    <a:pt x="7171849" y="611981"/>
                    <a:pt x="7170896" y="614839"/>
                  </a:cubicBezTo>
                  <a:lnTo>
                    <a:pt x="7163276" y="611981"/>
                  </a:lnTo>
                  <a:lnTo>
                    <a:pt x="7161371" y="603409"/>
                  </a:lnTo>
                  <a:cubicBezTo>
                    <a:pt x="7164229" y="604361"/>
                    <a:pt x="7168992" y="606266"/>
                    <a:pt x="7172801" y="607219"/>
                  </a:cubicBezTo>
                  <a:close/>
                  <a:moveTo>
                    <a:pt x="7369969" y="611981"/>
                  </a:moveTo>
                  <a:cubicBezTo>
                    <a:pt x="7369969" y="611981"/>
                    <a:pt x="7369969" y="611981"/>
                    <a:pt x="7369969" y="611981"/>
                  </a:cubicBezTo>
                  <a:lnTo>
                    <a:pt x="7370921" y="604361"/>
                  </a:lnTo>
                  <a:cubicBezTo>
                    <a:pt x="7370921" y="604361"/>
                    <a:pt x="7371874" y="604361"/>
                    <a:pt x="7371874" y="604361"/>
                  </a:cubicBezTo>
                  <a:lnTo>
                    <a:pt x="7377589" y="610076"/>
                  </a:lnTo>
                  <a:lnTo>
                    <a:pt x="7369969" y="611981"/>
                  </a:lnTo>
                  <a:close/>
                  <a:moveTo>
                    <a:pt x="7391876" y="603409"/>
                  </a:moveTo>
                  <a:lnTo>
                    <a:pt x="7383304" y="606266"/>
                  </a:lnTo>
                  <a:lnTo>
                    <a:pt x="7374731" y="601504"/>
                  </a:lnTo>
                  <a:cubicBezTo>
                    <a:pt x="7381399" y="598646"/>
                    <a:pt x="7387114" y="595789"/>
                    <a:pt x="7392829" y="592931"/>
                  </a:cubicBezTo>
                  <a:lnTo>
                    <a:pt x="7391876" y="603409"/>
                  </a:lnTo>
                  <a:close/>
                  <a:moveTo>
                    <a:pt x="7395687" y="607219"/>
                  </a:moveTo>
                  <a:lnTo>
                    <a:pt x="7395687" y="592931"/>
                  </a:lnTo>
                  <a:cubicBezTo>
                    <a:pt x="7395687" y="592931"/>
                    <a:pt x="7396639" y="592931"/>
                    <a:pt x="7396639" y="592931"/>
                  </a:cubicBezTo>
                  <a:lnTo>
                    <a:pt x="7409021" y="602456"/>
                  </a:lnTo>
                  <a:lnTo>
                    <a:pt x="7406164" y="604361"/>
                  </a:lnTo>
                  <a:lnTo>
                    <a:pt x="7395687" y="607219"/>
                  </a:lnTo>
                  <a:close/>
                  <a:moveTo>
                    <a:pt x="7419499" y="578644"/>
                  </a:moveTo>
                  <a:cubicBezTo>
                    <a:pt x="7419499" y="578644"/>
                    <a:pt x="7420451" y="578644"/>
                    <a:pt x="7419499" y="578644"/>
                  </a:cubicBezTo>
                  <a:lnTo>
                    <a:pt x="7433787" y="586264"/>
                  </a:lnTo>
                  <a:lnTo>
                    <a:pt x="7421404" y="593884"/>
                  </a:lnTo>
                  <a:lnTo>
                    <a:pt x="7419499" y="578644"/>
                  </a:lnTo>
                  <a:close/>
                  <a:moveTo>
                    <a:pt x="7421404" y="598646"/>
                  </a:moveTo>
                  <a:lnTo>
                    <a:pt x="7436644" y="589121"/>
                  </a:lnTo>
                  <a:lnTo>
                    <a:pt x="7437596" y="590074"/>
                  </a:lnTo>
                  <a:lnTo>
                    <a:pt x="7431881" y="597694"/>
                  </a:lnTo>
                  <a:lnTo>
                    <a:pt x="7421404" y="598646"/>
                  </a:lnTo>
                  <a:lnTo>
                    <a:pt x="7421404" y="598646"/>
                  </a:lnTo>
                  <a:close/>
                  <a:moveTo>
                    <a:pt x="7423309" y="609124"/>
                  </a:moveTo>
                  <a:lnTo>
                    <a:pt x="7423309" y="609124"/>
                  </a:lnTo>
                  <a:lnTo>
                    <a:pt x="7422356" y="599599"/>
                  </a:lnTo>
                  <a:lnTo>
                    <a:pt x="7432834" y="598646"/>
                  </a:lnTo>
                  <a:lnTo>
                    <a:pt x="7425214" y="609124"/>
                  </a:lnTo>
                  <a:lnTo>
                    <a:pt x="7423309" y="609124"/>
                  </a:lnTo>
                  <a:close/>
                  <a:moveTo>
                    <a:pt x="7426167" y="607219"/>
                  </a:moveTo>
                  <a:lnTo>
                    <a:pt x="7432834" y="597694"/>
                  </a:lnTo>
                  <a:lnTo>
                    <a:pt x="7443312" y="596741"/>
                  </a:lnTo>
                  <a:lnTo>
                    <a:pt x="7426167" y="607219"/>
                  </a:lnTo>
                  <a:close/>
                  <a:moveTo>
                    <a:pt x="7444264" y="595789"/>
                  </a:moveTo>
                  <a:lnTo>
                    <a:pt x="7432834" y="597694"/>
                  </a:lnTo>
                  <a:lnTo>
                    <a:pt x="7437596" y="591026"/>
                  </a:lnTo>
                  <a:lnTo>
                    <a:pt x="7445217" y="595789"/>
                  </a:lnTo>
                  <a:lnTo>
                    <a:pt x="7444264" y="595789"/>
                  </a:lnTo>
                  <a:close/>
                  <a:moveTo>
                    <a:pt x="7456646" y="579596"/>
                  </a:moveTo>
                  <a:lnTo>
                    <a:pt x="7446169" y="582454"/>
                  </a:lnTo>
                  <a:lnTo>
                    <a:pt x="7460456" y="571976"/>
                  </a:lnTo>
                  <a:lnTo>
                    <a:pt x="7461409" y="572929"/>
                  </a:lnTo>
                  <a:lnTo>
                    <a:pt x="7456646" y="579596"/>
                  </a:lnTo>
                  <a:close/>
                  <a:moveTo>
                    <a:pt x="7457599" y="569119"/>
                  </a:moveTo>
                  <a:lnTo>
                    <a:pt x="7444264" y="562451"/>
                  </a:lnTo>
                  <a:cubicBezTo>
                    <a:pt x="7444264" y="562451"/>
                    <a:pt x="7444264" y="562451"/>
                    <a:pt x="7444264" y="562451"/>
                  </a:cubicBezTo>
                  <a:lnTo>
                    <a:pt x="7462362" y="566261"/>
                  </a:lnTo>
                  <a:lnTo>
                    <a:pt x="7457599" y="569119"/>
                  </a:lnTo>
                  <a:close/>
                  <a:moveTo>
                    <a:pt x="7446169" y="560546"/>
                  </a:moveTo>
                  <a:cubicBezTo>
                    <a:pt x="7450931" y="556736"/>
                    <a:pt x="7456646" y="551974"/>
                    <a:pt x="7461409" y="547211"/>
                  </a:cubicBezTo>
                  <a:lnTo>
                    <a:pt x="7464267" y="564356"/>
                  </a:lnTo>
                  <a:lnTo>
                    <a:pt x="7446169" y="560546"/>
                  </a:lnTo>
                  <a:close/>
                  <a:moveTo>
                    <a:pt x="7467124" y="560546"/>
                  </a:moveTo>
                  <a:lnTo>
                    <a:pt x="7462362" y="545306"/>
                  </a:lnTo>
                  <a:cubicBezTo>
                    <a:pt x="7462362" y="545306"/>
                    <a:pt x="7463314" y="544354"/>
                    <a:pt x="7463314" y="544354"/>
                  </a:cubicBezTo>
                  <a:lnTo>
                    <a:pt x="7477601" y="550069"/>
                  </a:lnTo>
                  <a:lnTo>
                    <a:pt x="7467124" y="560546"/>
                  </a:lnTo>
                  <a:close/>
                  <a:moveTo>
                    <a:pt x="7471887" y="573881"/>
                  </a:moveTo>
                  <a:lnTo>
                    <a:pt x="7470934" y="572929"/>
                  </a:lnTo>
                  <a:lnTo>
                    <a:pt x="7468076" y="565309"/>
                  </a:lnTo>
                  <a:lnTo>
                    <a:pt x="7477601" y="561499"/>
                  </a:lnTo>
                  <a:lnTo>
                    <a:pt x="7471887" y="572929"/>
                  </a:lnTo>
                  <a:lnTo>
                    <a:pt x="7471887" y="573881"/>
                  </a:lnTo>
                  <a:close/>
                  <a:moveTo>
                    <a:pt x="7474744" y="571024"/>
                  </a:moveTo>
                  <a:lnTo>
                    <a:pt x="7479506" y="560546"/>
                  </a:lnTo>
                  <a:lnTo>
                    <a:pt x="7489031" y="556736"/>
                  </a:lnTo>
                  <a:lnTo>
                    <a:pt x="7474744" y="571024"/>
                  </a:lnTo>
                  <a:close/>
                  <a:moveTo>
                    <a:pt x="7489984" y="556736"/>
                  </a:moveTo>
                  <a:lnTo>
                    <a:pt x="7479506" y="560546"/>
                  </a:lnTo>
                  <a:lnTo>
                    <a:pt x="7483317" y="552926"/>
                  </a:lnTo>
                  <a:lnTo>
                    <a:pt x="7490937" y="555784"/>
                  </a:lnTo>
                  <a:lnTo>
                    <a:pt x="7489984" y="556736"/>
                  </a:lnTo>
                  <a:close/>
                  <a:moveTo>
                    <a:pt x="7499509" y="538639"/>
                  </a:moveTo>
                  <a:lnTo>
                    <a:pt x="7489984" y="543401"/>
                  </a:lnTo>
                  <a:lnTo>
                    <a:pt x="7501414" y="530066"/>
                  </a:lnTo>
                  <a:lnTo>
                    <a:pt x="7502367" y="530066"/>
                  </a:lnTo>
                  <a:lnTo>
                    <a:pt x="7499509" y="538639"/>
                  </a:lnTo>
                  <a:close/>
                  <a:moveTo>
                    <a:pt x="7499509" y="528161"/>
                  </a:moveTo>
                  <a:lnTo>
                    <a:pt x="7484269" y="523399"/>
                  </a:lnTo>
                  <a:cubicBezTo>
                    <a:pt x="7484269" y="523399"/>
                    <a:pt x="7484269" y="523399"/>
                    <a:pt x="7484269" y="523399"/>
                  </a:cubicBezTo>
                  <a:lnTo>
                    <a:pt x="7502367" y="523399"/>
                  </a:lnTo>
                  <a:lnTo>
                    <a:pt x="7499509" y="528161"/>
                  </a:lnTo>
                  <a:close/>
                  <a:moveTo>
                    <a:pt x="7486174" y="521494"/>
                  </a:moveTo>
                  <a:cubicBezTo>
                    <a:pt x="7489984" y="516731"/>
                    <a:pt x="7494746" y="511016"/>
                    <a:pt x="7498556" y="506254"/>
                  </a:cubicBezTo>
                  <a:lnTo>
                    <a:pt x="7505224" y="521494"/>
                  </a:lnTo>
                  <a:lnTo>
                    <a:pt x="7486174" y="521494"/>
                  </a:lnTo>
                  <a:close/>
                  <a:moveTo>
                    <a:pt x="7499509" y="504349"/>
                  </a:moveTo>
                  <a:cubicBezTo>
                    <a:pt x="7499509" y="503396"/>
                    <a:pt x="7500462" y="503396"/>
                    <a:pt x="7500462" y="502444"/>
                  </a:cubicBezTo>
                  <a:lnTo>
                    <a:pt x="7515701" y="505301"/>
                  </a:lnTo>
                  <a:lnTo>
                    <a:pt x="7507129" y="517684"/>
                  </a:lnTo>
                  <a:lnTo>
                    <a:pt x="7499509" y="504349"/>
                  </a:lnTo>
                  <a:close/>
                  <a:moveTo>
                    <a:pt x="7514749" y="528161"/>
                  </a:moveTo>
                  <a:lnTo>
                    <a:pt x="7513796" y="530066"/>
                  </a:lnTo>
                  <a:lnTo>
                    <a:pt x="7512844" y="528161"/>
                  </a:lnTo>
                  <a:lnTo>
                    <a:pt x="7509034" y="521494"/>
                  </a:lnTo>
                  <a:lnTo>
                    <a:pt x="7518559" y="515779"/>
                  </a:lnTo>
                  <a:lnTo>
                    <a:pt x="7514749" y="528161"/>
                  </a:lnTo>
                  <a:close/>
                  <a:moveTo>
                    <a:pt x="7515701" y="527209"/>
                  </a:moveTo>
                  <a:lnTo>
                    <a:pt x="7518559" y="515779"/>
                  </a:lnTo>
                  <a:lnTo>
                    <a:pt x="7527131" y="511016"/>
                  </a:lnTo>
                  <a:lnTo>
                    <a:pt x="7515701" y="527209"/>
                  </a:lnTo>
                  <a:close/>
                  <a:moveTo>
                    <a:pt x="7528084" y="510064"/>
                  </a:moveTo>
                  <a:lnTo>
                    <a:pt x="7519512" y="515779"/>
                  </a:lnTo>
                  <a:lnTo>
                    <a:pt x="7521417" y="507206"/>
                  </a:lnTo>
                  <a:lnTo>
                    <a:pt x="7529037" y="509111"/>
                  </a:lnTo>
                  <a:lnTo>
                    <a:pt x="7528084" y="510064"/>
                  </a:lnTo>
                  <a:close/>
                  <a:moveTo>
                    <a:pt x="7534751" y="490061"/>
                  </a:moveTo>
                  <a:lnTo>
                    <a:pt x="7526179" y="495776"/>
                  </a:lnTo>
                  <a:lnTo>
                    <a:pt x="7534751" y="480536"/>
                  </a:lnTo>
                  <a:lnTo>
                    <a:pt x="7535704" y="480536"/>
                  </a:lnTo>
                  <a:lnTo>
                    <a:pt x="7534751" y="490061"/>
                  </a:lnTo>
                  <a:close/>
                  <a:moveTo>
                    <a:pt x="7537609" y="469106"/>
                  </a:moveTo>
                  <a:lnTo>
                    <a:pt x="7527131" y="456724"/>
                  </a:lnTo>
                  <a:cubicBezTo>
                    <a:pt x="7527131" y="455771"/>
                    <a:pt x="7528084" y="455771"/>
                    <a:pt x="7528084" y="454819"/>
                  </a:cubicBezTo>
                  <a:lnTo>
                    <a:pt x="7543324" y="454819"/>
                  </a:lnTo>
                  <a:lnTo>
                    <a:pt x="7537609" y="469106"/>
                  </a:lnTo>
                  <a:close/>
                  <a:moveTo>
                    <a:pt x="7546181" y="478631"/>
                  </a:moveTo>
                  <a:lnTo>
                    <a:pt x="7544276" y="476726"/>
                  </a:lnTo>
                  <a:lnTo>
                    <a:pt x="7540467" y="471964"/>
                  </a:lnTo>
                  <a:lnTo>
                    <a:pt x="7540467" y="471964"/>
                  </a:lnTo>
                  <a:lnTo>
                    <a:pt x="7548087" y="464344"/>
                  </a:lnTo>
                  <a:lnTo>
                    <a:pt x="7547134" y="475774"/>
                  </a:lnTo>
                  <a:lnTo>
                    <a:pt x="7546181" y="478631"/>
                  </a:lnTo>
                  <a:close/>
                  <a:moveTo>
                    <a:pt x="7547134" y="474821"/>
                  </a:moveTo>
                  <a:lnTo>
                    <a:pt x="7548087" y="463391"/>
                  </a:lnTo>
                  <a:lnTo>
                    <a:pt x="7554754" y="456724"/>
                  </a:lnTo>
                  <a:lnTo>
                    <a:pt x="7547134" y="474821"/>
                  </a:lnTo>
                  <a:close/>
                  <a:moveTo>
                    <a:pt x="7555706" y="456724"/>
                  </a:moveTo>
                  <a:lnTo>
                    <a:pt x="7548087" y="463391"/>
                  </a:lnTo>
                  <a:lnTo>
                    <a:pt x="7549039" y="454819"/>
                  </a:lnTo>
                  <a:lnTo>
                    <a:pt x="7556659" y="454819"/>
                  </a:lnTo>
                  <a:lnTo>
                    <a:pt x="7555706" y="456724"/>
                  </a:lnTo>
                  <a:close/>
                  <a:moveTo>
                    <a:pt x="7558564" y="435769"/>
                  </a:moveTo>
                  <a:lnTo>
                    <a:pt x="7551896" y="443389"/>
                  </a:lnTo>
                  <a:lnTo>
                    <a:pt x="7557612" y="427196"/>
                  </a:lnTo>
                  <a:lnTo>
                    <a:pt x="7558564" y="427196"/>
                  </a:lnTo>
                  <a:lnTo>
                    <a:pt x="7558564" y="435769"/>
                  </a:lnTo>
                  <a:close/>
                  <a:moveTo>
                    <a:pt x="7557612" y="414814"/>
                  </a:moveTo>
                  <a:lnTo>
                    <a:pt x="7545229" y="404336"/>
                  </a:lnTo>
                  <a:cubicBezTo>
                    <a:pt x="7545229" y="403384"/>
                    <a:pt x="7546181" y="402431"/>
                    <a:pt x="7546181" y="401479"/>
                  </a:cubicBezTo>
                  <a:lnTo>
                    <a:pt x="7561421" y="398621"/>
                  </a:lnTo>
                  <a:lnTo>
                    <a:pt x="7557612" y="414814"/>
                  </a:lnTo>
                  <a:close/>
                  <a:moveTo>
                    <a:pt x="7568089" y="421481"/>
                  </a:moveTo>
                  <a:lnTo>
                    <a:pt x="7564279" y="419576"/>
                  </a:lnTo>
                  <a:lnTo>
                    <a:pt x="7561421" y="416719"/>
                  </a:lnTo>
                  <a:lnTo>
                    <a:pt x="7561421" y="415766"/>
                  </a:lnTo>
                  <a:lnTo>
                    <a:pt x="7567137" y="407194"/>
                  </a:lnTo>
                  <a:lnTo>
                    <a:pt x="7568089" y="418624"/>
                  </a:lnTo>
                  <a:lnTo>
                    <a:pt x="7568089" y="421481"/>
                  </a:lnTo>
                  <a:close/>
                  <a:moveTo>
                    <a:pt x="7569042" y="417671"/>
                  </a:moveTo>
                  <a:lnTo>
                    <a:pt x="7568089" y="407194"/>
                  </a:lnTo>
                  <a:lnTo>
                    <a:pt x="7572851" y="399574"/>
                  </a:lnTo>
                  <a:lnTo>
                    <a:pt x="7569042" y="417671"/>
                  </a:lnTo>
                  <a:close/>
                  <a:moveTo>
                    <a:pt x="7572851" y="398621"/>
                  </a:moveTo>
                  <a:lnTo>
                    <a:pt x="7567137" y="406241"/>
                  </a:lnTo>
                  <a:lnTo>
                    <a:pt x="7566184" y="397669"/>
                  </a:lnTo>
                  <a:lnTo>
                    <a:pt x="7572851" y="396716"/>
                  </a:lnTo>
                  <a:lnTo>
                    <a:pt x="7572851" y="398621"/>
                  </a:lnTo>
                  <a:close/>
                  <a:moveTo>
                    <a:pt x="7577614" y="361474"/>
                  </a:moveTo>
                  <a:lnTo>
                    <a:pt x="7571899" y="359569"/>
                  </a:lnTo>
                  <a:lnTo>
                    <a:pt x="7570946" y="358616"/>
                  </a:lnTo>
                  <a:lnTo>
                    <a:pt x="7570946" y="356711"/>
                  </a:lnTo>
                  <a:lnTo>
                    <a:pt x="7574756" y="347186"/>
                  </a:lnTo>
                  <a:lnTo>
                    <a:pt x="7577614" y="357664"/>
                  </a:lnTo>
                  <a:lnTo>
                    <a:pt x="7577614" y="361474"/>
                  </a:lnTo>
                  <a:close/>
                  <a:moveTo>
                    <a:pt x="7578567" y="356711"/>
                  </a:moveTo>
                  <a:lnTo>
                    <a:pt x="7575709" y="347186"/>
                  </a:lnTo>
                  <a:lnTo>
                    <a:pt x="7578567" y="339566"/>
                  </a:lnTo>
                  <a:lnTo>
                    <a:pt x="7578567" y="356711"/>
                  </a:lnTo>
                  <a:close/>
                  <a:moveTo>
                    <a:pt x="7578567" y="337661"/>
                  </a:moveTo>
                  <a:lnTo>
                    <a:pt x="7574756" y="346234"/>
                  </a:lnTo>
                  <a:lnTo>
                    <a:pt x="7572851" y="337661"/>
                  </a:lnTo>
                  <a:lnTo>
                    <a:pt x="7578567" y="334804"/>
                  </a:lnTo>
                  <a:lnTo>
                    <a:pt x="7578567" y="337661"/>
                  </a:lnTo>
                  <a:close/>
                  <a:moveTo>
                    <a:pt x="7575709" y="296704"/>
                  </a:moveTo>
                  <a:lnTo>
                    <a:pt x="7576662" y="300514"/>
                  </a:lnTo>
                  <a:lnTo>
                    <a:pt x="7569994" y="299561"/>
                  </a:lnTo>
                  <a:lnTo>
                    <a:pt x="7569994" y="297656"/>
                  </a:lnTo>
                  <a:lnTo>
                    <a:pt x="7571899" y="288131"/>
                  </a:lnTo>
                  <a:lnTo>
                    <a:pt x="7575709" y="296704"/>
                  </a:lnTo>
                  <a:close/>
                  <a:moveTo>
                    <a:pt x="7571899" y="273844"/>
                  </a:moveTo>
                  <a:lnTo>
                    <a:pt x="7572851" y="276701"/>
                  </a:lnTo>
                  <a:lnTo>
                    <a:pt x="7570946" y="285274"/>
                  </a:lnTo>
                  <a:lnTo>
                    <a:pt x="7567137" y="276701"/>
                  </a:lnTo>
                  <a:lnTo>
                    <a:pt x="7571899" y="273844"/>
                  </a:lnTo>
                  <a:close/>
                  <a:moveTo>
                    <a:pt x="7566184" y="277654"/>
                  </a:moveTo>
                  <a:lnTo>
                    <a:pt x="7569994" y="286226"/>
                  </a:lnTo>
                  <a:lnTo>
                    <a:pt x="7568089" y="295751"/>
                  </a:lnTo>
                  <a:lnTo>
                    <a:pt x="7566184" y="277654"/>
                  </a:lnTo>
                  <a:lnTo>
                    <a:pt x="7566184" y="277654"/>
                  </a:lnTo>
                  <a:close/>
                  <a:moveTo>
                    <a:pt x="7549992" y="291941"/>
                  </a:moveTo>
                  <a:cubicBezTo>
                    <a:pt x="7549992" y="290989"/>
                    <a:pt x="7549992" y="290036"/>
                    <a:pt x="7549992" y="289084"/>
                  </a:cubicBezTo>
                  <a:lnTo>
                    <a:pt x="7563326" y="279559"/>
                  </a:lnTo>
                  <a:lnTo>
                    <a:pt x="7566184" y="296704"/>
                  </a:lnTo>
                  <a:lnTo>
                    <a:pt x="7549992" y="291941"/>
                  </a:lnTo>
                  <a:close/>
                  <a:moveTo>
                    <a:pt x="7563326" y="265271"/>
                  </a:moveTo>
                  <a:lnTo>
                    <a:pt x="7558564" y="248126"/>
                  </a:lnTo>
                  <a:lnTo>
                    <a:pt x="7558564" y="248126"/>
                  </a:lnTo>
                  <a:lnTo>
                    <a:pt x="7563326" y="256699"/>
                  </a:lnTo>
                  <a:lnTo>
                    <a:pt x="7563326" y="265271"/>
                  </a:lnTo>
                  <a:close/>
                  <a:moveTo>
                    <a:pt x="7560469" y="235744"/>
                  </a:moveTo>
                  <a:lnTo>
                    <a:pt x="7562374" y="239554"/>
                  </a:lnTo>
                  <a:lnTo>
                    <a:pt x="7556659" y="239554"/>
                  </a:lnTo>
                  <a:lnTo>
                    <a:pt x="7555706" y="237649"/>
                  </a:lnTo>
                  <a:lnTo>
                    <a:pt x="7555706" y="228124"/>
                  </a:lnTo>
                  <a:lnTo>
                    <a:pt x="7560469" y="235744"/>
                  </a:lnTo>
                  <a:close/>
                  <a:moveTo>
                    <a:pt x="7552849" y="214789"/>
                  </a:moveTo>
                  <a:lnTo>
                    <a:pt x="7553801" y="217646"/>
                  </a:lnTo>
                  <a:lnTo>
                    <a:pt x="7553801" y="226219"/>
                  </a:lnTo>
                  <a:lnTo>
                    <a:pt x="7548087" y="218599"/>
                  </a:lnTo>
                  <a:lnTo>
                    <a:pt x="7552849" y="214789"/>
                  </a:lnTo>
                  <a:close/>
                  <a:moveTo>
                    <a:pt x="7545229" y="222409"/>
                  </a:moveTo>
                  <a:lnTo>
                    <a:pt x="7551896" y="239554"/>
                  </a:lnTo>
                  <a:lnTo>
                    <a:pt x="7534751" y="237649"/>
                  </a:lnTo>
                  <a:cubicBezTo>
                    <a:pt x="7534751" y="236696"/>
                    <a:pt x="7533799" y="235744"/>
                    <a:pt x="7533799" y="234791"/>
                  </a:cubicBezTo>
                  <a:lnTo>
                    <a:pt x="7545229" y="222409"/>
                  </a:lnTo>
                  <a:close/>
                  <a:moveTo>
                    <a:pt x="7543324" y="215741"/>
                  </a:moveTo>
                  <a:lnTo>
                    <a:pt x="7545229" y="220504"/>
                  </a:lnTo>
                  <a:lnTo>
                    <a:pt x="7532846" y="232886"/>
                  </a:lnTo>
                  <a:cubicBezTo>
                    <a:pt x="7532846" y="232886"/>
                    <a:pt x="7532846" y="232886"/>
                    <a:pt x="7532846" y="232886"/>
                  </a:cubicBezTo>
                  <a:lnTo>
                    <a:pt x="7543324" y="215741"/>
                  </a:lnTo>
                  <a:close/>
                  <a:moveTo>
                    <a:pt x="7532846" y="230981"/>
                  </a:moveTo>
                  <a:cubicBezTo>
                    <a:pt x="7529989" y="225266"/>
                    <a:pt x="7527131" y="219551"/>
                    <a:pt x="7524274" y="212884"/>
                  </a:cubicBezTo>
                  <a:lnTo>
                    <a:pt x="7542371" y="213836"/>
                  </a:lnTo>
                  <a:lnTo>
                    <a:pt x="7532846" y="230981"/>
                  </a:lnTo>
                  <a:close/>
                  <a:moveTo>
                    <a:pt x="7541419" y="211931"/>
                  </a:moveTo>
                  <a:lnTo>
                    <a:pt x="7523321" y="211931"/>
                  </a:lnTo>
                  <a:cubicBezTo>
                    <a:pt x="7523321" y="210979"/>
                    <a:pt x="7522369" y="210026"/>
                    <a:pt x="7522369" y="209074"/>
                  </a:cubicBezTo>
                  <a:lnTo>
                    <a:pt x="7532846" y="195739"/>
                  </a:lnTo>
                  <a:lnTo>
                    <a:pt x="7541419" y="211931"/>
                  </a:lnTo>
                  <a:close/>
                  <a:moveTo>
                    <a:pt x="7531894" y="192881"/>
                  </a:moveTo>
                  <a:lnTo>
                    <a:pt x="7521417" y="206216"/>
                  </a:lnTo>
                  <a:cubicBezTo>
                    <a:pt x="7521417" y="206216"/>
                    <a:pt x="7521417" y="206216"/>
                    <a:pt x="7521417" y="206216"/>
                  </a:cubicBezTo>
                  <a:lnTo>
                    <a:pt x="7529989" y="188119"/>
                  </a:lnTo>
                  <a:lnTo>
                    <a:pt x="7531894" y="192881"/>
                  </a:lnTo>
                  <a:close/>
                  <a:moveTo>
                    <a:pt x="7520464" y="205264"/>
                  </a:moveTo>
                  <a:cubicBezTo>
                    <a:pt x="7517606" y="199549"/>
                    <a:pt x="7513796" y="193834"/>
                    <a:pt x="7509987" y="188119"/>
                  </a:cubicBezTo>
                  <a:lnTo>
                    <a:pt x="7529037" y="187166"/>
                  </a:lnTo>
                  <a:lnTo>
                    <a:pt x="7520464" y="205264"/>
                  </a:lnTo>
                  <a:close/>
                  <a:moveTo>
                    <a:pt x="7527131" y="185261"/>
                  </a:moveTo>
                  <a:lnTo>
                    <a:pt x="7509034" y="187166"/>
                  </a:lnTo>
                  <a:cubicBezTo>
                    <a:pt x="7508081" y="186214"/>
                    <a:pt x="7508081" y="185261"/>
                    <a:pt x="7507129" y="184309"/>
                  </a:cubicBezTo>
                  <a:lnTo>
                    <a:pt x="7516654" y="169069"/>
                  </a:lnTo>
                  <a:lnTo>
                    <a:pt x="7527131" y="185261"/>
                  </a:lnTo>
                  <a:close/>
                  <a:moveTo>
                    <a:pt x="7515701" y="167164"/>
                  </a:moveTo>
                  <a:lnTo>
                    <a:pt x="7506176" y="182404"/>
                  </a:lnTo>
                  <a:cubicBezTo>
                    <a:pt x="7506176" y="182404"/>
                    <a:pt x="7506176" y="182404"/>
                    <a:pt x="7506176" y="182404"/>
                  </a:cubicBezTo>
                  <a:lnTo>
                    <a:pt x="7512844" y="163354"/>
                  </a:lnTo>
                  <a:lnTo>
                    <a:pt x="7515701" y="167164"/>
                  </a:lnTo>
                  <a:close/>
                  <a:moveTo>
                    <a:pt x="7505224" y="180499"/>
                  </a:moveTo>
                  <a:cubicBezTo>
                    <a:pt x="7501414" y="174784"/>
                    <a:pt x="7497604" y="170021"/>
                    <a:pt x="7493794" y="164306"/>
                  </a:cubicBezTo>
                  <a:lnTo>
                    <a:pt x="7512844" y="161449"/>
                  </a:lnTo>
                  <a:lnTo>
                    <a:pt x="7505224" y="180499"/>
                  </a:lnTo>
                  <a:close/>
                  <a:moveTo>
                    <a:pt x="7510939" y="159544"/>
                  </a:moveTo>
                  <a:lnTo>
                    <a:pt x="7492842" y="163354"/>
                  </a:lnTo>
                  <a:cubicBezTo>
                    <a:pt x="7491889" y="162401"/>
                    <a:pt x="7491889" y="161449"/>
                    <a:pt x="7490937" y="160496"/>
                  </a:cubicBezTo>
                  <a:lnTo>
                    <a:pt x="7499509" y="144304"/>
                  </a:lnTo>
                  <a:lnTo>
                    <a:pt x="7510939" y="159544"/>
                  </a:lnTo>
                  <a:close/>
                  <a:moveTo>
                    <a:pt x="7497604" y="143351"/>
                  </a:moveTo>
                  <a:lnTo>
                    <a:pt x="7489031" y="159544"/>
                  </a:lnTo>
                  <a:lnTo>
                    <a:pt x="7494746" y="139541"/>
                  </a:lnTo>
                  <a:lnTo>
                    <a:pt x="7497604" y="143351"/>
                  </a:lnTo>
                  <a:close/>
                  <a:moveTo>
                    <a:pt x="7488079" y="157639"/>
                  </a:moveTo>
                  <a:cubicBezTo>
                    <a:pt x="7484269" y="152876"/>
                    <a:pt x="7479506" y="148114"/>
                    <a:pt x="7474744" y="142399"/>
                  </a:cubicBezTo>
                  <a:lnTo>
                    <a:pt x="7493794" y="137636"/>
                  </a:lnTo>
                  <a:lnTo>
                    <a:pt x="7488079" y="157639"/>
                  </a:lnTo>
                  <a:close/>
                  <a:moveTo>
                    <a:pt x="7478554" y="122396"/>
                  </a:moveTo>
                  <a:lnTo>
                    <a:pt x="7491889" y="136684"/>
                  </a:lnTo>
                  <a:lnTo>
                    <a:pt x="7473792" y="142399"/>
                  </a:lnTo>
                  <a:cubicBezTo>
                    <a:pt x="7472839" y="141446"/>
                    <a:pt x="7472839" y="140494"/>
                    <a:pt x="7471887" y="140494"/>
                  </a:cubicBezTo>
                  <a:lnTo>
                    <a:pt x="7478554" y="122396"/>
                  </a:lnTo>
                  <a:close/>
                  <a:moveTo>
                    <a:pt x="7476649" y="120491"/>
                  </a:moveTo>
                  <a:lnTo>
                    <a:pt x="7469981" y="137636"/>
                  </a:lnTo>
                  <a:lnTo>
                    <a:pt x="7473792" y="117634"/>
                  </a:lnTo>
                  <a:lnTo>
                    <a:pt x="7476649" y="120491"/>
                  </a:lnTo>
                  <a:close/>
                  <a:moveTo>
                    <a:pt x="7472839" y="116681"/>
                  </a:moveTo>
                  <a:lnTo>
                    <a:pt x="7469029" y="136684"/>
                  </a:lnTo>
                  <a:cubicBezTo>
                    <a:pt x="7464267" y="131921"/>
                    <a:pt x="7459504" y="127159"/>
                    <a:pt x="7453789" y="123349"/>
                  </a:cubicBezTo>
                  <a:lnTo>
                    <a:pt x="7472839" y="116681"/>
                  </a:lnTo>
                  <a:close/>
                  <a:moveTo>
                    <a:pt x="7470934" y="114776"/>
                  </a:moveTo>
                  <a:lnTo>
                    <a:pt x="7452837" y="121444"/>
                  </a:lnTo>
                  <a:cubicBezTo>
                    <a:pt x="7451884" y="120491"/>
                    <a:pt x="7450931" y="120491"/>
                    <a:pt x="7450931" y="119539"/>
                  </a:cubicBezTo>
                  <a:lnTo>
                    <a:pt x="7455694" y="101441"/>
                  </a:lnTo>
                  <a:lnTo>
                    <a:pt x="7470934" y="114776"/>
                  </a:lnTo>
                  <a:close/>
                  <a:moveTo>
                    <a:pt x="7453789" y="100489"/>
                  </a:moveTo>
                  <a:lnTo>
                    <a:pt x="7449026" y="117634"/>
                  </a:lnTo>
                  <a:lnTo>
                    <a:pt x="7450931" y="98584"/>
                  </a:lnTo>
                  <a:lnTo>
                    <a:pt x="7453789" y="100489"/>
                  </a:lnTo>
                  <a:close/>
                  <a:moveTo>
                    <a:pt x="7448074" y="117634"/>
                  </a:moveTo>
                  <a:cubicBezTo>
                    <a:pt x="7442359" y="113824"/>
                    <a:pt x="7437596" y="109061"/>
                    <a:pt x="7431881" y="105251"/>
                  </a:cubicBezTo>
                  <a:lnTo>
                    <a:pt x="7449979" y="96679"/>
                  </a:lnTo>
                  <a:lnTo>
                    <a:pt x="7448074" y="117634"/>
                  </a:lnTo>
                  <a:close/>
                  <a:moveTo>
                    <a:pt x="7447121" y="95726"/>
                  </a:moveTo>
                  <a:lnTo>
                    <a:pt x="7429976" y="104299"/>
                  </a:lnTo>
                  <a:cubicBezTo>
                    <a:pt x="7429024" y="103346"/>
                    <a:pt x="7428071" y="103346"/>
                    <a:pt x="7427119" y="102394"/>
                  </a:cubicBezTo>
                  <a:lnTo>
                    <a:pt x="7429976" y="84296"/>
                  </a:lnTo>
                  <a:lnTo>
                    <a:pt x="7447121" y="95726"/>
                  </a:lnTo>
                  <a:close/>
                  <a:moveTo>
                    <a:pt x="7429024" y="83344"/>
                  </a:moveTo>
                  <a:lnTo>
                    <a:pt x="7426167" y="100489"/>
                  </a:lnTo>
                  <a:lnTo>
                    <a:pt x="7426167" y="81439"/>
                  </a:lnTo>
                  <a:lnTo>
                    <a:pt x="7429024" y="83344"/>
                  </a:lnTo>
                  <a:close/>
                  <a:moveTo>
                    <a:pt x="7428071" y="110966"/>
                  </a:moveTo>
                  <a:lnTo>
                    <a:pt x="7289006" y="302419"/>
                  </a:lnTo>
                  <a:cubicBezTo>
                    <a:pt x="7288054" y="302419"/>
                    <a:pt x="7288054" y="301466"/>
                    <a:pt x="7287101" y="301466"/>
                  </a:cubicBezTo>
                  <a:lnTo>
                    <a:pt x="7405212" y="96679"/>
                  </a:lnTo>
                  <a:cubicBezTo>
                    <a:pt x="7412831" y="100489"/>
                    <a:pt x="7420451" y="105251"/>
                    <a:pt x="7428071" y="110966"/>
                  </a:cubicBezTo>
                  <a:close/>
                  <a:moveTo>
                    <a:pt x="7424262" y="79534"/>
                  </a:moveTo>
                  <a:lnTo>
                    <a:pt x="7424262" y="100489"/>
                  </a:lnTo>
                  <a:cubicBezTo>
                    <a:pt x="7418546" y="96679"/>
                    <a:pt x="7412831" y="92869"/>
                    <a:pt x="7407117" y="90011"/>
                  </a:cubicBezTo>
                  <a:lnTo>
                    <a:pt x="7424262" y="79534"/>
                  </a:lnTo>
                  <a:close/>
                  <a:moveTo>
                    <a:pt x="7404259" y="69056"/>
                  </a:moveTo>
                  <a:lnTo>
                    <a:pt x="7422356" y="78581"/>
                  </a:lnTo>
                  <a:lnTo>
                    <a:pt x="7406164" y="89059"/>
                  </a:lnTo>
                  <a:cubicBezTo>
                    <a:pt x="7405212" y="88106"/>
                    <a:pt x="7404259" y="88106"/>
                    <a:pt x="7403306" y="87154"/>
                  </a:cubicBezTo>
                  <a:lnTo>
                    <a:pt x="7404259" y="69056"/>
                  </a:lnTo>
                  <a:close/>
                  <a:moveTo>
                    <a:pt x="7400449" y="86201"/>
                  </a:moveTo>
                  <a:cubicBezTo>
                    <a:pt x="7394734" y="83344"/>
                    <a:pt x="7388067" y="80486"/>
                    <a:pt x="7382351" y="77629"/>
                  </a:cubicBezTo>
                  <a:lnTo>
                    <a:pt x="7398544" y="65246"/>
                  </a:lnTo>
                  <a:lnTo>
                    <a:pt x="7400449" y="86201"/>
                  </a:lnTo>
                  <a:close/>
                  <a:moveTo>
                    <a:pt x="7394734" y="64294"/>
                  </a:moveTo>
                  <a:lnTo>
                    <a:pt x="7379494" y="76676"/>
                  </a:lnTo>
                  <a:cubicBezTo>
                    <a:pt x="7378542" y="76676"/>
                    <a:pt x="7377589" y="75724"/>
                    <a:pt x="7376637" y="75724"/>
                  </a:cubicBezTo>
                  <a:lnTo>
                    <a:pt x="7375684" y="56674"/>
                  </a:lnTo>
                  <a:lnTo>
                    <a:pt x="7394734" y="64294"/>
                  </a:lnTo>
                  <a:close/>
                  <a:moveTo>
                    <a:pt x="7376637" y="82391"/>
                  </a:moveTo>
                  <a:lnTo>
                    <a:pt x="7280434" y="298609"/>
                  </a:lnTo>
                  <a:cubicBezTo>
                    <a:pt x="7279481" y="298609"/>
                    <a:pt x="7279481" y="298609"/>
                    <a:pt x="7278529" y="297656"/>
                  </a:cubicBezTo>
                  <a:lnTo>
                    <a:pt x="7351871" y="72866"/>
                  </a:lnTo>
                  <a:cubicBezTo>
                    <a:pt x="7360444" y="75724"/>
                    <a:pt x="7369017" y="78581"/>
                    <a:pt x="7376637" y="82391"/>
                  </a:cubicBezTo>
                  <a:close/>
                  <a:moveTo>
                    <a:pt x="7369969" y="53816"/>
                  </a:moveTo>
                  <a:lnTo>
                    <a:pt x="7373779" y="74771"/>
                  </a:lnTo>
                  <a:cubicBezTo>
                    <a:pt x="7367112" y="71914"/>
                    <a:pt x="7361396" y="70009"/>
                    <a:pt x="7354729" y="68104"/>
                  </a:cubicBezTo>
                  <a:lnTo>
                    <a:pt x="7369969" y="53816"/>
                  </a:lnTo>
                  <a:close/>
                  <a:moveTo>
                    <a:pt x="7366159" y="52864"/>
                  </a:moveTo>
                  <a:lnTo>
                    <a:pt x="7352824" y="67151"/>
                  </a:lnTo>
                  <a:cubicBezTo>
                    <a:pt x="7351871" y="67151"/>
                    <a:pt x="7350919" y="66199"/>
                    <a:pt x="7349967" y="66199"/>
                  </a:cubicBezTo>
                  <a:lnTo>
                    <a:pt x="7347109" y="47149"/>
                  </a:lnTo>
                  <a:lnTo>
                    <a:pt x="7366159" y="52864"/>
                  </a:lnTo>
                  <a:close/>
                  <a:moveTo>
                    <a:pt x="7347109" y="65246"/>
                  </a:moveTo>
                  <a:cubicBezTo>
                    <a:pt x="7340442" y="63341"/>
                    <a:pt x="7333774" y="61436"/>
                    <a:pt x="7327106" y="60484"/>
                  </a:cubicBezTo>
                  <a:lnTo>
                    <a:pt x="7341394" y="45244"/>
                  </a:lnTo>
                  <a:lnTo>
                    <a:pt x="7347109" y="65246"/>
                  </a:lnTo>
                  <a:close/>
                  <a:moveTo>
                    <a:pt x="7336631" y="44291"/>
                  </a:moveTo>
                  <a:lnTo>
                    <a:pt x="7324249" y="59531"/>
                  </a:lnTo>
                  <a:cubicBezTo>
                    <a:pt x="7323296" y="59531"/>
                    <a:pt x="7322344" y="59531"/>
                    <a:pt x="7321392" y="58579"/>
                  </a:cubicBezTo>
                  <a:lnTo>
                    <a:pt x="7316629" y="39529"/>
                  </a:lnTo>
                  <a:lnTo>
                    <a:pt x="7336631" y="44291"/>
                  </a:lnTo>
                  <a:close/>
                  <a:moveTo>
                    <a:pt x="7310914" y="38576"/>
                  </a:moveTo>
                  <a:lnTo>
                    <a:pt x="7318534" y="57626"/>
                  </a:lnTo>
                  <a:cubicBezTo>
                    <a:pt x="7311867" y="56674"/>
                    <a:pt x="7305199" y="55721"/>
                    <a:pt x="7298531" y="54769"/>
                  </a:cubicBezTo>
                  <a:lnTo>
                    <a:pt x="7310914" y="38576"/>
                  </a:lnTo>
                  <a:close/>
                  <a:moveTo>
                    <a:pt x="7307104" y="38576"/>
                  </a:moveTo>
                  <a:lnTo>
                    <a:pt x="7296626" y="54769"/>
                  </a:lnTo>
                  <a:cubicBezTo>
                    <a:pt x="7295674" y="54769"/>
                    <a:pt x="7294721" y="54769"/>
                    <a:pt x="7293769" y="54769"/>
                  </a:cubicBezTo>
                  <a:lnTo>
                    <a:pt x="7287101" y="36671"/>
                  </a:lnTo>
                  <a:lnTo>
                    <a:pt x="7307104" y="38576"/>
                  </a:lnTo>
                  <a:close/>
                  <a:moveTo>
                    <a:pt x="7289959" y="54769"/>
                  </a:moveTo>
                  <a:cubicBezTo>
                    <a:pt x="7283292" y="53816"/>
                    <a:pt x="7276624" y="53816"/>
                    <a:pt x="7269004" y="53816"/>
                  </a:cubicBezTo>
                  <a:lnTo>
                    <a:pt x="7280434" y="36671"/>
                  </a:lnTo>
                  <a:lnTo>
                    <a:pt x="7289959" y="54769"/>
                  </a:lnTo>
                  <a:close/>
                  <a:moveTo>
                    <a:pt x="7275671" y="35719"/>
                  </a:moveTo>
                  <a:lnTo>
                    <a:pt x="7267099" y="52864"/>
                  </a:lnTo>
                  <a:cubicBezTo>
                    <a:pt x="7267099" y="52864"/>
                    <a:pt x="7266146" y="52864"/>
                    <a:pt x="7266146" y="52864"/>
                  </a:cubicBezTo>
                  <a:cubicBezTo>
                    <a:pt x="7265194" y="52864"/>
                    <a:pt x="7264242" y="52864"/>
                    <a:pt x="7264242" y="52864"/>
                  </a:cubicBezTo>
                  <a:lnTo>
                    <a:pt x="7255669" y="35719"/>
                  </a:lnTo>
                  <a:lnTo>
                    <a:pt x="7275671" y="35719"/>
                  </a:lnTo>
                  <a:close/>
                  <a:moveTo>
                    <a:pt x="7250906" y="35719"/>
                  </a:moveTo>
                  <a:lnTo>
                    <a:pt x="7262337" y="52864"/>
                  </a:lnTo>
                  <a:cubicBezTo>
                    <a:pt x="7255669" y="52864"/>
                    <a:pt x="7248049" y="52864"/>
                    <a:pt x="7241381" y="53816"/>
                  </a:cubicBezTo>
                  <a:lnTo>
                    <a:pt x="7250906" y="35719"/>
                  </a:lnTo>
                  <a:close/>
                  <a:moveTo>
                    <a:pt x="7245192" y="36671"/>
                  </a:moveTo>
                  <a:lnTo>
                    <a:pt x="7238524" y="54769"/>
                  </a:lnTo>
                  <a:cubicBezTo>
                    <a:pt x="7237571" y="54769"/>
                    <a:pt x="7236619" y="54769"/>
                    <a:pt x="7235667" y="54769"/>
                  </a:cubicBezTo>
                  <a:lnTo>
                    <a:pt x="7225189" y="38576"/>
                  </a:lnTo>
                  <a:lnTo>
                    <a:pt x="7245192" y="36671"/>
                  </a:lnTo>
                  <a:close/>
                  <a:moveTo>
                    <a:pt x="7220426" y="39529"/>
                  </a:moveTo>
                  <a:lnTo>
                    <a:pt x="7232809" y="55721"/>
                  </a:lnTo>
                  <a:cubicBezTo>
                    <a:pt x="7226142" y="56674"/>
                    <a:pt x="7219474" y="57626"/>
                    <a:pt x="7212806" y="58579"/>
                  </a:cubicBezTo>
                  <a:lnTo>
                    <a:pt x="7220426" y="39529"/>
                  </a:lnTo>
                  <a:close/>
                  <a:moveTo>
                    <a:pt x="7214712" y="40481"/>
                  </a:moveTo>
                  <a:lnTo>
                    <a:pt x="7209949" y="58579"/>
                  </a:lnTo>
                  <a:lnTo>
                    <a:pt x="7207092" y="59531"/>
                  </a:lnTo>
                  <a:lnTo>
                    <a:pt x="7194709" y="44291"/>
                  </a:lnTo>
                  <a:lnTo>
                    <a:pt x="7214712" y="40481"/>
                  </a:lnTo>
                  <a:close/>
                  <a:moveTo>
                    <a:pt x="7190899" y="45244"/>
                  </a:moveTo>
                  <a:lnTo>
                    <a:pt x="7204234" y="60484"/>
                  </a:lnTo>
                  <a:cubicBezTo>
                    <a:pt x="7197567" y="62389"/>
                    <a:pt x="7190899" y="63341"/>
                    <a:pt x="7184231" y="65246"/>
                  </a:cubicBezTo>
                  <a:lnTo>
                    <a:pt x="7190899" y="45244"/>
                  </a:lnTo>
                  <a:close/>
                  <a:moveTo>
                    <a:pt x="7185184" y="47149"/>
                  </a:moveTo>
                  <a:lnTo>
                    <a:pt x="7182326" y="66199"/>
                  </a:lnTo>
                  <a:cubicBezTo>
                    <a:pt x="7181374" y="66199"/>
                    <a:pt x="7180421" y="67151"/>
                    <a:pt x="7179469" y="67151"/>
                  </a:cubicBezTo>
                  <a:lnTo>
                    <a:pt x="7166134" y="53816"/>
                  </a:lnTo>
                  <a:lnTo>
                    <a:pt x="7185184" y="47149"/>
                  </a:lnTo>
                  <a:close/>
                  <a:moveTo>
                    <a:pt x="7161371" y="54769"/>
                  </a:moveTo>
                  <a:lnTo>
                    <a:pt x="7176612" y="68104"/>
                  </a:lnTo>
                  <a:cubicBezTo>
                    <a:pt x="7169944" y="70009"/>
                    <a:pt x="7164229" y="72866"/>
                    <a:pt x="7157562" y="74771"/>
                  </a:cubicBezTo>
                  <a:lnTo>
                    <a:pt x="7161371" y="54769"/>
                  </a:lnTo>
                  <a:close/>
                  <a:moveTo>
                    <a:pt x="7178517" y="73819"/>
                  </a:moveTo>
                  <a:lnTo>
                    <a:pt x="7250906" y="297656"/>
                  </a:lnTo>
                  <a:cubicBezTo>
                    <a:pt x="7249954" y="297656"/>
                    <a:pt x="7249954" y="297656"/>
                    <a:pt x="7249001" y="298609"/>
                  </a:cubicBezTo>
                  <a:lnTo>
                    <a:pt x="7153751" y="83344"/>
                  </a:lnTo>
                  <a:cubicBezTo>
                    <a:pt x="7162324" y="79534"/>
                    <a:pt x="7169944" y="76676"/>
                    <a:pt x="7178517" y="73819"/>
                  </a:cubicBezTo>
                  <a:close/>
                  <a:moveTo>
                    <a:pt x="7155656" y="56674"/>
                  </a:moveTo>
                  <a:lnTo>
                    <a:pt x="7154704" y="75724"/>
                  </a:lnTo>
                  <a:cubicBezTo>
                    <a:pt x="7153751" y="75724"/>
                    <a:pt x="7152799" y="76676"/>
                    <a:pt x="7151846" y="76676"/>
                  </a:cubicBezTo>
                  <a:lnTo>
                    <a:pt x="7137559" y="64294"/>
                  </a:lnTo>
                  <a:lnTo>
                    <a:pt x="7155656" y="56674"/>
                  </a:lnTo>
                  <a:close/>
                  <a:moveTo>
                    <a:pt x="7133749" y="66199"/>
                  </a:moveTo>
                  <a:lnTo>
                    <a:pt x="7149942" y="77629"/>
                  </a:lnTo>
                  <a:cubicBezTo>
                    <a:pt x="7144226" y="80486"/>
                    <a:pt x="7137559" y="83344"/>
                    <a:pt x="7131844" y="86201"/>
                  </a:cubicBezTo>
                  <a:lnTo>
                    <a:pt x="7133749" y="66199"/>
                  </a:lnTo>
                  <a:close/>
                  <a:moveTo>
                    <a:pt x="7128034" y="70009"/>
                  </a:moveTo>
                  <a:lnTo>
                    <a:pt x="7128987" y="88106"/>
                  </a:lnTo>
                  <a:cubicBezTo>
                    <a:pt x="7128034" y="89059"/>
                    <a:pt x="7127081" y="89059"/>
                    <a:pt x="7126129" y="90011"/>
                  </a:cubicBezTo>
                  <a:lnTo>
                    <a:pt x="7109937" y="79534"/>
                  </a:lnTo>
                  <a:lnTo>
                    <a:pt x="7128034" y="70009"/>
                  </a:lnTo>
                  <a:close/>
                  <a:moveTo>
                    <a:pt x="7107079" y="81439"/>
                  </a:moveTo>
                  <a:lnTo>
                    <a:pt x="7124224" y="90964"/>
                  </a:lnTo>
                  <a:cubicBezTo>
                    <a:pt x="7118509" y="93821"/>
                    <a:pt x="7112794" y="97631"/>
                    <a:pt x="7107079" y="101441"/>
                  </a:cubicBezTo>
                  <a:lnTo>
                    <a:pt x="7107079" y="81439"/>
                  </a:lnTo>
                  <a:close/>
                  <a:moveTo>
                    <a:pt x="7106126" y="82391"/>
                  </a:moveTo>
                  <a:lnTo>
                    <a:pt x="7106126" y="101441"/>
                  </a:lnTo>
                  <a:lnTo>
                    <a:pt x="7103269" y="84296"/>
                  </a:lnTo>
                  <a:lnTo>
                    <a:pt x="7106126" y="82391"/>
                  </a:lnTo>
                  <a:close/>
                  <a:moveTo>
                    <a:pt x="7101364" y="85249"/>
                  </a:moveTo>
                  <a:lnTo>
                    <a:pt x="7104221" y="103346"/>
                  </a:lnTo>
                  <a:cubicBezTo>
                    <a:pt x="7103269" y="104299"/>
                    <a:pt x="7102317" y="104299"/>
                    <a:pt x="7101364" y="105251"/>
                  </a:cubicBezTo>
                  <a:lnTo>
                    <a:pt x="7085171" y="96679"/>
                  </a:lnTo>
                  <a:lnTo>
                    <a:pt x="7101364" y="85249"/>
                  </a:lnTo>
                  <a:close/>
                  <a:moveTo>
                    <a:pt x="7100412" y="106204"/>
                  </a:moveTo>
                  <a:cubicBezTo>
                    <a:pt x="7094696" y="110014"/>
                    <a:pt x="7089934" y="113824"/>
                    <a:pt x="7084219" y="117634"/>
                  </a:cubicBezTo>
                  <a:lnTo>
                    <a:pt x="7082314" y="97631"/>
                  </a:lnTo>
                  <a:lnTo>
                    <a:pt x="7100412" y="106204"/>
                  </a:lnTo>
                  <a:close/>
                  <a:moveTo>
                    <a:pt x="7081362" y="99536"/>
                  </a:moveTo>
                  <a:lnTo>
                    <a:pt x="7083267" y="118586"/>
                  </a:lnTo>
                  <a:lnTo>
                    <a:pt x="7078504" y="101441"/>
                  </a:lnTo>
                  <a:lnTo>
                    <a:pt x="7081362" y="99536"/>
                  </a:lnTo>
                  <a:close/>
                  <a:moveTo>
                    <a:pt x="7077551" y="102394"/>
                  </a:moveTo>
                  <a:lnTo>
                    <a:pt x="7082314" y="119539"/>
                  </a:lnTo>
                  <a:cubicBezTo>
                    <a:pt x="7081362" y="120491"/>
                    <a:pt x="7080409" y="121444"/>
                    <a:pt x="7079456" y="121444"/>
                  </a:cubicBezTo>
                  <a:lnTo>
                    <a:pt x="7062312" y="114776"/>
                  </a:lnTo>
                  <a:lnTo>
                    <a:pt x="7077551" y="102394"/>
                  </a:lnTo>
                  <a:close/>
                  <a:moveTo>
                    <a:pt x="7077551" y="124301"/>
                  </a:moveTo>
                  <a:cubicBezTo>
                    <a:pt x="7072789" y="128111"/>
                    <a:pt x="7068026" y="132874"/>
                    <a:pt x="7063264" y="137636"/>
                  </a:cubicBezTo>
                  <a:lnTo>
                    <a:pt x="7060406" y="118586"/>
                  </a:lnTo>
                  <a:lnTo>
                    <a:pt x="7077551" y="124301"/>
                  </a:lnTo>
                  <a:close/>
                  <a:moveTo>
                    <a:pt x="7058501" y="118586"/>
                  </a:moveTo>
                  <a:lnTo>
                    <a:pt x="7062312" y="137636"/>
                  </a:lnTo>
                  <a:cubicBezTo>
                    <a:pt x="7062312" y="137636"/>
                    <a:pt x="7062312" y="137636"/>
                    <a:pt x="7062312" y="137636"/>
                  </a:cubicBezTo>
                  <a:lnTo>
                    <a:pt x="7055644" y="121444"/>
                  </a:lnTo>
                  <a:lnTo>
                    <a:pt x="7058501" y="118586"/>
                  </a:lnTo>
                  <a:close/>
                  <a:moveTo>
                    <a:pt x="7054692" y="123349"/>
                  </a:moveTo>
                  <a:lnTo>
                    <a:pt x="7060406" y="139541"/>
                  </a:lnTo>
                  <a:cubicBezTo>
                    <a:pt x="7059454" y="140494"/>
                    <a:pt x="7058501" y="141446"/>
                    <a:pt x="7058501" y="142399"/>
                  </a:cubicBezTo>
                  <a:lnTo>
                    <a:pt x="7041356" y="137636"/>
                  </a:lnTo>
                  <a:lnTo>
                    <a:pt x="7054692" y="123349"/>
                  </a:lnTo>
                  <a:close/>
                  <a:moveTo>
                    <a:pt x="7056596" y="143351"/>
                  </a:moveTo>
                  <a:cubicBezTo>
                    <a:pt x="7051834" y="148114"/>
                    <a:pt x="7048024" y="152876"/>
                    <a:pt x="7043262" y="157639"/>
                  </a:cubicBezTo>
                  <a:lnTo>
                    <a:pt x="7038499" y="138589"/>
                  </a:lnTo>
                  <a:lnTo>
                    <a:pt x="7056596" y="143351"/>
                  </a:lnTo>
                  <a:close/>
                  <a:moveTo>
                    <a:pt x="7037546" y="140494"/>
                  </a:moveTo>
                  <a:lnTo>
                    <a:pt x="7042309" y="159544"/>
                  </a:lnTo>
                  <a:cubicBezTo>
                    <a:pt x="7042309" y="159544"/>
                    <a:pt x="7042309" y="159544"/>
                    <a:pt x="7042309" y="159544"/>
                  </a:cubicBezTo>
                  <a:lnTo>
                    <a:pt x="7034689" y="144304"/>
                  </a:lnTo>
                  <a:lnTo>
                    <a:pt x="7037546" y="140494"/>
                  </a:lnTo>
                  <a:close/>
                  <a:moveTo>
                    <a:pt x="7033737" y="145256"/>
                  </a:moveTo>
                  <a:lnTo>
                    <a:pt x="7041356" y="160496"/>
                  </a:lnTo>
                  <a:cubicBezTo>
                    <a:pt x="7040404" y="161449"/>
                    <a:pt x="7040404" y="162401"/>
                    <a:pt x="7039451" y="163354"/>
                  </a:cubicBezTo>
                  <a:lnTo>
                    <a:pt x="7022306" y="160496"/>
                  </a:lnTo>
                  <a:lnTo>
                    <a:pt x="7033737" y="145256"/>
                  </a:lnTo>
                  <a:close/>
                  <a:moveTo>
                    <a:pt x="7038499" y="165259"/>
                  </a:moveTo>
                  <a:cubicBezTo>
                    <a:pt x="7034689" y="170021"/>
                    <a:pt x="7030879" y="175736"/>
                    <a:pt x="7027069" y="180499"/>
                  </a:cubicBezTo>
                  <a:lnTo>
                    <a:pt x="7020401" y="162401"/>
                  </a:lnTo>
                  <a:lnTo>
                    <a:pt x="7038499" y="165259"/>
                  </a:lnTo>
                  <a:close/>
                  <a:moveTo>
                    <a:pt x="7019449" y="164306"/>
                  </a:moveTo>
                  <a:lnTo>
                    <a:pt x="7026117" y="182404"/>
                  </a:lnTo>
                  <a:cubicBezTo>
                    <a:pt x="7026117" y="182404"/>
                    <a:pt x="7026117" y="182404"/>
                    <a:pt x="7026117" y="182404"/>
                  </a:cubicBezTo>
                  <a:lnTo>
                    <a:pt x="7017544" y="168116"/>
                  </a:lnTo>
                  <a:lnTo>
                    <a:pt x="7019449" y="164306"/>
                  </a:lnTo>
                  <a:close/>
                  <a:moveTo>
                    <a:pt x="7015639" y="170021"/>
                  </a:moveTo>
                  <a:lnTo>
                    <a:pt x="7024212" y="184309"/>
                  </a:lnTo>
                  <a:cubicBezTo>
                    <a:pt x="7023259" y="185261"/>
                    <a:pt x="7023259" y="186214"/>
                    <a:pt x="7022306" y="187166"/>
                  </a:cubicBezTo>
                  <a:lnTo>
                    <a:pt x="7005162" y="186214"/>
                  </a:lnTo>
                  <a:lnTo>
                    <a:pt x="7015639" y="170021"/>
                  </a:lnTo>
                  <a:close/>
                  <a:moveTo>
                    <a:pt x="7022306" y="189071"/>
                  </a:moveTo>
                  <a:cubicBezTo>
                    <a:pt x="7018496" y="194786"/>
                    <a:pt x="7015639" y="199549"/>
                    <a:pt x="7012781" y="205264"/>
                  </a:cubicBezTo>
                  <a:lnTo>
                    <a:pt x="7004209" y="188119"/>
                  </a:lnTo>
                  <a:lnTo>
                    <a:pt x="7022306" y="189071"/>
                  </a:lnTo>
                  <a:close/>
                  <a:moveTo>
                    <a:pt x="7003256" y="189071"/>
                  </a:moveTo>
                  <a:lnTo>
                    <a:pt x="7011829" y="206216"/>
                  </a:lnTo>
                  <a:cubicBezTo>
                    <a:pt x="7011829" y="206216"/>
                    <a:pt x="7011829" y="206216"/>
                    <a:pt x="7011829" y="206216"/>
                  </a:cubicBezTo>
                  <a:lnTo>
                    <a:pt x="7001351" y="192881"/>
                  </a:lnTo>
                  <a:lnTo>
                    <a:pt x="7003256" y="189071"/>
                  </a:lnTo>
                  <a:close/>
                  <a:moveTo>
                    <a:pt x="7000399" y="195739"/>
                  </a:moveTo>
                  <a:lnTo>
                    <a:pt x="7010876" y="209074"/>
                  </a:lnTo>
                  <a:cubicBezTo>
                    <a:pt x="7009924" y="210026"/>
                    <a:pt x="7009924" y="210979"/>
                    <a:pt x="7008971" y="211931"/>
                  </a:cubicBezTo>
                  <a:lnTo>
                    <a:pt x="6991826" y="211931"/>
                  </a:lnTo>
                  <a:lnTo>
                    <a:pt x="7000399" y="195739"/>
                  </a:lnTo>
                  <a:close/>
                  <a:moveTo>
                    <a:pt x="7008019" y="213836"/>
                  </a:moveTo>
                  <a:cubicBezTo>
                    <a:pt x="7005162" y="219551"/>
                    <a:pt x="7002304" y="225266"/>
                    <a:pt x="7000399" y="230981"/>
                  </a:cubicBezTo>
                  <a:lnTo>
                    <a:pt x="6990874" y="214789"/>
                  </a:lnTo>
                  <a:lnTo>
                    <a:pt x="7008019" y="213836"/>
                  </a:lnTo>
                  <a:close/>
                  <a:moveTo>
                    <a:pt x="6989921" y="215741"/>
                  </a:moveTo>
                  <a:lnTo>
                    <a:pt x="6999446" y="231934"/>
                  </a:lnTo>
                  <a:lnTo>
                    <a:pt x="6999446" y="232886"/>
                  </a:lnTo>
                  <a:lnTo>
                    <a:pt x="6988017" y="221456"/>
                  </a:lnTo>
                  <a:lnTo>
                    <a:pt x="6989921" y="215741"/>
                  </a:lnTo>
                  <a:close/>
                  <a:moveTo>
                    <a:pt x="6988017" y="222409"/>
                  </a:moveTo>
                  <a:lnTo>
                    <a:pt x="6999446" y="233839"/>
                  </a:lnTo>
                  <a:cubicBezTo>
                    <a:pt x="6999446" y="234791"/>
                    <a:pt x="6998494" y="235744"/>
                    <a:pt x="6998494" y="237649"/>
                  </a:cubicBezTo>
                  <a:lnTo>
                    <a:pt x="6981349" y="239554"/>
                  </a:lnTo>
                  <a:lnTo>
                    <a:pt x="6988017" y="222409"/>
                  </a:lnTo>
                  <a:close/>
                  <a:moveTo>
                    <a:pt x="6997542" y="239554"/>
                  </a:moveTo>
                  <a:cubicBezTo>
                    <a:pt x="6995637" y="245269"/>
                    <a:pt x="6992779" y="250984"/>
                    <a:pt x="6991826" y="256699"/>
                  </a:cubicBezTo>
                  <a:lnTo>
                    <a:pt x="6981349" y="241459"/>
                  </a:lnTo>
                  <a:lnTo>
                    <a:pt x="6997542" y="239554"/>
                  </a:lnTo>
                  <a:close/>
                  <a:moveTo>
                    <a:pt x="6990874" y="258604"/>
                  </a:moveTo>
                  <a:cubicBezTo>
                    <a:pt x="6990874" y="258604"/>
                    <a:pt x="6990874" y="258604"/>
                    <a:pt x="6990874" y="258604"/>
                  </a:cubicBezTo>
                  <a:lnTo>
                    <a:pt x="6978492" y="249079"/>
                  </a:lnTo>
                  <a:lnTo>
                    <a:pt x="6980396" y="244316"/>
                  </a:lnTo>
                  <a:lnTo>
                    <a:pt x="6990874" y="258604"/>
                  </a:lnTo>
                  <a:close/>
                  <a:moveTo>
                    <a:pt x="6972776" y="235744"/>
                  </a:moveTo>
                  <a:lnTo>
                    <a:pt x="6978492" y="228124"/>
                  </a:lnTo>
                  <a:lnTo>
                    <a:pt x="6977539" y="237649"/>
                  </a:lnTo>
                  <a:lnTo>
                    <a:pt x="6976587" y="239554"/>
                  </a:lnTo>
                  <a:lnTo>
                    <a:pt x="6970871" y="239554"/>
                  </a:lnTo>
                  <a:lnTo>
                    <a:pt x="6972776" y="235744"/>
                  </a:lnTo>
                  <a:close/>
                  <a:moveTo>
                    <a:pt x="6971824" y="271939"/>
                  </a:moveTo>
                  <a:lnTo>
                    <a:pt x="6984206" y="285274"/>
                  </a:lnTo>
                  <a:cubicBezTo>
                    <a:pt x="6984206" y="285274"/>
                    <a:pt x="6984206" y="285274"/>
                    <a:pt x="6984206" y="286226"/>
                  </a:cubicBezTo>
                  <a:lnTo>
                    <a:pt x="6970871" y="277654"/>
                  </a:lnTo>
                  <a:lnTo>
                    <a:pt x="6971824" y="271939"/>
                  </a:lnTo>
                  <a:close/>
                  <a:moveTo>
                    <a:pt x="6970871" y="279559"/>
                  </a:moveTo>
                  <a:lnTo>
                    <a:pt x="6984206" y="288131"/>
                  </a:lnTo>
                  <a:cubicBezTo>
                    <a:pt x="6984206" y="289084"/>
                    <a:pt x="6984206" y="290036"/>
                    <a:pt x="6983254" y="291941"/>
                  </a:cubicBezTo>
                  <a:lnTo>
                    <a:pt x="6968014" y="296704"/>
                  </a:lnTo>
                  <a:lnTo>
                    <a:pt x="6970871" y="279559"/>
                  </a:lnTo>
                  <a:close/>
                  <a:moveTo>
                    <a:pt x="6967062" y="276701"/>
                  </a:moveTo>
                  <a:lnTo>
                    <a:pt x="6967062" y="276701"/>
                  </a:lnTo>
                  <a:lnTo>
                    <a:pt x="6964204" y="293846"/>
                  </a:lnTo>
                  <a:lnTo>
                    <a:pt x="6962299" y="284321"/>
                  </a:lnTo>
                  <a:lnTo>
                    <a:pt x="6967062" y="276701"/>
                  </a:lnTo>
                  <a:close/>
                  <a:moveTo>
                    <a:pt x="6962299" y="273844"/>
                  </a:moveTo>
                  <a:lnTo>
                    <a:pt x="6967062" y="277654"/>
                  </a:lnTo>
                  <a:lnTo>
                    <a:pt x="6963251" y="285274"/>
                  </a:lnTo>
                  <a:lnTo>
                    <a:pt x="6961346" y="276701"/>
                  </a:lnTo>
                  <a:lnTo>
                    <a:pt x="6962299" y="273844"/>
                  </a:lnTo>
                  <a:close/>
                  <a:moveTo>
                    <a:pt x="6958489" y="295751"/>
                  </a:moveTo>
                  <a:lnTo>
                    <a:pt x="6963251" y="286226"/>
                  </a:lnTo>
                  <a:lnTo>
                    <a:pt x="6965156" y="295751"/>
                  </a:lnTo>
                  <a:lnTo>
                    <a:pt x="6965156" y="297656"/>
                  </a:lnTo>
                  <a:lnTo>
                    <a:pt x="6958489" y="298609"/>
                  </a:lnTo>
                  <a:lnTo>
                    <a:pt x="6958489" y="295751"/>
                  </a:lnTo>
                  <a:close/>
                  <a:moveTo>
                    <a:pt x="6960394" y="336709"/>
                  </a:moveTo>
                  <a:lnTo>
                    <a:pt x="6958489" y="345281"/>
                  </a:lnTo>
                  <a:lnTo>
                    <a:pt x="6954679" y="336709"/>
                  </a:lnTo>
                  <a:lnTo>
                    <a:pt x="6954679" y="333851"/>
                  </a:lnTo>
                  <a:lnTo>
                    <a:pt x="6960394" y="336709"/>
                  </a:lnTo>
                  <a:close/>
                  <a:moveTo>
                    <a:pt x="6954679" y="337661"/>
                  </a:moveTo>
                  <a:lnTo>
                    <a:pt x="6957537" y="345281"/>
                  </a:lnTo>
                  <a:lnTo>
                    <a:pt x="6954679" y="354806"/>
                  </a:lnTo>
                  <a:lnTo>
                    <a:pt x="6954679" y="337661"/>
                  </a:lnTo>
                  <a:close/>
                  <a:moveTo>
                    <a:pt x="6955631" y="359569"/>
                  </a:moveTo>
                  <a:lnTo>
                    <a:pt x="6955631" y="356711"/>
                  </a:lnTo>
                  <a:lnTo>
                    <a:pt x="6958489" y="346234"/>
                  </a:lnTo>
                  <a:lnTo>
                    <a:pt x="6962299" y="355759"/>
                  </a:lnTo>
                  <a:lnTo>
                    <a:pt x="6962299" y="357664"/>
                  </a:lnTo>
                  <a:lnTo>
                    <a:pt x="6960394" y="358616"/>
                  </a:lnTo>
                  <a:lnTo>
                    <a:pt x="6955631" y="359569"/>
                  </a:lnTo>
                  <a:close/>
                  <a:moveTo>
                    <a:pt x="6959442" y="393859"/>
                  </a:moveTo>
                  <a:lnTo>
                    <a:pt x="6966109" y="394811"/>
                  </a:lnTo>
                  <a:lnTo>
                    <a:pt x="6965156" y="403384"/>
                  </a:lnTo>
                  <a:lnTo>
                    <a:pt x="6959442" y="395764"/>
                  </a:lnTo>
                  <a:lnTo>
                    <a:pt x="6959442" y="393859"/>
                  </a:lnTo>
                  <a:close/>
                  <a:moveTo>
                    <a:pt x="6960394" y="397669"/>
                  </a:moveTo>
                  <a:lnTo>
                    <a:pt x="6965156" y="405289"/>
                  </a:lnTo>
                  <a:lnTo>
                    <a:pt x="6964204" y="415766"/>
                  </a:lnTo>
                  <a:lnTo>
                    <a:pt x="6960394" y="397669"/>
                  </a:lnTo>
                  <a:close/>
                  <a:moveTo>
                    <a:pt x="6952774" y="466249"/>
                  </a:moveTo>
                  <a:cubicBezTo>
                    <a:pt x="6947059" y="466249"/>
                    <a:pt x="6949917" y="454819"/>
                    <a:pt x="6951821" y="449104"/>
                  </a:cubicBezTo>
                  <a:cubicBezTo>
                    <a:pt x="6953726" y="451009"/>
                    <a:pt x="6956584" y="451961"/>
                    <a:pt x="6958489" y="451961"/>
                  </a:cubicBezTo>
                  <a:cubicBezTo>
                    <a:pt x="6963251" y="451961"/>
                    <a:pt x="6967062" y="449104"/>
                    <a:pt x="6968967" y="445294"/>
                  </a:cubicBezTo>
                  <a:lnTo>
                    <a:pt x="6968967" y="445294"/>
                  </a:lnTo>
                  <a:lnTo>
                    <a:pt x="6970871" y="452914"/>
                  </a:lnTo>
                  <a:lnTo>
                    <a:pt x="6983254" y="480536"/>
                  </a:lnTo>
                  <a:lnTo>
                    <a:pt x="6986112" y="485299"/>
                  </a:lnTo>
                  <a:lnTo>
                    <a:pt x="6986112" y="485299"/>
                  </a:lnTo>
                  <a:lnTo>
                    <a:pt x="6984206" y="485299"/>
                  </a:lnTo>
                  <a:lnTo>
                    <a:pt x="6981349" y="486251"/>
                  </a:lnTo>
                  <a:cubicBezTo>
                    <a:pt x="6976587" y="487204"/>
                    <a:pt x="6972776" y="491966"/>
                    <a:pt x="6972776" y="496729"/>
                  </a:cubicBezTo>
                  <a:cubicBezTo>
                    <a:pt x="6972776" y="502444"/>
                    <a:pt x="6977539" y="508159"/>
                    <a:pt x="6984206" y="508159"/>
                  </a:cubicBezTo>
                  <a:cubicBezTo>
                    <a:pt x="6989921" y="508159"/>
                    <a:pt x="6993731" y="504349"/>
                    <a:pt x="6994684" y="499586"/>
                  </a:cubicBezTo>
                  <a:lnTo>
                    <a:pt x="6998494" y="507206"/>
                  </a:lnTo>
                  <a:lnTo>
                    <a:pt x="7015639" y="531971"/>
                  </a:lnTo>
                  <a:lnTo>
                    <a:pt x="7019449" y="536734"/>
                  </a:lnTo>
                  <a:lnTo>
                    <a:pt x="7013734" y="539591"/>
                  </a:lnTo>
                  <a:lnTo>
                    <a:pt x="7012781" y="541496"/>
                  </a:lnTo>
                  <a:cubicBezTo>
                    <a:pt x="7009924" y="543401"/>
                    <a:pt x="7008019" y="546259"/>
                    <a:pt x="7008019" y="550069"/>
                  </a:cubicBezTo>
                  <a:cubicBezTo>
                    <a:pt x="7008019" y="555784"/>
                    <a:pt x="7012781" y="561499"/>
                    <a:pt x="7019449" y="561499"/>
                  </a:cubicBezTo>
                  <a:cubicBezTo>
                    <a:pt x="7026117" y="561499"/>
                    <a:pt x="7030879" y="556736"/>
                    <a:pt x="7030879" y="550069"/>
                  </a:cubicBezTo>
                  <a:cubicBezTo>
                    <a:pt x="7030879" y="550069"/>
                    <a:pt x="7030879" y="550069"/>
                    <a:pt x="7030879" y="550069"/>
                  </a:cubicBezTo>
                  <a:lnTo>
                    <a:pt x="7036594" y="556736"/>
                  </a:lnTo>
                  <a:lnTo>
                    <a:pt x="7058501" y="577691"/>
                  </a:lnTo>
                  <a:lnTo>
                    <a:pt x="7063264" y="581501"/>
                  </a:lnTo>
                  <a:lnTo>
                    <a:pt x="7061359" y="582454"/>
                  </a:lnTo>
                  <a:lnTo>
                    <a:pt x="7059454" y="583406"/>
                  </a:lnTo>
                  <a:lnTo>
                    <a:pt x="7058501" y="585311"/>
                  </a:lnTo>
                  <a:cubicBezTo>
                    <a:pt x="7055644" y="587216"/>
                    <a:pt x="7053739" y="590074"/>
                    <a:pt x="7053739" y="593884"/>
                  </a:cubicBezTo>
                  <a:cubicBezTo>
                    <a:pt x="7053739" y="599599"/>
                    <a:pt x="7058501" y="605314"/>
                    <a:pt x="7065169" y="605314"/>
                  </a:cubicBezTo>
                  <a:cubicBezTo>
                    <a:pt x="7071837" y="605314"/>
                    <a:pt x="7076599" y="600551"/>
                    <a:pt x="7076599" y="593884"/>
                  </a:cubicBezTo>
                  <a:cubicBezTo>
                    <a:pt x="7076599" y="592931"/>
                    <a:pt x="7076599" y="591979"/>
                    <a:pt x="7075646" y="591026"/>
                  </a:cubicBezTo>
                  <a:lnTo>
                    <a:pt x="7082314" y="596741"/>
                  </a:lnTo>
                  <a:lnTo>
                    <a:pt x="7107079" y="612934"/>
                  </a:lnTo>
                  <a:lnTo>
                    <a:pt x="7107079" y="612934"/>
                  </a:lnTo>
                  <a:cubicBezTo>
                    <a:pt x="7106126" y="612934"/>
                    <a:pt x="7106126" y="612934"/>
                    <a:pt x="7105174" y="612934"/>
                  </a:cubicBezTo>
                  <a:cubicBezTo>
                    <a:pt x="7099459" y="612934"/>
                    <a:pt x="7095649" y="616744"/>
                    <a:pt x="7095649" y="622459"/>
                  </a:cubicBezTo>
                  <a:cubicBezTo>
                    <a:pt x="7095649" y="627221"/>
                    <a:pt x="7100412" y="631984"/>
                    <a:pt x="7105174" y="631984"/>
                  </a:cubicBezTo>
                  <a:cubicBezTo>
                    <a:pt x="7110889" y="631984"/>
                    <a:pt x="7114699" y="628174"/>
                    <a:pt x="7114699" y="622459"/>
                  </a:cubicBezTo>
                  <a:cubicBezTo>
                    <a:pt x="7114699" y="620554"/>
                    <a:pt x="7113746" y="617696"/>
                    <a:pt x="7112794" y="616744"/>
                  </a:cubicBezTo>
                  <a:lnTo>
                    <a:pt x="7167087" y="637699"/>
                  </a:lnTo>
                  <a:cubicBezTo>
                    <a:pt x="7167087" y="637699"/>
                    <a:pt x="7167087" y="637699"/>
                    <a:pt x="7167087" y="637699"/>
                  </a:cubicBezTo>
                  <a:cubicBezTo>
                    <a:pt x="7167087" y="637699"/>
                    <a:pt x="7167087" y="637699"/>
                    <a:pt x="7167087" y="637699"/>
                  </a:cubicBezTo>
                  <a:cubicBezTo>
                    <a:pt x="7161371" y="637699"/>
                    <a:pt x="7157562" y="641509"/>
                    <a:pt x="7157562" y="647224"/>
                  </a:cubicBezTo>
                  <a:cubicBezTo>
                    <a:pt x="7157562" y="651034"/>
                    <a:pt x="7159467" y="653891"/>
                    <a:pt x="7162324" y="655796"/>
                  </a:cubicBezTo>
                  <a:cubicBezTo>
                    <a:pt x="7153751" y="686276"/>
                    <a:pt x="7146131" y="716756"/>
                    <a:pt x="7139464" y="739616"/>
                  </a:cubicBezTo>
                  <a:cubicBezTo>
                    <a:pt x="7138512" y="744379"/>
                    <a:pt x="7139464" y="749141"/>
                    <a:pt x="7138512" y="753904"/>
                  </a:cubicBezTo>
                  <a:lnTo>
                    <a:pt x="6951821" y="753904"/>
                  </a:lnTo>
                  <a:cubicBezTo>
                    <a:pt x="6951821" y="749141"/>
                    <a:pt x="6951821" y="745331"/>
                    <a:pt x="6951821" y="744379"/>
                  </a:cubicBezTo>
                  <a:cubicBezTo>
                    <a:pt x="6945154" y="745331"/>
                    <a:pt x="6943249" y="744379"/>
                    <a:pt x="6937534" y="745331"/>
                  </a:cubicBezTo>
                  <a:cubicBezTo>
                    <a:pt x="6936581" y="736759"/>
                    <a:pt x="6937534" y="716756"/>
                    <a:pt x="6936581" y="711041"/>
                  </a:cubicBezTo>
                  <a:cubicBezTo>
                    <a:pt x="6948012" y="705326"/>
                    <a:pt x="6948964" y="712946"/>
                    <a:pt x="6957537" y="706279"/>
                  </a:cubicBezTo>
                  <a:cubicBezTo>
                    <a:pt x="6970871" y="701516"/>
                    <a:pt x="6988017" y="680561"/>
                    <a:pt x="7004209" y="669131"/>
                  </a:cubicBezTo>
                  <a:cubicBezTo>
                    <a:pt x="7007067" y="663416"/>
                    <a:pt x="7008019" y="652939"/>
                    <a:pt x="7009924" y="648176"/>
                  </a:cubicBezTo>
                  <a:cubicBezTo>
                    <a:pt x="6997542" y="650081"/>
                    <a:pt x="6986112" y="651986"/>
                    <a:pt x="6973729" y="653891"/>
                  </a:cubicBezTo>
                  <a:cubicBezTo>
                    <a:pt x="6963251" y="655796"/>
                    <a:pt x="6954679" y="653891"/>
                    <a:pt x="6948964" y="653891"/>
                  </a:cubicBezTo>
                  <a:cubicBezTo>
                    <a:pt x="6948012" y="650081"/>
                    <a:pt x="6949917" y="644366"/>
                    <a:pt x="6948012" y="640556"/>
                  </a:cubicBezTo>
                  <a:cubicBezTo>
                    <a:pt x="6941344" y="642461"/>
                    <a:pt x="6941344" y="641509"/>
                    <a:pt x="6937534" y="640556"/>
                  </a:cubicBezTo>
                  <a:cubicBezTo>
                    <a:pt x="6935629" y="636746"/>
                    <a:pt x="6936581" y="628174"/>
                    <a:pt x="6937534" y="621506"/>
                  </a:cubicBezTo>
                  <a:cubicBezTo>
                    <a:pt x="6944201" y="607219"/>
                    <a:pt x="6967062" y="576739"/>
                    <a:pt x="6979444" y="567214"/>
                  </a:cubicBezTo>
                  <a:cubicBezTo>
                    <a:pt x="6979444" y="567214"/>
                    <a:pt x="6981349" y="559594"/>
                    <a:pt x="6985159" y="544354"/>
                  </a:cubicBezTo>
                  <a:cubicBezTo>
                    <a:pt x="6965156" y="555784"/>
                    <a:pt x="6938487" y="556736"/>
                    <a:pt x="6924199" y="557689"/>
                  </a:cubicBezTo>
                  <a:cubicBezTo>
                    <a:pt x="6923246" y="552926"/>
                    <a:pt x="6923246" y="550069"/>
                    <a:pt x="6922294" y="546259"/>
                  </a:cubicBezTo>
                  <a:cubicBezTo>
                    <a:pt x="6901339" y="532924"/>
                    <a:pt x="6939439" y="470059"/>
                    <a:pt x="6952774" y="466249"/>
                  </a:cubicBezTo>
                  <a:close/>
                  <a:moveTo>
                    <a:pt x="6567964" y="709136"/>
                  </a:moveTo>
                  <a:cubicBezTo>
                    <a:pt x="6567964" y="716756"/>
                    <a:pt x="6567012" y="724376"/>
                    <a:pt x="6567012" y="738664"/>
                  </a:cubicBezTo>
                  <a:cubicBezTo>
                    <a:pt x="6564154" y="741521"/>
                    <a:pt x="6552724" y="737711"/>
                    <a:pt x="6549867" y="739616"/>
                  </a:cubicBezTo>
                  <a:cubicBezTo>
                    <a:pt x="6549867" y="741521"/>
                    <a:pt x="6549867" y="745331"/>
                    <a:pt x="6549867" y="751046"/>
                  </a:cubicBezTo>
                  <a:lnTo>
                    <a:pt x="6489859" y="751046"/>
                  </a:lnTo>
                  <a:cubicBezTo>
                    <a:pt x="6489859" y="724376"/>
                    <a:pt x="6490812" y="696754"/>
                    <a:pt x="6490812" y="670084"/>
                  </a:cubicBezTo>
                  <a:cubicBezTo>
                    <a:pt x="6514624" y="684371"/>
                    <a:pt x="6551771" y="707231"/>
                    <a:pt x="6567964" y="709136"/>
                  </a:cubicBezTo>
                  <a:close/>
                  <a:moveTo>
                    <a:pt x="6490812" y="663416"/>
                  </a:moveTo>
                  <a:cubicBezTo>
                    <a:pt x="6490812" y="661511"/>
                    <a:pt x="6490812" y="660559"/>
                    <a:pt x="6490812" y="658654"/>
                  </a:cubicBezTo>
                  <a:cubicBezTo>
                    <a:pt x="6491764" y="660559"/>
                    <a:pt x="6491764" y="662464"/>
                    <a:pt x="6490812" y="663416"/>
                  </a:cubicBezTo>
                  <a:close/>
                  <a:moveTo>
                    <a:pt x="5770721" y="748189"/>
                  </a:moveTo>
                  <a:lnTo>
                    <a:pt x="5768817" y="748189"/>
                  </a:lnTo>
                  <a:lnTo>
                    <a:pt x="5768817" y="742474"/>
                  </a:lnTo>
                  <a:lnTo>
                    <a:pt x="5768817" y="741521"/>
                  </a:lnTo>
                  <a:lnTo>
                    <a:pt x="5768817" y="740569"/>
                  </a:lnTo>
                  <a:lnTo>
                    <a:pt x="5768817" y="739616"/>
                  </a:lnTo>
                  <a:lnTo>
                    <a:pt x="5768817" y="738664"/>
                  </a:lnTo>
                  <a:lnTo>
                    <a:pt x="5768817" y="737711"/>
                  </a:lnTo>
                  <a:lnTo>
                    <a:pt x="5768817" y="736759"/>
                  </a:lnTo>
                  <a:lnTo>
                    <a:pt x="5768817" y="735806"/>
                  </a:lnTo>
                  <a:lnTo>
                    <a:pt x="5768817" y="734854"/>
                  </a:lnTo>
                  <a:lnTo>
                    <a:pt x="5768817" y="733901"/>
                  </a:lnTo>
                  <a:lnTo>
                    <a:pt x="5768817" y="732949"/>
                  </a:lnTo>
                  <a:lnTo>
                    <a:pt x="5768817" y="731996"/>
                  </a:lnTo>
                  <a:lnTo>
                    <a:pt x="5768817" y="731044"/>
                  </a:lnTo>
                  <a:lnTo>
                    <a:pt x="5768817" y="730091"/>
                  </a:lnTo>
                  <a:lnTo>
                    <a:pt x="5768817" y="729139"/>
                  </a:lnTo>
                  <a:lnTo>
                    <a:pt x="5768817" y="728186"/>
                  </a:lnTo>
                  <a:lnTo>
                    <a:pt x="5768817" y="727234"/>
                  </a:lnTo>
                  <a:lnTo>
                    <a:pt x="5768817" y="726281"/>
                  </a:lnTo>
                  <a:lnTo>
                    <a:pt x="5768817" y="725329"/>
                  </a:lnTo>
                  <a:lnTo>
                    <a:pt x="5768817" y="724376"/>
                  </a:lnTo>
                  <a:lnTo>
                    <a:pt x="5768817" y="723424"/>
                  </a:lnTo>
                  <a:lnTo>
                    <a:pt x="5768817" y="722471"/>
                  </a:lnTo>
                  <a:lnTo>
                    <a:pt x="5768817" y="721519"/>
                  </a:lnTo>
                  <a:lnTo>
                    <a:pt x="5768817" y="720566"/>
                  </a:lnTo>
                  <a:lnTo>
                    <a:pt x="5768817" y="720566"/>
                  </a:lnTo>
                  <a:lnTo>
                    <a:pt x="5770721" y="720566"/>
                  </a:lnTo>
                  <a:lnTo>
                    <a:pt x="5770721" y="720566"/>
                  </a:lnTo>
                  <a:lnTo>
                    <a:pt x="5770721" y="709136"/>
                  </a:lnTo>
                  <a:lnTo>
                    <a:pt x="5767864" y="709136"/>
                  </a:lnTo>
                  <a:lnTo>
                    <a:pt x="5767864" y="707231"/>
                  </a:lnTo>
                  <a:lnTo>
                    <a:pt x="5767864" y="707231"/>
                  </a:lnTo>
                  <a:lnTo>
                    <a:pt x="5766912" y="707231"/>
                  </a:lnTo>
                  <a:lnTo>
                    <a:pt x="5765959" y="707231"/>
                  </a:lnTo>
                  <a:lnTo>
                    <a:pt x="5765006" y="707231"/>
                  </a:lnTo>
                  <a:lnTo>
                    <a:pt x="5763101" y="707231"/>
                  </a:lnTo>
                  <a:lnTo>
                    <a:pt x="5763101" y="697706"/>
                  </a:lnTo>
                  <a:lnTo>
                    <a:pt x="5767864" y="697706"/>
                  </a:lnTo>
                  <a:lnTo>
                    <a:pt x="5768817" y="697706"/>
                  </a:lnTo>
                  <a:lnTo>
                    <a:pt x="5772626" y="678656"/>
                  </a:lnTo>
                  <a:lnTo>
                    <a:pt x="5777389" y="678656"/>
                  </a:lnTo>
                  <a:lnTo>
                    <a:pt x="5777389" y="678656"/>
                  </a:lnTo>
                  <a:lnTo>
                    <a:pt x="5781199" y="675799"/>
                  </a:lnTo>
                  <a:lnTo>
                    <a:pt x="5787867" y="675799"/>
                  </a:lnTo>
                  <a:lnTo>
                    <a:pt x="5788819" y="675799"/>
                  </a:lnTo>
                  <a:lnTo>
                    <a:pt x="5791676" y="670084"/>
                  </a:lnTo>
                  <a:lnTo>
                    <a:pt x="5815489" y="670084"/>
                  </a:lnTo>
                  <a:lnTo>
                    <a:pt x="5815489" y="745331"/>
                  </a:lnTo>
                  <a:lnTo>
                    <a:pt x="5771674" y="745331"/>
                  </a:lnTo>
                  <a:lnTo>
                    <a:pt x="5770721" y="748189"/>
                  </a:lnTo>
                  <a:close/>
                </a:path>
              </a:pathLst>
            </a:custGeom>
            <a:grpFill/>
            <a:ln w="9525" cap="flat">
              <a:noFill/>
              <a:prstDash val="solid"/>
              <a:miter/>
            </a:ln>
          </p:spPr>
          <p:txBody>
            <a:bodyPr anchor="ctr"/>
            <a:lstStyle/>
            <a:p>
              <a:pPr algn="ctr"/>
            </a:p>
          </p:txBody>
        </p:sp>
        <p:sp>
          <p:nvSpPr>
            <p:cNvPr id="221" name="ïṣlíḋè"/>
            <p:cNvSpPr/>
            <p:nvPr/>
          </p:nvSpPr>
          <p:spPr>
            <a:xfrm>
              <a:off x="4488656" y="4236244"/>
              <a:ext cx="1857375" cy="371475"/>
            </a:xfrm>
            <a:custGeom>
              <a:avLst/>
              <a:gdLst>
                <a:gd name="connsiteX0" fmla="*/ 30004 w 1857375"/>
                <a:gd name="connsiteY0" fmla="*/ 7144 h 371475"/>
                <a:gd name="connsiteX1" fmla="*/ 401479 w 1857375"/>
                <a:gd name="connsiteY1" fmla="*/ 51911 h 371475"/>
                <a:gd name="connsiteX2" fmla="*/ 7144 w 1857375"/>
                <a:gd name="connsiteY2" fmla="*/ 105251 h 371475"/>
                <a:gd name="connsiteX3" fmla="*/ 603409 w 1857375"/>
                <a:gd name="connsiteY3" fmla="*/ 152876 h 371475"/>
                <a:gd name="connsiteX4" fmla="*/ 414814 w 1857375"/>
                <a:gd name="connsiteY4" fmla="*/ 188119 h 371475"/>
                <a:gd name="connsiteX5" fmla="*/ 1027271 w 1857375"/>
                <a:gd name="connsiteY5" fmla="*/ 273844 h 371475"/>
                <a:gd name="connsiteX6" fmla="*/ 633889 w 1857375"/>
                <a:gd name="connsiteY6" fmla="*/ 369094 h 371475"/>
                <a:gd name="connsiteX7" fmla="*/ 1614011 w 1857375"/>
                <a:gd name="connsiteY7" fmla="*/ 229076 h 371475"/>
                <a:gd name="connsiteX8" fmla="*/ 695801 w 1857375"/>
                <a:gd name="connsiteY8" fmla="*/ 194786 h 371475"/>
                <a:gd name="connsiteX9" fmla="*/ 1605439 w 1857375"/>
                <a:gd name="connsiteY9" fmla="*/ 130016 h 371475"/>
                <a:gd name="connsiteX10" fmla="*/ 423386 w 1857375"/>
                <a:gd name="connsiteY10" fmla="*/ 102394 h 371475"/>
                <a:gd name="connsiteX11" fmla="*/ 1858804 w 1857375"/>
                <a:gd name="connsiteY11" fmla="*/ 714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7375" h="371475">
                  <a:moveTo>
                    <a:pt x="30004" y="7144"/>
                  </a:moveTo>
                  <a:lnTo>
                    <a:pt x="401479" y="51911"/>
                  </a:lnTo>
                  <a:lnTo>
                    <a:pt x="7144" y="105251"/>
                  </a:lnTo>
                  <a:lnTo>
                    <a:pt x="603409" y="152876"/>
                  </a:lnTo>
                  <a:lnTo>
                    <a:pt x="414814" y="188119"/>
                  </a:lnTo>
                  <a:lnTo>
                    <a:pt x="1027271" y="273844"/>
                  </a:lnTo>
                  <a:lnTo>
                    <a:pt x="633889" y="369094"/>
                  </a:lnTo>
                  <a:lnTo>
                    <a:pt x="1614011" y="229076"/>
                  </a:lnTo>
                  <a:lnTo>
                    <a:pt x="695801" y="194786"/>
                  </a:lnTo>
                  <a:lnTo>
                    <a:pt x="1605439" y="130016"/>
                  </a:lnTo>
                  <a:lnTo>
                    <a:pt x="423386" y="102394"/>
                  </a:lnTo>
                  <a:lnTo>
                    <a:pt x="1858804" y="7144"/>
                  </a:lnTo>
                  <a:close/>
                </a:path>
              </a:pathLst>
            </a:custGeom>
            <a:grpFill/>
            <a:ln w="9525" cap="flat">
              <a:noFill/>
              <a:prstDash val="solid"/>
              <a:miter/>
            </a:ln>
          </p:spPr>
          <p:txBody>
            <a:bodyPr anchor="ctr"/>
            <a:lstStyle/>
            <a:p>
              <a:pPr algn="ctr"/>
            </a:p>
          </p:txBody>
        </p:sp>
      </p:grpSp>
      <p:pic>
        <p:nvPicPr>
          <p:cNvPr id="43" name="图片 42"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24882" t="47915" r="37964"/>
          <a:stretch>
            <a:fillRect/>
          </a:stretch>
        </p:blipFill>
        <p:spPr>
          <a:xfrm>
            <a:off x="276867" y="4715208"/>
            <a:ext cx="1467300" cy="1924326"/>
          </a:xfrm>
          <a:custGeom>
            <a:avLst/>
            <a:gdLst>
              <a:gd name="connsiteX0" fmla="*/ 1494682 w 2343123"/>
              <a:gd name="connsiteY0" fmla="*/ 0 h 3072944"/>
              <a:gd name="connsiteX1" fmla="*/ 0 w 2343123"/>
              <a:gd name="connsiteY1" fmla="*/ 0 h 3072944"/>
              <a:gd name="connsiteX2" fmla="*/ 0 w 2343123"/>
              <a:gd name="connsiteY2" fmla="*/ 3072944 h 3072944"/>
              <a:gd name="connsiteX3" fmla="*/ 1614221 w 2343123"/>
              <a:gd name="connsiteY3" fmla="*/ 3072944 h 3072944"/>
              <a:gd name="connsiteX4" fmla="*/ 1646377 w 2343123"/>
              <a:gd name="connsiteY4" fmla="*/ 3002624 h 3072944"/>
              <a:gd name="connsiteX5" fmla="*/ 1693882 w 2343123"/>
              <a:gd name="connsiteY5" fmla="*/ 2511374 h 3072944"/>
              <a:gd name="connsiteX6" fmla="*/ 1646377 w 2343123"/>
              <a:gd name="connsiteY6" fmla="*/ 2331249 h 3072944"/>
              <a:gd name="connsiteX7" fmla="*/ 1773058 w 2343123"/>
              <a:gd name="connsiteY7" fmla="*/ 1790874 h 3072944"/>
              <a:gd name="connsiteX8" fmla="*/ 1947244 w 2343123"/>
              <a:gd name="connsiteY8" fmla="*/ 1299624 h 3072944"/>
              <a:gd name="connsiteX9" fmla="*/ 1994750 w 2343123"/>
              <a:gd name="connsiteY9" fmla="*/ 1201374 h 3072944"/>
              <a:gd name="connsiteX10" fmla="*/ 2073926 w 2343123"/>
              <a:gd name="connsiteY10" fmla="*/ 1070373 h 3072944"/>
              <a:gd name="connsiteX11" fmla="*/ 2089761 w 2343123"/>
              <a:gd name="connsiteY11" fmla="*/ 1004874 h 3072944"/>
              <a:gd name="connsiteX12" fmla="*/ 2137266 w 2343123"/>
              <a:gd name="connsiteY12" fmla="*/ 873874 h 3072944"/>
              <a:gd name="connsiteX13" fmla="*/ 2343123 w 2343123"/>
              <a:gd name="connsiteY13" fmla="*/ 742873 h 3072944"/>
              <a:gd name="connsiteX14" fmla="*/ 2248112 w 2343123"/>
              <a:gd name="connsiteY14" fmla="*/ 677373 h 3072944"/>
              <a:gd name="connsiteX15" fmla="*/ 2168936 w 2343123"/>
              <a:gd name="connsiteY15" fmla="*/ 628249 h 3072944"/>
              <a:gd name="connsiteX16" fmla="*/ 2121431 w 2343123"/>
              <a:gd name="connsiteY16" fmla="*/ 611874 h 3072944"/>
              <a:gd name="connsiteX17" fmla="*/ 2026420 w 2343123"/>
              <a:gd name="connsiteY17" fmla="*/ 529998 h 3072944"/>
              <a:gd name="connsiteX18" fmla="*/ 1978915 w 2343123"/>
              <a:gd name="connsiteY18" fmla="*/ 497248 h 3072944"/>
              <a:gd name="connsiteX19" fmla="*/ 1931409 w 2343123"/>
              <a:gd name="connsiteY19" fmla="*/ 480874 h 3072944"/>
              <a:gd name="connsiteX20" fmla="*/ 1915574 w 2343123"/>
              <a:gd name="connsiteY20" fmla="*/ 431749 h 3072944"/>
              <a:gd name="connsiteX21" fmla="*/ 1852233 w 2343123"/>
              <a:gd name="connsiteY21" fmla="*/ 382623 h 3072944"/>
              <a:gd name="connsiteX22" fmla="*/ 1804728 w 2343123"/>
              <a:gd name="connsiteY22" fmla="*/ 349873 h 3072944"/>
              <a:gd name="connsiteX23" fmla="*/ 1725552 w 2343123"/>
              <a:gd name="connsiteY23" fmla="*/ 251623 h 3072944"/>
              <a:gd name="connsiteX24" fmla="*/ 1678047 w 2343123"/>
              <a:gd name="connsiteY24" fmla="*/ 218873 h 3072944"/>
              <a:gd name="connsiteX25" fmla="*/ 1630542 w 2343123"/>
              <a:gd name="connsiteY25" fmla="*/ 202498 h 3072944"/>
              <a:gd name="connsiteX26" fmla="*/ 1551366 w 2343123"/>
              <a:gd name="connsiteY26" fmla="*/ 87874 h 3072944"/>
              <a:gd name="connsiteX27" fmla="*/ 1496013 w 2343123"/>
              <a:gd name="connsiteY27" fmla="*/ 2135 h 30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3123" h="3072944">
                <a:moveTo>
                  <a:pt x="1494682" y="0"/>
                </a:moveTo>
                <a:lnTo>
                  <a:pt x="0" y="0"/>
                </a:lnTo>
                <a:lnTo>
                  <a:pt x="0" y="3072944"/>
                </a:lnTo>
                <a:lnTo>
                  <a:pt x="1614221" y="3072944"/>
                </a:lnTo>
                <a:lnTo>
                  <a:pt x="1646377" y="3002624"/>
                </a:lnTo>
                <a:lnTo>
                  <a:pt x="1693882" y="2511374"/>
                </a:lnTo>
                <a:cubicBezTo>
                  <a:pt x="1656283" y="2433614"/>
                  <a:pt x="1680608" y="2490538"/>
                  <a:pt x="1646377" y="2331249"/>
                </a:cubicBezTo>
                <a:lnTo>
                  <a:pt x="1773058" y="1790874"/>
                </a:lnTo>
                <a:lnTo>
                  <a:pt x="1947244" y="1299624"/>
                </a:lnTo>
                <a:cubicBezTo>
                  <a:pt x="1994304" y="1250960"/>
                  <a:pt x="1975294" y="1281851"/>
                  <a:pt x="1994750" y="1201374"/>
                </a:cubicBezTo>
                <a:cubicBezTo>
                  <a:pt x="2015937" y="1168510"/>
                  <a:pt x="2061192" y="1099999"/>
                  <a:pt x="2073926" y="1070373"/>
                </a:cubicBezTo>
                <a:cubicBezTo>
                  <a:pt x="2082764" y="1049808"/>
                  <a:pt x="2082879" y="1026224"/>
                  <a:pt x="2089761" y="1004874"/>
                </a:cubicBezTo>
                <a:cubicBezTo>
                  <a:pt x="2104023" y="960631"/>
                  <a:pt x="2121431" y="917540"/>
                  <a:pt x="2137266" y="873874"/>
                </a:cubicBezTo>
                <a:lnTo>
                  <a:pt x="2343123" y="742873"/>
                </a:lnTo>
                <a:cubicBezTo>
                  <a:pt x="2343123" y="742873"/>
                  <a:pt x="2280225" y="698505"/>
                  <a:pt x="2248112" y="677373"/>
                </a:cubicBezTo>
                <a:cubicBezTo>
                  <a:pt x="2222146" y="660286"/>
                  <a:pt x="2196466" y="642483"/>
                  <a:pt x="2168936" y="628249"/>
                </a:cubicBezTo>
                <a:cubicBezTo>
                  <a:pt x="2154006" y="620529"/>
                  <a:pt x="2135320" y="621448"/>
                  <a:pt x="2121431" y="611874"/>
                </a:cubicBezTo>
                <a:cubicBezTo>
                  <a:pt x="2087130" y="588227"/>
                  <a:pt x="2058961" y="556172"/>
                  <a:pt x="2026420" y="529998"/>
                </a:cubicBezTo>
                <a:cubicBezTo>
                  <a:pt x="2011398" y="517916"/>
                  <a:pt x="1995938" y="506050"/>
                  <a:pt x="1978915" y="497248"/>
                </a:cubicBezTo>
                <a:cubicBezTo>
                  <a:pt x="1963985" y="489530"/>
                  <a:pt x="1943212" y="493079"/>
                  <a:pt x="1931409" y="480874"/>
                </a:cubicBezTo>
                <a:cubicBezTo>
                  <a:pt x="1919607" y="468669"/>
                  <a:pt x="1920853" y="448124"/>
                  <a:pt x="1915574" y="431749"/>
                </a:cubicBezTo>
                <a:cubicBezTo>
                  <a:pt x="1894461" y="415373"/>
                  <a:pt x="1873710" y="398486"/>
                  <a:pt x="1852233" y="382623"/>
                </a:cubicBezTo>
                <a:cubicBezTo>
                  <a:pt x="1836747" y="371184"/>
                  <a:pt x="1819349" y="362472"/>
                  <a:pt x="1804728" y="349873"/>
                </a:cubicBezTo>
                <a:cubicBezTo>
                  <a:pt x="1759006" y="310473"/>
                  <a:pt x="1756692" y="299926"/>
                  <a:pt x="1725552" y="251623"/>
                </a:cubicBezTo>
                <a:cubicBezTo>
                  <a:pt x="1709718" y="240707"/>
                  <a:pt x="1695070" y="227675"/>
                  <a:pt x="1678047" y="218873"/>
                </a:cubicBezTo>
                <a:cubicBezTo>
                  <a:pt x="1663117" y="211155"/>
                  <a:pt x="1644430" y="212074"/>
                  <a:pt x="1630542" y="202498"/>
                </a:cubicBezTo>
                <a:cubicBezTo>
                  <a:pt x="1574562" y="163906"/>
                  <a:pt x="1584390" y="144790"/>
                  <a:pt x="1551366" y="87874"/>
                </a:cubicBezTo>
                <a:cubicBezTo>
                  <a:pt x="1546458" y="79414"/>
                  <a:pt x="1521247" y="41495"/>
                  <a:pt x="1496013" y="2135"/>
                </a:cubicBezTo>
                <a:close/>
              </a:path>
            </a:pathLst>
          </a:custGeom>
        </p:spPr>
      </p:pic>
      <p:sp>
        <p:nvSpPr>
          <p:cNvPr id="8" name="矩形 7"/>
          <p:cNvSpPr/>
          <p:nvPr/>
        </p:nvSpPr>
        <p:spPr>
          <a:xfrm>
            <a:off x="266700" y="217829"/>
            <a:ext cx="11658600" cy="6422343"/>
          </a:xfrm>
          <a:prstGeom prst="rect">
            <a:avLst/>
          </a:prstGeom>
          <a:no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0" name="图片 9" descr="图片包含 游戏机&#10;&#10;描述已自动生成"/>
          <p:cNvPicPr>
            <a:picLocks noChangeAspect="1"/>
          </p:cNvPicPr>
          <p:nvPr/>
        </p:nvPicPr>
        <p:blipFill rotWithShape="1">
          <a:blip r:embed="rId2">
            <a:extLst>
              <a:ext uri="{28A0092B-C50C-407E-A947-70E740481C1C}">
                <a14:useLocalDpi xmlns:a14="http://schemas.microsoft.com/office/drawing/2010/main" val="0"/>
              </a:ext>
            </a:extLst>
          </a:blip>
          <a:srcRect b="52062"/>
          <a:stretch>
            <a:fillRect/>
          </a:stretch>
        </p:blipFill>
        <p:spPr>
          <a:xfrm flipH="1">
            <a:off x="10723856" y="-12987"/>
            <a:ext cx="1478279" cy="708660"/>
          </a:xfrm>
          <a:prstGeom prst="rect">
            <a:avLst/>
          </a:prstGeom>
        </p:spPr>
      </p:pic>
      <p:grpSp>
        <p:nvGrpSpPr>
          <p:cNvPr id="4" name="组合 3"/>
          <p:cNvGrpSpPr/>
          <p:nvPr/>
        </p:nvGrpSpPr>
        <p:grpSpPr>
          <a:xfrm>
            <a:off x="400499" y="354014"/>
            <a:ext cx="1678399" cy="1081239"/>
            <a:chOff x="512713" y="214085"/>
            <a:chExt cx="1977045" cy="1273629"/>
          </a:xfrm>
        </p:grpSpPr>
        <p:pic>
          <p:nvPicPr>
            <p:cNvPr id="14" name="图片 13" descr="图片包含 游戏机, 猫头鹰&#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713" y="214085"/>
              <a:ext cx="1273629" cy="1273629"/>
            </a:xfrm>
            <a:prstGeom prst="rect">
              <a:avLst/>
            </a:prstGeom>
          </p:spPr>
        </p:pic>
        <p:pic>
          <p:nvPicPr>
            <p:cNvPr id="15" name="图片 14"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2151012" y="929895"/>
              <a:ext cx="338746" cy="359568"/>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grpSp>
      <p:pic>
        <p:nvPicPr>
          <p:cNvPr id="32" name="图片 31"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8322366" y="607748"/>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3" name="图片 32"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10252324" y="69567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4" name="图片 33"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9383624" y="87458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6" name="图片 35"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62616" t="72776" r="1076"/>
          <a:stretch>
            <a:fillRect/>
          </a:stretch>
        </p:blipFill>
        <p:spPr>
          <a:xfrm flipH="1">
            <a:off x="1084389" y="6050524"/>
            <a:ext cx="659778" cy="447327"/>
          </a:xfrm>
          <a:custGeom>
            <a:avLst/>
            <a:gdLst>
              <a:gd name="connsiteX0" fmla="*/ 2413262 w 2752627"/>
              <a:gd name="connsiteY0" fmla="*/ 0 h 1866270"/>
              <a:gd name="connsiteX1" fmla="*/ 2460396 w 2752627"/>
              <a:gd name="connsiteY1" fmla="*/ 75414 h 1866270"/>
              <a:gd name="connsiteX2" fmla="*/ 2479250 w 2752627"/>
              <a:gd name="connsiteY2" fmla="*/ 131975 h 1866270"/>
              <a:gd name="connsiteX3" fmla="*/ 2752627 w 2752627"/>
              <a:gd name="connsiteY3" fmla="*/ 886120 h 1866270"/>
              <a:gd name="connsiteX4" fmla="*/ 2686639 w 2752627"/>
              <a:gd name="connsiteY4" fmla="*/ 952107 h 1866270"/>
              <a:gd name="connsiteX5" fmla="*/ 2620652 w 2752627"/>
              <a:gd name="connsiteY5" fmla="*/ 961534 h 1866270"/>
              <a:gd name="connsiteX6" fmla="*/ 2535811 w 2752627"/>
              <a:gd name="connsiteY6" fmla="*/ 989814 h 1866270"/>
              <a:gd name="connsiteX7" fmla="*/ 2488677 w 2752627"/>
              <a:gd name="connsiteY7" fmla="*/ 999241 h 1866270"/>
              <a:gd name="connsiteX8" fmla="*/ 2432116 w 2752627"/>
              <a:gd name="connsiteY8" fmla="*/ 1008668 h 1866270"/>
              <a:gd name="connsiteX9" fmla="*/ 1668545 w 2752627"/>
              <a:gd name="connsiteY9" fmla="*/ 1395167 h 1866270"/>
              <a:gd name="connsiteX10" fmla="*/ 1574277 w 2752627"/>
              <a:gd name="connsiteY10" fmla="*/ 1725105 h 1866270"/>
              <a:gd name="connsiteX11" fmla="*/ 1517716 w 2752627"/>
              <a:gd name="connsiteY11" fmla="*/ 1838227 h 1866270"/>
              <a:gd name="connsiteX12" fmla="*/ 1509463 w 2752627"/>
              <a:gd name="connsiteY12" fmla="*/ 1853638 h 1866270"/>
              <a:gd name="connsiteX13" fmla="*/ 1499057 w 2752627"/>
              <a:gd name="connsiteY13" fmla="*/ 1866270 h 1866270"/>
              <a:gd name="connsiteX14" fmla="*/ 817760 w 2752627"/>
              <a:gd name="connsiteY14" fmla="*/ 1866270 h 1866270"/>
              <a:gd name="connsiteX15" fmla="*/ 452487 w 2752627"/>
              <a:gd name="connsiteY15" fmla="*/ 1734532 h 1866270"/>
              <a:gd name="connsiteX16" fmla="*/ 348792 w 2752627"/>
              <a:gd name="connsiteY16" fmla="*/ 1338606 h 1866270"/>
              <a:gd name="connsiteX17" fmla="*/ 0 w 2752627"/>
              <a:gd name="connsiteY17" fmla="*/ 1046375 h 1866270"/>
              <a:gd name="connsiteX18" fmla="*/ 28281 w 2752627"/>
              <a:gd name="connsiteY18" fmla="*/ 678730 h 1866270"/>
              <a:gd name="connsiteX19" fmla="*/ 904974 w 2752627"/>
              <a:gd name="connsiteY19" fmla="*/ 424206 h 1866270"/>
              <a:gd name="connsiteX20" fmla="*/ 1018095 w 2752627"/>
              <a:gd name="connsiteY20" fmla="*/ 424206 h 1866270"/>
              <a:gd name="connsiteX21" fmla="*/ 1310326 w 2752627"/>
              <a:gd name="connsiteY21" fmla="*/ 254524 h 1866270"/>
              <a:gd name="connsiteX22" fmla="*/ 1715679 w 2752627"/>
              <a:gd name="connsiteY22" fmla="*/ 28280 h 18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52627" h="1866270">
                <a:moveTo>
                  <a:pt x="2413262" y="0"/>
                </a:moveTo>
                <a:cubicBezTo>
                  <a:pt x="2428973" y="25138"/>
                  <a:pt x="2447139" y="48900"/>
                  <a:pt x="2460396" y="75414"/>
                </a:cubicBezTo>
                <a:cubicBezTo>
                  <a:pt x="2469284" y="93189"/>
                  <a:pt x="2479250" y="131975"/>
                  <a:pt x="2479250" y="131975"/>
                </a:cubicBezTo>
                <a:lnTo>
                  <a:pt x="2752627" y="886120"/>
                </a:lnTo>
                <a:cubicBezTo>
                  <a:pt x="2730631" y="908116"/>
                  <a:pt x="2713647" y="936674"/>
                  <a:pt x="2686639" y="952107"/>
                </a:cubicBezTo>
                <a:cubicBezTo>
                  <a:pt x="2667347" y="963131"/>
                  <a:pt x="2642208" y="956145"/>
                  <a:pt x="2620652" y="961534"/>
                </a:cubicBezTo>
                <a:cubicBezTo>
                  <a:pt x="2591732" y="968764"/>
                  <a:pt x="2565042" y="983968"/>
                  <a:pt x="2535811" y="989814"/>
                </a:cubicBezTo>
                <a:lnTo>
                  <a:pt x="2488677" y="999241"/>
                </a:lnTo>
                <a:cubicBezTo>
                  <a:pt x="2469872" y="1002660"/>
                  <a:pt x="2432116" y="1008668"/>
                  <a:pt x="2432116" y="1008668"/>
                </a:cubicBezTo>
                <a:lnTo>
                  <a:pt x="1668545" y="1395167"/>
                </a:lnTo>
                <a:lnTo>
                  <a:pt x="1574277" y="1725105"/>
                </a:lnTo>
                <a:cubicBezTo>
                  <a:pt x="1536489" y="1825873"/>
                  <a:pt x="1564440" y="1772814"/>
                  <a:pt x="1517716" y="1838227"/>
                </a:cubicBezTo>
                <a:cubicBezTo>
                  <a:pt x="1514424" y="1842836"/>
                  <a:pt x="1512139" y="1848449"/>
                  <a:pt x="1509463" y="1853638"/>
                </a:cubicBezTo>
                <a:lnTo>
                  <a:pt x="1499057" y="1866270"/>
                </a:lnTo>
                <a:lnTo>
                  <a:pt x="817760" y="1866270"/>
                </a:lnTo>
                <a:lnTo>
                  <a:pt x="452487" y="1734532"/>
                </a:lnTo>
                <a:lnTo>
                  <a:pt x="348792" y="1338606"/>
                </a:lnTo>
                <a:lnTo>
                  <a:pt x="0" y="1046375"/>
                </a:lnTo>
                <a:lnTo>
                  <a:pt x="28281" y="678730"/>
                </a:lnTo>
                <a:lnTo>
                  <a:pt x="904974" y="424206"/>
                </a:lnTo>
                <a:lnTo>
                  <a:pt x="1018095" y="424206"/>
                </a:lnTo>
                <a:lnTo>
                  <a:pt x="1310326" y="254524"/>
                </a:lnTo>
                <a:lnTo>
                  <a:pt x="1715679" y="28280"/>
                </a:lnTo>
                <a:close/>
              </a:path>
            </a:pathLst>
          </a:custGeom>
        </p:spPr>
      </p:pic>
      <p:pic>
        <p:nvPicPr>
          <p:cNvPr id="39" name="图片 38" descr="图片包含 黑暗, 电脑, 灯光, 桌子&#10;&#10;描述已自动生成"/>
          <p:cNvPicPr>
            <a:picLocks noChangeAspect="1"/>
          </p:cNvPicPr>
          <p:nvPr/>
        </p:nvPicPr>
        <p:blipFill>
          <a:blip r:embed="rId5">
            <a:extLst>
              <a:ext uri="{28A0092B-C50C-407E-A947-70E740481C1C}">
                <a14:useLocalDpi xmlns:a14="http://schemas.microsoft.com/office/drawing/2010/main" val="0"/>
              </a:ext>
            </a:extLst>
          </a:blip>
          <a:srcRect l="48011" r="3948" b="53030"/>
          <a:stretch>
            <a:fillRect/>
          </a:stretch>
        </p:blipFill>
        <p:spPr>
          <a:xfrm>
            <a:off x="8993326" y="4487481"/>
            <a:ext cx="2923091" cy="2092259"/>
          </a:xfrm>
          <a:custGeom>
            <a:avLst/>
            <a:gdLst>
              <a:gd name="connsiteX0" fmla="*/ 0 w 2956316"/>
              <a:gd name="connsiteY0" fmla="*/ 0 h 2116040"/>
              <a:gd name="connsiteX1" fmla="*/ 2956316 w 2956316"/>
              <a:gd name="connsiteY1" fmla="*/ 0 h 2116040"/>
              <a:gd name="connsiteX2" fmla="*/ 2956316 w 2956316"/>
              <a:gd name="connsiteY2" fmla="*/ 2116040 h 2116040"/>
              <a:gd name="connsiteX3" fmla="*/ 0 w 2956316"/>
              <a:gd name="connsiteY3" fmla="*/ 2116040 h 2116040"/>
            </a:gdLst>
            <a:ahLst/>
            <a:cxnLst>
              <a:cxn ang="0">
                <a:pos x="connsiteX0" y="connsiteY0"/>
              </a:cxn>
              <a:cxn ang="0">
                <a:pos x="connsiteX1" y="connsiteY1"/>
              </a:cxn>
              <a:cxn ang="0">
                <a:pos x="connsiteX2" y="connsiteY2"/>
              </a:cxn>
              <a:cxn ang="0">
                <a:pos x="connsiteX3" y="connsiteY3"/>
              </a:cxn>
            </a:cxnLst>
            <a:rect l="l" t="t" r="r" b="b"/>
            <a:pathLst>
              <a:path w="2956316" h="2116040">
                <a:moveTo>
                  <a:pt x="0" y="0"/>
                </a:moveTo>
                <a:lnTo>
                  <a:pt x="2956316" y="0"/>
                </a:lnTo>
                <a:lnTo>
                  <a:pt x="2956316" y="2116040"/>
                </a:lnTo>
                <a:lnTo>
                  <a:pt x="0" y="2116040"/>
                </a:lnTo>
                <a:close/>
              </a:path>
            </a:pathLst>
          </a:custGeom>
        </p:spPr>
      </p:pic>
      <p:grpSp>
        <p:nvGrpSpPr>
          <p:cNvPr id="12" name="组合 11"/>
          <p:cNvGrpSpPr/>
          <p:nvPr/>
        </p:nvGrpSpPr>
        <p:grpSpPr>
          <a:xfrm>
            <a:off x="3282773" y="949420"/>
            <a:ext cx="857839" cy="4959160"/>
            <a:chOff x="4110087" y="1124067"/>
            <a:chExt cx="857839" cy="4959160"/>
          </a:xfrm>
        </p:grpSpPr>
        <p:cxnSp>
          <p:nvCxnSpPr>
            <p:cNvPr id="9" name="直接连接符 8"/>
            <p:cNvCxnSpPr/>
            <p:nvPr/>
          </p:nvCxnSpPr>
          <p:spPr>
            <a:xfrm>
              <a:off x="4539006" y="1124067"/>
              <a:ext cx="0" cy="4959160"/>
            </a:xfrm>
            <a:prstGeom prst="line">
              <a:avLst/>
            </a:prstGeom>
            <a:ln w="9525">
              <a:gradFill flip="none" rotWithShape="1">
                <a:gsLst>
                  <a:gs pos="0">
                    <a:srgbClr val="AB8462">
                      <a:alpha val="0"/>
                    </a:srgbClr>
                  </a:gs>
                  <a:gs pos="50000">
                    <a:srgbClr val="AB8462"/>
                  </a:gs>
                  <a:gs pos="100000">
                    <a:srgbClr val="AB8462">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4110087" y="3174728"/>
              <a:ext cx="857839" cy="857839"/>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文本框 43"/>
          <p:cNvSpPr txBox="1"/>
          <p:nvPr/>
        </p:nvSpPr>
        <p:spPr>
          <a:xfrm>
            <a:off x="3277352" y="2967335"/>
            <a:ext cx="868680" cy="922020"/>
          </a:xfrm>
          <a:prstGeom prst="rect">
            <a:avLst/>
          </a:prstGeom>
          <a:noFill/>
        </p:spPr>
        <p:txBody>
          <a:bodyPr wrap="none" rtlCol="0">
            <a:spAutoFit/>
          </a:bodyPr>
          <a:lstStyle/>
          <a:p>
            <a:pPr algn="ctr"/>
            <a:r>
              <a:rPr lang="en-US" altLang="zh-CN" sz="5400">
                <a:solidFill>
                  <a:srgbClr val="AB8462"/>
                </a:solidFill>
                <a:latin typeface="汉仪趣黑W" panose="00020600040101010101" pitchFamily="18" charset="-122"/>
                <a:ea typeface="汉仪趣黑W" panose="00020600040101010101" pitchFamily="18" charset="-122"/>
              </a:rPr>
              <a:t>04</a:t>
            </a:r>
            <a:endParaRPr lang="zh-CN" altLang="en-US" sz="5400">
              <a:solidFill>
                <a:srgbClr val="AB8462"/>
              </a:solidFill>
              <a:latin typeface="汉仪趣黑W" panose="00020600040101010101" pitchFamily="18" charset="-122"/>
              <a:ea typeface="汉仪趣黑W" panose="00020600040101010101" pitchFamily="18" charset="-122"/>
            </a:endParaRPr>
          </a:p>
        </p:txBody>
      </p:sp>
      <p:sp>
        <p:nvSpPr>
          <p:cNvPr id="46" name="文本框 45"/>
          <p:cNvSpPr txBox="1"/>
          <p:nvPr/>
        </p:nvSpPr>
        <p:spPr>
          <a:xfrm>
            <a:off x="4338955" y="2113280"/>
            <a:ext cx="6774180" cy="2861310"/>
          </a:xfrm>
          <a:prstGeom prst="rect">
            <a:avLst/>
          </a:prstGeom>
          <a:noFill/>
        </p:spPr>
        <p:txBody>
          <a:bodyPr wrap="square" rtlCol="0">
            <a:spAutoFit/>
          </a:bodyPr>
          <a:lstStyle/>
          <a:p>
            <a:r>
              <a:rPr lang="zh-CN" altLang="en-US" sz="3600">
                <a:solidFill>
                  <a:srgbClr val="AB8462"/>
                </a:solidFill>
                <a:latin typeface="汉仪趣黑W" panose="00020600040101010101" pitchFamily="18" charset="-122"/>
                <a:ea typeface="汉仪趣黑W" panose="00020600040101010101" pitchFamily="18" charset="-122"/>
              </a:rPr>
              <a:t>实践探讨</a:t>
            </a:r>
            <a:endParaRPr lang="zh-CN" altLang="en-US" sz="3600">
              <a:solidFill>
                <a:srgbClr val="AB8462"/>
              </a:solidFill>
              <a:latin typeface="汉仪趣黑W" panose="00020600040101010101" pitchFamily="18" charset="-122"/>
              <a:ea typeface="汉仪趣黑W" panose="00020600040101010101" pitchFamily="18" charset="-122"/>
            </a:endParaRPr>
          </a:p>
          <a:p>
            <a:endParaRPr lang="zh-CN" altLang="en-US" sz="3600">
              <a:solidFill>
                <a:srgbClr val="AB8462"/>
              </a:solidFill>
              <a:latin typeface="汉仪趣黑W" panose="00020600040101010101" pitchFamily="18" charset="-122"/>
              <a:ea typeface="汉仪趣黑W" panose="00020600040101010101" pitchFamily="18" charset="-122"/>
            </a:endParaRPr>
          </a:p>
          <a:p>
            <a:r>
              <a:rPr lang="zh-CN" altLang="en-US" sz="3600">
                <a:solidFill>
                  <a:srgbClr val="AB8462"/>
                </a:solidFill>
                <a:latin typeface="汉仪趣黑W" panose="00020600040101010101" pitchFamily="18" charset="-122"/>
                <a:ea typeface="汉仪趣黑W" panose="00020600040101010101" pitchFamily="18" charset="-122"/>
              </a:rPr>
              <a:t>请结合你所学专业及未来就业职业，谈一谈</a:t>
            </a:r>
            <a:r>
              <a:rPr lang="zh-CN" altLang="en-US" sz="3600">
                <a:solidFill>
                  <a:srgbClr val="AB8462"/>
                </a:solidFill>
                <a:latin typeface="汉仪趣黑W" panose="00020600040101010101" pitchFamily="18" charset="-122"/>
                <a:ea typeface="汉仪趣黑W" panose="00020600040101010101" pitchFamily="18" charset="-122"/>
              </a:rPr>
              <a:t>文明礼仪的重要性</a:t>
            </a:r>
            <a:endParaRPr lang="zh-CN" altLang="en-US" sz="3600">
              <a:solidFill>
                <a:srgbClr val="AB8462"/>
              </a:solidFill>
              <a:latin typeface="汉仪趣黑W" panose="00020600040101010101" pitchFamily="18" charset="-122"/>
              <a:ea typeface="汉仪趣黑W" panose="00020600040101010101" pitchFamily="18" charset="-122"/>
            </a:endParaRPr>
          </a:p>
          <a:p>
            <a:endParaRPr lang="zh-CN" altLang="en-US" sz="3600">
              <a:solidFill>
                <a:srgbClr val="AB8462"/>
              </a:solidFill>
              <a:latin typeface="汉仪趣黑W" panose="00020600040101010101" pitchFamily="18" charset="-122"/>
              <a:ea typeface="汉仪趣黑W" panose="00020600040101010101" pitchFamily="18"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矩形 221"/>
          <p:cNvSpPr/>
          <p:nvPr/>
        </p:nvSpPr>
        <p:spPr>
          <a:xfrm>
            <a:off x="0" y="-10549"/>
            <a:ext cx="12192000" cy="6879099"/>
          </a:xfrm>
          <a:prstGeom prst="rect">
            <a:avLst/>
          </a:prstGeom>
          <a:solidFill>
            <a:srgbClr val="AB8462">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9" name="ïṣlíḓe"/>
          <p:cNvGrpSpPr/>
          <p:nvPr/>
        </p:nvGrpSpPr>
        <p:grpSpPr>
          <a:xfrm>
            <a:off x="409122" y="1124067"/>
            <a:ext cx="4220951" cy="736493"/>
            <a:chOff x="1931193" y="3155156"/>
            <a:chExt cx="8324850" cy="1452563"/>
          </a:xfrm>
          <a:solidFill>
            <a:srgbClr val="AB8462">
              <a:alpha val="8000"/>
            </a:srgbClr>
          </a:solidFill>
        </p:grpSpPr>
        <p:sp>
          <p:nvSpPr>
            <p:cNvPr id="220" name="íşļîďé"/>
            <p:cNvSpPr/>
            <p:nvPr/>
          </p:nvSpPr>
          <p:spPr>
            <a:xfrm>
              <a:off x="1931193" y="3155156"/>
              <a:ext cx="8324850" cy="1000125"/>
            </a:xfrm>
            <a:custGeom>
              <a:avLst/>
              <a:gdLst>
                <a:gd name="connsiteX0" fmla="*/ 8326279 w 8324850"/>
                <a:gd name="connsiteY0" fmla="*/ 995839 h 1000125"/>
                <a:gd name="connsiteX1" fmla="*/ 8326279 w 8324850"/>
                <a:gd name="connsiteY1" fmla="*/ 896779 h 1000125"/>
                <a:gd name="connsiteX2" fmla="*/ 8235792 w 8324850"/>
                <a:gd name="connsiteY2" fmla="*/ 896779 h 1000125"/>
                <a:gd name="connsiteX3" fmla="*/ 8193881 w 8324850"/>
                <a:gd name="connsiteY3" fmla="*/ 896779 h 1000125"/>
                <a:gd name="connsiteX4" fmla="*/ 8080534 w 8324850"/>
                <a:gd name="connsiteY4" fmla="*/ 884396 h 1000125"/>
                <a:gd name="connsiteX5" fmla="*/ 8080534 w 8324850"/>
                <a:gd name="connsiteY5" fmla="*/ 828199 h 1000125"/>
                <a:gd name="connsiteX6" fmla="*/ 8063389 w 8324850"/>
                <a:gd name="connsiteY6" fmla="*/ 809149 h 1000125"/>
                <a:gd name="connsiteX7" fmla="*/ 8059579 w 8324850"/>
                <a:gd name="connsiteY7" fmla="*/ 653891 h 1000125"/>
                <a:gd name="connsiteX8" fmla="*/ 8017669 w 8324850"/>
                <a:gd name="connsiteY8" fmla="*/ 653891 h 1000125"/>
                <a:gd name="connsiteX9" fmla="*/ 8017669 w 8324850"/>
                <a:gd name="connsiteY9" fmla="*/ 783431 h 1000125"/>
                <a:gd name="connsiteX10" fmla="*/ 7983379 w 8324850"/>
                <a:gd name="connsiteY10" fmla="*/ 790099 h 1000125"/>
                <a:gd name="connsiteX11" fmla="*/ 7983379 w 8324850"/>
                <a:gd name="connsiteY11" fmla="*/ 854869 h 1000125"/>
                <a:gd name="connsiteX12" fmla="*/ 7936706 w 8324850"/>
                <a:gd name="connsiteY12" fmla="*/ 853916 h 1000125"/>
                <a:gd name="connsiteX13" fmla="*/ 7937659 w 8324850"/>
                <a:gd name="connsiteY13" fmla="*/ 693896 h 1000125"/>
                <a:gd name="connsiteX14" fmla="*/ 7883367 w 8324850"/>
                <a:gd name="connsiteY14" fmla="*/ 692944 h 1000125"/>
                <a:gd name="connsiteX15" fmla="*/ 7880509 w 8324850"/>
                <a:gd name="connsiteY15" fmla="*/ 796766 h 1000125"/>
                <a:gd name="connsiteX16" fmla="*/ 7811929 w 8324850"/>
                <a:gd name="connsiteY16" fmla="*/ 706279 h 1000125"/>
                <a:gd name="connsiteX17" fmla="*/ 7810976 w 8324850"/>
                <a:gd name="connsiteY17" fmla="*/ 590074 h 1000125"/>
                <a:gd name="connsiteX18" fmla="*/ 7738587 w 8324850"/>
                <a:gd name="connsiteY18" fmla="*/ 590074 h 1000125"/>
                <a:gd name="connsiteX19" fmla="*/ 7734776 w 8324850"/>
                <a:gd name="connsiteY19" fmla="*/ 507206 h 1000125"/>
                <a:gd name="connsiteX20" fmla="*/ 7740492 w 8324850"/>
                <a:gd name="connsiteY20" fmla="*/ 436721 h 1000125"/>
                <a:gd name="connsiteX21" fmla="*/ 7763351 w 8324850"/>
                <a:gd name="connsiteY21" fmla="*/ 342424 h 1000125"/>
                <a:gd name="connsiteX22" fmla="*/ 7751921 w 8324850"/>
                <a:gd name="connsiteY22" fmla="*/ 346234 h 1000125"/>
                <a:gd name="connsiteX23" fmla="*/ 7751921 w 8324850"/>
                <a:gd name="connsiteY23" fmla="*/ 335756 h 1000125"/>
                <a:gd name="connsiteX24" fmla="*/ 7742396 w 8324850"/>
                <a:gd name="connsiteY24" fmla="*/ 339566 h 1000125"/>
                <a:gd name="connsiteX25" fmla="*/ 7718584 w 8324850"/>
                <a:gd name="connsiteY25" fmla="*/ 326231 h 1000125"/>
                <a:gd name="connsiteX26" fmla="*/ 7692867 w 8324850"/>
                <a:gd name="connsiteY26" fmla="*/ 330041 h 1000125"/>
                <a:gd name="connsiteX27" fmla="*/ 7687151 w 8324850"/>
                <a:gd name="connsiteY27" fmla="*/ 339566 h 1000125"/>
                <a:gd name="connsiteX28" fmla="*/ 7672864 w 8324850"/>
                <a:gd name="connsiteY28" fmla="*/ 334804 h 1000125"/>
                <a:gd name="connsiteX29" fmla="*/ 7674769 w 8324850"/>
                <a:gd name="connsiteY29" fmla="*/ 347186 h 1000125"/>
                <a:gd name="connsiteX30" fmla="*/ 7663339 w 8324850"/>
                <a:gd name="connsiteY30" fmla="*/ 346234 h 1000125"/>
                <a:gd name="connsiteX31" fmla="*/ 7693819 w 8324850"/>
                <a:gd name="connsiteY31" fmla="*/ 440531 h 1000125"/>
                <a:gd name="connsiteX32" fmla="*/ 7702392 w 8324850"/>
                <a:gd name="connsiteY32" fmla="*/ 498634 h 1000125"/>
                <a:gd name="connsiteX33" fmla="*/ 7697629 w 8324850"/>
                <a:gd name="connsiteY33" fmla="*/ 589121 h 1000125"/>
                <a:gd name="connsiteX34" fmla="*/ 7601426 w 8324850"/>
                <a:gd name="connsiteY34" fmla="*/ 589121 h 1000125"/>
                <a:gd name="connsiteX35" fmla="*/ 7602379 w 8324850"/>
                <a:gd name="connsiteY35" fmla="*/ 672941 h 1000125"/>
                <a:gd name="connsiteX36" fmla="*/ 7542371 w 8324850"/>
                <a:gd name="connsiteY36" fmla="*/ 671989 h 1000125"/>
                <a:gd name="connsiteX37" fmla="*/ 7553801 w 8324850"/>
                <a:gd name="connsiteY37" fmla="*/ 751999 h 1000125"/>
                <a:gd name="connsiteX38" fmla="*/ 7409974 w 8324850"/>
                <a:gd name="connsiteY38" fmla="*/ 751999 h 1000125"/>
                <a:gd name="connsiteX39" fmla="*/ 7409974 w 8324850"/>
                <a:gd name="connsiteY39" fmla="*/ 738664 h 1000125"/>
                <a:gd name="connsiteX40" fmla="*/ 7376637 w 8324850"/>
                <a:gd name="connsiteY40" fmla="*/ 632936 h 1000125"/>
                <a:gd name="connsiteX41" fmla="*/ 7407117 w 8324850"/>
                <a:gd name="connsiteY41" fmla="*/ 621506 h 1000125"/>
                <a:gd name="connsiteX42" fmla="*/ 7406164 w 8324850"/>
                <a:gd name="connsiteY42" fmla="*/ 625316 h 1000125"/>
                <a:gd name="connsiteX43" fmla="*/ 7415689 w 8324850"/>
                <a:gd name="connsiteY43" fmla="*/ 634841 h 1000125"/>
                <a:gd name="connsiteX44" fmla="*/ 7425214 w 8324850"/>
                <a:gd name="connsiteY44" fmla="*/ 625316 h 1000125"/>
                <a:gd name="connsiteX45" fmla="*/ 7419499 w 8324850"/>
                <a:gd name="connsiteY45" fmla="*/ 616744 h 1000125"/>
                <a:gd name="connsiteX46" fmla="*/ 7423309 w 8324850"/>
                <a:gd name="connsiteY46" fmla="*/ 614839 h 1000125"/>
                <a:gd name="connsiteX47" fmla="*/ 7449026 w 8324850"/>
                <a:gd name="connsiteY47" fmla="*/ 598646 h 1000125"/>
                <a:gd name="connsiteX48" fmla="*/ 7456646 w 8324850"/>
                <a:gd name="connsiteY48" fmla="*/ 592931 h 1000125"/>
                <a:gd name="connsiteX49" fmla="*/ 7455694 w 8324850"/>
                <a:gd name="connsiteY49" fmla="*/ 594836 h 1000125"/>
                <a:gd name="connsiteX50" fmla="*/ 7467124 w 8324850"/>
                <a:gd name="connsiteY50" fmla="*/ 606266 h 1000125"/>
                <a:gd name="connsiteX51" fmla="*/ 7478554 w 8324850"/>
                <a:gd name="connsiteY51" fmla="*/ 594836 h 1000125"/>
                <a:gd name="connsiteX52" fmla="*/ 7469981 w 8324850"/>
                <a:gd name="connsiteY52" fmla="*/ 584359 h 1000125"/>
                <a:gd name="connsiteX53" fmla="*/ 7468076 w 8324850"/>
                <a:gd name="connsiteY53" fmla="*/ 583406 h 1000125"/>
                <a:gd name="connsiteX54" fmla="*/ 7472839 w 8324850"/>
                <a:gd name="connsiteY54" fmla="*/ 579596 h 1000125"/>
                <a:gd name="connsiteX55" fmla="*/ 7494746 w 8324850"/>
                <a:gd name="connsiteY55" fmla="*/ 558641 h 1000125"/>
                <a:gd name="connsiteX56" fmla="*/ 7500462 w 8324850"/>
                <a:gd name="connsiteY56" fmla="*/ 551974 h 1000125"/>
                <a:gd name="connsiteX57" fmla="*/ 7500462 w 8324850"/>
                <a:gd name="connsiteY57" fmla="*/ 551974 h 1000125"/>
                <a:gd name="connsiteX58" fmla="*/ 7500462 w 8324850"/>
                <a:gd name="connsiteY58" fmla="*/ 551974 h 1000125"/>
                <a:gd name="connsiteX59" fmla="*/ 7511892 w 8324850"/>
                <a:gd name="connsiteY59" fmla="*/ 563404 h 1000125"/>
                <a:gd name="connsiteX60" fmla="*/ 7523321 w 8324850"/>
                <a:gd name="connsiteY60" fmla="*/ 551974 h 1000125"/>
                <a:gd name="connsiteX61" fmla="*/ 7512844 w 8324850"/>
                <a:gd name="connsiteY61" fmla="*/ 541496 h 1000125"/>
                <a:gd name="connsiteX62" fmla="*/ 7510939 w 8324850"/>
                <a:gd name="connsiteY62" fmla="*/ 540544 h 1000125"/>
                <a:gd name="connsiteX63" fmla="*/ 7514749 w 8324850"/>
                <a:gd name="connsiteY63" fmla="*/ 535781 h 1000125"/>
                <a:gd name="connsiteX64" fmla="*/ 7532846 w 8324850"/>
                <a:gd name="connsiteY64" fmla="*/ 511016 h 1000125"/>
                <a:gd name="connsiteX65" fmla="*/ 7536656 w 8324850"/>
                <a:gd name="connsiteY65" fmla="*/ 503396 h 1000125"/>
                <a:gd name="connsiteX66" fmla="*/ 7537609 w 8324850"/>
                <a:gd name="connsiteY66" fmla="*/ 501491 h 1000125"/>
                <a:gd name="connsiteX67" fmla="*/ 7549039 w 8324850"/>
                <a:gd name="connsiteY67" fmla="*/ 511016 h 1000125"/>
                <a:gd name="connsiteX68" fmla="*/ 7560469 w 8324850"/>
                <a:gd name="connsiteY68" fmla="*/ 499586 h 1000125"/>
                <a:gd name="connsiteX69" fmla="*/ 7549039 w 8324850"/>
                <a:gd name="connsiteY69" fmla="*/ 488156 h 1000125"/>
                <a:gd name="connsiteX70" fmla="*/ 7549039 w 8324850"/>
                <a:gd name="connsiteY70" fmla="*/ 488156 h 1000125"/>
                <a:gd name="connsiteX71" fmla="*/ 7547134 w 8324850"/>
                <a:gd name="connsiteY71" fmla="*/ 487204 h 1000125"/>
                <a:gd name="connsiteX72" fmla="*/ 7545229 w 8324850"/>
                <a:gd name="connsiteY72" fmla="*/ 487204 h 1000125"/>
                <a:gd name="connsiteX73" fmla="*/ 7545229 w 8324850"/>
                <a:gd name="connsiteY73" fmla="*/ 487204 h 1000125"/>
                <a:gd name="connsiteX74" fmla="*/ 7548087 w 8324850"/>
                <a:gd name="connsiteY74" fmla="*/ 482441 h 1000125"/>
                <a:gd name="connsiteX75" fmla="*/ 7560469 w 8324850"/>
                <a:gd name="connsiteY75" fmla="*/ 454819 h 1000125"/>
                <a:gd name="connsiteX76" fmla="*/ 7563326 w 8324850"/>
                <a:gd name="connsiteY76" fmla="*/ 447199 h 1000125"/>
                <a:gd name="connsiteX77" fmla="*/ 7564279 w 8324850"/>
                <a:gd name="connsiteY77" fmla="*/ 445294 h 1000125"/>
                <a:gd name="connsiteX78" fmla="*/ 7574756 w 8324850"/>
                <a:gd name="connsiteY78" fmla="*/ 452914 h 1000125"/>
                <a:gd name="connsiteX79" fmla="*/ 7586187 w 8324850"/>
                <a:gd name="connsiteY79" fmla="*/ 441484 h 1000125"/>
                <a:gd name="connsiteX80" fmla="*/ 7575709 w 8324850"/>
                <a:gd name="connsiteY80" fmla="*/ 431006 h 1000125"/>
                <a:gd name="connsiteX81" fmla="*/ 7572851 w 8324850"/>
                <a:gd name="connsiteY81" fmla="*/ 430054 h 1000125"/>
                <a:gd name="connsiteX82" fmla="*/ 7570946 w 8324850"/>
                <a:gd name="connsiteY82" fmla="*/ 430054 h 1000125"/>
                <a:gd name="connsiteX83" fmla="*/ 7568089 w 8324850"/>
                <a:gd name="connsiteY83" fmla="*/ 431006 h 1000125"/>
                <a:gd name="connsiteX84" fmla="*/ 7568089 w 8324850"/>
                <a:gd name="connsiteY84" fmla="*/ 430054 h 1000125"/>
                <a:gd name="connsiteX85" fmla="*/ 7569994 w 8324850"/>
                <a:gd name="connsiteY85" fmla="*/ 424339 h 1000125"/>
                <a:gd name="connsiteX86" fmla="*/ 7576662 w 8324850"/>
                <a:gd name="connsiteY86" fmla="*/ 393859 h 1000125"/>
                <a:gd name="connsiteX87" fmla="*/ 7577614 w 8324850"/>
                <a:gd name="connsiteY87" fmla="*/ 387191 h 1000125"/>
                <a:gd name="connsiteX88" fmla="*/ 7578567 w 8324850"/>
                <a:gd name="connsiteY88" fmla="*/ 385286 h 1000125"/>
                <a:gd name="connsiteX89" fmla="*/ 7587139 w 8324850"/>
                <a:gd name="connsiteY89" fmla="*/ 390049 h 1000125"/>
                <a:gd name="connsiteX90" fmla="*/ 7596664 w 8324850"/>
                <a:gd name="connsiteY90" fmla="*/ 385286 h 1000125"/>
                <a:gd name="connsiteX91" fmla="*/ 7596664 w 8324850"/>
                <a:gd name="connsiteY91" fmla="*/ 385286 h 1000125"/>
                <a:gd name="connsiteX92" fmla="*/ 7596664 w 8324850"/>
                <a:gd name="connsiteY92" fmla="*/ 384334 h 1000125"/>
                <a:gd name="connsiteX93" fmla="*/ 7597617 w 8324850"/>
                <a:gd name="connsiteY93" fmla="*/ 382429 h 1000125"/>
                <a:gd name="connsiteX94" fmla="*/ 7599521 w 8324850"/>
                <a:gd name="connsiteY94" fmla="*/ 379571 h 1000125"/>
                <a:gd name="connsiteX95" fmla="*/ 7597617 w 8324850"/>
                <a:gd name="connsiteY95" fmla="*/ 375761 h 1000125"/>
                <a:gd name="connsiteX96" fmla="*/ 7597617 w 8324850"/>
                <a:gd name="connsiteY96" fmla="*/ 375761 h 1000125"/>
                <a:gd name="connsiteX97" fmla="*/ 7596664 w 8324850"/>
                <a:gd name="connsiteY97" fmla="*/ 374809 h 1000125"/>
                <a:gd name="connsiteX98" fmla="*/ 7595712 w 8324850"/>
                <a:gd name="connsiteY98" fmla="*/ 372904 h 1000125"/>
                <a:gd name="connsiteX99" fmla="*/ 7594759 w 8324850"/>
                <a:gd name="connsiteY99" fmla="*/ 372904 h 1000125"/>
                <a:gd name="connsiteX100" fmla="*/ 7587139 w 8324850"/>
                <a:gd name="connsiteY100" fmla="*/ 370046 h 1000125"/>
                <a:gd name="connsiteX101" fmla="*/ 7586187 w 8324850"/>
                <a:gd name="connsiteY101" fmla="*/ 369094 h 1000125"/>
                <a:gd name="connsiteX102" fmla="*/ 7584281 w 8324850"/>
                <a:gd name="connsiteY102" fmla="*/ 370046 h 1000125"/>
                <a:gd name="connsiteX103" fmla="*/ 7582376 w 8324850"/>
                <a:gd name="connsiteY103" fmla="*/ 370999 h 1000125"/>
                <a:gd name="connsiteX104" fmla="*/ 7581424 w 8324850"/>
                <a:gd name="connsiteY104" fmla="*/ 370999 h 1000125"/>
                <a:gd name="connsiteX105" fmla="*/ 7579519 w 8324850"/>
                <a:gd name="connsiteY105" fmla="*/ 371951 h 1000125"/>
                <a:gd name="connsiteX106" fmla="*/ 7579519 w 8324850"/>
                <a:gd name="connsiteY106" fmla="*/ 370999 h 1000125"/>
                <a:gd name="connsiteX107" fmla="*/ 7580471 w 8324850"/>
                <a:gd name="connsiteY107" fmla="*/ 366236 h 1000125"/>
                <a:gd name="connsiteX108" fmla="*/ 7581424 w 8324850"/>
                <a:gd name="connsiteY108" fmla="*/ 334804 h 1000125"/>
                <a:gd name="connsiteX109" fmla="*/ 7581424 w 8324850"/>
                <a:gd name="connsiteY109" fmla="*/ 328136 h 1000125"/>
                <a:gd name="connsiteX110" fmla="*/ 7582376 w 8324850"/>
                <a:gd name="connsiteY110" fmla="*/ 325279 h 1000125"/>
                <a:gd name="connsiteX111" fmla="*/ 7589996 w 8324850"/>
                <a:gd name="connsiteY111" fmla="*/ 328136 h 1000125"/>
                <a:gd name="connsiteX112" fmla="*/ 7599521 w 8324850"/>
                <a:gd name="connsiteY112" fmla="*/ 323374 h 1000125"/>
                <a:gd name="connsiteX113" fmla="*/ 7599521 w 8324850"/>
                <a:gd name="connsiteY113" fmla="*/ 323374 h 1000125"/>
                <a:gd name="connsiteX114" fmla="*/ 7599521 w 8324850"/>
                <a:gd name="connsiteY114" fmla="*/ 322421 h 1000125"/>
                <a:gd name="connsiteX115" fmla="*/ 7600474 w 8324850"/>
                <a:gd name="connsiteY115" fmla="*/ 320516 h 1000125"/>
                <a:gd name="connsiteX116" fmla="*/ 7602379 w 8324850"/>
                <a:gd name="connsiteY116" fmla="*/ 316706 h 1000125"/>
                <a:gd name="connsiteX117" fmla="*/ 7600474 w 8324850"/>
                <a:gd name="connsiteY117" fmla="*/ 310991 h 1000125"/>
                <a:gd name="connsiteX118" fmla="*/ 7599521 w 8324850"/>
                <a:gd name="connsiteY118" fmla="*/ 310039 h 1000125"/>
                <a:gd name="connsiteX119" fmla="*/ 7598569 w 8324850"/>
                <a:gd name="connsiteY119" fmla="*/ 310039 h 1000125"/>
                <a:gd name="connsiteX120" fmla="*/ 7590949 w 8324850"/>
                <a:gd name="connsiteY120" fmla="*/ 306229 h 1000125"/>
                <a:gd name="connsiteX121" fmla="*/ 7583329 w 8324850"/>
                <a:gd name="connsiteY121" fmla="*/ 309086 h 1000125"/>
                <a:gd name="connsiteX122" fmla="*/ 7583329 w 8324850"/>
                <a:gd name="connsiteY122" fmla="*/ 309086 h 1000125"/>
                <a:gd name="connsiteX123" fmla="*/ 7582376 w 8324850"/>
                <a:gd name="connsiteY123" fmla="*/ 310039 h 1000125"/>
                <a:gd name="connsiteX124" fmla="*/ 7582376 w 8324850"/>
                <a:gd name="connsiteY124" fmla="*/ 310039 h 1000125"/>
                <a:gd name="connsiteX125" fmla="*/ 7581424 w 8324850"/>
                <a:gd name="connsiteY125" fmla="*/ 308134 h 1000125"/>
                <a:gd name="connsiteX126" fmla="*/ 7581424 w 8324850"/>
                <a:gd name="connsiteY126" fmla="*/ 303371 h 1000125"/>
                <a:gd name="connsiteX127" fmla="*/ 7576662 w 8324850"/>
                <a:gd name="connsiteY127" fmla="*/ 272891 h 1000125"/>
                <a:gd name="connsiteX128" fmla="*/ 7574756 w 8324850"/>
                <a:gd name="connsiteY128" fmla="*/ 267176 h 1000125"/>
                <a:gd name="connsiteX129" fmla="*/ 7574756 w 8324850"/>
                <a:gd name="connsiteY129" fmla="*/ 263366 h 1000125"/>
                <a:gd name="connsiteX130" fmla="*/ 7581424 w 8324850"/>
                <a:gd name="connsiteY130" fmla="*/ 265271 h 1000125"/>
                <a:gd name="connsiteX131" fmla="*/ 7592854 w 8324850"/>
                <a:gd name="connsiteY131" fmla="*/ 253841 h 1000125"/>
                <a:gd name="connsiteX132" fmla="*/ 7592854 w 8324850"/>
                <a:gd name="connsiteY132" fmla="*/ 252889 h 1000125"/>
                <a:gd name="connsiteX133" fmla="*/ 7592854 w 8324850"/>
                <a:gd name="connsiteY133" fmla="*/ 252889 h 1000125"/>
                <a:gd name="connsiteX134" fmla="*/ 7592854 w 8324850"/>
                <a:gd name="connsiteY134" fmla="*/ 252889 h 1000125"/>
                <a:gd name="connsiteX135" fmla="*/ 7590949 w 8324850"/>
                <a:gd name="connsiteY135" fmla="*/ 248126 h 1000125"/>
                <a:gd name="connsiteX136" fmla="*/ 7590949 w 8324850"/>
                <a:gd name="connsiteY136" fmla="*/ 247174 h 1000125"/>
                <a:gd name="connsiteX137" fmla="*/ 7589996 w 8324850"/>
                <a:gd name="connsiteY137" fmla="*/ 246221 h 1000125"/>
                <a:gd name="connsiteX138" fmla="*/ 7589044 w 8324850"/>
                <a:gd name="connsiteY138" fmla="*/ 245269 h 1000125"/>
                <a:gd name="connsiteX139" fmla="*/ 7584281 w 8324850"/>
                <a:gd name="connsiteY139" fmla="*/ 243364 h 1000125"/>
                <a:gd name="connsiteX140" fmla="*/ 7583329 w 8324850"/>
                <a:gd name="connsiteY140" fmla="*/ 243364 h 1000125"/>
                <a:gd name="connsiteX141" fmla="*/ 7582376 w 8324850"/>
                <a:gd name="connsiteY141" fmla="*/ 243364 h 1000125"/>
                <a:gd name="connsiteX142" fmla="*/ 7582376 w 8324850"/>
                <a:gd name="connsiteY142" fmla="*/ 243364 h 1000125"/>
                <a:gd name="connsiteX143" fmla="*/ 7582376 w 8324850"/>
                <a:gd name="connsiteY143" fmla="*/ 243364 h 1000125"/>
                <a:gd name="connsiteX144" fmla="*/ 7580471 w 8324850"/>
                <a:gd name="connsiteY144" fmla="*/ 243364 h 1000125"/>
                <a:gd name="connsiteX145" fmla="*/ 7578567 w 8324850"/>
                <a:gd name="connsiteY145" fmla="*/ 244316 h 1000125"/>
                <a:gd name="connsiteX146" fmla="*/ 7576662 w 8324850"/>
                <a:gd name="connsiteY146" fmla="*/ 245269 h 1000125"/>
                <a:gd name="connsiteX147" fmla="*/ 7572851 w 8324850"/>
                <a:gd name="connsiteY147" fmla="*/ 247174 h 1000125"/>
                <a:gd name="connsiteX148" fmla="*/ 7571899 w 8324850"/>
                <a:gd name="connsiteY148" fmla="*/ 248126 h 1000125"/>
                <a:gd name="connsiteX149" fmla="*/ 7570946 w 8324850"/>
                <a:gd name="connsiteY149" fmla="*/ 250031 h 1000125"/>
                <a:gd name="connsiteX150" fmla="*/ 7569042 w 8324850"/>
                <a:gd name="connsiteY150" fmla="*/ 247174 h 1000125"/>
                <a:gd name="connsiteX151" fmla="*/ 7568089 w 8324850"/>
                <a:gd name="connsiteY151" fmla="*/ 243364 h 1000125"/>
                <a:gd name="connsiteX152" fmla="*/ 7556659 w 8324850"/>
                <a:gd name="connsiteY152" fmla="*/ 213836 h 1000125"/>
                <a:gd name="connsiteX153" fmla="*/ 7554754 w 8324850"/>
                <a:gd name="connsiteY153" fmla="*/ 209074 h 1000125"/>
                <a:gd name="connsiteX154" fmla="*/ 7553801 w 8324850"/>
                <a:gd name="connsiteY154" fmla="*/ 204311 h 1000125"/>
                <a:gd name="connsiteX155" fmla="*/ 7557612 w 8324850"/>
                <a:gd name="connsiteY155" fmla="*/ 205264 h 1000125"/>
                <a:gd name="connsiteX156" fmla="*/ 7569042 w 8324850"/>
                <a:gd name="connsiteY156" fmla="*/ 193834 h 1000125"/>
                <a:gd name="connsiteX157" fmla="*/ 7569042 w 8324850"/>
                <a:gd name="connsiteY157" fmla="*/ 193834 h 1000125"/>
                <a:gd name="connsiteX158" fmla="*/ 7569042 w 8324850"/>
                <a:gd name="connsiteY158" fmla="*/ 192881 h 1000125"/>
                <a:gd name="connsiteX159" fmla="*/ 7566184 w 8324850"/>
                <a:gd name="connsiteY159" fmla="*/ 187166 h 1000125"/>
                <a:gd name="connsiteX160" fmla="*/ 7565231 w 8324850"/>
                <a:gd name="connsiteY160" fmla="*/ 186214 h 1000125"/>
                <a:gd name="connsiteX161" fmla="*/ 7562374 w 8324850"/>
                <a:gd name="connsiteY161" fmla="*/ 185261 h 1000125"/>
                <a:gd name="connsiteX162" fmla="*/ 7560469 w 8324850"/>
                <a:gd name="connsiteY162" fmla="*/ 184309 h 1000125"/>
                <a:gd name="connsiteX163" fmla="*/ 7558564 w 8324850"/>
                <a:gd name="connsiteY163" fmla="*/ 183356 h 1000125"/>
                <a:gd name="connsiteX164" fmla="*/ 7557612 w 8324850"/>
                <a:gd name="connsiteY164" fmla="*/ 183356 h 1000125"/>
                <a:gd name="connsiteX165" fmla="*/ 7556659 w 8324850"/>
                <a:gd name="connsiteY165" fmla="*/ 183356 h 1000125"/>
                <a:gd name="connsiteX166" fmla="*/ 7549039 w 8324850"/>
                <a:gd name="connsiteY166" fmla="*/ 187166 h 1000125"/>
                <a:gd name="connsiteX167" fmla="*/ 7549039 w 8324850"/>
                <a:gd name="connsiteY167" fmla="*/ 187166 h 1000125"/>
                <a:gd name="connsiteX168" fmla="*/ 7549039 w 8324850"/>
                <a:gd name="connsiteY168" fmla="*/ 187166 h 1000125"/>
                <a:gd name="connsiteX169" fmla="*/ 7546181 w 8324850"/>
                <a:gd name="connsiteY169" fmla="*/ 191929 h 1000125"/>
                <a:gd name="connsiteX170" fmla="*/ 7543324 w 8324850"/>
                <a:gd name="connsiteY170" fmla="*/ 190024 h 1000125"/>
                <a:gd name="connsiteX171" fmla="*/ 7541419 w 8324850"/>
                <a:gd name="connsiteY171" fmla="*/ 186214 h 1000125"/>
                <a:gd name="connsiteX172" fmla="*/ 7524274 w 8324850"/>
                <a:gd name="connsiteY172" fmla="*/ 159544 h 1000125"/>
                <a:gd name="connsiteX173" fmla="*/ 7521417 w 8324850"/>
                <a:gd name="connsiteY173" fmla="*/ 155734 h 1000125"/>
                <a:gd name="connsiteX174" fmla="*/ 7519512 w 8324850"/>
                <a:gd name="connsiteY174" fmla="*/ 150971 h 1000125"/>
                <a:gd name="connsiteX175" fmla="*/ 7521417 w 8324850"/>
                <a:gd name="connsiteY175" fmla="*/ 150971 h 1000125"/>
                <a:gd name="connsiteX176" fmla="*/ 7532846 w 8324850"/>
                <a:gd name="connsiteY176" fmla="*/ 139541 h 1000125"/>
                <a:gd name="connsiteX177" fmla="*/ 7532846 w 8324850"/>
                <a:gd name="connsiteY177" fmla="*/ 138589 h 1000125"/>
                <a:gd name="connsiteX178" fmla="*/ 7532846 w 8324850"/>
                <a:gd name="connsiteY178" fmla="*/ 138589 h 1000125"/>
                <a:gd name="connsiteX179" fmla="*/ 7532846 w 8324850"/>
                <a:gd name="connsiteY179" fmla="*/ 137636 h 1000125"/>
                <a:gd name="connsiteX180" fmla="*/ 7531894 w 8324850"/>
                <a:gd name="connsiteY180" fmla="*/ 135731 h 1000125"/>
                <a:gd name="connsiteX181" fmla="*/ 7531894 w 8324850"/>
                <a:gd name="connsiteY181" fmla="*/ 134779 h 1000125"/>
                <a:gd name="connsiteX182" fmla="*/ 7530942 w 8324850"/>
                <a:gd name="connsiteY182" fmla="*/ 130969 h 1000125"/>
                <a:gd name="connsiteX183" fmla="*/ 7530942 w 8324850"/>
                <a:gd name="connsiteY183" fmla="*/ 130969 h 1000125"/>
                <a:gd name="connsiteX184" fmla="*/ 7524274 w 8324850"/>
                <a:gd name="connsiteY184" fmla="*/ 128111 h 1000125"/>
                <a:gd name="connsiteX185" fmla="*/ 7523321 w 8324850"/>
                <a:gd name="connsiteY185" fmla="*/ 129064 h 1000125"/>
                <a:gd name="connsiteX186" fmla="*/ 7523321 w 8324850"/>
                <a:gd name="connsiteY186" fmla="*/ 129064 h 1000125"/>
                <a:gd name="connsiteX187" fmla="*/ 7511892 w 8324850"/>
                <a:gd name="connsiteY187" fmla="*/ 139541 h 1000125"/>
                <a:gd name="connsiteX188" fmla="*/ 7508081 w 8324850"/>
                <a:gd name="connsiteY188" fmla="*/ 137636 h 1000125"/>
                <a:gd name="connsiteX189" fmla="*/ 7506176 w 8324850"/>
                <a:gd name="connsiteY189" fmla="*/ 134779 h 1000125"/>
                <a:gd name="connsiteX190" fmla="*/ 7484269 w 8324850"/>
                <a:gd name="connsiteY190" fmla="*/ 111919 h 1000125"/>
                <a:gd name="connsiteX191" fmla="*/ 7481412 w 8324850"/>
                <a:gd name="connsiteY191" fmla="*/ 109061 h 1000125"/>
                <a:gd name="connsiteX192" fmla="*/ 7479506 w 8324850"/>
                <a:gd name="connsiteY192" fmla="*/ 105251 h 1000125"/>
                <a:gd name="connsiteX193" fmla="*/ 7479506 w 8324850"/>
                <a:gd name="connsiteY193" fmla="*/ 105251 h 1000125"/>
                <a:gd name="connsiteX194" fmla="*/ 7490937 w 8324850"/>
                <a:gd name="connsiteY194" fmla="*/ 93821 h 1000125"/>
                <a:gd name="connsiteX195" fmla="*/ 7488079 w 8324850"/>
                <a:gd name="connsiteY195" fmla="*/ 86201 h 1000125"/>
                <a:gd name="connsiteX196" fmla="*/ 7487126 w 8324850"/>
                <a:gd name="connsiteY196" fmla="*/ 84296 h 1000125"/>
                <a:gd name="connsiteX197" fmla="*/ 7487126 w 8324850"/>
                <a:gd name="connsiteY197" fmla="*/ 84296 h 1000125"/>
                <a:gd name="connsiteX198" fmla="*/ 7480459 w 8324850"/>
                <a:gd name="connsiteY198" fmla="*/ 81439 h 1000125"/>
                <a:gd name="connsiteX199" fmla="*/ 7475696 w 8324850"/>
                <a:gd name="connsiteY199" fmla="*/ 83344 h 1000125"/>
                <a:gd name="connsiteX200" fmla="*/ 7475696 w 8324850"/>
                <a:gd name="connsiteY200" fmla="*/ 83344 h 1000125"/>
                <a:gd name="connsiteX201" fmla="*/ 7473792 w 8324850"/>
                <a:gd name="connsiteY201" fmla="*/ 84296 h 1000125"/>
                <a:gd name="connsiteX202" fmla="*/ 7471887 w 8324850"/>
                <a:gd name="connsiteY202" fmla="*/ 85249 h 1000125"/>
                <a:gd name="connsiteX203" fmla="*/ 7470934 w 8324850"/>
                <a:gd name="connsiteY203" fmla="*/ 88106 h 1000125"/>
                <a:gd name="connsiteX204" fmla="*/ 7469981 w 8324850"/>
                <a:gd name="connsiteY204" fmla="*/ 90011 h 1000125"/>
                <a:gd name="connsiteX205" fmla="*/ 7469029 w 8324850"/>
                <a:gd name="connsiteY205" fmla="*/ 92869 h 1000125"/>
                <a:gd name="connsiteX206" fmla="*/ 7469029 w 8324850"/>
                <a:gd name="connsiteY206" fmla="*/ 93821 h 1000125"/>
                <a:gd name="connsiteX207" fmla="*/ 7469029 w 8324850"/>
                <a:gd name="connsiteY207" fmla="*/ 94774 h 1000125"/>
                <a:gd name="connsiteX208" fmla="*/ 7469029 w 8324850"/>
                <a:gd name="connsiteY208" fmla="*/ 95726 h 1000125"/>
                <a:gd name="connsiteX209" fmla="*/ 7464267 w 8324850"/>
                <a:gd name="connsiteY209" fmla="*/ 93821 h 1000125"/>
                <a:gd name="connsiteX210" fmla="*/ 7461409 w 8324850"/>
                <a:gd name="connsiteY210" fmla="*/ 91916 h 1000125"/>
                <a:gd name="connsiteX211" fmla="*/ 7434739 w 8324850"/>
                <a:gd name="connsiteY211" fmla="*/ 73819 h 1000125"/>
                <a:gd name="connsiteX212" fmla="*/ 7430929 w 8324850"/>
                <a:gd name="connsiteY212" fmla="*/ 71914 h 1000125"/>
                <a:gd name="connsiteX213" fmla="*/ 7428071 w 8324850"/>
                <a:gd name="connsiteY213" fmla="*/ 69056 h 1000125"/>
                <a:gd name="connsiteX214" fmla="*/ 7436644 w 8324850"/>
                <a:gd name="connsiteY214" fmla="*/ 58579 h 1000125"/>
                <a:gd name="connsiteX215" fmla="*/ 7434739 w 8324850"/>
                <a:gd name="connsiteY215" fmla="*/ 51911 h 1000125"/>
                <a:gd name="connsiteX216" fmla="*/ 7432834 w 8324850"/>
                <a:gd name="connsiteY216" fmla="*/ 48101 h 1000125"/>
                <a:gd name="connsiteX217" fmla="*/ 7432834 w 8324850"/>
                <a:gd name="connsiteY217" fmla="*/ 48101 h 1000125"/>
                <a:gd name="connsiteX218" fmla="*/ 7427119 w 8324850"/>
                <a:gd name="connsiteY218" fmla="*/ 45244 h 1000125"/>
                <a:gd name="connsiteX219" fmla="*/ 7426167 w 8324850"/>
                <a:gd name="connsiteY219" fmla="*/ 45244 h 1000125"/>
                <a:gd name="connsiteX220" fmla="*/ 7419499 w 8324850"/>
                <a:gd name="connsiteY220" fmla="*/ 48101 h 1000125"/>
                <a:gd name="connsiteX221" fmla="*/ 7418546 w 8324850"/>
                <a:gd name="connsiteY221" fmla="*/ 50006 h 1000125"/>
                <a:gd name="connsiteX222" fmla="*/ 7417594 w 8324850"/>
                <a:gd name="connsiteY222" fmla="*/ 50959 h 1000125"/>
                <a:gd name="connsiteX223" fmla="*/ 7414737 w 8324850"/>
                <a:gd name="connsiteY223" fmla="*/ 57626 h 1000125"/>
                <a:gd name="connsiteX224" fmla="*/ 7415689 w 8324850"/>
                <a:gd name="connsiteY224" fmla="*/ 60484 h 1000125"/>
                <a:gd name="connsiteX225" fmla="*/ 7410926 w 8324850"/>
                <a:gd name="connsiteY225" fmla="*/ 60484 h 1000125"/>
                <a:gd name="connsiteX226" fmla="*/ 7408069 w 8324850"/>
                <a:gd name="connsiteY226" fmla="*/ 58579 h 1000125"/>
                <a:gd name="connsiteX227" fmla="*/ 7378542 w 8324850"/>
                <a:gd name="connsiteY227" fmla="*/ 46196 h 1000125"/>
                <a:gd name="connsiteX228" fmla="*/ 7374731 w 8324850"/>
                <a:gd name="connsiteY228" fmla="*/ 45244 h 1000125"/>
                <a:gd name="connsiteX229" fmla="*/ 7370921 w 8324850"/>
                <a:gd name="connsiteY229" fmla="*/ 42386 h 1000125"/>
                <a:gd name="connsiteX230" fmla="*/ 7377589 w 8324850"/>
                <a:gd name="connsiteY230" fmla="*/ 32861 h 1000125"/>
                <a:gd name="connsiteX231" fmla="*/ 7374731 w 8324850"/>
                <a:gd name="connsiteY231" fmla="*/ 25241 h 1000125"/>
                <a:gd name="connsiteX232" fmla="*/ 7373779 w 8324850"/>
                <a:gd name="connsiteY232" fmla="*/ 23336 h 1000125"/>
                <a:gd name="connsiteX233" fmla="*/ 7373779 w 8324850"/>
                <a:gd name="connsiteY233" fmla="*/ 23336 h 1000125"/>
                <a:gd name="connsiteX234" fmla="*/ 7367112 w 8324850"/>
                <a:gd name="connsiteY234" fmla="*/ 20479 h 1000125"/>
                <a:gd name="connsiteX235" fmla="*/ 7367112 w 8324850"/>
                <a:gd name="connsiteY235" fmla="*/ 20479 h 1000125"/>
                <a:gd name="connsiteX236" fmla="*/ 7359492 w 8324850"/>
                <a:gd name="connsiteY236" fmla="*/ 23336 h 1000125"/>
                <a:gd name="connsiteX237" fmla="*/ 7358539 w 8324850"/>
                <a:gd name="connsiteY237" fmla="*/ 24289 h 1000125"/>
                <a:gd name="connsiteX238" fmla="*/ 7354729 w 8324850"/>
                <a:gd name="connsiteY238" fmla="*/ 32861 h 1000125"/>
                <a:gd name="connsiteX239" fmla="*/ 7356634 w 8324850"/>
                <a:gd name="connsiteY239" fmla="*/ 37624 h 1000125"/>
                <a:gd name="connsiteX240" fmla="*/ 7351871 w 8324850"/>
                <a:gd name="connsiteY240" fmla="*/ 38576 h 1000125"/>
                <a:gd name="connsiteX241" fmla="*/ 7349014 w 8324850"/>
                <a:gd name="connsiteY241" fmla="*/ 37624 h 1000125"/>
                <a:gd name="connsiteX242" fmla="*/ 7317581 w 8324850"/>
                <a:gd name="connsiteY242" fmla="*/ 30956 h 1000125"/>
                <a:gd name="connsiteX243" fmla="*/ 7313771 w 8324850"/>
                <a:gd name="connsiteY243" fmla="*/ 30956 h 1000125"/>
                <a:gd name="connsiteX244" fmla="*/ 7309009 w 8324850"/>
                <a:gd name="connsiteY244" fmla="*/ 28099 h 1000125"/>
                <a:gd name="connsiteX245" fmla="*/ 7313771 w 8324850"/>
                <a:gd name="connsiteY245" fmla="*/ 19526 h 1000125"/>
                <a:gd name="connsiteX246" fmla="*/ 7309962 w 8324850"/>
                <a:gd name="connsiteY246" fmla="*/ 10954 h 1000125"/>
                <a:gd name="connsiteX247" fmla="*/ 7309962 w 8324850"/>
                <a:gd name="connsiteY247" fmla="*/ 10001 h 1000125"/>
                <a:gd name="connsiteX248" fmla="*/ 7303294 w 8324850"/>
                <a:gd name="connsiteY248" fmla="*/ 7144 h 1000125"/>
                <a:gd name="connsiteX249" fmla="*/ 7296626 w 8324850"/>
                <a:gd name="connsiteY249" fmla="*/ 10001 h 1000125"/>
                <a:gd name="connsiteX250" fmla="*/ 7296626 w 8324850"/>
                <a:gd name="connsiteY250" fmla="*/ 10954 h 1000125"/>
                <a:gd name="connsiteX251" fmla="*/ 7292817 w 8324850"/>
                <a:gd name="connsiteY251" fmla="*/ 18574 h 1000125"/>
                <a:gd name="connsiteX252" fmla="*/ 7295674 w 8324850"/>
                <a:gd name="connsiteY252" fmla="*/ 26194 h 1000125"/>
                <a:gd name="connsiteX253" fmla="*/ 7289959 w 8324850"/>
                <a:gd name="connsiteY253" fmla="*/ 28099 h 1000125"/>
                <a:gd name="connsiteX254" fmla="*/ 7286149 w 8324850"/>
                <a:gd name="connsiteY254" fmla="*/ 28099 h 1000125"/>
                <a:gd name="connsiteX255" fmla="*/ 7254717 w 8324850"/>
                <a:gd name="connsiteY255" fmla="*/ 28099 h 1000125"/>
                <a:gd name="connsiteX256" fmla="*/ 7250906 w 8324850"/>
                <a:gd name="connsiteY256" fmla="*/ 28099 h 1000125"/>
                <a:gd name="connsiteX257" fmla="*/ 7246144 w 8324850"/>
                <a:gd name="connsiteY257" fmla="*/ 27146 h 1000125"/>
                <a:gd name="connsiteX258" fmla="*/ 7249001 w 8324850"/>
                <a:gd name="connsiteY258" fmla="*/ 19526 h 1000125"/>
                <a:gd name="connsiteX259" fmla="*/ 7239476 w 8324850"/>
                <a:gd name="connsiteY259" fmla="*/ 9049 h 1000125"/>
                <a:gd name="connsiteX260" fmla="*/ 7236619 w 8324850"/>
                <a:gd name="connsiteY260" fmla="*/ 8096 h 1000125"/>
                <a:gd name="connsiteX261" fmla="*/ 7229951 w 8324850"/>
                <a:gd name="connsiteY261" fmla="*/ 10954 h 1000125"/>
                <a:gd name="connsiteX262" fmla="*/ 7228999 w 8324850"/>
                <a:gd name="connsiteY262" fmla="*/ 12859 h 1000125"/>
                <a:gd name="connsiteX263" fmla="*/ 7226142 w 8324850"/>
                <a:gd name="connsiteY263" fmla="*/ 19526 h 1000125"/>
                <a:gd name="connsiteX264" fmla="*/ 7230904 w 8324850"/>
                <a:gd name="connsiteY264" fmla="*/ 28099 h 1000125"/>
                <a:gd name="connsiteX265" fmla="*/ 7225189 w 8324850"/>
                <a:gd name="connsiteY265" fmla="*/ 30956 h 1000125"/>
                <a:gd name="connsiteX266" fmla="*/ 7221379 w 8324850"/>
                <a:gd name="connsiteY266" fmla="*/ 30956 h 1000125"/>
                <a:gd name="connsiteX267" fmla="*/ 7189946 w 8324850"/>
                <a:gd name="connsiteY267" fmla="*/ 37624 h 1000125"/>
                <a:gd name="connsiteX268" fmla="*/ 7187089 w 8324850"/>
                <a:gd name="connsiteY268" fmla="*/ 38576 h 1000125"/>
                <a:gd name="connsiteX269" fmla="*/ 7182326 w 8324850"/>
                <a:gd name="connsiteY269" fmla="*/ 37624 h 1000125"/>
                <a:gd name="connsiteX270" fmla="*/ 7184231 w 8324850"/>
                <a:gd name="connsiteY270" fmla="*/ 31909 h 1000125"/>
                <a:gd name="connsiteX271" fmla="*/ 7179469 w 8324850"/>
                <a:gd name="connsiteY271" fmla="*/ 23336 h 1000125"/>
                <a:gd name="connsiteX272" fmla="*/ 7179469 w 8324850"/>
                <a:gd name="connsiteY272" fmla="*/ 23336 h 1000125"/>
                <a:gd name="connsiteX273" fmla="*/ 7179469 w 8324850"/>
                <a:gd name="connsiteY273" fmla="*/ 23336 h 1000125"/>
                <a:gd name="connsiteX274" fmla="*/ 7174706 w 8324850"/>
                <a:gd name="connsiteY274" fmla="*/ 21431 h 1000125"/>
                <a:gd name="connsiteX275" fmla="*/ 7171849 w 8324850"/>
                <a:gd name="connsiteY275" fmla="*/ 20479 h 1000125"/>
                <a:gd name="connsiteX276" fmla="*/ 7170896 w 8324850"/>
                <a:gd name="connsiteY276" fmla="*/ 20479 h 1000125"/>
                <a:gd name="connsiteX277" fmla="*/ 7168039 w 8324850"/>
                <a:gd name="connsiteY277" fmla="*/ 21431 h 1000125"/>
                <a:gd name="connsiteX278" fmla="*/ 7166134 w 8324850"/>
                <a:gd name="connsiteY278" fmla="*/ 22384 h 1000125"/>
                <a:gd name="connsiteX279" fmla="*/ 7164229 w 8324850"/>
                <a:gd name="connsiteY279" fmla="*/ 23336 h 1000125"/>
                <a:gd name="connsiteX280" fmla="*/ 7164229 w 8324850"/>
                <a:gd name="connsiteY280" fmla="*/ 24289 h 1000125"/>
                <a:gd name="connsiteX281" fmla="*/ 7160419 w 8324850"/>
                <a:gd name="connsiteY281" fmla="*/ 31909 h 1000125"/>
                <a:gd name="connsiteX282" fmla="*/ 7167087 w 8324850"/>
                <a:gd name="connsiteY282" fmla="*/ 42386 h 1000125"/>
                <a:gd name="connsiteX283" fmla="*/ 7162324 w 8324850"/>
                <a:gd name="connsiteY283" fmla="*/ 46196 h 1000125"/>
                <a:gd name="connsiteX284" fmla="*/ 7158514 w 8324850"/>
                <a:gd name="connsiteY284" fmla="*/ 47149 h 1000125"/>
                <a:gd name="connsiteX285" fmla="*/ 7128987 w 8324850"/>
                <a:gd name="connsiteY285" fmla="*/ 59531 h 1000125"/>
                <a:gd name="connsiteX286" fmla="*/ 7126129 w 8324850"/>
                <a:gd name="connsiteY286" fmla="*/ 61436 h 1000125"/>
                <a:gd name="connsiteX287" fmla="*/ 7121367 w 8324850"/>
                <a:gd name="connsiteY287" fmla="*/ 61436 h 1000125"/>
                <a:gd name="connsiteX288" fmla="*/ 7122319 w 8324850"/>
                <a:gd name="connsiteY288" fmla="*/ 57626 h 1000125"/>
                <a:gd name="connsiteX289" fmla="*/ 7112794 w 8324850"/>
                <a:gd name="connsiteY289" fmla="*/ 47149 h 1000125"/>
                <a:gd name="connsiteX290" fmla="*/ 7110889 w 8324850"/>
                <a:gd name="connsiteY290" fmla="*/ 46196 h 1000125"/>
                <a:gd name="connsiteX291" fmla="*/ 7109937 w 8324850"/>
                <a:gd name="connsiteY291" fmla="*/ 46196 h 1000125"/>
                <a:gd name="connsiteX292" fmla="*/ 7104221 w 8324850"/>
                <a:gd name="connsiteY292" fmla="*/ 49054 h 1000125"/>
                <a:gd name="connsiteX293" fmla="*/ 7104221 w 8324850"/>
                <a:gd name="connsiteY293" fmla="*/ 49054 h 1000125"/>
                <a:gd name="connsiteX294" fmla="*/ 7103269 w 8324850"/>
                <a:gd name="connsiteY294" fmla="*/ 50959 h 1000125"/>
                <a:gd name="connsiteX295" fmla="*/ 7100412 w 8324850"/>
                <a:gd name="connsiteY295" fmla="*/ 57626 h 1000125"/>
                <a:gd name="connsiteX296" fmla="*/ 7108984 w 8324850"/>
                <a:gd name="connsiteY296" fmla="*/ 68104 h 1000125"/>
                <a:gd name="connsiteX297" fmla="*/ 7105174 w 8324850"/>
                <a:gd name="connsiteY297" fmla="*/ 71914 h 1000125"/>
                <a:gd name="connsiteX298" fmla="*/ 7101364 w 8324850"/>
                <a:gd name="connsiteY298" fmla="*/ 73819 h 1000125"/>
                <a:gd name="connsiteX299" fmla="*/ 7075646 w 8324850"/>
                <a:gd name="connsiteY299" fmla="*/ 91916 h 1000125"/>
                <a:gd name="connsiteX300" fmla="*/ 7072789 w 8324850"/>
                <a:gd name="connsiteY300" fmla="*/ 93821 h 1000125"/>
                <a:gd name="connsiteX301" fmla="*/ 7068979 w 8324850"/>
                <a:gd name="connsiteY301" fmla="*/ 94774 h 1000125"/>
                <a:gd name="connsiteX302" fmla="*/ 7068979 w 8324850"/>
                <a:gd name="connsiteY302" fmla="*/ 93821 h 1000125"/>
                <a:gd name="connsiteX303" fmla="*/ 7057549 w 8324850"/>
                <a:gd name="connsiteY303" fmla="*/ 82391 h 1000125"/>
                <a:gd name="connsiteX304" fmla="*/ 7055644 w 8324850"/>
                <a:gd name="connsiteY304" fmla="*/ 81439 h 1000125"/>
                <a:gd name="connsiteX305" fmla="*/ 7048976 w 8324850"/>
                <a:gd name="connsiteY305" fmla="*/ 84296 h 1000125"/>
                <a:gd name="connsiteX306" fmla="*/ 7048976 w 8324850"/>
                <a:gd name="connsiteY306" fmla="*/ 84296 h 1000125"/>
                <a:gd name="connsiteX307" fmla="*/ 7047071 w 8324850"/>
                <a:gd name="connsiteY307" fmla="*/ 88106 h 1000125"/>
                <a:gd name="connsiteX308" fmla="*/ 7047071 w 8324850"/>
                <a:gd name="connsiteY308" fmla="*/ 88106 h 1000125"/>
                <a:gd name="connsiteX309" fmla="*/ 7046119 w 8324850"/>
                <a:gd name="connsiteY309" fmla="*/ 90011 h 1000125"/>
                <a:gd name="connsiteX310" fmla="*/ 7046119 w 8324850"/>
                <a:gd name="connsiteY310" fmla="*/ 90964 h 1000125"/>
                <a:gd name="connsiteX311" fmla="*/ 7046119 w 8324850"/>
                <a:gd name="connsiteY311" fmla="*/ 90964 h 1000125"/>
                <a:gd name="connsiteX312" fmla="*/ 7046119 w 8324850"/>
                <a:gd name="connsiteY312" fmla="*/ 91916 h 1000125"/>
                <a:gd name="connsiteX313" fmla="*/ 7056596 w 8324850"/>
                <a:gd name="connsiteY313" fmla="*/ 102394 h 1000125"/>
                <a:gd name="connsiteX314" fmla="*/ 7053739 w 8324850"/>
                <a:gd name="connsiteY314" fmla="*/ 107156 h 1000125"/>
                <a:gd name="connsiteX315" fmla="*/ 7049929 w 8324850"/>
                <a:gd name="connsiteY315" fmla="*/ 110014 h 1000125"/>
                <a:gd name="connsiteX316" fmla="*/ 7028021 w 8324850"/>
                <a:gd name="connsiteY316" fmla="*/ 132874 h 1000125"/>
                <a:gd name="connsiteX317" fmla="*/ 7026117 w 8324850"/>
                <a:gd name="connsiteY317" fmla="*/ 135731 h 1000125"/>
                <a:gd name="connsiteX318" fmla="*/ 7023259 w 8324850"/>
                <a:gd name="connsiteY318" fmla="*/ 137636 h 1000125"/>
                <a:gd name="connsiteX319" fmla="*/ 7012781 w 8324850"/>
                <a:gd name="connsiteY319" fmla="*/ 128111 h 1000125"/>
                <a:gd name="connsiteX320" fmla="*/ 7011829 w 8324850"/>
                <a:gd name="connsiteY320" fmla="*/ 128111 h 1000125"/>
                <a:gd name="connsiteX321" fmla="*/ 7009924 w 8324850"/>
                <a:gd name="connsiteY321" fmla="*/ 127159 h 1000125"/>
                <a:gd name="connsiteX322" fmla="*/ 7003256 w 8324850"/>
                <a:gd name="connsiteY322" fmla="*/ 130016 h 1000125"/>
                <a:gd name="connsiteX323" fmla="*/ 7003256 w 8324850"/>
                <a:gd name="connsiteY323" fmla="*/ 130016 h 1000125"/>
                <a:gd name="connsiteX324" fmla="*/ 7000399 w 8324850"/>
                <a:gd name="connsiteY324" fmla="*/ 135731 h 1000125"/>
                <a:gd name="connsiteX325" fmla="*/ 7000399 w 8324850"/>
                <a:gd name="connsiteY325" fmla="*/ 136684 h 1000125"/>
                <a:gd name="connsiteX326" fmla="*/ 7001351 w 8324850"/>
                <a:gd name="connsiteY326" fmla="*/ 137636 h 1000125"/>
                <a:gd name="connsiteX327" fmla="*/ 7001351 w 8324850"/>
                <a:gd name="connsiteY327" fmla="*/ 137636 h 1000125"/>
                <a:gd name="connsiteX328" fmla="*/ 7012781 w 8324850"/>
                <a:gd name="connsiteY328" fmla="*/ 149066 h 1000125"/>
                <a:gd name="connsiteX329" fmla="*/ 7013734 w 8324850"/>
                <a:gd name="connsiteY329" fmla="*/ 149066 h 1000125"/>
                <a:gd name="connsiteX330" fmla="*/ 7011829 w 8324850"/>
                <a:gd name="connsiteY330" fmla="*/ 152876 h 1000125"/>
                <a:gd name="connsiteX331" fmla="*/ 7008971 w 8324850"/>
                <a:gd name="connsiteY331" fmla="*/ 156686 h 1000125"/>
                <a:gd name="connsiteX332" fmla="*/ 6991826 w 8324850"/>
                <a:gd name="connsiteY332" fmla="*/ 183356 h 1000125"/>
                <a:gd name="connsiteX333" fmla="*/ 6989921 w 8324850"/>
                <a:gd name="connsiteY333" fmla="*/ 187166 h 1000125"/>
                <a:gd name="connsiteX334" fmla="*/ 6988969 w 8324850"/>
                <a:gd name="connsiteY334" fmla="*/ 188119 h 1000125"/>
                <a:gd name="connsiteX335" fmla="*/ 6978492 w 8324850"/>
                <a:gd name="connsiteY335" fmla="*/ 181451 h 1000125"/>
                <a:gd name="connsiteX336" fmla="*/ 6977539 w 8324850"/>
                <a:gd name="connsiteY336" fmla="*/ 181451 h 1000125"/>
                <a:gd name="connsiteX337" fmla="*/ 6975634 w 8324850"/>
                <a:gd name="connsiteY337" fmla="*/ 181451 h 1000125"/>
                <a:gd name="connsiteX338" fmla="*/ 6968967 w 8324850"/>
                <a:gd name="connsiteY338" fmla="*/ 184309 h 1000125"/>
                <a:gd name="connsiteX339" fmla="*/ 6968014 w 8324850"/>
                <a:gd name="connsiteY339" fmla="*/ 185261 h 1000125"/>
                <a:gd name="connsiteX340" fmla="*/ 6966109 w 8324850"/>
                <a:gd name="connsiteY340" fmla="*/ 190976 h 1000125"/>
                <a:gd name="connsiteX341" fmla="*/ 6968014 w 8324850"/>
                <a:gd name="connsiteY341" fmla="*/ 194786 h 1000125"/>
                <a:gd name="connsiteX342" fmla="*/ 6978492 w 8324850"/>
                <a:gd name="connsiteY342" fmla="*/ 203359 h 1000125"/>
                <a:gd name="connsiteX343" fmla="*/ 6981349 w 8324850"/>
                <a:gd name="connsiteY343" fmla="*/ 203359 h 1000125"/>
                <a:gd name="connsiteX344" fmla="*/ 6980396 w 8324850"/>
                <a:gd name="connsiteY344" fmla="*/ 207169 h 1000125"/>
                <a:gd name="connsiteX345" fmla="*/ 6978492 w 8324850"/>
                <a:gd name="connsiteY345" fmla="*/ 211931 h 1000125"/>
                <a:gd name="connsiteX346" fmla="*/ 6967062 w 8324850"/>
                <a:gd name="connsiteY346" fmla="*/ 240506 h 1000125"/>
                <a:gd name="connsiteX347" fmla="*/ 6966109 w 8324850"/>
                <a:gd name="connsiteY347" fmla="*/ 244316 h 1000125"/>
                <a:gd name="connsiteX348" fmla="*/ 6965156 w 8324850"/>
                <a:gd name="connsiteY348" fmla="*/ 245269 h 1000125"/>
                <a:gd name="connsiteX349" fmla="*/ 6956584 w 8324850"/>
                <a:gd name="connsiteY349" fmla="*/ 240506 h 1000125"/>
                <a:gd name="connsiteX350" fmla="*/ 6956584 w 8324850"/>
                <a:gd name="connsiteY350" fmla="*/ 240506 h 1000125"/>
                <a:gd name="connsiteX351" fmla="*/ 6956584 w 8324850"/>
                <a:gd name="connsiteY351" fmla="*/ 240506 h 1000125"/>
                <a:gd name="connsiteX352" fmla="*/ 6953726 w 8324850"/>
                <a:gd name="connsiteY352" fmla="*/ 240506 h 1000125"/>
                <a:gd name="connsiteX353" fmla="*/ 6947059 w 8324850"/>
                <a:gd name="connsiteY353" fmla="*/ 243364 h 1000125"/>
                <a:gd name="connsiteX354" fmla="*/ 6946106 w 8324850"/>
                <a:gd name="connsiteY354" fmla="*/ 244316 h 1000125"/>
                <a:gd name="connsiteX355" fmla="*/ 6944201 w 8324850"/>
                <a:gd name="connsiteY355" fmla="*/ 250031 h 1000125"/>
                <a:gd name="connsiteX356" fmla="*/ 6947059 w 8324850"/>
                <a:gd name="connsiteY356" fmla="*/ 255746 h 1000125"/>
                <a:gd name="connsiteX357" fmla="*/ 6948012 w 8324850"/>
                <a:gd name="connsiteY357" fmla="*/ 256699 h 1000125"/>
                <a:gd name="connsiteX358" fmla="*/ 6948012 w 8324850"/>
                <a:gd name="connsiteY358" fmla="*/ 256699 h 1000125"/>
                <a:gd name="connsiteX359" fmla="*/ 6957537 w 8324850"/>
                <a:gd name="connsiteY359" fmla="*/ 262414 h 1000125"/>
                <a:gd name="connsiteX360" fmla="*/ 6961346 w 8324850"/>
                <a:gd name="connsiteY360" fmla="*/ 261461 h 1000125"/>
                <a:gd name="connsiteX361" fmla="*/ 6961346 w 8324850"/>
                <a:gd name="connsiteY361" fmla="*/ 263366 h 1000125"/>
                <a:gd name="connsiteX362" fmla="*/ 6959442 w 8324850"/>
                <a:gd name="connsiteY362" fmla="*/ 269081 h 1000125"/>
                <a:gd name="connsiteX363" fmla="*/ 6953726 w 8324850"/>
                <a:gd name="connsiteY363" fmla="*/ 299561 h 1000125"/>
                <a:gd name="connsiteX364" fmla="*/ 6953726 w 8324850"/>
                <a:gd name="connsiteY364" fmla="*/ 304324 h 1000125"/>
                <a:gd name="connsiteX365" fmla="*/ 6952774 w 8324850"/>
                <a:gd name="connsiteY365" fmla="*/ 305276 h 1000125"/>
                <a:gd name="connsiteX366" fmla="*/ 6952774 w 8324850"/>
                <a:gd name="connsiteY366" fmla="*/ 305276 h 1000125"/>
                <a:gd name="connsiteX367" fmla="*/ 6951821 w 8324850"/>
                <a:gd name="connsiteY367" fmla="*/ 304324 h 1000125"/>
                <a:gd name="connsiteX368" fmla="*/ 6948012 w 8324850"/>
                <a:gd name="connsiteY368" fmla="*/ 302419 h 1000125"/>
                <a:gd name="connsiteX369" fmla="*/ 6948012 w 8324850"/>
                <a:gd name="connsiteY369" fmla="*/ 302419 h 1000125"/>
                <a:gd name="connsiteX370" fmla="*/ 6945154 w 8324850"/>
                <a:gd name="connsiteY370" fmla="*/ 301466 h 1000125"/>
                <a:gd name="connsiteX371" fmla="*/ 6942296 w 8324850"/>
                <a:gd name="connsiteY371" fmla="*/ 302419 h 1000125"/>
                <a:gd name="connsiteX372" fmla="*/ 6942296 w 8324850"/>
                <a:gd name="connsiteY372" fmla="*/ 302419 h 1000125"/>
                <a:gd name="connsiteX373" fmla="*/ 6936581 w 8324850"/>
                <a:gd name="connsiteY373" fmla="*/ 304324 h 1000125"/>
                <a:gd name="connsiteX374" fmla="*/ 6935629 w 8324850"/>
                <a:gd name="connsiteY374" fmla="*/ 305276 h 1000125"/>
                <a:gd name="connsiteX375" fmla="*/ 6934676 w 8324850"/>
                <a:gd name="connsiteY375" fmla="*/ 306229 h 1000125"/>
                <a:gd name="connsiteX376" fmla="*/ 6934676 w 8324850"/>
                <a:gd name="connsiteY376" fmla="*/ 307181 h 1000125"/>
                <a:gd name="connsiteX377" fmla="*/ 6932771 w 8324850"/>
                <a:gd name="connsiteY377" fmla="*/ 311944 h 1000125"/>
                <a:gd name="connsiteX378" fmla="*/ 6932771 w 8324850"/>
                <a:gd name="connsiteY378" fmla="*/ 312896 h 1000125"/>
                <a:gd name="connsiteX379" fmla="*/ 6932771 w 8324850"/>
                <a:gd name="connsiteY379" fmla="*/ 312896 h 1000125"/>
                <a:gd name="connsiteX380" fmla="*/ 6932771 w 8324850"/>
                <a:gd name="connsiteY380" fmla="*/ 313849 h 1000125"/>
                <a:gd name="connsiteX381" fmla="*/ 6944201 w 8324850"/>
                <a:gd name="connsiteY381" fmla="*/ 325279 h 1000125"/>
                <a:gd name="connsiteX382" fmla="*/ 6951821 w 8324850"/>
                <a:gd name="connsiteY382" fmla="*/ 322421 h 1000125"/>
                <a:gd name="connsiteX383" fmla="*/ 6951821 w 8324850"/>
                <a:gd name="connsiteY383" fmla="*/ 324326 h 1000125"/>
                <a:gd name="connsiteX384" fmla="*/ 6951821 w 8324850"/>
                <a:gd name="connsiteY384" fmla="*/ 330994 h 1000125"/>
                <a:gd name="connsiteX385" fmla="*/ 6952774 w 8324850"/>
                <a:gd name="connsiteY385" fmla="*/ 361474 h 1000125"/>
                <a:gd name="connsiteX386" fmla="*/ 6953726 w 8324850"/>
                <a:gd name="connsiteY386" fmla="*/ 366236 h 1000125"/>
                <a:gd name="connsiteX387" fmla="*/ 6953726 w 8324850"/>
                <a:gd name="connsiteY387" fmla="*/ 367189 h 1000125"/>
                <a:gd name="connsiteX388" fmla="*/ 6949917 w 8324850"/>
                <a:gd name="connsiteY388" fmla="*/ 365284 h 1000125"/>
                <a:gd name="connsiteX389" fmla="*/ 6948012 w 8324850"/>
                <a:gd name="connsiteY389" fmla="*/ 364331 h 1000125"/>
                <a:gd name="connsiteX390" fmla="*/ 6947059 w 8324850"/>
                <a:gd name="connsiteY390" fmla="*/ 364331 h 1000125"/>
                <a:gd name="connsiteX391" fmla="*/ 6947059 w 8324850"/>
                <a:gd name="connsiteY391" fmla="*/ 364331 h 1000125"/>
                <a:gd name="connsiteX392" fmla="*/ 6935629 w 8324850"/>
                <a:gd name="connsiteY392" fmla="*/ 375761 h 1000125"/>
                <a:gd name="connsiteX393" fmla="*/ 6947059 w 8324850"/>
                <a:gd name="connsiteY393" fmla="*/ 387191 h 1000125"/>
                <a:gd name="connsiteX394" fmla="*/ 6955631 w 8324850"/>
                <a:gd name="connsiteY394" fmla="*/ 382429 h 1000125"/>
                <a:gd name="connsiteX395" fmla="*/ 6956584 w 8324850"/>
                <a:gd name="connsiteY395" fmla="*/ 384334 h 1000125"/>
                <a:gd name="connsiteX396" fmla="*/ 6957537 w 8324850"/>
                <a:gd name="connsiteY396" fmla="*/ 391001 h 1000125"/>
                <a:gd name="connsiteX397" fmla="*/ 6964204 w 8324850"/>
                <a:gd name="connsiteY397" fmla="*/ 420529 h 1000125"/>
                <a:gd name="connsiteX398" fmla="*/ 6966109 w 8324850"/>
                <a:gd name="connsiteY398" fmla="*/ 426244 h 1000125"/>
                <a:gd name="connsiteX399" fmla="*/ 6966109 w 8324850"/>
                <a:gd name="connsiteY399" fmla="*/ 426244 h 1000125"/>
                <a:gd name="connsiteX400" fmla="*/ 6964204 w 8324850"/>
                <a:gd name="connsiteY400" fmla="*/ 425291 h 1000125"/>
                <a:gd name="connsiteX401" fmla="*/ 6962299 w 8324850"/>
                <a:gd name="connsiteY401" fmla="*/ 425291 h 1000125"/>
                <a:gd name="connsiteX402" fmla="*/ 6957537 w 8324850"/>
                <a:gd name="connsiteY402" fmla="*/ 427196 h 1000125"/>
                <a:gd name="connsiteX403" fmla="*/ 6956584 w 8324850"/>
                <a:gd name="connsiteY403" fmla="*/ 428149 h 1000125"/>
                <a:gd name="connsiteX404" fmla="*/ 6955631 w 8324850"/>
                <a:gd name="connsiteY404" fmla="*/ 428149 h 1000125"/>
                <a:gd name="connsiteX405" fmla="*/ 6952774 w 8324850"/>
                <a:gd name="connsiteY405" fmla="*/ 430054 h 1000125"/>
                <a:gd name="connsiteX406" fmla="*/ 6952774 w 8324850"/>
                <a:gd name="connsiteY406" fmla="*/ 431006 h 1000125"/>
                <a:gd name="connsiteX407" fmla="*/ 6949917 w 8324850"/>
                <a:gd name="connsiteY407" fmla="*/ 437674 h 1000125"/>
                <a:gd name="connsiteX408" fmla="*/ 6949917 w 8324850"/>
                <a:gd name="connsiteY408" fmla="*/ 437674 h 1000125"/>
                <a:gd name="connsiteX409" fmla="*/ 6949917 w 8324850"/>
                <a:gd name="connsiteY409" fmla="*/ 437674 h 1000125"/>
                <a:gd name="connsiteX410" fmla="*/ 6949917 w 8324850"/>
                <a:gd name="connsiteY410" fmla="*/ 437674 h 1000125"/>
                <a:gd name="connsiteX411" fmla="*/ 6951821 w 8324850"/>
                <a:gd name="connsiteY411" fmla="*/ 443389 h 1000125"/>
                <a:gd name="connsiteX412" fmla="*/ 6922294 w 8324850"/>
                <a:gd name="connsiteY412" fmla="*/ 456724 h 1000125"/>
                <a:gd name="connsiteX413" fmla="*/ 6887051 w 8324850"/>
                <a:gd name="connsiteY413" fmla="*/ 457676 h 1000125"/>
                <a:gd name="connsiteX414" fmla="*/ 6877526 w 8324850"/>
                <a:gd name="connsiteY414" fmla="*/ 401479 h 1000125"/>
                <a:gd name="connsiteX415" fmla="*/ 6867049 w 8324850"/>
                <a:gd name="connsiteY415" fmla="*/ 393859 h 1000125"/>
                <a:gd name="connsiteX416" fmla="*/ 6856571 w 8324850"/>
                <a:gd name="connsiteY416" fmla="*/ 396716 h 1000125"/>
                <a:gd name="connsiteX417" fmla="*/ 6864192 w 8324850"/>
                <a:gd name="connsiteY417" fmla="*/ 406241 h 1000125"/>
                <a:gd name="connsiteX418" fmla="*/ 6864192 w 8324850"/>
                <a:gd name="connsiteY418" fmla="*/ 413861 h 1000125"/>
                <a:gd name="connsiteX419" fmla="*/ 6647021 w 8324850"/>
                <a:gd name="connsiteY419" fmla="*/ 416719 h 1000125"/>
                <a:gd name="connsiteX420" fmla="*/ 6655594 w 8324850"/>
                <a:gd name="connsiteY420" fmla="*/ 398621 h 1000125"/>
                <a:gd name="connsiteX421" fmla="*/ 6645117 w 8324850"/>
                <a:gd name="connsiteY421" fmla="*/ 395764 h 1000125"/>
                <a:gd name="connsiteX422" fmla="*/ 6634639 w 8324850"/>
                <a:gd name="connsiteY422" fmla="*/ 403384 h 1000125"/>
                <a:gd name="connsiteX423" fmla="*/ 6632734 w 8324850"/>
                <a:gd name="connsiteY423" fmla="*/ 431006 h 1000125"/>
                <a:gd name="connsiteX424" fmla="*/ 6623209 w 8324850"/>
                <a:gd name="connsiteY424" fmla="*/ 461486 h 1000125"/>
                <a:gd name="connsiteX425" fmla="*/ 6551771 w 8324850"/>
                <a:gd name="connsiteY425" fmla="*/ 449104 h 1000125"/>
                <a:gd name="connsiteX426" fmla="*/ 6549867 w 8324850"/>
                <a:gd name="connsiteY426" fmla="*/ 468154 h 1000125"/>
                <a:gd name="connsiteX427" fmla="*/ 6601301 w 8324850"/>
                <a:gd name="connsiteY427" fmla="*/ 541496 h 1000125"/>
                <a:gd name="connsiteX428" fmla="*/ 6583204 w 8324850"/>
                <a:gd name="connsiteY428" fmla="*/ 545306 h 1000125"/>
                <a:gd name="connsiteX429" fmla="*/ 6582251 w 8324850"/>
                <a:gd name="connsiteY429" fmla="*/ 556736 h 1000125"/>
                <a:gd name="connsiteX430" fmla="*/ 6516529 w 8324850"/>
                <a:gd name="connsiteY430" fmla="*/ 542449 h 1000125"/>
                <a:gd name="connsiteX431" fmla="*/ 6519387 w 8324850"/>
                <a:gd name="connsiteY431" fmla="*/ 564356 h 1000125"/>
                <a:gd name="connsiteX432" fmla="*/ 6572726 w 8324850"/>
                <a:gd name="connsiteY432" fmla="*/ 613886 h 1000125"/>
                <a:gd name="connsiteX433" fmla="*/ 6571774 w 8324850"/>
                <a:gd name="connsiteY433" fmla="*/ 639604 h 1000125"/>
                <a:gd name="connsiteX434" fmla="*/ 6555581 w 8324850"/>
                <a:gd name="connsiteY434" fmla="*/ 639604 h 1000125"/>
                <a:gd name="connsiteX435" fmla="*/ 6555581 w 8324850"/>
                <a:gd name="connsiteY435" fmla="*/ 651986 h 1000125"/>
                <a:gd name="connsiteX436" fmla="*/ 6492717 w 8324850"/>
                <a:gd name="connsiteY436" fmla="*/ 647224 h 1000125"/>
                <a:gd name="connsiteX437" fmla="*/ 6492717 w 8324850"/>
                <a:gd name="connsiteY437" fmla="*/ 595789 h 1000125"/>
                <a:gd name="connsiteX438" fmla="*/ 6492717 w 8324850"/>
                <a:gd name="connsiteY438" fmla="*/ 591979 h 1000125"/>
                <a:gd name="connsiteX439" fmla="*/ 6474619 w 8324850"/>
                <a:gd name="connsiteY439" fmla="*/ 591979 h 1000125"/>
                <a:gd name="connsiteX440" fmla="*/ 6474619 w 8324850"/>
                <a:gd name="connsiteY440" fmla="*/ 568166 h 1000125"/>
                <a:gd name="connsiteX441" fmla="*/ 6460331 w 8324850"/>
                <a:gd name="connsiteY441" fmla="*/ 568166 h 1000125"/>
                <a:gd name="connsiteX442" fmla="*/ 6453664 w 8324850"/>
                <a:gd name="connsiteY442" fmla="*/ 572929 h 1000125"/>
                <a:gd name="connsiteX443" fmla="*/ 6453664 w 8324850"/>
                <a:gd name="connsiteY443" fmla="*/ 579596 h 1000125"/>
                <a:gd name="connsiteX444" fmla="*/ 6446044 w 8324850"/>
                <a:gd name="connsiteY444" fmla="*/ 579596 h 1000125"/>
                <a:gd name="connsiteX445" fmla="*/ 6436519 w 8324850"/>
                <a:gd name="connsiteY445" fmla="*/ 584359 h 1000125"/>
                <a:gd name="connsiteX446" fmla="*/ 6436519 w 8324850"/>
                <a:gd name="connsiteY446" fmla="*/ 591026 h 1000125"/>
                <a:gd name="connsiteX447" fmla="*/ 6426994 w 8324850"/>
                <a:gd name="connsiteY447" fmla="*/ 591026 h 1000125"/>
                <a:gd name="connsiteX448" fmla="*/ 6426994 w 8324850"/>
                <a:gd name="connsiteY448" fmla="*/ 672941 h 1000125"/>
                <a:gd name="connsiteX449" fmla="*/ 6417469 w 8324850"/>
                <a:gd name="connsiteY449" fmla="*/ 672941 h 1000125"/>
                <a:gd name="connsiteX450" fmla="*/ 6417469 w 8324850"/>
                <a:gd name="connsiteY450" fmla="*/ 471011 h 1000125"/>
                <a:gd name="connsiteX451" fmla="*/ 6412706 w 8324850"/>
                <a:gd name="connsiteY451" fmla="*/ 466249 h 1000125"/>
                <a:gd name="connsiteX452" fmla="*/ 6386989 w 8324850"/>
                <a:gd name="connsiteY452" fmla="*/ 459581 h 1000125"/>
                <a:gd name="connsiteX453" fmla="*/ 6314599 w 8324850"/>
                <a:gd name="connsiteY453" fmla="*/ 471011 h 1000125"/>
                <a:gd name="connsiteX454" fmla="*/ 6298406 w 8324850"/>
                <a:gd name="connsiteY454" fmla="*/ 477679 h 1000125"/>
                <a:gd name="connsiteX455" fmla="*/ 6298406 w 8324850"/>
                <a:gd name="connsiteY455" fmla="*/ 586264 h 1000125"/>
                <a:gd name="connsiteX456" fmla="*/ 6239351 w 8324850"/>
                <a:gd name="connsiteY456" fmla="*/ 586264 h 1000125"/>
                <a:gd name="connsiteX457" fmla="*/ 6208871 w 8324850"/>
                <a:gd name="connsiteY457" fmla="*/ 595789 h 1000125"/>
                <a:gd name="connsiteX458" fmla="*/ 6208871 w 8324850"/>
                <a:gd name="connsiteY458" fmla="*/ 664369 h 1000125"/>
                <a:gd name="connsiteX459" fmla="*/ 6197442 w 8324850"/>
                <a:gd name="connsiteY459" fmla="*/ 664369 h 1000125"/>
                <a:gd name="connsiteX460" fmla="*/ 6197442 w 8324850"/>
                <a:gd name="connsiteY460" fmla="*/ 659606 h 1000125"/>
                <a:gd name="connsiteX461" fmla="*/ 6186012 w 8324850"/>
                <a:gd name="connsiteY461" fmla="*/ 659606 h 1000125"/>
                <a:gd name="connsiteX462" fmla="*/ 6186012 w 8324850"/>
                <a:gd name="connsiteY462" fmla="*/ 654844 h 1000125"/>
                <a:gd name="connsiteX463" fmla="*/ 6146006 w 8324850"/>
                <a:gd name="connsiteY463" fmla="*/ 654844 h 1000125"/>
                <a:gd name="connsiteX464" fmla="*/ 6146006 w 8324850"/>
                <a:gd name="connsiteY464" fmla="*/ 648176 h 1000125"/>
                <a:gd name="connsiteX465" fmla="*/ 6082189 w 8324850"/>
                <a:gd name="connsiteY465" fmla="*/ 648176 h 1000125"/>
                <a:gd name="connsiteX466" fmla="*/ 6082189 w 8324850"/>
                <a:gd name="connsiteY466" fmla="*/ 659606 h 1000125"/>
                <a:gd name="connsiteX467" fmla="*/ 6051709 w 8324850"/>
                <a:gd name="connsiteY467" fmla="*/ 659606 h 1000125"/>
                <a:gd name="connsiteX468" fmla="*/ 6051709 w 8324850"/>
                <a:gd name="connsiteY468" fmla="*/ 680561 h 1000125"/>
                <a:gd name="connsiteX469" fmla="*/ 5995512 w 8324850"/>
                <a:gd name="connsiteY469" fmla="*/ 685324 h 1000125"/>
                <a:gd name="connsiteX470" fmla="*/ 5995512 w 8324850"/>
                <a:gd name="connsiteY470" fmla="*/ 664369 h 1000125"/>
                <a:gd name="connsiteX471" fmla="*/ 5985987 w 8324850"/>
                <a:gd name="connsiteY471" fmla="*/ 664369 h 1000125"/>
                <a:gd name="connsiteX472" fmla="*/ 5985987 w 8324850"/>
                <a:gd name="connsiteY472" fmla="*/ 650081 h 1000125"/>
                <a:gd name="connsiteX473" fmla="*/ 5979319 w 8324850"/>
                <a:gd name="connsiteY473" fmla="*/ 650081 h 1000125"/>
                <a:gd name="connsiteX474" fmla="*/ 5979319 w 8324850"/>
                <a:gd name="connsiteY474" fmla="*/ 621506 h 1000125"/>
                <a:gd name="connsiteX475" fmla="*/ 5974556 w 8324850"/>
                <a:gd name="connsiteY475" fmla="*/ 621506 h 1000125"/>
                <a:gd name="connsiteX476" fmla="*/ 5974556 w 8324850"/>
                <a:gd name="connsiteY476" fmla="*/ 596741 h 1000125"/>
                <a:gd name="connsiteX477" fmla="*/ 5965984 w 8324850"/>
                <a:gd name="connsiteY477" fmla="*/ 596741 h 1000125"/>
                <a:gd name="connsiteX478" fmla="*/ 5965984 w 8324850"/>
                <a:gd name="connsiteY478" fmla="*/ 599599 h 1000125"/>
                <a:gd name="connsiteX479" fmla="*/ 5930742 w 8324850"/>
                <a:gd name="connsiteY479" fmla="*/ 581501 h 1000125"/>
                <a:gd name="connsiteX480" fmla="*/ 5928837 w 8324850"/>
                <a:gd name="connsiteY480" fmla="*/ 568166 h 1000125"/>
                <a:gd name="connsiteX481" fmla="*/ 5926931 w 8324850"/>
                <a:gd name="connsiteY481" fmla="*/ 581501 h 1000125"/>
                <a:gd name="connsiteX482" fmla="*/ 5892642 w 8324850"/>
                <a:gd name="connsiteY482" fmla="*/ 597694 h 1000125"/>
                <a:gd name="connsiteX483" fmla="*/ 5892642 w 8324850"/>
                <a:gd name="connsiteY483" fmla="*/ 597694 h 1000125"/>
                <a:gd name="connsiteX484" fmla="*/ 5883117 w 8324850"/>
                <a:gd name="connsiteY484" fmla="*/ 597694 h 1000125"/>
                <a:gd name="connsiteX485" fmla="*/ 5883117 w 8324850"/>
                <a:gd name="connsiteY485" fmla="*/ 623411 h 1000125"/>
                <a:gd name="connsiteX486" fmla="*/ 5878354 w 8324850"/>
                <a:gd name="connsiteY486" fmla="*/ 623411 h 1000125"/>
                <a:gd name="connsiteX487" fmla="*/ 5878354 w 8324850"/>
                <a:gd name="connsiteY487" fmla="*/ 649129 h 1000125"/>
                <a:gd name="connsiteX488" fmla="*/ 5871687 w 8324850"/>
                <a:gd name="connsiteY488" fmla="*/ 649129 h 1000125"/>
                <a:gd name="connsiteX489" fmla="*/ 5871687 w 8324850"/>
                <a:gd name="connsiteY489" fmla="*/ 668179 h 1000125"/>
                <a:gd name="connsiteX490" fmla="*/ 5860256 w 8324850"/>
                <a:gd name="connsiteY490" fmla="*/ 668179 h 1000125"/>
                <a:gd name="connsiteX491" fmla="*/ 5859304 w 8324850"/>
                <a:gd name="connsiteY491" fmla="*/ 575786 h 1000125"/>
                <a:gd name="connsiteX492" fmla="*/ 5858351 w 8324850"/>
                <a:gd name="connsiteY492" fmla="*/ 511969 h 1000125"/>
                <a:gd name="connsiteX493" fmla="*/ 5858351 w 8324850"/>
                <a:gd name="connsiteY493" fmla="*/ 511969 h 1000125"/>
                <a:gd name="connsiteX494" fmla="*/ 5857399 w 8324850"/>
                <a:gd name="connsiteY494" fmla="*/ 511969 h 1000125"/>
                <a:gd name="connsiteX495" fmla="*/ 5856446 w 8324850"/>
                <a:gd name="connsiteY495" fmla="*/ 511969 h 1000125"/>
                <a:gd name="connsiteX496" fmla="*/ 5855494 w 8324850"/>
                <a:gd name="connsiteY496" fmla="*/ 511969 h 1000125"/>
                <a:gd name="connsiteX497" fmla="*/ 5855494 w 8324850"/>
                <a:gd name="connsiteY497" fmla="*/ 510064 h 1000125"/>
                <a:gd name="connsiteX498" fmla="*/ 5854542 w 8324850"/>
                <a:gd name="connsiteY498" fmla="*/ 505301 h 1000125"/>
                <a:gd name="connsiteX499" fmla="*/ 5854542 w 8324850"/>
                <a:gd name="connsiteY499" fmla="*/ 504349 h 1000125"/>
                <a:gd name="connsiteX500" fmla="*/ 5854542 w 8324850"/>
                <a:gd name="connsiteY500" fmla="*/ 502444 h 1000125"/>
                <a:gd name="connsiteX501" fmla="*/ 5855494 w 8324850"/>
                <a:gd name="connsiteY501" fmla="*/ 501491 h 1000125"/>
                <a:gd name="connsiteX502" fmla="*/ 5855494 w 8324850"/>
                <a:gd name="connsiteY502" fmla="*/ 500539 h 1000125"/>
                <a:gd name="connsiteX503" fmla="*/ 5855494 w 8324850"/>
                <a:gd name="connsiteY503" fmla="*/ 500539 h 1000125"/>
                <a:gd name="connsiteX504" fmla="*/ 5855494 w 8324850"/>
                <a:gd name="connsiteY504" fmla="*/ 500539 h 1000125"/>
                <a:gd name="connsiteX505" fmla="*/ 5855494 w 8324850"/>
                <a:gd name="connsiteY505" fmla="*/ 499586 h 1000125"/>
                <a:gd name="connsiteX506" fmla="*/ 5855494 w 8324850"/>
                <a:gd name="connsiteY506" fmla="*/ 498634 h 1000125"/>
                <a:gd name="connsiteX507" fmla="*/ 5851684 w 8324850"/>
                <a:gd name="connsiteY507" fmla="*/ 498634 h 1000125"/>
                <a:gd name="connsiteX508" fmla="*/ 5850731 w 8324850"/>
                <a:gd name="connsiteY508" fmla="*/ 499586 h 1000125"/>
                <a:gd name="connsiteX509" fmla="*/ 5850731 w 8324850"/>
                <a:gd name="connsiteY509" fmla="*/ 500539 h 1000125"/>
                <a:gd name="connsiteX510" fmla="*/ 5850731 w 8324850"/>
                <a:gd name="connsiteY510" fmla="*/ 501491 h 1000125"/>
                <a:gd name="connsiteX511" fmla="*/ 5850731 w 8324850"/>
                <a:gd name="connsiteY511" fmla="*/ 503396 h 1000125"/>
                <a:gd name="connsiteX512" fmla="*/ 5849779 w 8324850"/>
                <a:gd name="connsiteY512" fmla="*/ 509111 h 1000125"/>
                <a:gd name="connsiteX513" fmla="*/ 5849779 w 8324850"/>
                <a:gd name="connsiteY513" fmla="*/ 512921 h 1000125"/>
                <a:gd name="connsiteX514" fmla="*/ 5849779 w 8324850"/>
                <a:gd name="connsiteY514" fmla="*/ 512921 h 1000125"/>
                <a:gd name="connsiteX515" fmla="*/ 5848826 w 8324850"/>
                <a:gd name="connsiteY515" fmla="*/ 512921 h 1000125"/>
                <a:gd name="connsiteX516" fmla="*/ 5847874 w 8324850"/>
                <a:gd name="connsiteY516" fmla="*/ 512921 h 1000125"/>
                <a:gd name="connsiteX517" fmla="*/ 5846921 w 8324850"/>
                <a:gd name="connsiteY517" fmla="*/ 512921 h 1000125"/>
                <a:gd name="connsiteX518" fmla="*/ 5846921 w 8324850"/>
                <a:gd name="connsiteY518" fmla="*/ 512921 h 1000125"/>
                <a:gd name="connsiteX519" fmla="*/ 5847874 w 8324850"/>
                <a:gd name="connsiteY519" fmla="*/ 556736 h 1000125"/>
                <a:gd name="connsiteX520" fmla="*/ 5841206 w 8324850"/>
                <a:gd name="connsiteY520" fmla="*/ 556736 h 1000125"/>
                <a:gd name="connsiteX521" fmla="*/ 5840254 w 8324850"/>
                <a:gd name="connsiteY521" fmla="*/ 557689 h 1000125"/>
                <a:gd name="connsiteX522" fmla="*/ 5840254 w 8324850"/>
                <a:gd name="connsiteY522" fmla="*/ 567214 h 1000125"/>
                <a:gd name="connsiteX523" fmla="*/ 5768817 w 8324850"/>
                <a:gd name="connsiteY523" fmla="*/ 567214 h 1000125"/>
                <a:gd name="connsiteX524" fmla="*/ 5768817 w 8324850"/>
                <a:gd name="connsiteY524" fmla="*/ 556736 h 1000125"/>
                <a:gd name="connsiteX525" fmla="*/ 5764054 w 8324850"/>
                <a:gd name="connsiteY525" fmla="*/ 556736 h 1000125"/>
                <a:gd name="connsiteX526" fmla="*/ 5764054 w 8324850"/>
                <a:gd name="connsiteY526" fmla="*/ 531019 h 1000125"/>
                <a:gd name="connsiteX527" fmla="*/ 5764054 w 8324850"/>
                <a:gd name="connsiteY527" fmla="*/ 477679 h 1000125"/>
                <a:gd name="connsiteX528" fmla="*/ 5764054 w 8324850"/>
                <a:gd name="connsiteY528" fmla="*/ 477679 h 1000125"/>
                <a:gd name="connsiteX529" fmla="*/ 5763101 w 8324850"/>
                <a:gd name="connsiteY529" fmla="*/ 476726 h 1000125"/>
                <a:gd name="connsiteX530" fmla="*/ 5762149 w 8324850"/>
                <a:gd name="connsiteY530" fmla="*/ 476726 h 1000125"/>
                <a:gd name="connsiteX531" fmla="*/ 5761196 w 8324850"/>
                <a:gd name="connsiteY531" fmla="*/ 476726 h 1000125"/>
                <a:gd name="connsiteX532" fmla="*/ 5760244 w 8324850"/>
                <a:gd name="connsiteY532" fmla="*/ 476726 h 1000125"/>
                <a:gd name="connsiteX533" fmla="*/ 5760244 w 8324850"/>
                <a:gd name="connsiteY533" fmla="*/ 476726 h 1000125"/>
                <a:gd name="connsiteX534" fmla="*/ 5760244 w 8324850"/>
                <a:gd name="connsiteY534" fmla="*/ 474821 h 1000125"/>
                <a:gd name="connsiteX535" fmla="*/ 5760244 w 8324850"/>
                <a:gd name="connsiteY535" fmla="*/ 471011 h 1000125"/>
                <a:gd name="connsiteX536" fmla="*/ 5760244 w 8324850"/>
                <a:gd name="connsiteY536" fmla="*/ 470059 h 1000125"/>
                <a:gd name="connsiteX537" fmla="*/ 5760244 w 8324850"/>
                <a:gd name="connsiteY537" fmla="*/ 467201 h 1000125"/>
                <a:gd name="connsiteX538" fmla="*/ 5760244 w 8324850"/>
                <a:gd name="connsiteY538" fmla="*/ 466249 h 1000125"/>
                <a:gd name="connsiteX539" fmla="*/ 5760244 w 8324850"/>
                <a:gd name="connsiteY539" fmla="*/ 465296 h 1000125"/>
                <a:gd name="connsiteX540" fmla="*/ 5760244 w 8324850"/>
                <a:gd name="connsiteY540" fmla="*/ 465296 h 1000125"/>
                <a:gd name="connsiteX541" fmla="*/ 5760244 w 8324850"/>
                <a:gd name="connsiteY541" fmla="*/ 465296 h 1000125"/>
                <a:gd name="connsiteX542" fmla="*/ 5760244 w 8324850"/>
                <a:gd name="connsiteY542" fmla="*/ 464344 h 1000125"/>
                <a:gd name="connsiteX543" fmla="*/ 5760244 w 8324850"/>
                <a:gd name="connsiteY543" fmla="*/ 463391 h 1000125"/>
                <a:gd name="connsiteX544" fmla="*/ 5756434 w 8324850"/>
                <a:gd name="connsiteY544" fmla="*/ 463391 h 1000125"/>
                <a:gd name="connsiteX545" fmla="*/ 5756434 w 8324850"/>
                <a:gd name="connsiteY545" fmla="*/ 464344 h 1000125"/>
                <a:gd name="connsiteX546" fmla="*/ 5756434 w 8324850"/>
                <a:gd name="connsiteY546" fmla="*/ 465296 h 1000125"/>
                <a:gd name="connsiteX547" fmla="*/ 5756434 w 8324850"/>
                <a:gd name="connsiteY547" fmla="*/ 466249 h 1000125"/>
                <a:gd name="connsiteX548" fmla="*/ 5756434 w 8324850"/>
                <a:gd name="connsiteY548" fmla="*/ 468154 h 1000125"/>
                <a:gd name="connsiteX549" fmla="*/ 5755481 w 8324850"/>
                <a:gd name="connsiteY549" fmla="*/ 473869 h 1000125"/>
                <a:gd name="connsiteX550" fmla="*/ 5755481 w 8324850"/>
                <a:gd name="connsiteY550" fmla="*/ 476726 h 1000125"/>
                <a:gd name="connsiteX551" fmla="*/ 5755481 w 8324850"/>
                <a:gd name="connsiteY551" fmla="*/ 476726 h 1000125"/>
                <a:gd name="connsiteX552" fmla="*/ 5753576 w 8324850"/>
                <a:gd name="connsiteY552" fmla="*/ 476726 h 1000125"/>
                <a:gd name="connsiteX553" fmla="*/ 5752624 w 8324850"/>
                <a:gd name="connsiteY553" fmla="*/ 476726 h 1000125"/>
                <a:gd name="connsiteX554" fmla="*/ 5751671 w 8324850"/>
                <a:gd name="connsiteY554" fmla="*/ 477679 h 1000125"/>
                <a:gd name="connsiteX555" fmla="*/ 5751671 w 8324850"/>
                <a:gd name="connsiteY555" fmla="*/ 477679 h 1000125"/>
                <a:gd name="connsiteX556" fmla="*/ 5751671 w 8324850"/>
                <a:gd name="connsiteY556" fmla="*/ 501491 h 1000125"/>
                <a:gd name="connsiteX557" fmla="*/ 5741194 w 8324850"/>
                <a:gd name="connsiteY557" fmla="*/ 501491 h 1000125"/>
                <a:gd name="connsiteX558" fmla="*/ 5741194 w 8324850"/>
                <a:gd name="connsiteY558" fmla="*/ 502444 h 1000125"/>
                <a:gd name="connsiteX559" fmla="*/ 5741194 w 8324850"/>
                <a:gd name="connsiteY559" fmla="*/ 511969 h 1000125"/>
                <a:gd name="connsiteX560" fmla="*/ 5622131 w 8324850"/>
                <a:gd name="connsiteY560" fmla="*/ 511016 h 1000125"/>
                <a:gd name="connsiteX561" fmla="*/ 5622131 w 8324850"/>
                <a:gd name="connsiteY561" fmla="*/ 501491 h 1000125"/>
                <a:gd name="connsiteX562" fmla="*/ 5622131 w 8324850"/>
                <a:gd name="connsiteY562" fmla="*/ 500539 h 1000125"/>
                <a:gd name="connsiteX563" fmla="*/ 5613559 w 8324850"/>
                <a:gd name="connsiteY563" fmla="*/ 500539 h 1000125"/>
                <a:gd name="connsiteX564" fmla="*/ 5613559 w 8324850"/>
                <a:gd name="connsiteY564" fmla="*/ 476726 h 1000125"/>
                <a:gd name="connsiteX565" fmla="*/ 5613559 w 8324850"/>
                <a:gd name="connsiteY565" fmla="*/ 475774 h 1000125"/>
                <a:gd name="connsiteX566" fmla="*/ 5612606 w 8324850"/>
                <a:gd name="connsiteY566" fmla="*/ 475774 h 1000125"/>
                <a:gd name="connsiteX567" fmla="*/ 5611654 w 8324850"/>
                <a:gd name="connsiteY567" fmla="*/ 475774 h 1000125"/>
                <a:gd name="connsiteX568" fmla="*/ 5609749 w 8324850"/>
                <a:gd name="connsiteY568" fmla="*/ 475774 h 1000125"/>
                <a:gd name="connsiteX569" fmla="*/ 5608796 w 8324850"/>
                <a:gd name="connsiteY569" fmla="*/ 475774 h 1000125"/>
                <a:gd name="connsiteX570" fmla="*/ 5608796 w 8324850"/>
                <a:gd name="connsiteY570" fmla="*/ 472916 h 1000125"/>
                <a:gd name="connsiteX571" fmla="*/ 5608796 w 8324850"/>
                <a:gd name="connsiteY571" fmla="*/ 467201 h 1000125"/>
                <a:gd name="connsiteX572" fmla="*/ 5608796 w 8324850"/>
                <a:gd name="connsiteY572" fmla="*/ 464344 h 1000125"/>
                <a:gd name="connsiteX573" fmla="*/ 5608796 w 8324850"/>
                <a:gd name="connsiteY573" fmla="*/ 463391 h 1000125"/>
                <a:gd name="connsiteX574" fmla="*/ 5608796 w 8324850"/>
                <a:gd name="connsiteY574" fmla="*/ 462439 h 1000125"/>
                <a:gd name="connsiteX575" fmla="*/ 5608796 w 8324850"/>
                <a:gd name="connsiteY575" fmla="*/ 461486 h 1000125"/>
                <a:gd name="connsiteX576" fmla="*/ 5604987 w 8324850"/>
                <a:gd name="connsiteY576" fmla="*/ 461486 h 1000125"/>
                <a:gd name="connsiteX577" fmla="*/ 5604987 w 8324850"/>
                <a:gd name="connsiteY577" fmla="*/ 462439 h 1000125"/>
                <a:gd name="connsiteX578" fmla="*/ 5604987 w 8324850"/>
                <a:gd name="connsiteY578" fmla="*/ 462439 h 1000125"/>
                <a:gd name="connsiteX579" fmla="*/ 5604987 w 8324850"/>
                <a:gd name="connsiteY579" fmla="*/ 462439 h 1000125"/>
                <a:gd name="connsiteX580" fmla="*/ 5604987 w 8324850"/>
                <a:gd name="connsiteY580" fmla="*/ 463391 h 1000125"/>
                <a:gd name="connsiteX581" fmla="*/ 5604987 w 8324850"/>
                <a:gd name="connsiteY581" fmla="*/ 464344 h 1000125"/>
                <a:gd name="connsiteX582" fmla="*/ 5604987 w 8324850"/>
                <a:gd name="connsiteY582" fmla="*/ 466249 h 1000125"/>
                <a:gd name="connsiteX583" fmla="*/ 5604987 w 8324850"/>
                <a:gd name="connsiteY583" fmla="*/ 467201 h 1000125"/>
                <a:gd name="connsiteX584" fmla="*/ 5604987 w 8324850"/>
                <a:gd name="connsiteY584" fmla="*/ 471011 h 1000125"/>
                <a:gd name="connsiteX585" fmla="*/ 5604987 w 8324850"/>
                <a:gd name="connsiteY585" fmla="*/ 472916 h 1000125"/>
                <a:gd name="connsiteX586" fmla="*/ 5603081 w 8324850"/>
                <a:gd name="connsiteY586" fmla="*/ 472916 h 1000125"/>
                <a:gd name="connsiteX587" fmla="*/ 5602129 w 8324850"/>
                <a:gd name="connsiteY587" fmla="*/ 472916 h 1000125"/>
                <a:gd name="connsiteX588" fmla="*/ 5601176 w 8324850"/>
                <a:gd name="connsiteY588" fmla="*/ 472916 h 1000125"/>
                <a:gd name="connsiteX589" fmla="*/ 5600224 w 8324850"/>
                <a:gd name="connsiteY589" fmla="*/ 472916 h 1000125"/>
                <a:gd name="connsiteX590" fmla="*/ 5600224 w 8324850"/>
                <a:gd name="connsiteY590" fmla="*/ 473869 h 1000125"/>
                <a:gd name="connsiteX591" fmla="*/ 5600224 w 8324850"/>
                <a:gd name="connsiteY591" fmla="*/ 528161 h 1000125"/>
                <a:gd name="connsiteX592" fmla="*/ 5600224 w 8324850"/>
                <a:gd name="connsiteY592" fmla="*/ 552926 h 1000125"/>
                <a:gd name="connsiteX593" fmla="*/ 5588794 w 8324850"/>
                <a:gd name="connsiteY593" fmla="*/ 552926 h 1000125"/>
                <a:gd name="connsiteX594" fmla="*/ 5588794 w 8324850"/>
                <a:gd name="connsiteY594" fmla="*/ 563404 h 1000125"/>
                <a:gd name="connsiteX595" fmla="*/ 5516404 w 8324850"/>
                <a:gd name="connsiteY595" fmla="*/ 563404 h 1000125"/>
                <a:gd name="connsiteX596" fmla="*/ 5516404 w 8324850"/>
                <a:gd name="connsiteY596" fmla="*/ 553879 h 1000125"/>
                <a:gd name="connsiteX597" fmla="*/ 5516404 w 8324850"/>
                <a:gd name="connsiteY597" fmla="*/ 552926 h 1000125"/>
                <a:gd name="connsiteX598" fmla="*/ 5510689 w 8324850"/>
                <a:gd name="connsiteY598" fmla="*/ 552926 h 1000125"/>
                <a:gd name="connsiteX599" fmla="*/ 5510689 w 8324850"/>
                <a:gd name="connsiteY599" fmla="*/ 569119 h 1000125"/>
                <a:gd name="connsiteX600" fmla="*/ 5509737 w 8324850"/>
                <a:gd name="connsiteY600" fmla="*/ 569119 h 1000125"/>
                <a:gd name="connsiteX601" fmla="*/ 5510689 w 8324850"/>
                <a:gd name="connsiteY601" fmla="*/ 509111 h 1000125"/>
                <a:gd name="connsiteX602" fmla="*/ 5510689 w 8324850"/>
                <a:gd name="connsiteY602" fmla="*/ 509111 h 1000125"/>
                <a:gd name="connsiteX603" fmla="*/ 5509737 w 8324850"/>
                <a:gd name="connsiteY603" fmla="*/ 509111 h 1000125"/>
                <a:gd name="connsiteX604" fmla="*/ 5508784 w 8324850"/>
                <a:gd name="connsiteY604" fmla="*/ 509111 h 1000125"/>
                <a:gd name="connsiteX605" fmla="*/ 5507831 w 8324850"/>
                <a:gd name="connsiteY605" fmla="*/ 509111 h 1000125"/>
                <a:gd name="connsiteX606" fmla="*/ 5506879 w 8324850"/>
                <a:gd name="connsiteY606" fmla="*/ 509111 h 1000125"/>
                <a:gd name="connsiteX607" fmla="*/ 5506879 w 8324850"/>
                <a:gd name="connsiteY607" fmla="*/ 505301 h 1000125"/>
                <a:gd name="connsiteX608" fmla="*/ 5505926 w 8324850"/>
                <a:gd name="connsiteY608" fmla="*/ 499586 h 1000125"/>
                <a:gd name="connsiteX609" fmla="*/ 5505926 w 8324850"/>
                <a:gd name="connsiteY609" fmla="*/ 497681 h 1000125"/>
                <a:gd name="connsiteX610" fmla="*/ 5505926 w 8324850"/>
                <a:gd name="connsiteY610" fmla="*/ 496729 h 1000125"/>
                <a:gd name="connsiteX611" fmla="*/ 5505926 w 8324850"/>
                <a:gd name="connsiteY611" fmla="*/ 495776 h 1000125"/>
                <a:gd name="connsiteX612" fmla="*/ 5505926 w 8324850"/>
                <a:gd name="connsiteY612" fmla="*/ 494824 h 1000125"/>
                <a:gd name="connsiteX613" fmla="*/ 5502117 w 8324850"/>
                <a:gd name="connsiteY613" fmla="*/ 494824 h 1000125"/>
                <a:gd name="connsiteX614" fmla="*/ 5501164 w 8324850"/>
                <a:gd name="connsiteY614" fmla="*/ 495776 h 1000125"/>
                <a:gd name="connsiteX615" fmla="*/ 5501164 w 8324850"/>
                <a:gd name="connsiteY615" fmla="*/ 495776 h 1000125"/>
                <a:gd name="connsiteX616" fmla="*/ 5501164 w 8324850"/>
                <a:gd name="connsiteY616" fmla="*/ 495776 h 1000125"/>
                <a:gd name="connsiteX617" fmla="*/ 5501164 w 8324850"/>
                <a:gd name="connsiteY617" fmla="*/ 496729 h 1000125"/>
                <a:gd name="connsiteX618" fmla="*/ 5501164 w 8324850"/>
                <a:gd name="connsiteY618" fmla="*/ 497681 h 1000125"/>
                <a:gd name="connsiteX619" fmla="*/ 5501164 w 8324850"/>
                <a:gd name="connsiteY619" fmla="*/ 500539 h 1000125"/>
                <a:gd name="connsiteX620" fmla="*/ 5501164 w 8324850"/>
                <a:gd name="connsiteY620" fmla="*/ 501491 h 1000125"/>
                <a:gd name="connsiteX621" fmla="*/ 5501164 w 8324850"/>
                <a:gd name="connsiteY621" fmla="*/ 506254 h 1000125"/>
                <a:gd name="connsiteX622" fmla="*/ 5501164 w 8324850"/>
                <a:gd name="connsiteY622" fmla="*/ 508159 h 1000125"/>
                <a:gd name="connsiteX623" fmla="*/ 5499259 w 8324850"/>
                <a:gd name="connsiteY623" fmla="*/ 508159 h 1000125"/>
                <a:gd name="connsiteX624" fmla="*/ 5498306 w 8324850"/>
                <a:gd name="connsiteY624" fmla="*/ 508159 h 1000125"/>
                <a:gd name="connsiteX625" fmla="*/ 5497354 w 8324850"/>
                <a:gd name="connsiteY625" fmla="*/ 508159 h 1000125"/>
                <a:gd name="connsiteX626" fmla="*/ 5497354 w 8324850"/>
                <a:gd name="connsiteY626" fmla="*/ 508159 h 1000125"/>
                <a:gd name="connsiteX627" fmla="*/ 5496401 w 8324850"/>
                <a:gd name="connsiteY627" fmla="*/ 571976 h 1000125"/>
                <a:gd name="connsiteX628" fmla="*/ 5495449 w 8324850"/>
                <a:gd name="connsiteY628" fmla="*/ 664369 h 1000125"/>
                <a:gd name="connsiteX629" fmla="*/ 5494496 w 8324850"/>
                <a:gd name="connsiteY629" fmla="*/ 708184 h 1000125"/>
                <a:gd name="connsiteX630" fmla="*/ 5490687 w 8324850"/>
                <a:gd name="connsiteY630" fmla="*/ 707231 h 1000125"/>
                <a:gd name="connsiteX631" fmla="*/ 5486876 w 8324850"/>
                <a:gd name="connsiteY631" fmla="*/ 659606 h 1000125"/>
                <a:gd name="connsiteX632" fmla="*/ 5446871 w 8324850"/>
                <a:gd name="connsiteY632" fmla="*/ 659606 h 1000125"/>
                <a:gd name="connsiteX633" fmla="*/ 5446871 w 8324850"/>
                <a:gd name="connsiteY633" fmla="*/ 408146 h 1000125"/>
                <a:gd name="connsiteX634" fmla="*/ 5392579 w 8324850"/>
                <a:gd name="connsiteY634" fmla="*/ 408146 h 1000125"/>
                <a:gd name="connsiteX635" fmla="*/ 5339239 w 8324850"/>
                <a:gd name="connsiteY635" fmla="*/ 478631 h 1000125"/>
                <a:gd name="connsiteX636" fmla="*/ 5339239 w 8324850"/>
                <a:gd name="connsiteY636" fmla="*/ 660559 h 1000125"/>
                <a:gd name="connsiteX637" fmla="*/ 5321142 w 8324850"/>
                <a:gd name="connsiteY637" fmla="*/ 660559 h 1000125"/>
                <a:gd name="connsiteX638" fmla="*/ 5321142 w 8324850"/>
                <a:gd name="connsiteY638" fmla="*/ 26194 h 1000125"/>
                <a:gd name="connsiteX639" fmla="*/ 5178267 w 8324850"/>
                <a:gd name="connsiteY639" fmla="*/ 24289 h 1000125"/>
                <a:gd name="connsiteX640" fmla="*/ 5178267 w 8324850"/>
                <a:gd name="connsiteY640" fmla="*/ 701516 h 1000125"/>
                <a:gd name="connsiteX641" fmla="*/ 5159217 w 8324850"/>
                <a:gd name="connsiteY641" fmla="*/ 701516 h 1000125"/>
                <a:gd name="connsiteX642" fmla="*/ 5159217 w 8324850"/>
                <a:gd name="connsiteY642" fmla="*/ 20479 h 1000125"/>
                <a:gd name="connsiteX643" fmla="*/ 5004912 w 8324850"/>
                <a:gd name="connsiteY643" fmla="*/ 22384 h 1000125"/>
                <a:gd name="connsiteX644" fmla="*/ 5004912 w 8324850"/>
                <a:gd name="connsiteY644" fmla="*/ 654844 h 1000125"/>
                <a:gd name="connsiteX645" fmla="*/ 4967764 w 8324850"/>
                <a:gd name="connsiteY645" fmla="*/ 654844 h 1000125"/>
                <a:gd name="connsiteX646" fmla="*/ 4967764 w 8324850"/>
                <a:gd name="connsiteY646" fmla="*/ 304324 h 1000125"/>
                <a:gd name="connsiteX647" fmla="*/ 4842987 w 8324850"/>
                <a:gd name="connsiteY647" fmla="*/ 304324 h 1000125"/>
                <a:gd name="connsiteX648" fmla="*/ 4842987 w 8324850"/>
                <a:gd name="connsiteY648" fmla="*/ 728186 h 1000125"/>
                <a:gd name="connsiteX649" fmla="*/ 4807744 w 8324850"/>
                <a:gd name="connsiteY649" fmla="*/ 728186 h 1000125"/>
                <a:gd name="connsiteX650" fmla="*/ 4807744 w 8324850"/>
                <a:gd name="connsiteY650" fmla="*/ 581501 h 1000125"/>
                <a:gd name="connsiteX651" fmla="*/ 4764881 w 8324850"/>
                <a:gd name="connsiteY651" fmla="*/ 581501 h 1000125"/>
                <a:gd name="connsiteX652" fmla="*/ 4764881 w 8324850"/>
                <a:gd name="connsiteY652" fmla="*/ 519589 h 1000125"/>
                <a:gd name="connsiteX653" fmla="*/ 4653439 w 8324850"/>
                <a:gd name="connsiteY653" fmla="*/ 519589 h 1000125"/>
                <a:gd name="connsiteX654" fmla="*/ 4653439 w 8324850"/>
                <a:gd name="connsiteY654" fmla="*/ 619601 h 1000125"/>
                <a:gd name="connsiteX655" fmla="*/ 4602956 w 8324850"/>
                <a:gd name="connsiteY655" fmla="*/ 619601 h 1000125"/>
                <a:gd name="connsiteX656" fmla="*/ 4602956 w 8324850"/>
                <a:gd name="connsiteY656" fmla="*/ 710089 h 1000125"/>
                <a:gd name="connsiteX657" fmla="*/ 4536281 w 8324850"/>
                <a:gd name="connsiteY657" fmla="*/ 708184 h 1000125"/>
                <a:gd name="connsiteX658" fmla="*/ 4338162 w 8324850"/>
                <a:gd name="connsiteY658" fmla="*/ 708184 h 1000125"/>
                <a:gd name="connsiteX659" fmla="*/ 4338162 w 8324850"/>
                <a:gd name="connsiteY659" fmla="*/ 702469 h 1000125"/>
                <a:gd name="connsiteX660" fmla="*/ 4338162 w 8324850"/>
                <a:gd name="connsiteY660" fmla="*/ 701516 h 1000125"/>
                <a:gd name="connsiteX661" fmla="*/ 4338162 w 8324850"/>
                <a:gd name="connsiteY661" fmla="*/ 701516 h 1000125"/>
                <a:gd name="connsiteX662" fmla="*/ 4337209 w 8324850"/>
                <a:gd name="connsiteY662" fmla="*/ 700564 h 1000125"/>
                <a:gd name="connsiteX663" fmla="*/ 4337209 w 8324850"/>
                <a:gd name="connsiteY663" fmla="*/ 698659 h 1000125"/>
                <a:gd name="connsiteX664" fmla="*/ 4336256 w 8324850"/>
                <a:gd name="connsiteY664" fmla="*/ 697706 h 1000125"/>
                <a:gd name="connsiteX665" fmla="*/ 4336256 w 8324850"/>
                <a:gd name="connsiteY665" fmla="*/ 680561 h 1000125"/>
                <a:gd name="connsiteX666" fmla="*/ 4336256 w 8324850"/>
                <a:gd name="connsiteY666" fmla="*/ 665321 h 1000125"/>
                <a:gd name="connsiteX667" fmla="*/ 4337209 w 8324850"/>
                <a:gd name="connsiteY667" fmla="*/ 663416 h 1000125"/>
                <a:gd name="connsiteX668" fmla="*/ 4337209 w 8324850"/>
                <a:gd name="connsiteY668" fmla="*/ 663416 h 1000125"/>
                <a:gd name="connsiteX669" fmla="*/ 4336256 w 8324850"/>
                <a:gd name="connsiteY669" fmla="*/ 663416 h 1000125"/>
                <a:gd name="connsiteX670" fmla="*/ 4334351 w 8324850"/>
                <a:gd name="connsiteY670" fmla="*/ 663416 h 1000125"/>
                <a:gd name="connsiteX671" fmla="*/ 4333399 w 8324850"/>
                <a:gd name="connsiteY671" fmla="*/ 663416 h 1000125"/>
                <a:gd name="connsiteX672" fmla="*/ 4334351 w 8324850"/>
                <a:gd name="connsiteY672" fmla="*/ 665321 h 1000125"/>
                <a:gd name="connsiteX673" fmla="*/ 4334351 w 8324850"/>
                <a:gd name="connsiteY673" fmla="*/ 680561 h 1000125"/>
                <a:gd name="connsiteX674" fmla="*/ 4334351 w 8324850"/>
                <a:gd name="connsiteY674" fmla="*/ 697706 h 1000125"/>
                <a:gd name="connsiteX675" fmla="*/ 4333399 w 8324850"/>
                <a:gd name="connsiteY675" fmla="*/ 698659 h 1000125"/>
                <a:gd name="connsiteX676" fmla="*/ 4333399 w 8324850"/>
                <a:gd name="connsiteY676" fmla="*/ 700564 h 1000125"/>
                <a:gd name="connsiteX677" fmla="*/ 4332447 w 8324850"/>
                <a:gd name="connsiteY677" fmla="*/ 701516 h 1000125"/>
                <a:gd name="connsiteX678" fmla="*/ 4332447 w 8324850"/>
                <a:gd name="connsiteY678" fmla="*/ 701516 h 1000125"/>
                <a:gd name="connsiteX679" fmla="*/ 4331494 w 8324850"/>
                <a:gd name="connsiteY679" fmla="*/ 702469 h 1000125"/>
                <a:gd name="connsiteX680" fmla="*/ 4331494 w 8324850"/>
                <a:gd name="connsiteY680" fmla="*/ 708184 h 1000125"/>
                <a:gd name="connsiteX681" fmla="*/ 4133374 w 8324850"/>
                <a:gd name="connsiteY681" fmla="*/ 708184 h 1000125"/>
                <a:gd name="connsiteX682" fmla="*/ 4021931 w 8324850"/>
                <a:gd name="connsiteY682" fmla="*/ 708184 h 1000125"/>
                <a:gd name="connsiteX683" fmla="*/ 3953351 w 8324850"/>
                <a:gd name="connsiteY683" fmla="*/ 708184 h 1000125"/>
                <a:gd name="connsiteX684" fmla="*/ 3755231 w 8324850"/>
                <a:gd name="connsiteY684" fmla="*/ 708184 h 1000125"/>
                <a:gd name="connsiteX685" fmla="*/ 3755231 w 8324850"/>
                <a:gd name="connsiteY685" fmla="*/ 702469 h 1000125"/>
                <a:gd name="connsiteX686" fmla="*/ 3755231 w 8324850"/>
                <a:gd name="connsiteY686" fmla="*/ 701516 h 1000125"/>
                <a:gd name="connsiteX687" fmla="*/ 3755231 w 8324850"/>
                <a:gd name="connsiteY687" fmla="*/ 701516 h 1000125"/>
                <a:gd name="connsiteX688" fmla="*/ 3754279 w 8324850"/>
                <a:gd name="connsiteY688" fmla="*/ 700564 h 1000125"/>
                <a:gd name="connsiteX689" fmla="*/ 3754279 w 8324850"/>
                <a:gd name="connsiteY689" fmla="*/ 697706 h 1000125"/>
                <a:gd name="connsiteX690" fmla="*/ 3753326 w 8324850"/>
                <a:gd name="connsiteY690" fmla="*/ 696754 h 1000125"/>
                <a:gd name="connsiteX691" fmla="*/ 3753326 w 8324850"/>
                <a:gd name="connsiteY691" fmla="*/ 679609 h 1000125"/>
                <a:gd name="connsiteX692" fmla="*/ 3753326 w 8324850"/>
                <a:gd name="connsiteY692" fmla="*/ 664369 h 1000125"/>
                <a:gd name="connsiteX693" fmla="*/ 3754279 w 8324850"/>
                <a:gd name="connsiteY693" fmla="*/ 662464 h 1000125"/>
                <a:gd name="connsiteX694" fmla="*/ 3754279 w 8324850"/>
                <a:gd name="connsiteY694" fmla="*/ 662464 h 1000125"/>
                <a:gd name="connsiteX695" fmla="*/ 3753326 w 8324850"/>
                <a:gd name="connsiteY695" fmla="*/ 662464 h 1000125"/>
                <a:gd name="connsiteX696" fmla="*/ 3752374 w 8324850"/>
                <a:gd name="connsiteY696" fmla="*/ 662464 h 1000125"/>
                <a:gd name="connsiteX697" fmla="*/ 3751421 w 8324850"/>
                <a:gd name="connsiteY697" fmla="*/ 662464 h 1000125"/>
                <a:gd name="connsiteX698" fmla="*/ 3752374 w 8324850"/>
                <a:gd name="connsiteY698" fmla="*/ 664369 h 1000125"/>
                <a:gd name="connsiteX699" fmla="*/ 3752374 w 8324850"/>
                <a:gd name="connsiteY699" fmla="*/ 679609 h 1000125"/>
                <a:gd name="connsiteX700" fmla="*/ 3752374 w 8324850"/>
                <a:gd name="connsiteY700" fmla="*/ 696754 h 1000125"/>
                <a:gd name="connsiteX701" fmla="*/ 3751421 w 8324850"/>
                <a:gd name="connsiteY701" fmla="*/ 697706 h 1000125"/>
                <a:gd name="connsiteX702" fmla="*/ 3751421 w 8324850"/>
                <a:gd name="connsiteY702" fmla="*/ 699611 h 1000125"/>
                <a:gd name="connsiteX703" fmla="*/ 3750469 w 8324850"/>
                <a:gd name="connsiteY703" fmla="*/ 700564 h 1000125"/>
                <a:gd name="connsiteX704" fmla="*/ 3750469 w 8324850"/>
                <a:gd name="connsiteY704" fmla="*/ 700564 h 1000125"/>
                <a:gd name="connsiteX705" fmla="*/ 3749516 w 8324850"/>
                <a:gd name="connsiteY705" fmla="*/ 701516 h 1000125"/>
                <a:gd name="connsiteX706" fmla="*/ 3749516 w 8324850"/>
                <a:gd name="connsiteY706" fmla="*/ 707231 h 1000125"/>
                <a:gd name="connsiteX707" fmla="*/ 3550444 w 8324850"/>
                <a:gd name="connsiteY707" fmla="*/ 707231 h 1000125"/>
                <a:gd name="connsiteX708" fmla="*/ 3371374 w 8324850"/>
                <a:gd name="connsiteY708" fmla="*/ 707231 h 1000125"/>
                <a:gd name="connsiteX709" fmla="*/ 3173254 w 8324850"/>
                <a:gd name="connsiteY709" fmla="*/ 707231 h 1000125"/>
                <a:gd name="connsiteX710" fmla="*/ 3173254 w 8324850"/>
                <a:gd name="connsiteY710" fmla="*/ 701516 h 1000125"/>
                <a:gd name="connsiteX711" fmla="*/ 3173254 w 8324850"/>
                <a:gd name="connsiteY711" fmla="*/ 700564 h 1000125"/>
                <a:gd name="connsiteX712" fmla="*/ 3173254 w 8324850"/>
                <a:gd name="connsiteY712" fmla="*/ 700564 h 1000125"/>
                <a:gd name="connsiteX713" fmla="*/ 3172301 w 8324850"/>
                <a:gd name="connsiteY713" fmla="*/ 699611 h 1000125"/>
                <a:gd name="connsiteX714" fmla="*/ 3172301 w 8324850"/>
                <a:gd name="connsiteY714" fmla="*/ 697706 h 1000125"/>
                <a:gd name="connsiteX715" fmla="*/ 3171349 w 8324850"/>
                <a:gd name="connsiteY715" fmla="*/ 696754 h 1000125"/>
                <a:gd name="connsiteX716" fmla="*/ 3171349 w 8324850"/>
                <a:gd name="connsiteY716" fmla="*/ 679609 h 1000125"/>
                <a:gd name="connsiteX717" fmla="*/ 3171349 w 8324850"/>
                <a:gd name="connsiteY717" fmla="*/ 664369 h 1000125"/>
                <a:gd name="connsiteX718" fmla="*/ 3172301 w 8324850"/>
                <a:gd name="connsiteY718" fmla="*/ 662464 h 1000125"/>
                <a:gd name="connsiteX719" fmla="*/ 3172301 w 8324850"/>
                <a:gd name="connsiteY719" fmla="*/ 662464 h 1000125"/>
                <a:gd name="connsiteX720" fmla="*/ 3171349 w 8324850"/>
                <a:gd name="connsiteY720" fmla="*/ 662464 h 1000125"/>
                <a:gd name="connsiteX721" fmla="*/ 3169444 w 8324850"/>
                <a:gd name="connsiteY721" fmla="*/ 662464 h 1000125"/>
                <a:gd name="connsiteX722" fmla="*/ 3168491 w 8324850"/>
                <a:gd name="connsiteY722" fmla="*/ 662464 h 1000125"/>
                <a:gd name="connsiteX723" fmla="*/ 3169444 w 8324850"/>
                <a:gd name="connsiteY723" fmla="*/ 664369 h 1000125"/>
                <a:gd name="connsiteX724" fmla="*/ 3169444 w 8324850"/>
                <a:gd name="connsiteY724" fmla="*/ 679609 h 1000125"/>
                <a:gd name="connsiteX725" fmla="*/ 3169444 w 8324850"/>
                <a:gd name="connsiteY725" fmla="*/ 696754 h 1000125"/>
                <a:gd name="connsiteX726" fmla="*/ 3168491 w 8324850"/>
                <a:gd name="connsiteY726" fmla="*/ 697706 h 1000125"/>
                <a:gd name="connsiteX727" fmla="*/ 3168491 w 8324850"/>
                <a:gd name="connsiteY727" fmla="*/ 699611 h 1000125"/>
                <a:gd name="connsiteX728" fmla="*/ 3167539 w 8324850"/>
                <a:gd name="connsiteY728" fmla="*/ 700564 h 1000125"/>
                <a:gd name="connsiteX729" fmla="*/ 3167539 w 8324850"/>
                <a:gd name="connsiteY729" fmla="*/ 700564 h 1000125"/>
                <a:gd name="connsiteX730" fmla="*/ 3166586 w 8324850"/>
                <a:gd name="connsiteY730" fmla="*/ 701516 h 1000125"/>
                <a:gd name="connsiteX731" fmla="*/ 3166586 w 8324850"/>
                <a:gd name="connsiteY731" fmla="*/ 707231 h 1000125"/>
                <a:gd name="connsiteX732" fmla="*/ 2967514 w 8324850"/>
                <a:gd name="connsiteY732" fmla="*/ 707231 h 1000125"/>
                <a:gd name="connsiteX733" fmla="*/ 2788444 w 8324850"/>
                <a:gd name="connsiteY733" fmla="*/ 707231 h 1000125"/>
                <a:gd name="connsiteX734" fmla="*/ 2590324 w 8324850"/>
                <a:gd name="connsiteY734" fmla="*/ 707231 h 1000125"/>
                <a:gd name="connsiteX735" fmla="*/ 2590324 w 8324850"/>
                <a:gd name="connsiteY735" fmla="*/ 701516 h 1000125"/>
                <a:gd name="connsiteX736" fmla="*/ 2590324 w 8324850"/>
                <a:gd name="connsiteY736" fmla="*/ 701516 h 1000125"/>
                <a:gd name="connsiteX737" fmla="*/ 2590324 w 8324850"/>
                <a:gd name="connsiteY737" fmla="*/ 701516 h 1000125"/>
                <a:gd name="connsiteX738" fmla="*/ 2590324 w 8324850"/>
                <a:gd name="connsiteY738" fmla="*/ 701516 h 1000125"/>
                <a:gd name="connsiteX739" fmla="*/ 2590324 w 8324850"/>
                <a:gd name="connsiteY739" fmla="*/ 701516 h 1000125"/>
                <a:gd name="connsiteX740" fmla="*/ 2590324 w 8324850"/>
                <a:gd name="connsiteY740" fmla="*/ 701516 h 1000125"/>
                <a:gd name="connsiteX741" fmla="*/ 2590324 w 8324850"/>
                <a:gd name="connsiteY741" fmla="*/ 700564 h 1000125"/>
                <a:gd name="connsiteX742" fmla="*/ 2590324 w 8324850"/>
                <a:gd name="connsiteY742" fmla="*/ 697706 h 1000125"/>
                <a:gd name="connsiteX743" fmla="*/ 2589371 w 8324850"/>
                <a:gd name="connsiteY743" fmla="*/ 696754 h 1000125"/>
                <a:gd name="connsiteX744" fmla="*/ 2589371 w 8324850"/>
                <a:gd name="connsiteY744" fmla="*/ 679609 h 1000125"/>
                <a:gd name="connsiteX745" fmla="*/ 2589371 w 8324850"/>
                <a:gd name="connsiteY745" fmla="*/ 664369 h 1000125"/>
                <a:gd name="connsiteX746" fmla="*/ 2590324 w 8324850"/>
                <a:gd name="connsiteY746" fmla="*/ 662464 h 1000125"/>
                <a:gd name="connsiteX747" fmla="*/ 2590324 w 8324850"/>
                <a:gd name="connsiteY747" fmla="*/ 662464 h 1000125"/>
                <a:gd name="connsiteX748" fmla="*/ 2589371 w 8324850"/>
                <a:gd name="connsiteY748" fmla="*/ 662464 h 1000125"/>
                <a:gd name="connsiteX749" fmla="*/ 2587466 w 8324850"/>
                <a:gd name="connsiteY749" fmla="*/ 662464 h 1000125"/>
                <a:gd name="connsiteX750" fmla="*/ 2586514 w 8324850"/>
                <a:gd name="connsiteY750" fmla="*/ 662464 h 1000125"/>
                <a:gd name="connsiteX751" fmla="*/ 2587466 w 8324850"/>
                <a:gd name="connsiteY751" fmla="*/ 664369 h 1000125"/>
                <a:gd name="connsiteX752" fmla="*/ 2587466 w 8324850"/>
                <a:gd name="connsiteY752" fmla="*/ 664369 h 1000125"/>
                <a:gd name="connsiteX753" fmla="*/ 2587466 w 8324850"/>
                <a:gd name="connsiteY753" fmla="*/ 679609 h 1000125"/>
                <a:gd name="connsiteX754" fmla="*/ 2587466 w 8324850"/>
                <a:gd name="connsiteY754" fmla="*/ 696754 h 1000125"/>
                <a:gd name="connsiteX755" fmla="*/ 2586514 w 8324850"/>
                <a:gd name="connsiteY755" fmla="*/ 697706 h 1000125"/>
                <a:gd name="connsiteX756" fmla="*/ 2586514 w 8324850"/>
                <a:gd name="connsiteY756" fmla="*/ 699611 h 1000125"/>
                <a:gd name="connsiteX757" fmla="*/ 2585561 w 8324850"/>
                <a:gd name="connsiteY757" fmla="*/ 700564 h 1000125"/>
                <a:gd name="connsiteX758" fmla="*/ 2585561 w 8324850"/>
                <a:gd name="connsiteY758" fmla="*/ 700564 h 1000125"/>
                <a:gd name="connsiteX759" fmla="*/ 2584609 w 8324850"/>
                <a:gd name="connsiteY759" fmla="*/ 701516 h 1000125"/>
                <a:gd name="connsiteX760" fmla="*/ 2584609 w 8324850"/>
                <a:gd name="connsiteY760" fmla="*/ 707231 h 1000125"/>
                <a:gd name="connsiteX761" fmla="*/ 2305526 w 8324850"/>
                <a:gd name="connsiteY761" fmla="*/ 707231 h 1000125"/>
                <a:gd name="connsiteX762" fmla="*/ 2301716 w 8324850"/>
                <a:gd name="connsiteY762" fmla="*/ 707231 h 1000125"/>
                <a:gd name="connsiteX763" fmla="*/ 2093119 w 8324850"/>
                <a:gd name="connsiteY763" fmla="*/ 704374 h 1000125"/>
                <a:gd name="connsiteX764" fmla="*/ 2094071 w 8324850"/>
                <a:gd name="connsiteY764" fmla="*/ 249079 h 1000125"/>
                <a:gd name="connsiteX765" fmla="*/ 2053114 w 8324850"/>
                <a:gd name="connsiteY765" fmla="*/ 249079 h 1000125"/>
                <a:gd name="connsiteX766" fmla="*/ 2017871 w 8324850"/>
                <a:gd name="connsiteY766" fmla="*/ 237649 h 1000125"/>
                <a:gd name="connsiteX767" fmla="*/ 2017871 w 8324850"/>
                <a:gd name="connsiteY767" fmla="*/ 203359 h 1000125"/>
                <a:gd name="connsiteX768" fmla="*/ 2022634 w 8324850"/>
                <a:gd name="connsiteY768" fmla="*/ 199549 h 1000125"/>
                <a:gd name="connsiteX769" fmla="*/ 2006441 w 8324850"/>
                <a:gd name="connsiteY769" fmla="*/ 23336 h 1000125"/>
                <a:gd name="connsiteX770" fmla="*/ 1991201 w 8324850"/>
                <a:gd name="connsiteY770" fmla="*/ 201454 h 1000125"/>
                <a:gd name="connsiteX771" fmla="*/ 1995011 w 8324850"/>
                <a:gd name="connsiteY771" fmla="*/ 203359 h 1000125"/>
                <a:gd name="connsiteX772" fmla="*/ 1995011 w 8324850"/>
                <a:gd name="connsiteY772" fmla="*/ 237649 h 1000125"/>
                <a:gd name="connsiteX773" fmla="*/ 1962626 w 8324850"/>
                <a:gd name="connsiteY773" fmla="*/ 249079 h 1000125"/>
                <a:gd name="connsiteX774" fmla="*/ 1921669 w 8324850"/>
                <a:gd name="connsiteY774" fmla="*/ 249079 h 1000125"/>
                <a:gd name="connsiteX775" fmla="*/ 1919764 w 8324850"/>
                <a:gd name="connsiteY775" fmla="*/ 707231 h 1000125"/>
                <a:gd name="connsiteX776" fmla="*/ 1919764 w 8324850"/>
                <a:gd name="connsiteY776" fmla="*/ 707231 h 1000125"/>
                <a:gd name="connsiteX777" fmla="*/ 1858804 w 8324850"/>
                <a:gd name="connsiteY777" fmla="*/ 708184 h 1000125"/>
                <a:gd name="connsiteX778" fmla="*/ 1858804 w 8324850"/>
                <a:gd name="connsiteY778" fmla="*/ 663416 h 1000125"/>
                <a:gd name="connsiteX779" fmla="*/ 1801654 w 8324850"/>
                <a:gd name="connsiteY779" fmla="*/ 663416 h 1000125"/>
                <a:gd name="connsiteX780" fmla="*/ 1801654 w 8324850"/>
                <a:gd name="connsiteY780" fmla="*/ 397669 h 1000125"/>
                <a:gd name="connsiteX781" fmla="*/ 1687354 w 8324850"/>
                <a:gd name="connsiteY781" fmla="*/ 397669 h 1000125"/>
                <a:gd name="connsiteX782" fmla="*/ 1687354 w 8324850"/>
                <a:gd name="connsiteY782" fmla="*/ 344329 h 1000125"/>
                <a:gd name="connsiteX783" fmla="*/ 1569244 w 8324850"/>
                <a:gd name="connsiteY783" fmla="*/ 344329 h 1000125"/>
                <a:gd name="connsiteX784" fmla="*/ 1569244 w 8324850"/>
                <a:gd name="connsiteY784" fmla="*/ 389096 h 1000125"/>
                <a:gd name="connsiteX785" fmla="*/ 1523524 w 8324850"/>
                <a:gd name="connsiteY785" fmla="*/ 389096 h 1000125"/>
                <a:gd name="connsiteX786" fmla="*/ 1523524 w 8324850"/>
                <a:gd name="connsiteY786" fmla="*/ 583406 h 1000125"/>
                <a:gd name="connsiteX787" fmla="*/ 1497806 w 8324850"/>
                <a:gd name="connsiteY787" fmla="*/ 583406 h 1000125"/>
                <a:gd name="connsiteX788" fmla="*/ 1497806 w 8324850"/>
                <a:gd name="connsiteY788" fmla="*/ 610076 h 1000125"/>
                <a:gd name="connsiteX789" fmla="*/ 1462564 w 8324850"/>
                <a:gd name="connsiteY789" fmla="*/ 610076 h 1000125"/>
                <a:gd name="connsiteX790" fmla="*/ 1462564 w 8324850"/>
                <a:gd name="connsiteY790" fmla="*/ 569119 h 1000125"/>
                <a:gd name="connsiteX791" fmla="*/ 1313974 w 8324850"/>
                <a:gd name="connsiteY791" fmla="*/ 569119 h 1000125"/>
                <a:gd name="connsiteX792" fmla="*/ 1313974 w 8324850"/>
                <a:gd name="connsiteY792" fmla="*/ 591979 h 1000125"/>
                <a:gd name="connsiteX793" fmla="*/ 1251109 w 8324850"/>
                <a:gd name="connsiteY793" fmla="*/ 591979 h 1000125"/>
                <a:gd name="connsiteX794" fmla="*/ 1236821 w 8324850"/>
                <a:gd name="connsiteY794" fmla="*/ 577691 h 1000125"/>
                <a:gd name="connsiteX795" fmla="*/ 1191101 w 8324850"/>
                <a:gd name="connsiteY795" fmla="*/ 577691 h 1000125"/>
                <a:gd name="connsiteX796" fmla="*/ 1191101 w 8324850"/>
                <a:gd name="connsiteY796" fmla="*/ 543401 h 1000125"/>
                <a:gd name="connsiteX797" fmla="*/ 1174909 w 8324850"/>
                <a:gd name="connsiteY797" fmla="*/ 527209 h 1000125"/>
                <a:gd name="connsiteX798" fmla="*/ 1161574 w 8324850"/>
                <a:gd name="connsiteY798" fmla="*/ 512921 h 1000125"/>
                <a:gd name="connsiteX799" fmla="*/ 1137761 w 8324850"/>
                <a:gd name="connsiteY799" fmla="*/ 537686 h 1000125"/>
                <a:gd name="connsiteX800" fmla="*/ 1137761 w 8324850"/>
                <a:gd name="connsiteY800" fmla="*/ 574834 h 1000125"/>
                <a:gd name="connsiteX801" fmla="*/ 1095851 w 8324850"/>
                <a:gd name="connsiteY801" fmla="*/ 574834 h 1000125"/>
                <a:gd name="connsiteX802" fmla="*/ 1044416 w 8324850"/>
                <a:gd name="connsiteY802" fmla="*/ 550069 h 1000125"/>
                <a:gd name="connsiteX803" fmla="*/ 1046321 w 8324850"/>
                <a:gd name="connsiteY803" fmla="*/ 511016 h 1000125"/>
                <a:gd name="connsiteX804" fmla="*/ 1036796 w 8324850"/>
                <a:gd name="connsiteY804" fmla="*/ 353854 h 1000125"/>
                <a:gd name="connsiteX805" fmla="*/ 989171 w 8324850"/>
                <a:gd name="connsiteY805" fmla="*/ 353854 h 1000125"/>
                <a:gd name="connsiteX806" fmla="*/ 985361 w 8324850"/>
                <a:gd name="connsiteY806" fmla="*/ 366236 h 1000125"/>
                <a:gd name="connsiteX807" fmla="*/ 973931 w 8324850"/>
                <a:gd name="connsiteY807" fmla="*/ 364331 h 1000125"/>
                <a:gd name="connsiteX808" fmla="*/ 914876 w 8324850"/>
                <a:gd name="connsiteY808" fmla="*/ 374809 h 1000125"/>
                <a:gd name="connsiteX809" fmla="*/ 879634 w 8324850"/>
                <a:gd name="connsiteY809" fmla="*/ 413861 h 1000125"/>
                <a:gd name="connsiteX810" fmla="*/ 887254 w 8324850"/>
                <a:gd name="connsiteY810" fmla="*/ 485299 h 1000125"/>
                <a:gd name="connsiteX811" fmla="*/ 922496 w 8324850"/>
                <a:gd name="connsiteY811" fmla="*/ 522446 h 1000125"/>
                <a:gd name="connsiteX812" fmla="*/ 938689 w 8324850"/>
                <a:gd name="connsiteY812" fmla="*/ 532924 h 1000125"/>
                <a:gd name="connsiteX813" fmla="*/ 934879 w 8324850"/>
                <a:gd name="connsiteY813" fmla="*/ 555784 h 1000125"/>
                <a:gd name="connsiteX814" fmla="*/ 879634 w 8324850"/>
                <a:gd name="connsiteY814" fmla="*/ 607219 h 1000125"/>
                <a:gd name="connsiteX815" fmla="*/ 670084 w 8324850"/>
                <a:gd name="connsiteY815" fmla="*/ 621506 h 1000125"/>
                <a:gd name="connsiteX816" fmla="*/ 414814 w 8324850"/>
                <a:gd name="connsiteY816" fmla="*/ 830104 h 1000125"/>
                <a:gd name="connsiteX817" fmla="*/ 194786 w 8324850"/>
                <a:gd name="connsiteY817" fmla="*/ 830104 h 1000125"/>
                <a:gd name="connsiteX818" fmla="*/ 101441 w 8324850"/>
                <a:gd name="connsiteY818" fmla="*/ 891064 h 1000125"/>
                <a:gd name="connsiteX819" fmla="*/ 7144 w 8324850"/>
                <a:gd name="connsiteY819" fmla="*/ 896779 h 1000125"/>
                <a:gd name="connsiteX820" fmla="*/ 7144 w 8324850"/>
                <a:gd name="connsiteY820" fmla="*/ 985361 h 1000125"/>
                <a:gd name="connsiteX821" fmla="*/ 2303621 w 8324850"/>
                <a:gd name="connsiteY821" fmla="*/ 992029 h 1000125"/>
                <a:gd name="connsiteX822" fmla="*/ 2303621 w 8324850"/>
                <a:gd name="connsiteY822" fmla="*/ 992029 h 1000125"/>
                <a:gd name="connsiteX823" fmla="*/ 2402681 w 8324850"/>
                <a:gd name="connsiteY823" fmla="*/ 983456 h 1000125"/>
                <a:gd name="connsiteX824" fmla="*/ 2402681 w 8324850"/>
                <a:gd name="connsiteY824" fmla="*/ 958691 h 1000125"/>
                <a:gd name="connsiteX825" fmla="*/ 2388394 w 8324850"/>
                <a:gd name="connsiteY825" fmla="*/ 944404 h 1000125"/>
                <a:gd name="connsiteX826" fmla="*/ 2388394 w 8324850"/>
                <a:gd name="connsiteY826" fmla="*/ 912019 h 1000125"/>
                <a:gd name="connsiteX827" fmla="*/ 2411254 w 8324850"/>
                <a:gd name="connsiteY827" fmla="*/ 878681 h 1000125"/>
                <a:gd name="connsiteX828" fmla="*/ 2439829 w 8324850"/>
                <a:gd name="connsiteY828" fmla="*/ 849154 h 1000125"/>
                <a:gd name="connsiteX829" fmla="*/ 2473166 w 8324850"/>
                <a:gd name="connsiteY829" fmla="*/ 825341 h 1000125"/>
                <a:gd name="connsiteX830" fmla="*/ 2510314 w 8324850"/>
                <a:gd name="connsiteY830" fmla="*/ 808196 h 1000125"/>
                <a:gd name="connsiteX831" fmla="*/ 2549366 w 8324850"/>
                <a:gd name="connsiteY831" fmla="*/ 797719 h 1000125"/>
                <a:gd name="connsiteX832" fmla="*/ 2590324 w 8324850"/>
                <a:gd name="connsiteY832" fmla="*/ 793909 h 1000125"/>
                <a:gd name="connsiteX833" fmla="*/ 2631281 w 8324850"/>
                <a:gd name="connsiteY833" fmla="*/ 797719 h 1000125"/>
                <a:gd name="connsiteX834" fmla="*/ 2670334 w 8324850"/>
                <a:gd name="connsiteY834" fmla="*/ 808196 h 1000125"/>
                <a:gd name="connsiteX835" fmla="*/ 2707481 w 8324850"/>
                <a:gd name="connsiteY835" fmla="*/ 825341 h 1000125"/>
                <a:gd name="connsiteX836" fmla="*/ 2740819 w 8324850"/>
                <a:gd name="connsiteY836" fmla="*/ 849154 h 1000125"/>
                <a:gd name="connsiteX837" fmla="*/ 2769394 w 8324850"/>
                <a:gd name="connsiteY837" fmla="*/ 878681 h 1000125"/>
                <a:gd name="connsiteX838" fmla="*/ 2792254 w 8324850"/>
                <a:gd name="connsiteY838" fmla="*/ 912019 h 1000125"/>
                <a:gd name="connsiteX839" fmla="*/ 2792254 w 8324850"/>
                <a:gd name="connsiteY839" fmla="*/ 901541 h 1000125"/>
                <a:gd name="connsiteX840" fmla="*/ 2792254 w 8324850"/>
                <a:gd name="connsiteY840" fmla="*/ 897731 h 1000125"/>
                <a:gd name="connsiteX841" fmla="*/ 2792254 w 8324850"/>
                <a:gd name="connsiteY841" fmla="*/ 944404 h 1000125"/>
                <a:gd name="connsiteX842" fmla="*/ 2777966 w 8324850"/>
                <a:gd name="connsiteY842" fmla="*/ 958691 h 1000125"/>
                <a:gd name="connsiteX843" fmla="*/ 2777966 w 8324850"/>
                <a:gd name="connsiteY843" fmla="*/ 983456 h 1000125"/>
                <a:gd name="connsiteX844" fmla="*/ 2891314 w 8324850"/>
                <a:gd name="connsiteY844" fmla="*/ 992029 h 1000125"/>
                <a:gd name="connsiteX845" fmla="*/ 2985611 w 8324850"/>
                <a:gd name="connsiteY845" fmla="*/ 983456 h 1000125"/>
                <a:gd name="connsiteX846" fmla="*/ 2985611 w 8324850"/>
                <a:gd name="connsiteY846" fmla="*/ 958691 h 1000125"/>
                <a:gd name="connsiteX847" fmla="*/ 2971324 w 8324850"/>
                <a:gd name="connsiteY847" fmla="*/ 944404 h 1000125"/>
                <a:gd name="connsiteX848" fmla="*/ 2971324 w 8324850"/>
                <a:gd name="connsiteY848" fmla="*/ 912019 h 1000125"/>
                <a:gd name="connsiteX849" fmla="*/ 2994184 w 8324850"/>
                <a:gd name="connsiteY849" fmla="*/ 878681 h 1000125"/>
                <a:gd name="connsiteX850" fmla="*/ 3022759 w 8324850"/>
                <a:gd name="connsiteY850" fmla="*/ 849154 h 1000125"/>
                <a:gd name="connsiteX851" fmla="*/ 3056096 w 8324850"/>
                <a:gd name="connsiteY851" fmla="*/ 825341 h 1000125"/>
                <a:gd name="connsiteX852" fmla="*/ 3093244 w 8324850"/>
                <a:gd name="connsiteY852" fmla="*/ 808196 h 1000125"/>
                <a:gd name="connsiteX853" fmla="*/ 3132296 w 8324850"/>
                <a:gd name="connsiteY853" fmla="*/ 797719 h 1000125"/>
                <a:gd name="connsiteX854" fmla="*/ 3173254 w 8324850"/>
                <a:gd name="connsiteY854" fmla="*/ 793909 h 1000125"/>
                <a:gd name="connsiteX855" fmla="*/ 3214211 w 8324850"/>
                <a:gd name="connsiteY855" fmla="*/ 797719 h 1000125"/>
                <a:gd name="connsiteX856" fmla="*/ 3253264 w 8324850"/>
                <a:gd name="connsiteY856" fmla="*/ 808196 h 1000125"/>
                <a:gd name="connsiteX857" fmla="*/ 3290411 w 8324850"/>
                <a:gd name="connsiteY857" fmla="*/ 825341 h 1000125"/>
                <a:gd name="connsiteX858" fmla="*/ 3323749 w 8324850"/>
                <a:gd name="connsiteY858" fmla="*/ 849154 h 1000125"/>
                <a:gd name="connsiteX859" fmla="*/ 3352324 w 8324850"/>
                <a:gd name="connsiteY859" fmla="*/ 878681 h 1000125"/>
                <a:gd name="connsiteX860" fmla="*/ 3375184 w 8324850"/>
                <a:gd name="connsiteY860" fmla="*/ 912019 h 1000125"/>
                <a:gd name="connsiteX861" fmla="*/ 3375184 w 8324850"/>
                <a:gd name="connsiteY861" fmla="*/ 901541 h 1000125"/>
                <a:gd name="connsiteX862" fmla="*/ 3375184 w 8324850"/>
                <a:gd name="connsiteY862" fmla="*/ 897731 h 1000125"/>
                <a:gd name="connsiteX863" fmla="*/ 3375184 w 8324850"/>
                <a:gd name="connsiteY863" fmla="*/ 944404 h 1000125"/>
                <a:gd name="connsiteX864" fmla="*/ 3360896 w 8324850"/>
                <a:gd name="connsiteY864" fmla="*/ 958691 h 1000125"/>
                <a:gd name="connsiteX865" fmla="*/ 3360896 w 8324850"/>
                <a:gd name="connsiteY865" fmla="*/ 983456 h 1000125"/>
                <a:gd name="connsiteX866" fmla="*/ 3478054 w 8324850"/>
                <a:gd name="connsiteY866" fmla="*/ 992029 h 1000125"/>
                <a:gd name="connsiteX867" fmla="*/ 3568541 w 8324850"/>
                <a:gd name="connsiteY867" fmla="*/ 983456 h 1000125"/>
                <a:gd name="connsiteX868" fmla="*/ 3568541 w 8324850"/>
                <a:gd name="connsiteY868" fmla="*/ 958691 h 1000125"/>
                <a:gd name="connsiteX869" fmla="*/ 3554254 w 8324850"/>
                <a:gd name="connsiteY869" fmla="*/ 944404 h 1000125"/>
                <a:gd name="connsiteX870" fmla="*/ 3554254 w 8324850"/>
                <a:gd name="connsiteY870" fmla="*/ 912019 h 1000125"/>
                <a:gd name="connsiteX871" fmla="*/ 3577114 w 8324850"/>
                <a:gd name="connsiteY871" fmla="*/ 878681 h 1000125"/>
                <a:gd name="connsiteX872" fmla="*/ 3605689 w 8324850"/>
                <a:gd name="connsiteY872" fmla="*/ 849154 h 1000125"/>
                <a:gd name="connsiteX873" fmla="*/ 3639026 w 8324850"/>
                <a:gd name="connsiteY873" fmla="*/ 825341 h 1000125"/>
                <a:gd name="connsiteX874" fmla="*/ 3676174 w 8324850"/>
                <a:gd name="connsiteY874" fmla="*/ 808196 h 1000125"/>
                <a:gd name="connsiteX875" fmla="*/ 3715226 w 8324850"/>
                <a:gd name="connsiteY875" fmla="*/ 797719 h 1000125"/>
                <a:gd name="connsiteX876" fmla="*/ 3756184 w 8324850"/>
                <a:gd name="connsiteY876" fmla="*/ 793909 h 1000125"/>
                <a:gd name="connsiteX877" fmla="*/ 3797141 w 8324850"/>
                <a:gd name="connsiteY877" fmla="*/ 797719 h 1000125"/>
                <a:gd name="connsiteX878" fmla="*/ 3836194 w 8324850"/>
                <a:gd name="connsiteY878" fmla="*/ 808196 h 1000125"/>
                <a:gd name="connsiteX879" fmla="*/ 3872389 w 8324850"/>
                <a:gd name="connsiteY879" fmla="*/ 825341 h 1000125"/>
                <a:gd name="connsiteX880" fmla="*/ 3905726 w 8324850"/>
                <a:gd name="connsiteY880" fmla="*/ 849154 h 1000125"/>
                <a:gd name="connsiteX881" fmla="*/ 3934301 w 8324850"/>
                <a:gd name="connsiteY881" fmla="*/ 878681 h 1000125"/>
                <a:gd name="connsiteX882" fmla="*/ 3957161 w 8324850"/>
                <a:gd name="connsiteY882" fmla="*/ 912019 h 1000125"/>
                <a:gd name="connsiteX883" fmla="*/ 3957161 w 8324850"/>
                <a:gd name="connsiteY883" fmla="*/ 901541 h 1000125"/>
                <a:gd name="connsiteX884" fmla="*/ 3957161 w 8324850"/>
                <a:gd name="connsiteY884" fmla="*/ 897731 h 1000125"/>
                <a:gd name="connsiteX885" fmla="*/ 3957161 w 8324850"/>
                <a:gd name="connsiteY885" fmla="*/ 944404 h 1000125"/>
                <a:gd name="connsiteX886" fmla="*/ 3942874 w 8324850"/>
                <a:gd name="connsiteY886" fmla="*/ 958691 h 1000125"/>
                <a:gd name="connsiteX887" fmla="*/ 3942874 w 8324850"/>
                <a:gd name="connsiteY887" fmla="*/ 983456 h 1000125"/>
                <a:gd name="connsiteX888" fmla="*/ 4063841 w 8324850"/>
                <a:gd name="connsiteY888" fmla="*/ 992029 h 1000125"/>
                <a:gd name="connsiteX889" fmla="*/ 4149566 w 8324850"/>
                <a:gd name="connsiteY889" fmla="*/ 983456 h 1000125"/>
                <a:gd name="connsiteX890" fmla="*/ 4149566 w 8324850"/>
                <a:gd name="connsiteY890" fmla="*/ 958691 h 1000125"/>
                <a:gd name="connsiteX891" fmla="*/ 4135279 w 8324850"/>
                <a:gd name="connsiteY891" fmla="*/ 944404 h 1000125"/>
                <a:gd name="connsiteX892" fmla="*/ 4135279 w 8324850"/>
                <a:gd name="connsiteY892" fmla="*/ 912019 h 1000125"/>
                <a:gd name="connsiteX893" fmla="*/ 4158139 w 8324850"/>
                <a:gd name="connsiteY893" fmla="*/ 878681 h 1000125"/>
                <a:gd name="connsiteX894" fmla="*/ 4186714 w 8324850"/>
                <a:gd name="connsiteY894" fmla="*/ 849154 h 1000125"/>
                <a:gd name="connsiteX895" fmla="*/ 4220051 w 8324850"/>
                <a:gd name="connsiteY895" fmla="*/ 825341 h 1000125"/>
                <a:gd name="connsiteX896" fmla="*/ 4257199 w 8324850"/>
                <a:gd name="connsiteY896" fmla="*/ 808196 h 1000125"/>
                <a:gd name="connsiteX897" fmla="*/ 4296251 w 8324850"/>
                <a:gd name="connsiteY897" fmla="*/ 797719 h 1000125"/>
                <a:gd name="connsiteX898" fmla="*/ 4337209 w 8324850"/>
                <a:gd name="connsiteY898" fmla="*/ 793909 h 1000125"/>
                <a:gd name="connsiteX899" fmla="*/ 4378166 w 8324850"/>
                <a:gd name="connsiteY899" fmla="*/ 797719 h 1000125"/>
                <a:gd name="connsiteX900" fmla="*/ 4417219 w 8324850"/>
                <a:gd name="connsiteY900" fmla="*/ 808196 h 1000125"/>
                <a:gd name="connsiteX901" fmla="*/ 4453414 w 8324850"/>
                <a:gd name="connsiteY901" fmla="*/ 825341 h 1000125"/>
                <a:gd name="connsiteX902" fmla="*/ 4485799 w 8324850"/>
                <a:gd name="connsiteY902" fmla="*/ 849154 h 1000125"/>
                <a:gd name="connsiteX903" fmla="*/ 4514374 w 8324850"/>
                <a:gd name="connsiteY903" fmla="*/ 878681 h 1000125"/>
                <a:gd name="connsiteX904" fmla="*/ 4537234 w 8324850"/>
                <a:gd name="connsiteY904" fmla="*/ 912019 h 1000125"/>
                <a:gd name="connsiteX905" fmla="*/ 4537234 w 8324850"/>
                <a:gd name="connsiteY905" fmla="*/ 901541 h 1000125"/>
                <a:gd name="connsiteX906" fmla="*/ 4538187 w 8324850"/>
                <a:gd name="connsiteY906" fmla="*/ 897731 h 1000125"/>
                <a:gd name="connsiteX907" fmla="*/ 4537234 w 8324850"/>
                <a:gd name="connsiteY907" fmla="*/ 944404 h 1000125"/>
                <a:gd name="connsiteX908" fmla="*/ 4523899 w 8324850"/>
                <a:gd name="connsiteY908" fmla="*/ 958691 h 1000125"/>
                <a:gd name="connsiteX909" fmla="*/ 4523899 w 8324850"/>
                <a:gd name="connsiteY909" fmla="*/ 983456 h 1000125"/>
                <a:gd name="connsiteX910" fmla="*/ 4596289 w 8324850"/>
                <a:gd name="connsiteY910" fmla="*/ 994886 h 1000125"/>
                <a:gd name="connsiteX911" fmla="*/ 4605814 w 8324850"/>
                <a:gd name="connsiteY911" fmla="*/ 994886 h 1000125"/>
                <a:gd name="connsiteX912" fmla="*/ 5313521 w 8324850"/>
                <a:gd name="connsiteY912" fmla="*/ 995839 h 1000125"/>
                <a:gd name="connsiteX913" fmla="*/ 5313521 w 8324850"/>
                <a:gd name="connsiteY913" fmla="*/ 995839 h 1000125"/>
                <a:gd name="connsiteX914" fmla="*/ 5503069 w 8324850"/>
                <a:gd name="connsiteY914" fmla="*/ 995839 h 1000125"/>
                <a:gd name="connsiteX915" fmla="*/ 5503069 w 8324850"/>
                <a:gd name="connsiteY915" fmla="*/ 995839 h 1000125"/>
                <a:gd name="connsiteX916" fmla="*/ 6611779 w 8324850"/>
                <a:gd name="connsiteY916" fmla="*/ 995839 h 1000125"/>
                <a:gd name="connsiteX917" fmla="*/ 6950869 w 8324850"/>
                <a:gd name="connsiteY917" fmla="*/ 995839 h 1000125"/>
                <a:gd name="connsiteX918" fmla="*/ 7602379 w 8324850"/>
                <a:gd name="connsiteY918" fmla="*/ 995839 h 1000125"/>
                <a:gd name="connsiteX919" fmla="*/ 8326279 w 8324850"/>
                <a:gd name="connsiteY919" fmla="*/ 995839 h 1000125"/>
                <a:gd name="connsiteX920" fmla="*/ 5593556 w 8324850"/>
                <a:gd name="connsiteY920" fmla="*/ 711994 h 1000125"/>
                <a:gd name="connsiteX921" fmla="*/ 5593556 w 8324850"/>
                <a:gd name="connsiteY921" fmla="*/ 711994 h 1000125"/>
                <a:gd name="connsiteX922" fmla="*/ 5590699 w 8324850"/>
                <a:gd name="connsiteY922" fmla="*/ 711994 h 1000125"/>
                <a:gd name="connsiteX923" fmla="*/ 5588794 w 8324850"/>
                <a:gd name="connsiteY923" fmla="*/ 711994 h 1000125"/>
                <a:gd name="connsiteX924" fmla="*/ 5587842 w 8324850"/>
                <a:gd name="connsiteY924" fmla="*/ 711994 h 1000125"/>
                <a:gd name="connsiteX925" fmla="*/ 5587842 w 8324850"/>
                <a:gd name="connsiteY925" fmla="*/ 713899 h 1000125"/>
                <a:gd name="connsiteX926" fmla="*/ 5585937 w 8324850"/>
                <a:gd name="connsiteY926" fmla="*/ 713899 h 1000125"/>
                <a:gd name="connsiteX927" fmla="*/ 5585937 w 8324850"/>
                <a:gd name="connsiteY927" fmla="*/ 725329 h 1000125"/>
                <a:gd name="connsiteX928" fmla="*/ 5585937 w 8324850"/>
                <a:gd name="connsiteY928" fmla="*/ 725329 h 1000125"/>
                <a:gd name="connsiteX929" fmla="*/ 5585937 w 8324850"/>
                <a:gd name="connsiteY929" fmla="*/ 725329 h 1000125"/>
                <a:gd name="connsiteX930" fmla="*/ 5586889 w 8324850"/>
                <a:gd name="connsiteY930" fmla="*/ 725329 h 1000125"/>
                <a:gd name="connsiteX931" fmla="*/ 5586889 w 8324850"/>
                <a:gd name="connsiteY931" fmla="*/ 725329 h 1000125"/>
                <a:gd name="connsiteX932" fmla="*/ 5586889 w 8324850"/>
                <a:gd name="connsiteY932" fmla="*/ 725329 h 1000125"/>
                <a:gd name="connsiteX933" fmla="*/ 5586889 w 8324850"/>
                <a:gd name="connsiteY933" fmla="*/ 726281 h 1000125"/>
                <a:gd name="connsiteX934" fmla="*/ 5586889 w 8324850"/>
                <a:gd name="connsiteY934" fmla="*/ 727234 h 1000125"/>
                <a:gd name="connsiteX935" fmla="*/ 5586889 w 8324850"/>
                <a:gd name="connsiteY935" fmla="*/ 728186 h 1000125"/>
                <a:gd name="connsiteX936" fmla="*/ 5586889 w 8324850"/>
                <a:gd name="connsiteY936" fmla="*/ 729139 h 1000125"/>
                <a:gd name="connsiteX937" fmla="*/ 5586889 w 8324850"/>
                <a:gd name="connsiteY937" fmla="*/ 730091 h 1000125"/>
                <a:gd name="connsiteX938" fmla="*/ 5586889 w 8324850"/>
                <a:gd name="connsiteY938" fmla="*/ 731044 h 1000125"/>
                <a:gd name="connsiteX939" fmla="*/ 5586889 w 8324850"/>
                <a:gd name="connsiteY939" fmla="*/ 731996 h 1000125"/>
                <a:gd name="connsiteX940" fmla="*/ 5586889 w 8324850"/>
                <a:gd name="connsiteY940" fmla="*/ 732949 h 1000125"/>
                <a:gd name="connsiteX941" fmla="*/ 5586889 w 8324850"/>
                <a:gd name="connsiteY941" fmla="*/ 733901 h 1000125"/>
                <a:gd name="connsiteX942" fmla="*/ 5586889 w 8324850"/>
                <a:gd name="connsiteY942" fmla="*/ 734854 h 1000125"/>
                <a:gd name="connsiteX943" fmla="*/ 5586889 w 8324850"/>
                <a:gd name="connsiteY943" fmla="*/ 735806 h 1000125"/>
                <a:gd name="connsiteX944" fmla="*/ 5586889 w 8324850"/>
                <a:gd name="connsiteY944" fmla="*/ 736759 h 1000125"/>
                <a:gd name="connsiteX945" fmla="*/ 5586889 w 8324850"/>
                <a:gd name="connsiteY945" fmla="*/ 737711 h 1000125"/>
                <a:gd name="connsiteX946" fmla="*/ 5586889 w 8324850"/>
                <a:gd name="connsiteY946" fmla="*/ 738664 h 1000125"/>
                <a:gd name="connsiteX947" fmla="*/ 5586889 w 8324850"/>
                <a:gd name="connsiteY947" fmla="*/ 739616 h 1000125"/>
                <a:gd name="connsiteX948" fmla="*/ 5586889 w 8324850"/>
                <a:gd name="connsiteY948" fmla="*/ 740569 h 1000125"/>
                <a:gd name="connsiteX949" fmla="*/ 5586889 w 8324850"/>
                <a:gd name="connsiteY949" fmla="*/ 741521 h 1000125"/>
                <a:gd name="connsiteX950" fmla="*/ 5586889 w 8324850"/>
                <a:gd name="connsiteY950" fmla="*/ 742474 h 1000125"/>
                <a:gd name="connsiteX951" fmla="*/ 5586889 w 8324850"/>
                <a:gd name="connsiteY951" fmla="*/ 743426 h 1000125"/>
                <a:gd name="connsiteX952" fmla="*/ 5586889 w 8324850"/>
                <a:gd name="connsiteY952" fmla="*/ 744379 h 1000125"/>
                <a:gd name="connsiteX953" fmla="*/ 5586889 w 8324850"/>
                <a:gd name="connsiteY953" fmla="*/ 745331 h 1000125"/>
                <a:gd name="connsiteX954" fmla="*/ 5586889 w 8324850"/>
                <a:gd name="connsiteY954" fmla="*/ 746284 h 1000125"/>
                <a:gd name="connsiteX955" fmla="*/ 5587842 w 8324850"/>
                <a:gd name="connsiteY955" fmla="*/ 747236 h 1000125"/>
                <a:gd name="connsiteX956" fmla="*/ 5587842 w 8324850"/>
                <a:gd name="connsiteY956" fmla="*/ 752951 h 1000125"/>
                <a:gd name="connsiteX957" fmla="*/ 5585937 w 8324850"/>
                <a:gd name="connsiteY957" fmla="*/ 752951 h 1000125"/>
                <a:gd name="connsiteX958" fmla="*/ 5585937 w 8324850"/>
                <a:gd name="connsiteY958" fmla="*/ 754856 h 1000125"/>
                <a:gd name="connsiteX959" fmla="*/ 5515451 w 8324850"/>
                <a:gd name="connsiteY959" fmla="*/ 754856 h 1000125"/>
                <a:gd name="connsiteX960" fmla="*/ 5515451 w 8324850"/>
                <a:gd name="connsiteY960" fmla="*/ 752951 h 1000125"/>
                <a:gd name="connsiteX961" fmla="*/ 5513546 w 8324850"/>
                <a:gd name="connsiteY961" fmla="*/ 752951 h 1000125"/>
                <a:gd name="connsiteX962" fmla="*/ 5513546 w 8324850"/>
                <a:gd name="connsiteY962" fmla="*/ 747236 h 1000125"/>
                <a:gd name="connsiteX963" fmla="*/ 5514499 w 8324850"/>
                <a:gd name="connsiteY963" fmla="*/ 746284 h 1000125"/>
                <a:gd name="connsiteX964" fmla="*/ 5514499 w 8324850"/>
                <a:gd name="connsiteY964" fmla="*/ 745331 h 1000125"/>
                <a:gd name="connsiteX965" fmla="*/ 5514499 w 8324850"/>
                <a:gd name="connsiteY965" fmla="*/ 744379 h 1000125"/>
                <a:gd name="connsiteX966" fmla="*/ 5514499 w 8324850"/>
                <a:gd name="connsiteY966" fmla="*/ 743426 h 1000125"/>
                <a:gd name="connsiteX967" fmla="*/ 5514499 w 8324850"/>
                <a:gd name="connsiteY967" fmla="*/ 742474 h 1000125"/>
                <a:gd name="connsiteX968" fmla="*/ 5514499 w 8324850"/>
                <a:gd name="connsiteY968" fmla="*/ 741521 h 1000125"/>
                <a:gd name="connsiteX969" fmla="*/ 5514499 w 8324850"/>
                <a:gd name="connsiteY969" fmla="*/ 740569 h 1000125"/>
                <a:gd name="connsiteX970" fmla="*/ 5514499 w 8324850"/>
                <a:gd name="connsiteY970" fmla="*/ 739616 h 1000125"/>
                <a:gd name="connsiteX971" fmla="*/ 5514499 w 8324850"/>
                <a:gd name="connsiteY971" fmla="*/ 738664 h 1000125"/>
                <a:gd name="connsiteX972" fmla="*/ 5514499 w 8324850"/>
                <a:gd name="connsiteY972" fmla="*/ 737711 h 1000125"/>
                <a:gd name="connsiteX973" fmla="*/ 5514499 w 8324850"/>
                <a:gd name="connsiteY973" fmla="*/ 736759 h 1000125"/>
                <a:gd name="connsiteX974" fmla="*/ 5513546 w 8324850"/>
                <a:gd name="connsiteY974" fmla="*/ 735806 h 1000125"/>
                <a:gd name="connsiteX975" fmla="*/ 5513546 w 8324850"/>
                <a:gd name="connsiteY975" fmla="*/ 734854 h 1000125"/>
                <a:gd name="connsiteX976" fmla="*/ 5513546 w 8324850"/>
                <a:gd name="connsiteY976" fmla="*/ 733901 h 1000125"/>
                <a:gd name="connsiteX977" fmla="*/ 5513546 w 8324850"/>
                <a:gd name="connsiteY977" fmla="*/ 732949 h 1000125"/>
                <a:gd name="connsiteX978" fmla="*/ 5513546 w 8324850"/>
                <a:gd name="connsiteY978" fmla="*/ 731996 h 1000125"/>
                <a:gd name="connsiteX979" fmla="*/ 5513546 w 8324850"/>
                <a:gd name="connsiteY979" fmla="*/ 731044 h 1000125"/>
                <a:gd name="connsiteX980" fmla="*/ 5513546 w 8324850"/>
                <a:gd name="connsiteY980" fmla="*/ 730091 h 1000125"/>
                <a:gd name="connsiteX981" fmla="*/ 5513546 w 8324850"/>
                <a:gd name="connsiteY981" fmla="*/ 729139 h 1000125"/>
                <a:gd name="connsiteX982" fmla="*/ 5513546 w 8324850"/>
                <a:gd name="connsiteY982" fmla="*/ 728186 h 1000125"/>
                <a:gd name="connsiteX983" fmla="*/ 5513546 w 8324850"/>
                <a:gd name="connsiteY983" fmla="*/ 727234 h 1000125"/>
                <a:gd name="connsiteX984" fmla="*/ 5513546 w 8324850"/>
                <a:gd name="connsiteY984" fmla="*/ 726281 h 1000125"/>
                <a:gd name="connsiteX985" fmla="*/ 5513546 w 8324850"/>
                <a:gd name="connsiteY985" fmla="*/ 725329 h 1000125"/>
                <a:gd name="connsiteX986" fmla="*/ 5513546 w 8324850"/>
                <a:gd name="connsiteY986" fmla="*/ 725329 h 1000125"/>
                <a:gd name="connsiteX987" fmla="*/ 5515451 w 8324850"/>
                <a:gd name="connsiteY987" fmla="*/ 725329 h 1000125"/>
                <a:gd name="connsiteX988" fmla="*/ 5515451 w 8324850"/>
                <a:gd name="connsiteY988" fmla="*/ 713899 h 1000125"/>
                <a:gd name="connsiteX989" fmla="*/ 5512594 w 8324850"/>
                <a:gd name="connsiteY989" fmla="*/ 712946 h 1000125"/>
                <a:gd name="connsiteX990" fmla="*/ 5512594 w 8324850"/>
                <a:gd name="connsiteY990" fmla="*/ 711994 h 1000125"/>
                <a:gd name="connsiteX991" fmla="*/ 5512594 w 8324850"/>
                <a:gd name="connsiteY991" fmla="*/ 711994 h 1000125"/>
                <a:gd name="connsiteX992" fmla="*/ 5511642 w 8324850"/>
                <a:gd name="connsiteY992" fmla="*/ 711994 h 1000125"/>
                <a:gd name="connsiteX993" fmla="*/ 5509737 w 8324850"/>
                <a:gd name="connsiteY993" fmla="*/ 711994 h 1000125"/>
                <a:gd name="connsiteX994" fmla="*/ 5507831 w 8324850"/>
                <a:gd name="connsiteY994" fmla="*/ 711994 h 1000125"/>
                <a:gd name="connsiteX995" fmla="*/ 5507831 w 8324850"/>
                <a:gd name="connsiteY995" fmla="*/ 711994 h 1000125"/>
                <a:gd name="connsiteX996" fmla="*/ 5507831 w 8324850"/>
                <a:gd name="connsiteY996" fmla="*/ 703421 h 1000125"/>
                <a:gd name="connsiteX997" fmla="*/ 5512594 w 8324850"/>
                <a:gd name="connsiteY997" fmla="*/ 703421 h 1000125"/>
                <a:gd name="connsiteX998" fmla="*/ 5516404 w 8324850"/>
                <a:gd name="connsiteY998" fmla="*/ 684371 h 1000125"/>
                <a:gd name="connsiteX999" fmla="*/ 5521167 w 8324850"/>
                <a:gd name="connsiteY999" fmla="*/ 684371 h 1000125"/>
                <a:gd name="connsiteX1000" fmla="*/ 5525929 w 8324850"/>
                <a:gd name="connsiteY1000" fmla="*/ 681514 h 1000125"/>
                <a:gd name="connsiteX1001" fmla="*/ 5528787 w 8324850"/>
                <a:gd name="connsiteY1001" fmla="*/ 681514 h 1000125"/>
                <a:gd name="connsiteX1002" fmla="*/ 5532596 w 8324850"/>
                <a:gd name="connsiteY1002" fmla="*/ 681514 h 1000125"/>
                <a:gd name="connsiteX1003" fmla="*/ 5535454 w 8324850"/>
                <a:gd name="connsiteY1003" fmla="*/ 674846 h 1000125"/>
                <a:gd name="connsiteX1004" fmla="*/ 5565934 w 8324850"/>
                <a:gd name="connsiteY1004" fmla="*/ 674846 h 1000125"/>
                <a:gd name="connsiteX1005" fmla="*/ 5568792 w 8324850"/>
                <a:gd name="connsiteY1005" fmla="*/ 681514 h 1000125"/>
                <a:gd name="connsiteX1006" fmla="*/ 5568792 w 8324850"/>
                <a:gd name="connsiteY1006" fmla="*/ 681514 h 1000125"/>
                <a:gd name="connsiteX1007" fmla="*/ 5576412 w 8324850"/>
                <a:gd name="connsiteY1007" fmla="*/ 681514 h 1000125"/>
                <a:gd name="connsiteX1008" fmla="*/ 5581174 w 8324850"/>
                <a:gd name="connsiteY1008" fmla="*/ 684371 h 1000125"/>
                <a:gd name="connsiteX1009" fmla="*/ 5585937 w 8324850"/>
                <a:gd name="connsiteY1009" fmla="*/ 684371 h 1000125"/>
                <a:gd name="connsiteX1010" fmla="*/ 5589746 w 8324850"/>
                <a:gd name="connsiteY1010" fmla="*/ 703421 h 1000125"/>
                <a:gd name="connsiteX1011" fmla="*/ 5589746 w 8324850"/>
                <a:gd name="connsiteY1011" fmla="*/ 703421 h 1000125"/>
                <a:gd name="connsiteX1012" fmla="*/ 5592604 w 8324850"/>
                <a:gd name="connsiteY1012" fmla="*/ 703421 h 1000125"/>
                <a:gd name="connsiteX1013" fmla="*/ 5593556 w 8324850"/>
                <a:gd name="connsiteY1013" fmla="*/ 711994 h 1000125"/>
                <a:gd name="connsiteX1014" fmla="*/ 5746909 w 8324850"/>
                <a:gd name="connsiteY1014" fmla="*/ 711994 h 1000125"/>
                <a:gd name="connsiteX1015" fmla="*/ 5745004 w 8324850"/>
                <a:gd name="connsiteY1015" fmla="*/ 711994 h 1000125"/>
                <a:gd name="connsiteX1016" fmla="*/ 5744051 w 8324850"/>
                <a:gd name="connsiteY1016" fmla="*/ 711994 h 1000125"/>
                <a:gd name="connsiteX1017" fmla="*/ 5744051 w 8324850"/>
                <a:gd name="connsiteY1017" fmla="*/ 711994 h 1000125"/>
                <a:gd name="connsiteX1018" fmla="*/ 5744051 w 8324850"/>
                <a:gd name="connsiteY1018" fmla="*/ 713899 h 1000125"/>
                <a:gd name="connsiteX1019" fmla="*/ 5742146 w 8324850"/>
                <a:gd name="connsiteY1019" fmla="*/ 714851 h 1000125"/>
                <a:gd name="connsiteX1020" fmla="*/ 5742146 w 8324850"/>
                <a:gd name="connsiteY1020" fmla="*/ 726281 h 1000125"/>
                <a:gd name="connsiteX1021" fmla="*/ 5744051 w 8324850"/>
                <a:gd name="connsiteY1021" fmla="*/ 726281 h 1000125"/>
                <a:gd name="connsiteX1022" fmla="*/ 5744051 w 8324850"/>
                <a:gd name="connsiteY1022" fmla="*/ 726281 h 1000125"/>
                <a:gd name="connsiteX1023" fmla="*/ 5744051 w 8324850"/>
                <a:gd name="connsiteY1023" fmla="*/ 727234 h 1000125"/>
                <a:gd name="connsiteX1024" fmla="*/ 5744051 w 8324850"/>
                <a:gd name="connsiteY1024" fmla="*/ 728186 h 1000125"/>
                <a:gd name="connsiteX1025" fmla="*/ 5744051 w 8324850"/>
                <a:gd name="connsiteY1025" fmla="*/ 729139 h 1000125"/>
                <a:gd name="connsiteX1026" fmla="*/ 5744051 w 8324850"/>
                <a:gd name="connsiteY1026" fmla="*/ 730091 h 1000125"/>
                <a:gd name="connsiteX1027" fmla="*/ 5744051 w 8324850"/>
                <a:gd name="connsiteY1027" fmla="*/ 731044 h 1000125"/>
                <a:gd name="connsiteX1028" fmla="*/ 5744051 w 8324850"/>
                <a:gd name="connsiteY1028" fmla="*/ 731996 h 1000125"/>
                <a:gd name="connsiteX1029" fmla="*/ 5744051 w 8324850"/>
                <a:gd name="connsiteY1029" fmla="*/ 732949 h 1000125"/>
                <a:gd name="connsiteX1030" fmla="*/ 5744051 w 8324850"/>
                <a:gd name="connsiteY1030" fmla="*/ 733901 h 1000125"/>
                <a:gd name="connsiteX1031" fmla="*/ 5744051 w 8324850"/>
                <a:gd name="connsiteY1031" fmla="*/ 734854 h 1000125"/>
                <a:gd name="connsiteX1032" fmla="*/ 5744051 w 8324850"/>
                <a:gd name="connsiteY1032" fmla="*/ 735806 h 1000125"/>
                <a:gd name="connsiteX1033" fmla="*/ 5744051 w 8324850"/>
                <a:gd name="connsiteY1033" fmla="*/ 736759 h 1000125"/>
                <a:gd name="connsiteX1034" fmla="*/ 5744051 w 8324850"/>
                <a:gd name="connsiteY1034" fmla="*/ 737711 h 1000125"/>
                <a:gd name="connsiteX1035" fmla="*/ 5744051 w 8324850"/>
                <a:gd name="connsiteY1035" fmla="*/ 738664 h 1000125"/>
                <a:gd name="connsiteX1036" fmla="*/ 5744051 w 8324850"/>
                <a:gd name="connsiteY1036" fmla="*/ 739616 h 1000125"/>
                <a:gd name="connsiteX1037" fmla="*/ 5744051 w 8324850"/>
                <a:gd name="connsiteY1037" fmla="*/ 740569 h 1000125"/>
                <a:gd name="connsiteX1038" fmla="*/ 5744051 w 8324850"/>
                <a:gd name="connsiteY1038" fmla="*/ 741521 h 1000125"/>
                <a:gd name="connsiteX1039" fmla="*/ 5744051 w 8324850"/>
                <a:gd name="connsiteY1039" fmla="*/ 743426 h 1000125"/>
                <a:gd name="connsiteX1040" fmla="*/ 5744051 w 8324850"/>
                <a:gd name="connsiteY1040" fmla="*/ 744379 h 1000125"/>
                <a:gd name="connsiteX1041" fmla="*/ 5744051 w 8324850"/>
                <a:gd name="connsiteY1041" fmla="*/ 745331 h 1000125"/>
                <a:gd name="connsiteX1042" fmla="*/ 5744051 w 8324850"/>
                <a:gd name="connsiteY1042" fmla="*/ 746284 h 1000125"/>
                <a:gd name="connsiteX1043" fmla="*/ 5744051 w 8324850"/>
                <a:gd name="connsiteY1043" fmla="*/ 747236 h 1000125"/>
                <a:gd name="connsiteX1044" fmla="*/ 5744051 w 8324850"/>
                <a:gd name="connsiteY1044" fmla="*/ 748189 h 1000125"/>
                <a:gd name="connsiteX1045" fmla="*/ 5744051 w 8324850"/>
                <a:gd name="connsiteY1045" fmla="*/ 753904 h 1000125"/>
                <a:gd name="connsiteX1046" fmla="*/ 5741194 w 8324850"/>
                <a:gd name="connsiteY1046" fmla="*/ 753904 h 1000125"/>
                <a:gd name="connsiteX1047" fmla="*/ 5741194 w 8324850"/>
                <a:gd name="connsiteY1047" fmla="*/ 755809 h 1000125"/>
                <a:gd name="connsiteX1048" fmla="*/ 5614512 w 8324850"/>
                <a:gd name="connsiteY1048" fmla="*/ 755809 h 1000125"/>
                <a:gd name="connsiteX1049" fmla="*/ 5614512 w 8324850"/>
                <a:gd name="connsiteY1049" fmla="*/ 753904 h 1000125"/>
                <a:gd name="connsiteX1050" fmla="*/ 5612606 w 8324850"/>
                <a:gd name="connsiteY1050" fmla="*/ 753904 h 1000125"/>
                <a:gd name="connsiteX1051" fmla="*/ 5612606 w 8324850"/>
                <a:gd name="connsiteY1051" fmla="*/ 748189 h 1000125"/>
                <a:gd name="connsiteX1052" fmla="*/ 5612606 w 8324850"/>
                <a:gd name="connsiteY1052" fmla="*/ 747236 h 1000125"/>
                <a:gd name="connsiteX1053" fmla="*/ 5612606 w 8324850"/>
                <a:gd name="connsiteY1053" fmla="*/ 746284 h 1000125"/>
                <a:gd name="connsiteX1054" fmla="*/ 5612606 w 8324850"/>
                <a:gd name="connsiteY1054" fmla="*/ 745331 h 1000125"/>
                <a:gd name="connsiteX1055" fmla="*/ 5612606 w 8324850"/>
                <a:gd name="connsiteY1055" fmla="*/ 744379 h 1000125"/>
                <a:gd name="connsiteX1056" fmla="*/ 5612606 w 8324850"/>
                <a:gd name="connsiteY1056" fmla="*/ 743426 h 1000125"/>
                <a:gd name="connsiteX1057" fmla="*/ 5612606 w 8324850"/>
                <a:gd name="connsiteY1057" fmla="*/ 742474 h 1000125"/>
                <a:gd name="connsiteX1058" fmla="*/ 5612606 w 8324850"/>
                <a:gd name="connsiteY1058" fmla="*/ 741521 h 1000125"/>
                <a:gd name="connsiteX1059" fmla="*/ 5612606 w 8324850"/>
                <a:gd name="connsiteY1059" fmla="*/ 740569 h 1000125"/>
                <a:gd name="connsiteX1060" fmla="*/ 5612606 w 8324850"/>
                <a:gd name="connsiteY1060" fmla="*/ 739616 h 1000125"/>
                <a:gd name="connsiteX1061" fmla="*/ 5612606 w 8324850"/>
                <a:gd name="connsiteY1061" fmla="*/ 738664 h 1000125"/>
                <a:gd name="connsiteX1062" fmla="*/ 5612606 w 8324850"/>
                <a:gd name="connsiteY1062" fmla="*/ 737711 h 1000125"/>
                <a:gd name="connsiteX1063" fmla="*/ 5612606 w 8324850"/>
                <a:gd name="connsiteY1063" fmla="*/ 736759 h 1000125"/>
                <a:gd name="connsiteX1064" fmla="*/ 5612606 w 8324850"/>
                <a:gd name="connsiteY1064" fmla="*/ 735806 h 1000125"/>
                <a:gd name="connsiteX1065" fmla="*/ 5612606 w 8324850"/>
                <a:gd name="connsiteY1065" fmla="*/ 734854 h 1000125"/>
                <a:gd name="connsiteX1066" fmla="*/ 5612606 w 8324850"/>
                <a:gd name="connsiteY1066" fmla="*/ 733901 h 1000125"/>
                <a:gd name="connsiteX1067" fmla="*/ 5612606 w 8324850"/>
                <a:gd name="connsiteY1067" fmla="*/ 732949 h 1000125"/>
                <a:gd name="connsiteX1068" fmla="*/ 5612606 w 8324850"/>
                <a:gd name="connsiteY1068" fmla="*/ 731996 h 1000125"/>
                <a:gd name="connsiteX1069" fmla="*/ 5612606 w 8324850"/>
                <a:gd name="connsiteY1069" fmla="*/ 731044 h 1000125"/>
                <a:gd name="connsiteX1070" fmla="*/ 5612606 w 8324850"/>
                <a:gd name="connsiteY1070" fmla="*/ 730091 h 1000125"/>
                <a:gd name="connsiteX1071" fmla="*/ 5612606 w 8324850"/>
                <a:gd name="connsiteY1071" fmla="*/ 729139 h 1000125"/>
                <a:gd name="connsiteX1072" fmla="*/ 5612606 w 8324850"/>
                <a:gd name="connsiteY1072" fmla="*/ 728186 h 1000125"/>
                <a:gd name="connsiteX1073" fmla="*/ 5612606 w 8324850"/>
                <a:gd name="connsiteY1073" fmla="*/ 727234 h 1000125"/>
                <a:gd name="connsiteX1074" fmla="*/ 5612606 w 8324850"/>
                <a:gd name="connsiteY1074" fmla="*/ 727234 h 1000125"/>
                <a:gd name="connsiteX1075" fmla="*/ 5614512 w 8324850"/>
                <a:gd name="connsiteY1075" fmla="*/ 727234 h 1000125"/>
                <a:gd name="connsiteX1076" fmla="*/ 5614512 w 8324850"/>
                <a:gd name="connsiteY1076" fmla="*/ 715804 h 1000125"/>
                <a:gd name="connsiteX1077" fmla="*/ 5613559 w 8324850"/>
                <a:gd name="connsiteY1077" fmla="*/ 714851 h 1000125"/>
                <a:gd name="connsiteX1078" fmla="*/ 5612606 w 8324850"/>
                <a:gd name="connsiteY1078" fmla="*/ 714851 h 1000125"/>
                <a:gd name="connsiteX1079" fmla="*/ 5612606 w 8324850"/>
                <a:gd name="connsiteY1079" fmla="*/ 712946 h 1000125"/>
                <a:gd name="connsiteX1080" fmla="*/ 5611654 w 8324850"/>
                <a:gd name="connsiteY1080" fmla="*/ 712946 h 1000125"/>
                <a:gd name="connsiteX1081" fmla="*/ 5609749 w 8324850"/>
                <a:gd name="connsiteY1081" fmla="*/ 712946 h 1000125"/>
                <a:gd name="connsiteX1082" fmla="*/ 5607844 w 8324850"/>
                <a:gd name="connsiteY1082" fmla="*/ 712946 h 1000125"/>
                <a:gd name="connsiteX1083" fmla="*/ 5607844 w 8324850"/>
                <a:gd name="connsiteY1083" fmla="*/ 712946 h 1000125"/>
                <a:gd name="connsiteX1084" fmla="*/ 5607844 w 8324850"/>
                <a:gd name="connsiteY1084" fmla="*/ 647224 h 1000125"/>
                <a:gd name="connsiteX1085" fmla="*/ 5607844 w 8324850"/>
                <a:gd name="connsiteY1085" fmla="*/ 647224 h 1000125"/>
                <a:gd name="connsiteX1086" fmla="*/ 5612606 w 8324850"/>
                <a:gd name="connsiteY1086" fmla="*/ 647224 h 1000125"/>
                <a:gd name="connsiteX1087" fmla="*/ 5616417 w 8324850"/>
                <a:gd name="connsiteY1087" fmla="*/ 628174 h 1000125"/>
                <a:gd name="connsiteX1088" fmla="*/ 5621179 w 8324850"/>
                <a:gd name="connsiteY1088" fmla="*/ 628174 h 1000125"/>
                <a:gd name="connsiteX1089" fmla="*/ 5625942 w 8324850"/>
                <a:gd name="connsiteY1089" fmla="*/ 625316 h 1000125"/>
                <a:gd name="connsiteX1090" fmla="*/ 5629751 w 8324850"/>
                <a:gd name="connsiteY1090" fmla="*/ 625316 h 1000125"/>
                <a:gd name="connsiteX1091" fmla="*/ 5633562 w 8324850"/>
                <a:gd name="connsiteY1091" fmla="*/ 625316 h 1000125"/>
                <a:gd name="connsiteX1092" fmla="*/ 5636419 w 8324850"/>
                <a:gd name="connsiteY1092" fmla="*/ 618649 h 1000125"/>
                <a:gd name="connsiteX1093" fmla="*/ 5720239 w 8324850"/>
                <a:gd name="connsiteY1093" fmla="*/ 618649 h 1000125"/>
                <a:gd name="connsiteX1094" fmla="*/ 5723096 w 8324850"/>
                <a:gd name="connsiteY1094" fmla="*/ 624364 h 1000125"/>
                <a:gd name="connsiteX1095" fmla="*/ 5730717 w 8324850"/>
                <a:gd name="connsiteY1095" fmla="*/ 624364 h 1000125"/>
                <a:gd name="connsiteX1096" fmla="*/ 5735479 w 8324850"/>
                <a:gd name="connsiteY1096" fmla="*/ 627221 h 1000125"/>
                <a:gd name="connsiteX1097" fmla="*/ 5740242 w 8324850"/>
                <a:gd name="connsiteY1097" fmla="*/ 627221 h 1000125"/>
                <a:gd name="connsiteX1098" fmla="*/ 5744051 w 8324850"/>
                <a:gd name="connsiteY1098" fmla="*/ 646271 h 1000125"/>
                <a:gd name="connsiteX1099" fmla="*/ 5747862 w 8324850"/>
                <a:gd name="connsiteY1099" fmla="*/ 646271 h 1000125"/>
                <a:gd name="connsiteX1100" fmla="*/ 5747862 w 8324850"/>
                <a:gd name="connsiteY1100" fmla="*/ 712946 h 1000125"/>
                <a:gd name="connsiteX1101" fmla="*/ 5746909 w 8324850"/>
                <a:gd name="connsiteY1101" fmla="*/ 711994 h 1000125"/>
                <a:gd name="connsiteX1102" fmla="*/ 7110889 w 8324850"/>
                <a:gd name="connsiteY1102" fmla="*/ 613886 h 1000125"/>
                <a:gd name="connsiteX1103" fmla="*/ 7110889 w 8324850"/>
                <a:gd name="connsiteY1103" fmla="*/ 613886 h 1000125"/>
                <a:gd name="connsiteX1104" fmla="*/ 7110889 w 8324850"/>
                <a:gd name="connsiteY1104" fmla="*/ 613886 h 1000125"/>
                <a:gd name="connsiteX1105" fmla="*/ 7110889 w 8324850"/>
                <a:gd name="connsiteY1105" fmla="*/ 613886 h 1000125"/>
                <a:gd name="connsiteX1106" fmla="*/ 6962299 w 8324850"/>
                <a:gd name="connsiteY1106" fmla="*/ 324326 h 1000125"/>
                <a:gd name="connsiteX1107" fmla="*/ 6959442 w 8324850"/>
                <a:gd name="connsiteY1107" fmla="*/ 315754 h 1000125"/>
                <a:gd name="connsiteX1108" fmla="*/ 6962299 w 8324850"/>
                <a:gd name="connsiteY1108" fmla="*/ 307181 h 1000125"/>
                <a:gd name="connsiteX1109" fmla="*/ 6963251 w 8324850"/>
                <a:gd name="connsiteY1109" fmla="*/ 307181 h 1000125"/>
                <a:gd name="connsiteX1110" fmla="*/ 6962299 w 8324850"/>
                <a:gd name="connsiteY1110" fmla="*/ 324326 h 1000125"/>
                <a:gd name="connsiteX1111" fmla="*/ 6962299 w 8324850"/>
                <a:gd name="connsiteY1111" fmla="*/ 353854 h 1000125"/>
                <a:gd name="connsiteX1112" fmla="*/ 6958489 w 8324850"/>
                <a:gd name="connsiteY1112" fmla="*/ 345281 h 1000125"/>
                <a:gd name="connsiteX1113" fmla="*/ 6961346 w 8324850"/>
                <a:gd name="connsiteY1113" fmla="*/ 336709 h 1000125"/>
                <a:gd name="connsiteX1114" fmla="*/ 6962299 w 8324850"/>
                <a:gd name="connsiteY1114" fmla="*/ 336709 h 1000125"/>
                <a:gd name="connsiteX1115" fmla="*/ 6962299 w 8324850"/>
                <a:gd name="connsiteY1115" fmla="*/ 353854 h 1000125"/>
                <a:gd name="connsiteX1116" fmla="*/ 6963251 w 8324850"/>
                <a:gd name="connsiteY1116" fmla="*/ 366236 h 1000125"/>
                <a:gd name="connsiteX1117" fmla="*/ 6965156 w 8324850"/>
                <a:gd name="connsiteY1117" fmla="*/ 383381 h 1000125"/>
                <a:gd name="connsiteX1118" fmla="*/ 6960394 w 8324850"/>
                <a:gd name="connsiteY1118" fmla="*/ 374809 h 1000125"/>
                <a:gd name="connsiteX1119" fmla="*/ 6963251 w 8324850"/>
                <a:gd name="connsiteY1119" fmla="*/ 366236 h 1000125"/>
                <a:gd name="connsiteX1120" fmla="*/ 6963251 w 8324850"/>
                <a:gd name="connsiteY1120" fmla="*/ 366236 h 1000125"/>
                <a:gd name="connsiteX1121" fmla="*/ 6999446 w 8324850"/>
                <a:gd name="connsiteY1121" fmla="*/ 251936 h 1000125"/>
                <a:gd name="connsiteX1122" fmla="*/ 7226142 w 8324850"/>
                <a:gd name="connsiteY1122" fmla="*/ 325279 h 1000125"/>
                <a:gd name="connsiteX1123" fmla="*/ 7225189 w 8324850"/>
                <a:gd name="connsiteY1123" fmla="*/ 327184 h 1000125"/>
                <a:gd name="connsiteX1124" fmla="*/ 6991826 w 8324850"/>
                <a:gd name="connsiteY1124" fmla="*/ 277654 h 1000125"/>
                <a:gd name="connsiteX1125" fmla="*/ 6999446 w 8324850"/>
                <a:gd name="connsiteY1125" fmla="*/ 251936 h 1000125"/>
                <a:gd name="connsiteX1126" fmla="*/ 7271862 w 8324850"/>
                <a:gd name="connsiteY1126" fmla="*/ 295751 h 1000125"/>
                <a:gd name="connsiteX1127" fmla="*/ 7269956 w 8324850"/>
                <a:gd name="connsiteY1127" fmla="*/ 295751 h 1000125"/>
                <a:gd name="connsiteX1128" fmla="*/ 7294721 w 8324850"/>
                <a:gd name="connsiteY1128" fmla="*/ 61436 h 1000125"/>
                <a:gd name="connsiteX1129" fmla="*/ 7321392 w 8324850"/>
                <a:gd name="connsiteY1129" fmla="*/ 65246 h 1000125"/>
                <a:gd name="connsiteX1130" fmla="*/ 7271862 w 8324850"/>
                <a:gd name="connsiteY1130" fmla="*/ 295751 h 1000125"/>
                <a:gd name="connsiteX1131" fmla="*/ 7323296 w 8324850"/>
                <a:gd name="connsiteY1131" fmla="*/ 65246 h 1000125"/>
                <a:gd name="connsiteX1132" fmla="*/ 7349014 w 8324850"/>
                <a:gd name="connsiteY1132" fmla="*/ 71914 h 1000125"/>
                <a:gd name="connsiteX1133" fmla="*/ 7275671 w 8324850"/>
                <a:gd name="connsiteY1133" fmla="*/ 296704 h 1000125"/>
                <a:gd name="connsiteX1134" fmla="*/ 7273767 w 8324850"/>
                <a:gd name="connsiteY1134" fmla="*/ 295751 h 1000125"/>
                <a:gd name="connsiteX1135" fmla="*/ 7323296 w 8324850"/>
                <a:gd name="connsiteY1135" fmla="*/ 65246 h 1000125"/>
                <a:gd name="connsiteX1136" fmla="*/ 7268051 w 8324850"/>
                <a:gd name="connsiteY1136" fmla="*/ 294799 h 1000125"/>
                <a:gd name="connsiteX1137" fmla="*/ 7266146 w 8324850"/>
                <a:gd name="connsiteY1137" fmla="*/ 294799 h 1000125"/>
                <a:gd name="connsiteX1138" fmla="*/ 7266146 w 8324850"/>
                <a:gd name="connsiteY1138" fmla="*/ 59531 h 1000125"/>
                <a:gd name="connsiteX1139" fmla="*/ 7267099 w 8324850"/>
                <a:gd name="connsiteY1139" fmla="*/ 59531 h 1000125"/>
                <a:gd name="connsiteX1140" fmla="*/ 7292817 w 8324850"/>
                <a:gd name="connsiteY1140" fmla="*/ 60484 h 1000125"/>
                <a:gd name="connsiteX1141" fmla="*/ 7268051 w 8324850"/>
                <a:gd name="connsiteY1141" fmla="*/ 294799 h 1000125"/>
                <a:gd name="connsiteX1142" fmla="*/ 7283292 w 8324850"/>
                <a:gd name="connsiteY1142" fmla="*/ 298609 h 1000125"/>
                <a:gd name="connsiteX1143" fmla="*/ 7379494 w 8324850"/>
                <a:gd name="connsiteY1143" fmla="*/ 83344 h 1000125"/>
                <a:gd name="connsiteX1144" fmla="*/ 7403306 w 8324850"/>
                <a:gd name="connsiteY1144" fmla="*/ 94774 h 1000125"/>
                <a:gd name="connsiteX1145" fmla="*/ 7285196 w 8324850"/>
                <a:gd name="connsiteY1145" fmla="*/ 299561 h 1000125"/>
                <a:gd name="connsiteX1146" fmla="*/ 7283292 w 8324850"/>
                <a:gd name="connsiteY1146" fmla="*/ 298609 h 1000125"/>
                <a:gd name="connsiteX1147" fmla="*/ 7571899 w 8324850"/>
                <a:gd name="connsiteY1147" fmla="*/ 325279 h 1000125"/>
                <a:gd name="connsiteX1148" fmla="*/ 7570946 w 8324850"/>
                <a:gd name="connsiteY1148" fmla="*/ 308134 h 1000125"/>
                <a:gd name="connsiteX1149" fmla="*/ 7571899 w 8324850"/>
                <a:gd name="connsiteY1149" fmla="*/ 308134 h 1000125"/>
                <a:gd name="connsiteX1150" fmla="*/ 7574756 w 8324850"/>
                <a:gd name="connsiteY1150" fmla="*/ 316706 h 1000125"/>
                <a:gd name="connsiteX1151" fmla="*/ 7571899 w 8324850"/>
                <a:gd name="connsiteY1151" fmla="*/ 325279 h 1000125"/>
                <a:gd name="connsiteX1152" fmla="*/ 7572851 w 8324850"/>
                <a:gd name="connsiteY1152" fmla="*/ 337661 h 1000125"/>
                <a:gd name="connsiteX1153" fmla="*/ 7575709 w 8324850"/>
                <a:gd name="connsiteY1153" fmla="*/ 346234 h 1000125"/>
                <a:gd name="connsiteX1154" fmla="*/ 7571899 w 8324850"/>
                <a:gd name="connsiteY1154" fmla="*/ 354806 h 1000125"/>
                <a:gd name="connsiteX1155" fmla="*/ 7572851 w 8324850"/>
                <a:gd name="connsiteY1155" fmla="*/ 337661 h 1000125"/>
                <a:gd name="connsiteX1156" fmla="*/ 7572851 w 8324850"/>
                <a:gd name="connsiteY1156" fmla="*/ 337661 h 1000125"/>
                <a:gd name="connsiteX1157" fmla="*/ 7570946 w 8324850"/>
                <a:gd name="connsiteY1157" fmla="*/ 368141 h 1000125"/>
                <a:gd name="connsiteX1158" fmla="*/ 7572851 w 8324850"/>
                <a:gd name="connsiteY1158" fmla="*/ 377666 h 1000125"/>
                <a:gd name="connsiteX1159" fmla="*/ 7568089 w 8324850"/>
                <a:gd name="connsiteY1159" fmla="*/ 386239 h 1000125"/>
                <a:gd name="connsiteX1160" fmla="*/ 7570946 w 8324850"/>
                <a:gd name="connsiteY1160" fmla="*/ 368141 h 1000125"/>
                <a:gd name="connsiteX1161" fmla="*/ 7570946 w 8324850"/>
                <a:gd name="connsiteY1161" fmla="*/ 368141 h 1000125"/>
                <a:gd name="connsiteX1162" fmla="*/ 7565231 w 8324850"/>
                <a:gd name="connsiteY1162" fmla="*/ 397669 h 1000125"/>
                <a:gd name="connsiteX1163" fmla="*/ 7565231 w 8324850"/>
                <a:gd name="connsiteY1163" fmla="*/ 397669 h 1000125"/>
                <a:gd name="connsiteX1164" fmla="*/ 7567137 w 8324850"/>
                <a:gd name="connsiteY1164" fmla="*/ 406241 h 1000125"/>
                <a:gd name="connsiteX1165" fmla="*/ 7561421 w 8324850"/>
                <a:gd name="connsiteY1165" fmla="*/ 413861 h 1000125"/>
                <a:gd name="connsiteX1166" fmla="*/ 7565231 w 8324850"/>
                <a:gd name="connsiteY1166" fmla="*/ 397669 h 1000125"/>
                <a:gd name="connsiteX1167" fmla="*/ 7562374 w 8324850"/>
                <a:gd name="connsiteY1167" fmla="*/ 396716 h 1000125"/>
                <a:gd name="connsiteX1168" fmla="*/ 7547134 w 8324850"/>
                <a:gd name="connsiteY1168" fmla="*/ 399574 h 1000125"/>
                <a:gd name="connsiteX1169" fmla="*/ 7547134 w 8324850"/>
                <a:gd name="connsiteY1169" fmla="*/ 398621 h 1000125"/>
                <a:gd name="connsiteX1170" fmla="*/ 7563326 w 8324850"/>
                <a:gd name="connsiteY1170" fmla="*/ 390049 h 1000125"/>
                <a:gd name="connsiteX1171" fmla="*/ 7562374 w 8324850"/>
                <a:gd name="connsiteY1171" fmla="*/ 396716 h 1000125"/>
                <a:gd name="connsiteX1172" fmla="*/ 7564279 w 8324850"/>
                <a:gd name="connsiteY1172" fmla="*/ 386239 h 1000125"/>
                <a:gd name="connsiteX1173" fmla="*/ 7550944 w 8324850"/>
                <a:gd name="connsiteY1173" fmla="*/ 376714 h 1000125"/>
                <a:gd name="connsiteX1174" fmla="*/ 7550944 w 8324850"/>
                <a:gd name="connsiteY1174" fmla="*/ 373856 h 1000125"/>
                <a:gd name="connsiteX1175" fmla="*/ 7566184 w 8324850"/>
                <a:gd name="connsiteY1175" fmla="*/ 369094 h 1000125"/>
                <a:gd name="connsiteX1176" fmla="*/ 7564279 w 8324850"/>
                <a:gd name="connsiteY1176" fmla="*/ 386239 h 1000125"/>
                <a:gd name="connsiteX1177" fmla="*/ 7551896 w 8324850"/>
                <a:gd name="connsiteY1177" fmla="*/ 371951 h 1000125"/>
                <a:gd name="connsiteX1178" fmla="*/ 7551896 w 8324850"/>
                <a:gd name="connsiteY1178" fmla="*/ 371951 h 1000125"/>
                <a:gd name="connsiteX1179" fmla="*/ 7568089 w 8324850"/>
                <a:gd name="connsiteY1179" fmla="*/ 361474 h 1000125"/>
                <a:gd name="connsiteX1180" fmla="*/ 7567137 w 8324850"/>
                <a:gd name="connsiteY1180" fmla="*/ 367189 h 1000125"/>
                <a:gd name="connsiteX1181" fmla="*/ 7551896 w 8324850"/>
                <a:gd name="connsiteY1181" fmla="*/ 371951 h 1000125"/>
                <a:gd name="connsiteX1182" fmla="*/ 7551896 w 8324850"/>
                <a:gd name="connsiteY1182" fmla="*/ 370046 h 1000125"/>
                <a:gd name="connsiteX1183" fmla="*/ 7552849 w 8324850"/>
                <a:gd name="connsiteY1183" fmla="*/ 350996 h 1000125"/>
                <a:gd name="connsiteX1184" fmla="*/ 7567137 w 8324850"/>
                <a:gd name="connsiteY1184" fmla="*/ 359569 h 1000125"/>
                <a:gd name="connsiteX1185" fmla="*/ 7551896 w 8324850"/>
                <a:gd name="connsiteY1185" fmla="*/ 370046 h 1000125"/>
                <a:gd name="connsiteX1186" fmla="*/ 7552849 w 8324850"/>
                <a:gd name="connsiteY1186" fmla="*/ 348139 h 1000125"/>
                <a:gd name="connsiteX1187" fmla="*/ 7552849 w 8324850"/>
                <a:gd name="connsiteY1187" fmla="*/ 345281 h 1000125"/>
                <a:gd name="connsiteX1188" fmla="*/ 7568089 w 8324850"/>
                <a:gd name="connsiteY1188" fmla="*/ 338614 h 1000125"/>
                <a:gd name="connsiteX1189" fmla="*/ 7568089 w 8324850"/>
                <a:gd name="connsiteY1189" fmla="*/ 355759 h 1000125"/>
                <a:gd name="connsiteX1190" fmla="*/ 7552849 w 8324850"/>
                <a:gd name="connsiteY1190" fmla="*/ 348139 h 1000125"/>
                <a:gd name="connsiteX1191" fmla="*/ 7553801 w 8324850"/>
                <a:gd name="connsiteY1191" fmla="*/ 343376 h 1000125"/>
                <a:gd name="connsiteX1192" fmla="*/ 7553801 w 8324850"/>
                <a:gd name="connsiteY1192" fmla="*/ 343376 h 1000125"/>
                <a:gd name="connsiteX1193" fmla="*/ 7569042 w 8324850"/>
                <a:gd name="connsiteY1193" fmla="*/ 330994 h 1000125"/>
                <a:gd name="connsiteX1194" fmla="*/ 7569042 w 8324850"/>
                <a:gd name="connsiteY1194" fmla="*/ 336709 h 1000125"/>
                <a:gd name="connsiteX1195" fmla="*/ 7553801 w 8324850"/>
                <a:gd name="connsiteY1195" fmla="*/ 343376 h 1000125"/>
                <a:gd name="connsiteX1196" fmla="*/ 7553801 w 8324850"/>
                <a:gd name="connsiteY1196" fmla="*/ 341471 h 1000125"/>
                <a:gd name="connsiteX1197" fmla="*/ 7553801 w 8324850"/>
                <a:gd name="connsiteY1197" fmla="*/ 338614 h 1000125"/>
                <a:gd name="connsiteX1198" fmla="*/ 7552849 w 8324850"/>
                <a:gd name="connsiteY1198" fmla="*/ 322421 h 1000125"/>
                <a:gd name="connsiteX1199" fmla="*/ 7568089 w 8324850"/>
                <a:gd name="connsiteY1199" fmla="*/ 330041 h 1000125"/>
                <a:gd name="connsiteX1200" fmla="*/ 7553801 w 8324850"/>
                <a:gd name="connsiteY1200" fmla="*/ 341471 h 1000125"/>
                <a:gd name="connsiteX1201" fmla="*/ 7552849 w 8324850"/>
                <a:gd name="connsiteY1201" fmla="*/ 320516 h 1000125"/>
                <a:gd name="connsiteX1202" fmla="*/ 7552849 w 8324850"/>
                <a:gd name="connsiteY1202" fmla="*/ 317659 h 1000125"/>
                <a:gd name="connsiteX1203" fmla="*/ 7567137 w 8324850"/>
                <a:gd name="connsiteY1203" fmla="*/ 310039 h 1000125"/>
                <a:gd name="connsiteX1204" fmla="*/ 7568089 w 8324850"/>
                <a:gd name="connsiteY1204" fmla="*/ 327184 h 1000125"/>
                <a:gd name="connsiteX1205" fmla="*/ 7552849 w 8324850"/>
                <a:gd name="connsiteY1205" fmla="*/ 320516 h 1000125"/>
                <a:gd name="connsiteX1206" fmla="*/ 7552849 w 8324850"/>
                <a:gd name="connsiteY1206" fmla="*/ 315754 h 1000125"/>
                <a:gd name="connsiteX1207" fmla="*/ 7552849 w 8324850"/>
                <a:gd name="connsiteY1207" fmla="*/ 315754 h 1000125"/>
                <a:gd name="connsiteX1208" fmla="*/ 7567137 w 8324850"/>
                <a:gd name="connsiteY1208" fmla="*/ 302419 h 1000125"/>
                <a:gd name="connsiteX1209" fmla="*/ 7567137 w 8324850"/>
                <a:gd name="connsiteY1209" fmla="*/ 308134 h 1000125"/>
                <a:gd name="connsiteX1210" fmla="*/ 7552849 w 8324850"/>
                <a:gd name="connsiteY1210" fmla="*/ 315754 h 1000125"/>
                <a:gd name="connsiteX1211" fmla="*/ 7552849 w 8324850"/>
                <a:gd name="connsiteY1211" fmla="*/ 312896 h 1000125"/>
                <a:gd name="connsiteX1212" fmla="*/ 7549992 w 8324850"/>
                <a:gd name="connsiteY1212" fmla="*/ 293846 h 1000125"/>
                <a:gd name="connsiteX1213" fmla="*/ 7566184 w 8324850"/>
                <a:gd name="connsiteY1213" fmla="*/ 299561 h 1000125"/>
                <a:gd name="connsiteX1214" fmla="*/ 7552849 w 8324850"/>
                <a:gd name="connsiteY1214" fmla="*/ 312896 h 1000125"/>
                <a:gd name="connsiteX1215" fmla="*/ 7550944 w 8324850"/>
                <a:gd name="connsiteY1215" fmla="*/ 378619 h 1000125"/>
                <a:gd name="connsiteX1216" fmla="*/ 7564279 w 8324850"/>
                <a:gd name="connsiteY1216" fmla="*/ 389096 h 1000125"/>
                <a:gd name="connsiteX1217" fmla="*/ 7548087 w 8324850"/>
                <a:gd name="connsiteY1217" fmla="*/ 397669 h 1000125"/>
                <a:gd name="connsiteX1218" fmla="*/ 7550944 w 8324850"/>
                <a:gd name="connsiteY1218" fmla="*/ 378619 h 1000125"/>
                <a:gd name="connsiteX1219" fmla="*/ 7549039 w 8324850"/>
                <a:gd name="connsiteY1219" fmla="*/ 287179 h 1000125"/>
                <a:gd name="connsiteX1220" fmla="*/ 7561421 w 8324850"/>
                <a:gd name="connsiteY1220" fmla="*/ 272891 h 1000125"/>
                <a:gd name="connsiteX1221" fmla="*/ 7562374 w 8324850"/>
                <a:gd name="connsiteY1221" fmla="*/ 278606 h 1000125"/>
                <a:gd name="connsiteX1222" fmla="*/ 7549039 w 8324850"/>
                <a:gd name="connsiteY1222" fmla="*/ 287179 h 1000125"/>
                <a:gd name="connsiteX1223" fmla="*/ 7549039 w 8324850"/>
                <a:gd name="connsiteY1223" fmla="*/ 287179 h 1000125"/>
                <a:gd name="connsiteX1224" fmla="*/ 7549039 w 8324850"/>
                <a:gd name="connsiteY1224" fmla="*/ 285274 h 1000125"/>
                <a:gd name="connsiteX1225" fmla="*/ 7544276 w 8324850"/>
                <a:gd name="connsiteY1225" fmla="*/ 266224 h 1000125"/>
                <a:gd name="connsiteX1226" fmla="*/ 7561421 w 8324850"/>
                <a:gd name="connsiteY1226" fmla="*/ 270986 h 1000125"/>
                <a:gd name="connsiteX1227" fmla="*/ 7549039 w 8324850"/>
                <a:gd name="connsiteY1227" fmla="*/ 285274 h 1000125"/>
                <a:gd name="connsiteX1228" fmla="*/ 7543324 w 8324850"/>
                <a:gd name="connsiteY1228" fmla="*/ 264319 h 1000125"/>
                <a:gd name="connsiteX1229" fmla="*/ 7542371 w 8324850"/>
                <a:gd name="connsiteY1229" fmla="*/ 261461 h 1000125"/>
                <a:gd name="connsiteX1230" fmla="*/ 7555706 w 8324850"/>
                <a:gd name="connsiteY1230" fmla="*/ 250984 h 1000125"/>
                <a:gd name="connsiteX1231" fmla="*/ 7560469 w 8324850"/>
                <a:gd name="connsiteY1231" fmla="*/ 268129 h 1000125"/>
                <a:gd name="connsiteX1232" fmla="*/ 7543324 w 8324850"/>
                <a:gd name="connsiteY1232" fmla="*/ 264319 h 1000125"/>
                <a:gd name="connsiteX1233" fmla="*/ 7542371 w 8324850"/>
                <a:gd name="connsiteY1233" fmla="*/ 259556 h 1000125"/>
                <a:gd name="connsiteX1234" fmla="*/ 7542371 w 8324850"/>
                <a:gd name="connsiteY1234" fmla="*/ 259556 h 1000125"/>
                <a:gd name="connsiteX1235" fmla="*/ 7553801 w 8324850"/>
                <a:gd name="connsiteY1235" fmla="*/ 243364 h 1000125"/>
                <a:gd name="connsiteX1236" fmla="*/ 7555706 w 8324850"/>
                <a:gd name="connsiteY1236" fmla="*/ 249079 h 1000125"/>
                <a:gd name="connsiteX1237" fmla="*/ 7542371 w 8324850"/>
                <a:gd name="connsiteY1237" fmla="*/ 259556 h 1000125"/>
                <a:gd name="connsiteX1238" fmla="*/ 7541419 w 8324850"/>
                <a:gd name="connsiteY1238" fmla="*/ 257651 h 1000125"/>
                <a:gd name="connsiteX1239" fmla="*/ 7534751 w 8324850"/>
                <a:gd name="connsiteY1239" fmla="*/ 239554 h 1000125"/>
                <a:gd name="connsiteX1240" fmla="*/ 7552849 w 8324850"/>
                <a:gd name="connsiteY1240" fmla="*/ 242411 h 1000125"/>
                <a:gd name="connsiteX1241" fmla="*/ 7541419 w 8324850"/>
                <a:gd name="connsiteY1241" fmla="*/ 257651 h 1000125"/>
                <a:gd name="connsiteX1242" fmla="*/ 7547134 w 8324850"/>
                <a:gd name="connsiteY1242" fmla="*/ 338614 h 1000125"/>
                <a:gd name="connsiteX1243" fmla="*/ 7523321 w 8324850"/>
                <a:gd name="connsiteY1243" fmla="*/ 451009 h 1000125"/>
                <a:gd name="connsiteX1244" fmla="*/ 7303294 w 8324850"/>
                <a:gd name="connsiteY1244" fmla="*/ 352901 h 1000125"/>
                <a:gd name="connsiteX1245" fmla="*/ 7304246 w 8324850"/>
                <a:gd name="connsiteY1245" fmla="*/ 350996 h 1000125"/>
                <a:gd name="connsiteX1246" fmla="*/ 7532846 w 8324850"/>
                <a:gd name="connsiteY1246" fmla="*/ 425291 h 1000125"/>
                <a:gd name="connsiteX1247" fmla="*/ 7533799 w 8324850"/>
                <a:gd name="connsiteY1247" fmla="*/ 422434 h 1000125"/>
                <a:gd name="connsiteX1248" fmla="*/ 7305199 w 8324850"/>
                <a:gd name="connsiteY1248" fmla="*/ 348139 h 1000125"/>
                <a:gd name="connsiteX1249" fmla="*/ 7306151 w 8324850"/>
                <a:gd name="connsiteY1249" fmla="*/ 346234 h 1000125"/>
                <a:gd name="connsiteX1250" fmla="*/ 7541419 w 8324850"/>
                <a:gd name="connsiteY1250" fmla="*/ 396716 h 1000125"/>
                <a:gd name="connsiteX1251" fmla="*/ 7542371 w 8324850"/>
                <a:gd name="connsiteY1251" fmla="*/ 393859 h 1000125"/>
                <a:gd name="connsiteX1252" fmla="*/ 7307104 w 8324850"/>
                <a:gd name="connsiteY1252" fmla="*/ 343376 h 1000125"/>
                <a:gd name="connsiteX1253" fmla="*/ 7307104 w 8324850"/>
                <a:gd name="connsiteY1253" fmla="*/ 341471 h 1000125"/>
                <a:gd name="connsiteX1254" fmla="*/ 7546181 w 8324850"/>
                <a:gd name="connsiteY1254" fmla="*/ 366236 h 1000125"/>
                <a:gd name="connsiteX1255" fmla="*/ 7546181 w 8324850"/>
                <a:gd name="connsiteY1255" fmla="*/ 363379 h 1000125"/>
                <a:gd name="connsiteX1256" fmla="*/ 7307104 w 8324850"/>
                <a:gd name="connsiteY1256" fmla="*/ 338614 h 1000125"/>
                <a:gd name="connsiteX1257" fmla="*/ 7307104 w 8324850"/>
                <a:gd name="connsiteY1257" fmla="*/ 336709 h 1000125"/>
                <a:gd name="connsiteX1258" fmla="*/ 7547134 w 8324850"/>
                <a:gd name="connsiteY1258" fmla="*/ 338614 h 1000125"/>
                <a:gd name="connsiteX1259" fmla="*/ 7546181 w 8324850"/>
                <a:gd name="connsiteY1259" fmla="*/ 336709 h 1000125"/>
                <a:gd name="connsiteX1260" fmla="*/ 7306151 w 8324850"/>
                <a:gd name="connsiteY1260" fmla="*/ 336709 h 1000125"/>
                <a:gd name="connsiteX1261" fmla="*/ 7306151 w 8324850"/>
                <a:gd name="connsiteY1261" fmla="*/ 334804 h 1000125"/>
                <a:gd name="connsiteX1262" fmla="*/ 7545229 w 8324850"/>
                <a:gd name="connsiteY1262" fmla="*/ 310039 h 1000125"/>
                <a:gd name="connsiteX1263" fmla="*/ 7545229 w 8324850"/>
                <a:gd name="connsiteY1263" fmla="*/ 307181 h 1000125"/>
                <a:gd name="connsiteX1264" fmla="*/ 7306151 w 8324850"/>
                <a:gd name="connsiteY1264" fmla="*/ 331946 h 1000125"/>
                <a:gd name="connsiteX1265" fmla="*/ 7306151 w 8324850"/>
                <a:gd name="connsiteY1265" fmla="*/ 330041 h 1000125"/>
                <a:gd name="connsiteX1266" fmla="*/ 7540467 w 8324850"/>
                <a:gd name="connsiteY1266" fmla="*/ 280511 h 1000125"/>
                <a:gd name="connsiteX1267" fmla="*/ 7539514 w 8324850"/>
                <a:gd name="connsiteY1267" fmla="*/ 277654 h 1000125"/>
                <a:gd name="connsiteX1268" fmla="*/ 7305199 w 8324850"/>
                <a:gd name="connsiteY1268" fmla="*/ 327184 h 1000125"/>
                <a:gd name="connsiteX1269" fmla="*/ 7304246 w 8324850"/>
                <a:gd name="connsiteY1269" fmla="*/ 325279 h 1000125"/>
                <a:gd name="connsiteX1270" fmla="*/ 7531894 w 8324850"/>
                <a:gd name="connsiteY1270" fmla="*/ 250984 h 1000125"/>
                <a:gd name="connsiteX1271" fmla="*/ 7530942 w 8324850"/>
                <a:gd name="connsiteY1271" fmla="*/ 248126 h 1000125"/>
                <a:gd name="connsiteX1272" fmla="*/ 7303294 w 8324850"/>
                <a:gd name="connsiteY1272" fmla="*/ 322421 h 1000125"/>
                <a:gd name="connsiteX1273" fmla="*/ 7302342 w 8324850"/>
                <a:gd name="connsiteY1273" fmla="*/ 320516 h 1000125"/>
                <a:gd name="connsiteX1274" fmla="*/ 7520464 w 8324850"/>
                <a:gd name="connsiteY1274" fmla="*/ 223361 h 1000125"/>
                <a:gd name="connsiteX1275" fmla="*/ 7547134 w 8324850"/>
                <a:gd name="connsiteY1275" fmla="*/ 338614 h 1000125"/>
                <a:gd name="connsiteX1276" fmla="*/ 7547134 w 8324850"/>
                <a:gd name="connsiteY1276" fmla="*/ 447199 h 1000125"/>
                <a:gd name="connsiteX1277" fmla="*/ 7544276 w 8324850"/>
                <a:gd name="connsiteY1277" fmla="*/ 452914 h 1000125"/>
                <a:gd name="connsiteX1278" fmla="*/ 7529037 w 8324850"/>
                <a:gd name="connsiteY1278" fmla="*/ 452914 h 1000125"/>
                <a:gd name="connsiteX1279" fmla="*/ 7529037 w 8324850"/>
                <a:gd name="connsiteY1279" fmla="*/ 451961 h 1000125"/>
                <a:gd name="connsiteX1280" fmla="*/ 7547134 w 8324850"/>
                <a:gd name="connsiteY1280" fmla="*/ 447199 h 1000125"/>
                <a:gd name="connsiteX1281" fmla="*/ 7529989 w 8324850"/>
                <a:gd name="connsiteY1281" fmla="*/ 451009 h 1000125"/>
                <a:gd name="connsiteX1282" fmla="*/ 7536656 w 8324850"/>
                <a:gd name="connsiteY1282" fmla="*/ 432911 h 1000125"/>
                <a:gd name="connsiteX1283" fmla="*/ 7547134 w 8324850"/>
                <a:gd name="connsiteY1283" fmla="*/ 445294 h 1000125"/>
                <a:gd name="connsiteX1284" fmla="*/ 7529989 w 8324850"/>
                <a:gd name="connsiteY1284" fmla="*/ 451009 h 1000125"/>
                <a:gd name="connsiteX1285" fmla="*/ 7548087 w 8324850"/>
                <a:gd name="connsiteY1285" fmla="*/ 454819 h 1000125"/>
                <a:gd name="connsiteX1286" fmla="*/ 7549039 w 8324850"/>
                <a:gd name="connsiteY1286" fmla="*/ 454819 h 1000125"/>
                <a:gd name="connsiteX1287" fmla="*/ 7548087 w 8324850"/>
                <a:gd name="connsiteY1287" fmla="*/ 463391 h 1000125"/>
                <a:gd name="connsiteX1288" fmla="*/ 7540467 w 8324850"/>
                <a:gd name="connsiteY1288" fmla="*/ 470059 h 1000125"/>
                <a:gd name="connsiteX1289" fmla="*/ 7548087 w 8324850"/>
                <a:gd name="connsiteY1289" fmla="*/ 454819 h 1000125"/>
                <a:gd name="connsiteX1290" fmla="*/ 7537609 w 8324850"/>
                <a:gd name="connsiteY1290" fmla="*/ 431006 h 1000125"/>
                <a:gd name="connsiteX1291" fmla="*/ 7538562 w 8324850"/>
                <a:gd name="connsiteY1291" fmla="*/ 428149 h 1000125"/>
                <a:gd name="connsiteX1292" fmla="*/ 7553801 w 8324850"/>
                <a:gd name="connsiteY1292" fmla="*/ 426244 h 1000125"/>
                <a:gd name="connsiteX1293" fmla="*/ 7549039 w 8324850"/>
                <a:gd name="connsiteY1293" fmla="*/ 441484 h 1000125"/>
                <a:gd name="connsiteX1294" fmla="*/ 7537609 w 8324850"/>
                <a:gd name="connsiteY1294" fmla="*/ 431006 h 1000125"/>
                <a:gd name="connsiteX1295" fmla="*/ 7539514 w 8324850"/>
                <a:gd name="connsiteY1295" fmla="*/ 427196 h 1000125"/>
                <a:gd name="connsiteX1296" fmla="*/ 7539514 w 8324850"/>
                <a:gd name="connsiteY1296" fmla="*/ 427196 h 1000125"/>
                <a:gd name="connsiteX1297" fmla="*/ 7556659 w 8324850"/>
                <a:gd name="connsiteY1297" fmla="*/ 419576 h 1000125"/>
                <a:gd name="connsiteX1298" fmla="*/ 7554754 w 8324850"/>
                <a:gd name="connsiteY1298" fmla="*/ 425291 h 1000125"/>
                <a:gd name="connsiteX1299" fmla="*/ 7539514 w 8324850"/>
                <a:gd name="connsiteY1299" fmla="*/ 427196 h 1000125"/>
                <a:gd name="connsiteX1300" fmla="*/ 7540467 w 8324850"/>
                <a:gd name="connsiteY1300" fmla="*/ 424339 h 1000125"/>
                <a:gd name="connsiteX1301" fmla="*/ 7545229 w 8324850"/>
                <a:gd name="connsiteY1301" fmla="*/ 406241 h 1000125"/>
                <a:gd name="connsiteX1302" fmla="*/ 7557612 w 8324850"/>
                <a:gd name="connsiteY1302" fmla="*/ 417671 h 1000125"/>
                <a:gd name="connsiteX1303" fmla="*/ 7540467 w 8324850"/>
                <a:gd name="connsiteY1303" fmla="*/ 424339 h 1000125"/>
                <a:gd name="connsiteX1304" fmla="*/ 7479506 w 8324850"/>
                <a:gd name="connsiteY1304" fmla="*/ 549116 h 1000125"/>
                <a:gd name="connsiteX1305" fmla="*/ 7465219 w 8324850"/>
                <a:gd name="connsiteY1305" fmla="*/ 543401 h 1000125"/>
                <a:gd name="connsiteX1306" fmla="*/ 7465219 w 8324850"/>
                <a:gd name="connsiteY1306" fmla="*/ 543401 h 1000125"/>
                <a:gd name="connsiteX1307" fmla="*/ 7483317 w 8324850"/>
                <a:gd name="connsiteY1307" fmla="*/ 545306 h 1000125"/>
                <a:gd name="connsiteX1308" fmla="*/ 7479506 w 8324850"/>
                <a:gd name="connsiteY1308" fmla="*/ 549116 h 1000125"/>
                <a:gd name="connsiteX1309" fmla="*/ 7483317 w 8324850"/>
                <a:gd name="connsiteY1309" fmla="*/ 551974 h 1000125"/>
                <a:gd name="connsiteX1310" fmla="*/ 7479506 w 8324850"/>
                <a:gd name="connsiteY1310" fmla="*/ 560546 h 1000125"/>
                <a:gd name="connsiteX1311" fmla="*/ 7469981 w 8324850"/>
                <a:gd name="connsiteY1311" fmla="*/ 564356 h 1000125"/>
                <a:gd name="connsiteX1312" fmla="*/ 7482364 w 8324850"/>
                <a:gd name="connsiteY1312" fmla="*/ 551974 h 1000125"/>
                <a:gd name="connsiteX1313" fmla="*/ 7483317 w 8324850"/>
                <a:gd name="connsiteY1313" fmla="*/ 551974 h 1000125"/>
                <a:gd name="connsiteX1314" fmla="*/ 7467124 w 8324850"/>
                <a:gd name="connsiteY1314" fmla="*/ 542449 h 1000125"/>
                <a:gd name="connsiteX1315" fmla="*/ 7480459 w 8324850"/>
                <a:gd name="connsiteY1315" fmla="*/ 528161 h 1000125"/>
                <a:gd name="connsiteX1316" fmla="*/ 7485221 w 8324850"/>
                <a:gd name="connsiteY1316" fmla="*/ 544354 h 1000125"/>
                <a:gd name="connsiteX1317" fmla="*/ 7467124 w 8324850"/>
                <a:gd name="connsiteY1317" fmla="*/ 542449 h 1000125"/>
                <a:gd name="connsiteX1318" fmla="*/ 7482364 w 8324850"/>
                <a:gd name="connsiteY1318" fmla="*/ 526256 h 1000125"/>
                <a:gd name="connsiteX1319" fmla="*/ 7483317 w 8324850"/>
                <a:gd name="connsiteY1319" fmla="*/ 525304 h 1000125"/>
                <a:gd name="connsiteX1320" fmla="*/ 7498556 w 8324850"/>
                <a:gd name="connsiteY1320" fmla="*/ 530066 h 1000125"/>
                <a:gd name="connsiteX1321" fmla="*/ 7489031 w 8324850"/>
                <a:gd name="connsiteY1321" fmla="*/ 541496 h 1000125"/>
                <a:gd name="connsiteX1322" fmla="*/ 7482364 w 8324850"/>
                <a:gd name="connsiteY1322" fmla="*/ 526256 h 1000125"/>
                <a:gd name="connsiteX1323" fmla="*/ 7474744 w 8324850"/>
                <a:gd name="connsiteY1323" fmla="*/ 524351 h 1000125"/>
                <a:gd name="connsiteX1324" fmla="*/ 7295674 w 8324850"/>
                <a:gd name="connsiteY1324" fmla="*/ 363379 h 1000125"/>
                <a:gd name="connsiteX1325" fmla="*/ 7296626 w 8324850"/>
                <a:gd name="connsiteY1325" fmla="*/ 362426 h 1000125"/>
                <a:gd name="connsiteX1326" fmla="*/ 7490937 w 8324850"/>
                <a:gd name="connsiteY1326" fmla="*/ 504349 h 1000125"/>
                <a:gd name="connsiteX1327" fmla="*/ 7474744 w 8324850"/>
                <a:gd name="connsiteY1327" fmla="*/ 524351 h 1000125"/>
                <a:gd name="connsiteX1328" fmla="*/ 7298531 w 8324850"/>
                <a:gd name="connsiteY1328" fmla="*/ 360521 h 1000125"/>
                <a:gd name="connsiteX1329" fmla="*/ 7299484 w 8324850"/>
                <a:gd name="connsiteY1329" fmla="*/ 358616 h 1000125"/>
                <a:gd name="connsiteX1330" fmla="*/ 7508081 w 8324850"/>
                <a:gd name="connsiteY1330" fmla="*/ 478631 h 1000125"/>
                <a:gd name="connsiteX1331" fmla="*/ 7492842 w 8324850"/>
                <a:gd name="connsiteY1331" fmla="*/ 501491 h 1000125"/>
                <a:gd name="connsiteX1332" fmla="*/ 7298531 w 8324850"/>
                <a:gd name="connsiteY1332" fmla="*/ 360521 h 1000125"/>
                <a:gd name="connsiteX1333" fmla="*/ 7301389 w 8324850"/>
                <a:gd name="connsiteY1333" fmla="*/ 356711 h 1000125"/>
                <a:gd name="connsiteX1334" fmla="*/ 7302342 w 8324850"/>
                <a:gd name="connsiteY1334" fmla="*/ 354806 h 1000125"/>
                <a:gd name="connsiteX1335" fmla="*/ 7522369 w 8324850"/>
                <a:gd name="connsiteY1335" fmla="*/ 452914 h 1000125"/>
                <a:gd name="connsiteX1336" fmla="*/ 7509987 w 8324850"/>
                <a:gd name="connsiteY1336" fmla="*/ 476726 h 1000125"/>
                <a:gd name="connsiteX1337" fmla="*/ 7301389 w 8324850"/>
                <a:gd name="connsiteY1337" fmla="*/ 356711 h 1000125"/>
                <a:gd name="connsiteX1338" fmla="*/ 7502367 w 8324850"/>
                <a:gd name="connsiteY1338" fmla="*/ 501491 h 1000125"/>
                <a:gd name="connsiteX1339" fmla="*/ 7520464 w 8324850"/>
                <a:gd name="connsiteY1339" fmla="*/ 499586 h 1000125"/>
                <a:gd name="connsiteX1340" fmla="*/ 7516654 w 8324850"/>
                <a:gd name="connsiteY1340" fmla="*/ 504349 h 1000125"/>
                <a:gd name="connsiteX1341" fmla="*/ 7502367 w 8324850"/>
                <a:gd name="connsiteY1341" fmla="*/ 501491 h 1000125"/>
                <a:gd name="connsiteX1342" fmla="*/ 7502367 w 8324850"/>
                <a:gd name="connsiteY1342" fmla="*/ 501491 h 1000125"/>
                <a:gd name="connsiteX1343" fmla="*/ 7519512 w 8324850"/>
                <a:gd name="connsiteY1343" fmla="*/ 506254 h 1000125"/>
                <a:gd name="connsiteX1344" fmla="*/ 7520464 w 8324850"/>
                <a:gd name="connsiteY1344" fmla="*/ 506254 h 1000125"/>
                <a:gd name="connsiteX1345" fmla="*/ 7517606 w 8324850"/>
                <a:gd name="connsiteY1345" fmla="*/ 514826 h 1000125"/>
                <a:gd name="connsiteX1346" fmla="*/ 7509034 w 8324850"/>
                <a:gd name="connsiteY1346" fmla="*/ 520541 h 1000125"/>
                <a:gd name="connsiteX1347" fmla="*/ 7519512 w 8324850"/>
                <a:gd name="connsiteY1347" fmla="*/ 506254 h 1000125"/>
                <a:gd name="connsiteX1348" fmla="*/ 7503319 w 8324850"/>
                <a:gd name="connsiteY1348" fmla="*/ 499586 h 1000125"/>
                <a:gd name="connsiteX1349" fmla="*/ 7513796 w 8324850"/>
                <a:gd name="connsiteY1349" fmla="*/ 483394 h 1000125"/>
                <a:gd name="connsiteX1350" fmla="*/ 7521417 w 8324850"/>
                <a:gd name="connsiteY1350" fmla="*/ 498634 h 1000125"/>
                <a:gd name="connsiteX1351" fmla="*/ 7503319 w 8324850"/>
                <a:gd name="connsiteY1351" fmla="*/ 499586 h 1000125"/>
                <a:gd name="connsiteX1352" fmla="*/ 7514749 w 8324850"/>
                <a:gd name="connsiteY1352" fmla="*/ 481489 h 1000125"/>
                <a:gd name="connsiteX1353" fmla="*/ 7515701 w 8324850"/>
                <a:gd name="connsiteY1353" fmla="*/ 479584 h 1000125"/>
                <a:gd name="connsiteX1354" fmla="*/ 7530942 w 8324850"/>
                <a:gd name="connsiteY1354" fmla="*/ 481489 h 1000125"/>
                <a:gd name="connsiteX1355" fmla="*/ 7523321 w 8324850"/>
                <a:gd name="connsiteY1355" fmla="*/ 494824 h 1000125"/>
                <a:gd name="connsiteX1356" fmla="*/ 7514749 w 8324850"/>
                <a:gd name="connsiteY1356" fmla="*/ 481489 h 1000125"/>
                <a:gd name="connsiteX1357" fmla="*/ 7516654 w 8324850"/>
                <a:gd name="connsiteY1357" fmla="*/ 477679 h 1000125"/>
                <a:gd name="connsiteX1358" fmla="*/ 7516654 w 8324850"/>
                <a:gd name="connsiteY1358" fmla="*/ 477679 h 1000125"/>
                <a:gd name="connsiteX1359" fmla="*/ 7534751 w 8324850"/>
                <a:gd name="connsiteY1359" fmla="*/ 473869 h 1000125"/>
                <a:gd name="connsiteX1360" fmla="*/ 7531894 w 8324850"/>
                <a:gd name="connsiteY1360" fmla="*/ 479584 h 1000125"/>
                <a:gd name="connsiteX1361" fmla="*/ 7516654 w 8324850"/>
                <a:gd name="connsiteY1361" fmla="*/ 477679 h 1000125"/>
                <a:gd name="connsiteX1362" fmla="*/ 7517606 w 8324850"/>
                <a:gd name="connsiteY1362" fmla="*/ 475774 h 1000125"/>
                <a:gd name="connsiteX1363" fmla="*/ 7526179 w 8324850"/>
                <a:gd name="connsiteY1363" fmla="*/ 458629 h 1000125"/>
                <a:gd name="connsiteX1364" fmla="*/ 7535704 w 8324850"/>
                <a:gd name="connsiteY1364" fmla="*/ 472916 h 1000125"/>
                <a:gd name="connsiteX1365" fmla="*/ 7517606 w 8324850"/>
                <a:gd name="connsiteY1365" fmla="*/ 475774 h 1000125"/>
                <a:gd name="connsiteX1366" fmla="*/ 7303294 w 8324850"/>
                <a:gd name="connsiteY1366" fmla="*/ 319564 h 1000125"/>
                <a:gd name="connsiteX1367" fmla="*/ 7302342 w 8324850"/>
                <a:gd name="connsiteY1367" fmla="*/ 317659 h 1000125"/>
                <a:gd name="connsiteX1368" fmla="*/ 7509034 w 8324850"/>
                <a:gd name="connsiteY1368" fmla="*/ 198596 h 1000125"/>
                <a:gd name="connsiteX1369" fmla="*/ 7521417 w 8324850"/>
                <a:gd name="connsiteY1369" fmla="*/ 222409 h 1000125"/>
                <a:gd name="connsiteX1370" fmla="*/ 7303294 w 8324850"/>
                <a:gd name="connsiteY1370" fmla="*/ 319564 h 1000125"/>
                <a:gd name="connsiteX1371" fmla="*/ 7300437 w 8324850"/>
                <a:gd name="connsiteY1371" fmla="*/ 314801 h 1000125"/>
                <a:gd name="connsiteX1372" fmla="*/ 7299484 w 8324850"/>
                <a:gd name="connsiteY1372" fmla="*/ 312896 h 1000125"/>
                <a:gd name="connsiteX1373" fmla="*/ 7491889 w 8324850"/>
                <a:gd name="connsiteY1373" fmla="*/ 172879 h 1000125"/>
                <a:gd name="connsiteX1374" fmla="*/ 7507129 w 8324850"/>
                <a:gd name="connsiteY1374" fmla="*/ 194786 h 1000125"/>
                <a:gd name="connsiteX1375" fmla="*/ 7300437 w 8324850"/>
                <a:gd name="connsiteY1375" fmla="*/ 314801 h 1000125"/>
                <a:gd name="connsiteX1376" fmla="*/ 7298531 w 8324850"/>
                <a:gd name="connsiteY1376" fmla="*/ 311944 h 1000125"/>
                <a:gd name="connsiteX1377" fmla="*/ 7297579 w 8324850"/>
                <a:gd name="connsiteY1377" fmla="*/ 310039 h 1000125"/>
                <a:gd name="connsiteX1378" fmla="*/ 7474744 w 8324850"/>
                <a:gd name="connsiteY1378" fmla="*/ 150971 h 1000125"/>
                <a:gd name="connsiteX1379" fmla="*/ 7491889 w 8324850"/>
                <a:gd name="connsiteY1379" fmla="*/ 171926 h 1000125"/>
                <a:gd name="connsiteX1380" fmla="*/ 7298531 w 8324850"/>
                <a:gd name="connsiteY1380" fmla="*/ 311944 h 1000125"/>
                <a:gd name="connsiteX1381" fmla="*/ 7295674 w 8324850"/>
                <a:gd name="connsiteY1381" fmla="*/ 308134 h 1000125"/>
                <a:gd name="connsiteX1382" fmla="*/ 7294721 w 8324850"/>
                <a:gd name="connsiteY1382" fmla="*/ 306229 h 1000125"/>
                <a:gd name="connsiteX1383" fmla="*/ 7453789 w 8324850"/>
                <a:gd name="connsiteY1383" fmla="*/ 130016 h 1000125"/>
                <a:gd name="connsiteX1384" fmla="*/ 7472839 w 8324850"/>
                <a:gd name="connsiteY1384" fmla="*/ 149066 h 1000125"/>
                <a:gd name="connsiteX1385" fmla="*/ 7295674 w 8324850"/>
                <a:gd name="connsiteY1385" fmla="*/ 308134 h 1000125"/>
                <a:gd name="connsiteX1386" fmla="*/ 7291864 w 8324850"/>
                <a:gd name="connsiteY1386" fmla="*/ 305276 h 1000125"/>
                <a:gd name="connsiteX1387" fmla="*/ 7289959 w 8324850"/>
                <a:gd name="connsiteY1387" fmla="*/ 304324 h 1000125"/>
                <a:gd name="connsiteX1388" fmla="*/ 7429024 w 8324850"/>
                <a:gd name="connsiteY1388" fmla="*/ 112871 h 1000125"/>
                <a:gd name="connsiteX1389" fmla="*/ 7449979 w 8324850"/>
                <a:gd name="connsiteY1389" fmla="*/ 129064 h 1000125"/>
                <a:gd name="connsiteX1390" fmla="*/ 7291864 w 8324850"/>
                <a:gd name="connsiteY1390" fmla="*/ 305276 h 1000125"/>
                <a:gd name="connsiteX1391" fmla="*/ 7294721 w 8324850"/>
                <a:gd name="connsiteY1391" fmla="*/ 365284 h 1000125"/>
                <a:gd name="connsiteX1392" fmla="*/ 7472839 w 8324850"/>
                <a:gd name="connsiteY1392" fmla="*/ 526256 h 1000125"/>
                <a:gd name="connsiteX1393" fmla="*/ 7453789 w 8324850"/>
                <a:gd name="connsiteY1393" fmla="*/ 545306 h 1000125"/>
                <a:gd name="connsiteX1394" fmla="*/ 7293769 w 8324850"/>
                <a:gd name="connsiteY1394" fmla="*/ 368141 h 1000125"/>
                <a:gd name="connsiteX1395" fmla="*/ 7294721 w 8324850"/>
                <a:gd name="connsiteY1395" fmla="*/ 365284 h 1000125"/>
                <a:gd name="connsiteX1396" fmla="*/ 7294721 w 8324850"/>
                <a:gd name="connsiteY1396" fmla="*/ 365284 h 1000125"/>
                <a:gd name="connsiteX1397" fmla="*/ 7430929 w 8324850"/>
                <a:gd name="connsiteY1397" fmla="*/ 563404 h 1000125"/>
                <a:gd name="connsiteX1398" fmla="*/ 7298531 w 8324850"/>
                <a:gd name="connsiteY1398" fmla="*/ 380524 h 1000125"/>
                <a:gd name="connsiteX1399" fmla="*/ 7296626 w 8324850"/>
                <a:gd name="connsiteY1399" fmla="*/ 373856 h 1000125"/>
                <a:gd name="connsiteX1400" fmla="*/ 7452837 w 8324850"/>
                <a:gd name="connsiteY1400" fmla="*/ 547211 h 1000125"/>
                <a:gd name="connsiteX1401" fmla="*/ 7430929 w 8324850"/>
                <a:gd name="connsiteY1401" fmla="*/ 563404 h 1000125"/>
                <a:gd name="connsiteX1402" fmla="*/ 7443312 w 8324850"/>
                <a:gd name="connsiteY1402" fmla="*/ 562451 h 1000125"/>
                <a:gd name="connsiteX1403" fmla="*/ 7456646 w 8324850"/>
                <a:gd name="connsiteY1403" fmla="*/ 569119 h 1000125"/>
                <a:gd name="connsiteX1404" fmla="*/ 7445217 w 8324850"/>
                <a:gd name="connsiteY1404" fmla="*/ 577691 h 1000125"/>
                <a:gd name="connsiteX1405" fmla="*/ 7442359 w 8324850"/>
                <a:gd name="connsiteY1405" fmla="*/ 562451 h 1000125"/>
                <a:gd name="connsiteX1406" fmla="*/ 7443312 w 8324850"/>
                <a:gd name="connsiteY1406" fmla="*/ 562451 h 1000125"/>
                <a:gd name="connsiteX1407" fmla="*/ 7409974 w 8324850"/>
                <a:gd name="connsiteY1407" fmla="*/ 600551 h 1000125"/>
                <a:gd name="connsiteX1408" fmla="*/ 7397592 w 8324850"/>
                <a:gd name="connsiteY1408" fmla="*/ 591026 h 1000125"/>
                <a:gd name="connsiteX1409" fmla="*/ 7397592 w 8324850"/>
                <a:gd name="connsiteY1409" fmla="*/ 591026 h 1000125"/>
                <a:gd name="connsiteX1410" fmla="*/ 7414737 w 8324850"/>
                <a:gd name="connsiteY1410" fmla="*/ 597694 h 1000125"/>
                <a:gd name="connsiteX1411" fmla="*/ 7409974 w 8324850"/>
                <a:gd name="connsiteY1411" fmla="*/ 600551 h 1000125"/>
                <a:gd name="connsiteX1412" fmla="*/ 7368064 w 8324850"/>
                <a:gd name="connsiteY1412" fmla="*/ 604361 h 1000125"/>
                <a:gd name="connsiteX1413" fmla="*/ 7368064 w 8324850"/>
                <a:gd name="connsiteY1413" fmla="*/ 604361 h 1000125"/>
                <a:gd name="connsiteX1414" fmla="*/ 7368064 w 8324850"/>
                <a:gd name="connsiteY1414" fmla="*/ 604361 h 1000125"/>
                <a:gd name="connsiteX1415" fmla="*/ 7368064 w 8324850"/>
                <a:gd name="connsiteY1415" fmla="*/ 604361 h 1000125"/>
                <a:gd name="connsiteX1416" fmla="*/ 7095649 w 8324850"/>
                <a:gd name="connsiteY1416" fmla="*/ 584359 h 1000125"/>
                <a:gd name="connsiteX1417" fmla="*/ 7108031 w 8324850"/>
                <a:gd name="connsiteY1417" fmla="*/ 576739 h 1000125"/>
                <a:gd name="connsiteX1418" fmla="*/ 7108984 w 8324850"/>
                <a:gd name="connsiteY1418" fmla="*/ 577691 h 1000125"/>
                <a:gd name="connsiteX1419" fmla="*/ 7107079 w 8324850"/>
                <a:gd name="connsiteY1419" fmla="*/ 592931 h 1000125"/>
                <a:gd name="connsiteX1420" fmla="*/ 7095649 w 8324850"/>
                <a:gd name="connsiteY1420" fmla="*/ 584359 h 1000125"/>
                <a:gd name="connsiteX1421" fmla="*/ 7108031 w 8324850"/>
                <a:gd name="connsiteY1421" fmla="*/ 595789 h 1000125"/>
                <a:gd name="connsiteX1422" fmla="*/ 7108031 w 8324850"/>
                <a:gd name="connsiteY1422" fmla="*/ 595789 h 1000125"/>
                <a:gd name="connsiteX1423" fmla="*/ 7097554 w 8324850"/>
                <a:gd name="connsiteY1423" fmla="*/ 593884 h 1000125"/>
                <a:gd name="connsiteX1424" fmla="*/ 7092792 w 8324850"/>
                <a:gd name="connsiteY1424" fmla="*/ 586264 h 1000125"/>
                <a:gd name="connsiteX1425" fmla="*/ 7093744 w 8324850"/>
                <a:gd name="connsiteY1425" fmla="*/ 585311 h 1000125"/>
                <a:gd name="connsiteX1426" fmla="*/ 7108031 w 8324850"/>
                <a:gd name="connsiteY1426" fmla="*/ 595789 h 1000125"/>
                <a:gd name="connsiteX1427" fmla="*/ 7094696 w 8324850"/>
                <a:gd name="connsiteY1427" fmla="*/ 583406 h 1000125"/>
                <a:gd name="connsiteX1428" fmla="*/ 7089934 w 8324850"/>
                <a:gd name="connsiteY1428" fmla="*/ 580549 h 1000125"/>
                <a:gd name="connsiteX1429" fmla="*/ 7107079 w 8324850"/>
                <a:gd name="connsiteY1429" fmla="*/ 575786 h 1000125"/>
                <a:gd name="connsiteX1430" fmla="*/ 7107079 w 8324850"/>
                <a:gd name="connsiteY1430" fmla="*/ 575786 h 1000125"/>
                <a:gd name="connsiteX1431" fmla="*/ 7094696 w 8324850"/>
                <a:gd name="connsiteY1431" fmla="*/ 583406 h 1000125"/>
                <a:gd name="connsiteX1432" fmla="*/ 7088981 w 8324850"/>
                <a:gd name="connsiteY1432" fmla="*/ 579596 h 1000125"/>
                <a:gd name="connsiteX1433" fmla="*/ 7089934 w 8324850"/>
                <a:gd name="connsiteY1433" fmla="*/ 562451 h 1000125"/>
                <a:gd name="connsiteX1434" fmla="*/ 7106126 w 8324850"/>
                <a:gd name="connsiteY1434" fmla="*/ 573881 h 1000125"/>
                <a:gd name="connsiteX1435" fmla="*/ 7088981 w 8324850"/>
                <a:gd name="connsiteY1435" fmla="*/ 579596 h 1000125"/>
                <a:gd name="connsiteX1436" fmla="*/ 7079456 w 8324850"/>
                <a:gd name="connsiteY1436" fmla="*/ 545306 h 1000125"/>
                <a:gd name="connsiteX1437" fmla="*/ 7230904 w 8324850"/>
                <a:gd name="connsiteY1437" fmla="*/ 377666 h 1000125"/>
                <a:gd name="connsiteX1438" fmla="*/ 7228999 w 8324850"/>
                <a:gd name="connsiteY1438" fmla="*/ 385286 h 1000125"/>
                <a:gd name="connsiteX1439" fmla="*/ 7100412 w 8324850"/>
                <a:gd name="connsiteY1439" fmla="*/ 562451 h 1000125"/>
                <a:gd name="connsiteX1440" fmla="*/ 7079456 w 8324850"/>
                <a:gd name="connsiteY1440" fmla="*/ 545306 h 1000125"/>
                <a:gd name="connsiteX1441" fmla="*/ 7047071 w 8324850"/>
                <a:gd name="connsiteY1441" fmla="*/ 542449 h 1000125"/>
                <a:gd name="connsiteX1442" fmla="*/ 7065169 w 8324850"/>
                <a:gd name="connsiteY1442" fmla="*/ 540544 h 1000125"/>
                <a:gd name="connsiteX1443" fmla="*/ 7065169 w 8324850"/>
                <a:gd name="connsiteY1443" fmla="*/ 540544 h 1000125"/>
                <a:gd name="connsiteX1444" fmla="*/ 7050881 w 8324850"/>
                <a:gd name="connsiteY1444" fmla="*/ 546259 h 1000125"/>
                <a:gd name="connsiteX1445" fmla="*/ 7047071 w 8324850"/>
                <a:gd name="connsiteY1445" fmla="*/ 542449 h 1000125"/>
                <a:gd name="connsiteX1446" fmla="*/ 7061359 w 8324850"/>
                <a:gd name="connsiteY1446" fmla="*/ 561499 h 1000125"/>
                <a:gd name="connsiteX1447" fmla="*/ 7051834 w 8324850"/>
                <a:gd name="connsiteY1447" fmla="*/ 557689 h 1000125"/>
                <a:gd name="connsiteX1448" fmla="*/ 7048024 w 8324850"/>
                <a:gd name="connsiteY1448" fmla="*/ 549116 h 1000125"/>
                <a:gd name="connsiteX1449" fmla="*/ 7048976 w 8324850"/>
                <a:gd name="connsiteY1449" fmla="*/ 549116 h 1000125"/>
                <a:gd name="connsiteX1450" fmla="*/ 7061359 w 8324850"/>
                <a:gd name="connsiteY1450" fmla="*/ 561499 h 1000125"/>
                <a:gd name="connsiteX1451" fmla="*/ 6985159 w 8324850"/>
                <a:gd name="connsiteY1451" fmla="*/ 338614 h 1000125"/>
                <a:gd name="connsiteX1452" fmla="*/ 7224237 w 8324850"/>
                <a:gd name="connsiteY1452" fmla="*/ 338614 h 1000125"/>
                <a:gd name="connsiteX1453" fmla="*/ 7224237 w 8324850"/>
                <a:gd name="connsiteY1453" fmla="*/ 340519 h 1000125"/>
                <a:gd name="connsiteX1454" fmla="*/ 6986112 w 8324850"/>
                <a:gd name="connsiteY1454" fmla="*/ 365284 h 1000125"/>
                <a:gd name="connsiteX1455" fmla="*/ 6985159 w 8324850"/>
                <a:gd name="connsiteY1455" fmla="*/ 338614 h 1000125"/>
                <a:gd name="connsiteX1456" fmla="*/ 6985159 w 8324850"/>
                <a:gd name="connsiteY1456" fmla="*/ 397669 h 1000125"/>
                <a:gd name="connsiteX1457" fmla="*/ 6970871 w 8324850"/>
                <a:gd name="connsiteY1457" fmla="*/ 394811 h 1000125"/>
                <a:gd name="connsiteX1458" fmla="*/ 6969919 w 8324850"/>
                <a:gd name="connsiteY1458" fmla="*/ 389096 h 1000125"/>
                <a:gd name="connsiteX1459" fmla="*/ 6985159 w 8324850"/>
                <a:gd name="connsiteY1459" fmla="*/ 397669 h 1000125"/>
                <a:gd name="connsiteX1460" fmla="*/ 6985159 w 8324850"/>
                <a:gd name="connsiteY1460" fmla="*/ 397669 h 1000125"/>
                <a:gd name="connsiteX1461" fmla="*/ 6985159 w 8324850"/>
                <a:gd name="connsiteY1461" fmla="*/ 335756 h 1000125"/>
                <a:gd name="connsiteX1462" fmla="*/ 6986112 w 8324850"/>
                <a:gd name="connsiteY1462" fmla="*/ 309086 h 1000125"/>
                <a:gd name="connsiteX1463" fmla="*/ 7224237 w 8324850"/>
                <a:gd name="connsiteY1463" fmla="*/ 333851 h 1000125"/>
                <a:gd name="connsiteX1464" fmla="*/ 7224237 w 8324850"/>
                <a:gd name="connsiteY1464" fmla="*/ 335756 h 1000125"/>
                <a:gd name="connsiteX1465" fmla="*/ 6985159 w 8324850"/>
                <a:gd name="connsiteY1465" fmla="*/ 335756 h 1000125"/>
                <a:gd name="connsiteX1466" fmla="*/ 6991826 w 8324850"/>
                <a:gd name="connsiteY1466" fmla="*/ 396716 h 1000125"/>
                <a:gd name="connsiteX1467" fmla="*/ 7226142 w 8324850"/>
                <a:gd name="connsiteY1467" fmla="*/ 347186 h 1000125"/>
                <a:gd name="connsiteX1468" fmla="*/ 7227094 w 8324850"/>
                <a:gd name="connsiteY1468" fmla="*/ 349091 h 1000125"/>
                <a:gd name="connsiteX1469" fmla="*/ 6999446 w 8324850"/>
                <a:gd name="connsiteY1469" fmla="*/ 423386 h 1000125"/>
                <a:gd name="connsiteX1470" fmla="*/ 6991826 w 8324850"/>
                <a:gd name="connsiteY1470" fmla="*/ 396716 h 1000125"/>
                <a:gd name="connsiteX1471" fmla="*/ 7001351 w 8324850"/>
                <a:gd name="connsiteY1471" fmla="*/ 448151 h 1000125"/>
                <a:gd name="connsiteX1472" fmla="*/ 6984206 w 8324850"/>
                <a:gd name="connsiteY1472" fmla="*/ 443389 h 1000125"/>
                <a:gd name="connsiteX1473" fmla="*/ 6994684 w 8324850"/>
                <a:gd name="connsiteY1473" fmla="*/ 431006 h 1000125"/>
                <a:gd name="connsiteX1474" fmla="*/ 7001351 w 8324850"/>
                <a:gd name="connsiteY1474" fmla="*/ 448151 h 1000125"/>
                <a:gd name="connsiteX1475" fmla="*/ 6990874 w 8324850"/>
                <a:gd name="connsiteY1475" fmla="*/ 394811 h 1000125"/>
                <a:gd name="connsiteX1476" fmla="*/ 6987064 w 8324850"/>
                <a:gd name="connsiteY1476" fmla="*/ 368141 h 1000125"/>
                <a:gd name="connsiteX1477" fmla="*/ 7225189 w 8324850"/>
                <a:gd name="connsiteY1477" fmla="*/ 343376 h 1000125"/>
                <a:gd name="connsiteX1478" fmla="*/ 7225189 w 8324850"/>
                <a:gd name="connsiteY1478" fmla="*/ 345281 h 1000125"/>
                <a:gd name="connsiteX1479" fmla="*/ 6990874 w 8324850"/>
                <a:gd name="connsiteY1479" fmla="*/ 394811 h 1000125"/>
                <a:gd name="connsiteX1480" fmla="*/ 6987064 w 8324850"/>
                <a:gd name="connsiteY1480" fmla="*/ 404336 h 1000125"/>
                <a:gd name="connsiteX1481" fmla="*/ 6991826 w 8324850"/>
                <a:gd name="connsiteY1481" fmla="*/ 422434 h 1000125"/>
                <a:gd name="connsiteX1482" fmla="*/ 6975634 w 8324850"/>
                <a:gd name="connsiteY1482" fmla="*/ 415766 h 1000125"/>
                <a:gd name="connsiteX1483" fmla="*/ 6987064 w 8324850"/>
                <a:gd name="connsiteY1483" fmla="*/ 404336 h 1000125"/>
                <a:gd name="connsiteX1484" fmla="*/ 6991826 w 8324850"/>
                <a:gd name="connsiteY1484" fmla="*/ 424339 h 1000125"/>
                <a:gd name="connsiteX1485" fmla="*/ 6991826 w 8324850"/>
                <a:gd name="connsiteY1485" fmla="*/ 424339 h 1000125"/>
                <a:gd name="connsiteX1486" fmla="*/ 6977539 w 8324850"/>
                <a:gd name="connsiteY1486" fmla="*/ 423386 h 1000125"/>
                <a:gd name="connsiteX1487" fmla="*/ 6975634 w 8324850"/>
                <a:gd name="connsiteY1487" fmla="*/ 417671 h 1000125"/>
                <a:gd name="connsiteX1488" fmla="*/ 6991826 w 8324850"/>
                <a:gd name="connsiteY1488" fmla="*/ 424339 h 1000125"/>
                <a:gd name="connsiteX1489" fmla="*/ 6992779 w 8324850"/>
                <a:gd name="connsiteY1489" fmla="*/ 426244 h 1000125"/>
                <a:gd name="connsiteX1490" fmla="*/ 6993731 w 8324850"/>
                <a:gd name="connsiteY1490" fmla="*/ 429101 h 1000125"/>
                <a:gd name="connsiteX1491" fmla="*/ 6983254 w 8324850"/>
                <a:gd name="connsiteY1491" fmla="*/ 439579 h 1000125"/>
                <a:gd name="connsiteX1492" fmla="*/ 6978492 w 8324850"/>
                <a:gd name="connsiteY1492" fmla="*/ 424339 h 1000125"/>
                <a:gd name="connsiteX1493" fmla="*/ 6992779 w 8324850"/>
                <a:gd name="connsiteY1493" fmla="*/ 426244 h 1000125"/>
                <a:gd name="connsiteX1494" fmla="*/ 6984206 w 8324850"/>
                <a:gd name="connsiteY1494" fmla="*/ 451961 h 1000125"/>
                <a:gd name="connsiteX1495" fmla="*/ 6990874 w 8324850"/>
                <a:gd name="connsiteY1495" fmla="*/ 467201 h 1000125"/>
                <a:gd name="connsiteX1496" fmla="*/ 6983254 w 8324850"/>
                <a:gd name="connsiteY1496" fmla="*/ 460534 h 1000125"/>
                <a:gd name="connsiteX1497" fmla="*/ 6982301 w 8324850"/>
                <a:gd name="connsiteY1497" fmla="*/ 451961 h 1000125"/>
                <a:gd name="connsiteX1498" fmla="*/ 6984206 w 8324850"/>
                <a:gd name="connsiteY1498" fmla="*/ 451961 h 1000125"/>
                <a:gd name="connsiteX1499" fmla="*/ 6985159 w 8324850"/>
                <a:gd name="connsiteY1499" fmla="*/ 445294 h 1000125"/>
                <a:gd name="connsiteX1500" fmla="*/ 7002304 w 8324850"/>
                <a:gd name="connsiteY1500" fmla="*/ 450056 h 1000125"/>
                <a:gd name="connsiteX1501" fmla="*/ 7002304 w 8324850"/>
                <a:gd name="connsiteY1501" fmla="*/ 451009 h 1000125"/>
                <a:gd name="connsiteX1502" fmla="*/ 6988017 w 8324850"/>
                <a:gd name="connsiteY1502" fmla="*/ 451009 h 1000125"/>
                <a:gd name="connsiteX1503" fmla="*/ 6985159 w 8324850"/>
                <a:gd name="connsiteY1503" fmla="*/ 445294 h 1000125"/>
                <a:gd name="connsiteX1504" fmla="*/ 6999446 w 8324850"/>
                <a:gd name="connsiteY1504" fmla="*/ 425291 h 1000125"/>
                <a:gd name="connsiteX1505" fmla="*/ 7227094 w 8324850"/>
                <a:gd name="connsiteY1505" fmla="*/ 350996 h 1000125"/>
                <a:gd name="connsiteX1506" fmla="*/ 7228046 w 8324850"/>
                <a:gd name="connsiteY1506" fmla="*/ 352901 h 1000125"/>
                <a:gd name="connsiteX1507" fmla="*/ 7008971 w 8324850"/>
                <a:gd name="connsiteY1507" fmla="*/ 450056 h 1000125"/>
                <a:gd name="connsiteX1508" fmla="*/ 6999446 w 8324850"/>
                <a:gd name="connsiteY1508" fmla="*/ 425291 h 1000125"/>
                <a:gd name="connsiteX1509" fmla="*/ 7228999 w 8324850"/>
                <a:gd name="connsiteY1509" fmla="*/ 354806 h 1000125"/>
                <a:gd name="connsiteX1510" fmla="*/ 7229951 w 8324850"/>
                <a:gd name="connsiteY1510" fmla="*/ 356711 h 1000125"/>
                <a:gd name="connsiteX1511" fmla="*/ 7022306 w 8324850"/>
                <a:gd name="connsiteY1511" fmla="*/ 476726 h 1000125"/>
                <a:gd name="connsiteX1512" fmla="*/ 7009924 w 8324850"/>
                <a:gd name="connsiteY1512" fmla="*/ 452914 h 1000125"/>
                <a:gd name="connsiteX1513" fmla="*/ 7228999 w 8324850"/>
                <a:gd name="connsiteY1513" fmla="*/ 354806 h 1000125"/>
                <a:gd name="connsiteX1514" fmla="*/ 7013734 w 8324850"/>
                <a:gd name="connsiteY1514" fmla="*/ 473869 h 1000125"/>
                <a:gd name="connsiteX1515" fmla="*/ 6996589 w 8324850"/>
                <a:gd name="connsiteY1515" fmla="*/ 470059 h 1000125"/>
                <a:gd name="connsiteX1516" fmla="*/ 7006114 w 8324850"/>
                <a:gd name="connsiteY1516" fmla="*/ 456724 h 1000125"/>
                <a:gd name="connsiteX1517" fmla="*/ 7013734 w 8324850"/>
                <a:gd name="connsiteY1517" fmla="*/ 473869 h 1000125"/>
                <a:gd name="connsiteX1518" fmla="*/ 7014687 w 8324850"/>
                <a:gd name="connsiteY1518" fmla="*/ 474821 h 1000125"/>
                <a:gd name="connsiteX1519" fmla="*/ 7014687 w 8324850"/>
                <a:gd name="connsiteY1519" fmla="*/ 474821 h 1000125"/>
                <a:gd name="connsiteX1520" fmla="*/ 7000399 w 8324850"/>
                <a:gd name="connsiteY1520" fmla="*/ 476726 h 1000125"/>
                <a:gd name="connsiteX1521" fmla="*/ 6997542 w 8324850"/>
                <a:gd name="connsiteY1521" fmla="*/ 471011 h 1000125"/>
                <a:gd name="connsiteX1522" fmla="*/ 7014687 w 8324850"/>
                <a:gd name="connsiteY1522" fmla="*/ 474821 h 1000125"/>
                <a:gd name="connsiteX1523" fmla="*/ 7015639 w 8324850"/>
                <a:gd name="connsiteY1523" fmla="*/ 476726 h 1000125"/>
                <a:gd name="connsiteX1524" fmla="*/ 7016592 w 8324850"/>
                <a:gd name="connsiteY1524" fmla="*/ 478631 h 1000125"/>
                <a:gd name="connsiteX1525" fmla="*/ 7008019 w 8324850"/>
                <a:gd name="connsiteY1525" fmla="*/ 491014 h 1000125"/>
                <a:gd name="connsiteX1526" fmla="*/ 7000399 w 8324850"/>
                <a:gd name="connsiteY1526" fmla="*/ 477679 h 1000125"/>
                <a:gd name="connsiteX1527" fmla="*/ 7015639 w 8324850"/>
                <a:gd name="connsiteY1527" fmla="*/ 476726 h 1000125"/>
                <a:gd name="connsiteX1528" fmla="*/ 7017544 w 8324850"/>
                <a:gd name="connsiteY1528" fmla="*/ 481489 h 1000125"/>
                <a:gd name="connsiteX1529" fmla="*/ 7027069 w 8324850"/>
                <a:gd name="connsiteY1529" fmla="*/ 497681 h 1000125"/>
                <a:gd name="connsiteX1530" fmla="*/ 7008971 w 8324850"/>
                <a:gd name="connsiteY1530" fmla="*/ 495776 h 1000125"/>
                <a:gd name="connsiteX1531" fmla="*/ 7017544 w 8324850"/>
                <a:gd name="connsiteY1531" fmla="*/ 481489 h 1000125"/>
                <a:gd name="connsiteX1532" fmla="*/ 7010876 w 8324850"/>
                <a:gd name="connsiteY1532" fmla="*/ 496729 h 1000125"/>
                <a:gd name="connsiteX1533" fmla="*/ 7028974 w 8324850"/>
                <a:gd name="connsiteY1533" fmla="*/ 498634 h 1000125"/>
                <a:gd name="connsiteX1534" fmla="*/ 7028974 w 8324850"/>
                <a:gd name="connsiteY1534" fmla="*/ 499586 h 1000125"/>
                <a:gd name="connsiteX1535" fmla="*/ 7014687 w 8324850"/>
                <a:gd name="connsiteY1535" fmla="*/ 502444 h 1000125"/>
                <a:gd name="connsiteX1536" fmla="*/ 7010876 w 8324850"/>
                <a:gd name="connsiteY1536" fmla="*/ 496729 h 1000125"/>
                <a:gd name="connsiteX1537" fmla="*/ 7021354 w 8324850"/>
                <a:gd name="connsiteY1537" fmla="*/ 517684 h 1000125"/>
                <a:gd name="connsiteX1538" fmla="*/ 7012781 w 8324850"/>
                <a:gd name="connsiteY1538" fmla="*/ 511969 h 1000125"/>
                <a:gd name="connsiteX1539" fmla="*/ 7010876 w 8324850"/>
                <a:gd name="connsiteY1539" fmla="*/ 503396 h 1000125"/>
                <a:gd name="connsiteX1540" fmla="*/ 7011829 w 8324850"/>
                <a:gd name="connsiteY1540" fmla="*/ 503396 h 1000125"/>
                <a:gd name="connsiteX1541" fmla="*/ 7021354 w 8324850"/>
                <a:gd name="connsiteY1541" fmla="*/ 517684 h 1000125"/>
                <a:gd name="connsiteX1542" fmla="*/ 7023259 w 8324850"/>
                <a:gd name="connsiteY1542" fmla="*/ 478631 h 1000125"/>
                <a:gd name="connsiteX1543" fmla="*/ 7230904 w 8324850"/>
                <a:gd name="connsiteY1543" fmla="*/ 358616 h 1000125"/>
                <a:gd name="connsiteX1544" fmla="*/ 7231856 w 8324850"/>
                <a:gd name="connsiteY1544" fmla="*/ 359569 h 1000125"/>
                <a:gd name="connsiteX1545" fmla="*/ 7038499 w 8324850"/>
                <a:gd name="connsiteY1545" fmla="*/ 500539 h 1000125"/>
                <a:gd name="connsiteX1546" fmla="*/ 7023259 w 8324850"/>
                <a:gd name="connsiteY1546" fmla="*/ 478631 h 1000125"/>
                <a:gd name="connsiteX1547" fmla="*/ 7233762 w 8324850"/>
                <a:gd name="connsiteY1547" fmla="*/ 361474 h 1000125"/>
                <a:gd name="connsiteX1548" fmla="*/ 7233762 w 8324850"/>
                <a:gd name="connsiteY1548" fmla="*/ 361474 h 1000125"/>
                <a:gd name="connsiteX1549" fmla="*/ 7233762 w 8324850"/>
                <a:gd name="connsiteY1549" fmla="*/ 363379 h 1000125"/>
                <a:gd name="connsiteX1550" fmla="*/ 7056596 w 8324850"/>
                <a:gd name="connsiteY1550" fmla="*/ 522446 h 1000125"/>
                <a:gd name="connsiteX1551" fmla="*/ 7039451 w 8324850"/>
                <a:gd name="connsiteY1551" fmla="*/ 501491 h 1000125"/>
                <a:gd name="connsiteX1552" fmla="*/ 7233762 w 8324850"/>
                <a:gd name="connsiteY1552" fmla="*/ 361474 h 1000125"/>
                <a:gd name="connsiteX1553" fmla="*/ 7048024 w 8324850"/>
                <a:gd name="connsiteY1553" fmla="*/ 523399 h 1000125"/>
                <a:gd name="connsiteX1554" fmla="*/ 7042309 w 8324850"/>
                <a:gd name="connsiteY1554" fmla="*/ 537686 h 1000125"/>
                <a:gd name="connsiteX1555" fmla="*/ 7032784 w 8324850"/>
                <a:gd name="connsiteY1555" fmla="*/ 526256 h 1000125"/>
                <a:gd name="connsiteX1556" fmla="*/ 7047071 w 8324850"/>
                <a:gd name="connsiteY1556" fmla="*/ 522446 h 1000125"/>
                <a:gd name="connsiteX1557" fmla="*/ 7048024 w 8324850"/>
                <a:gd name="connsiteY1557" fmla="*/ 523399 h 1000125"/>
                <a:gd name="connsiteX1558" fmla="*/ 7049929 w 8324850"/>
                <a:gd name="connsiteY1558" fmla="*/ 525304 h 1000125"/>
                <a:gd name="connsiteX1559" fmla="*/ 7063264 w 8324850"/>
                <a:gd name="connsiteY1559" fmla="*/ 539591 h 1000125"/>
                <a:gd name="connsiteX1560" fmla="*/ 7045167 w 8324850"/>
                <a:gd name="connsiteY1560" fmla="*/ 541496 h 1000125"/>
                <a:gd name="connsiteX1561" fmla="*/ 7049929 w 8324850"/>
                <a:gd name="connsiteY1561" fmla="*/ 525304 h 1000125"/>
                <a:gd name="connsiteX1562" fmla="*/ 7058501 w 8324850"/>
                <a:gd name="connsiteY1562" fmla="*/ 525304 h 1000125"/>
                <a:gd name="connsiteX1563" fmla="*/ 7232809 w 8324850"/>
                <a:gd name="connsiteY1563" fmla="*/ 369094 h 1000125"/>
                <a:gd name="connsiteX1564" fmla="*/ 7231856 w 8324850"/>
                <a:gd name="connsiteY1564" fmla="*/ 372904 h 1000125"/>
                <a:gd name="connsiteX1565" fmla="*/ 7077551 w 8324850"/>
                <a:gd name="connsiteY1565" fmla="*/ 544354 h 1000125"/>
                <a:gd name="connsiteX1566" fmla="*/ 7058501 w 8324850"/>
                <a:gd name="connsiteY1566" fmla="*/ 525304 h 1000125"/>
                <a:gd name="connsiteX1567" fmla="*/ 7366159 w 8324850"/>
                <a:gd name="connsiteY1567" fmla="*/ 598646 h 1000125"/>
                <a:gd name="connsiteX1568" fmla="*/ 7344251 w 8324850"/>
                <a:gd name="connsiteY1568" fmla="*/ 528161 h 1000125"/>
                <a:gd name="connsiteX1569" fmla="*/ 7332821 w 8324850"/>
                <a:gd name="connsiteY1569" fmla="*/ 491966 h 1000125"/>
                <a:gd name="connsiteX1570" fmla="*/ 7377589 w 8324850"/>
                <a:gd name="connsiteY1570" fmla="*/ 592931 h 1000125"/>
                <a:gd name="connsiteX1571" fmla="*/ 7366159 w 8324850"/>
                <a:gd name="connsiteY1571" fmla="*/ 598646 h 1000125"/>
                <a:gd name="connsiteX1572" fmla="*/ 7327106 w 8324850"/>
                <a:gd name="connsiteY1572" fmla="*/ 471964 h 1000125"/>
                <a:gd name="connsiteX1573" fmla="*/ 7309962 w 8324850"/>
                <a:gd name="connsiteY1573" fmla="*/ 415766 h 1000125"/>
                <a:gd name="connsiteX1574" fmla="*/ 7405212 w 8324850"/>
                <a:gd name="connsiteY1574" fmla="*/ 580549 h 1000125"/>
                <a:gd name="connsiteX1575" fmla="*/ 7381399 w 8324850"/>
                <a:gd name="connsiteY1575" fmla="*/ 592931 h 1000125"/>
                <a:gd name="connsiteX1576" fmla="*/ 7327106 w 8324850"/>
                <a:gd name="connsiteY1576" fmla="*/ 471964 h 1000125"/>
                <a:gd name="connsiteX1577" fmla="*/ 7399496 w 8324850"/>
                <a:gd name="connsiteY1577" fmla="*/ 591026 h 1000125"/>
                <a:gd name="connsiteX1578" fmla="*/ 7416642 w 8324850"/>
                <a:gd name="connsiteY1578" fmla="*/ 580549 h 1000125"/>
                <a:gd name="connsiteX1579" fmla="*/ 7415689 w 8324850"/>
                <a:gd name="connsiteY1579" fmla="*/ 597694 h 1000125"/>
                <a:gd name="connsiteX1580" fmla="*/ 7399496 w 8324850"/>
                <a:gd name="connsiteY1580" fmla="*/ 591026 h 1000125"/>
                <a:gd name="connsiteX1581" fmla="*/ 7407117 w 8324850"/>
                <a:gd name="connsiteY1581" fmla="*/ 579596 h 1000125"/>
                <a:gd name="connsiteX1582" fmla="*/ 7306151 w 8324850"/>
                <a:gd name="connsiteY1582" fmla="*/ 405289 h 1000125"/>
                <a:gd name="connsiteX1583" fmla="*/ 7300437 w 8324850"/>
                <a:gd name="connsiteY1583" fmla="*/ 388144 h 1000125"/>
                <a:gd name="connsiteX1584" fmla="*/ 7429024 w 8324850"/>
                <a:gd name="connsiteY1584" fmla="*/ 565309 h 1000125"/>
                <a:gd name="connsiteX1585" fmla="*/ 7407117 w 8324850"/>
                <a:gd name="connsiteY1585" fmla="*/ 579596 h 1000125"/>
                <a:gd name="connsiteX1586" fmla="*/ 7422356 w 8324850"/>
                <a:gd name="connsiteY1586" fmla="*/ 577691 h 1000125"/>
                <a:gd name="connsiteX1587" fmla="*/ 7439501 w 8324850"/>
                <a:gd name="connsiteY1587" fmla="*/ 583406 h 1000125"/>
                <a:gd name="connsiteX1588" fmla="*/ 7434739 w 8324850"/>
                <a:gd name="connsiteY1588" fmla="*/ 586264 h 1000125"/>
                <a:gd name="connsiteX1589" fmla="*/ 7422356 w 8324850"/>
                <a:gd name="connsiteY1589" fmla="*/ 577691 h 1000125"/>
                <a:gd name="connsiteX1590" fmla="*/ 7422356 w 8324850"/>
                <a:gd name="connsiteY1590" fmla="*/ 577691 h 1000125"/>
                <a:gd name="connsiteX1591" fmla="*/ 7423309 w 8324850"/>
                <a:gd name="connsiteY1591" fmla="*/ 576739 h 1000125"/>
                <a:gd name="connsiteX1592" fmla="*/ 7439501 w 8324850"/>
                <a:gd name="connsiteY1592" fmla="*/ 565309 h 1000125"/>
                <a:gd name="connsiteX1593" fmla="*/ 7440454 w 8324850"/>
                <a:gd name="connsiteY1593" fmla="*/ 582454 h 1000125"/>
                <a:gd name="connsiteX1594" fmla="*/ 7423309 w 8324850"/>
                <a:gd name="connsiteY1594" fmla="*/ 576739 h 1000125"/>
                <a:gd name="connsiteX1595" fmla="*/ 7263289 w 8324850"/>
                <a:gd name="connsiteY1595" fmla="*/ 294799 h 1000125"/>
                <a:gd name="connsiteX1596" fmla="*/ 7263289 w 8324850"/>
                <a:gd name="connsiteY1596" fmla="*/ 294799 h 1000125"/>
                <a:gd name="connsiteX1597" fmla="*/ 7238524 w 8324850"/>
                <a:gd name="connsiteY1597" fmla="*/ 60484 h 1000125"/>
                <a:gd name="connsiteX1598" fmla="*/ 7263289 w 8324850"/>
                <a:gd name="connsiteY1598" fmla="*/ 59531 h 1000125"/>
                <a:gd name="connsiteX1599" fmla="*/ 7263289 w 8324850"/>
                <a:gd name="connsiteY1599" fmla="*/ 294799 h 1000125"/>
                <a:gd name="connsiteX1600" fmla="*/ 7260431 w 8324850"/>
                <a:gd name="connsiteY1600" fmla="*/ 295751 h 1000125"/>
                <a:gd name="connsiteX1601" fmla="*/ 7258526 w 8324850"/>
                <a:gd name="connsiteY1601" fmla="*/ 295751 h 1000125"/>
                <a:gd name="connsiteX1602" fmla="*/ 7209949 w 8324850"/>
                <a:gd name="connsiteY1602" fmla="*/ 65246 h 1000125"/>
                <a:gd name="connsiteX1603" fmla="*/ 7236619 w 8324850"/>
                <a:gd name="connsiteY1603" fmla="*/ 61436 h 1000125"/>
                <a:gd name="connsiteX1604" fmla="*/ 7260431 w 8324850"/>
                <a:gd name="connsiteY1604" fmla="*/ 295751 h 1000125"/>
                <a:gd name="connsiteX1605" fmla="*/ 7255669 w 8324850"/>
                <a:gd name="connsiteY1605" fmla="*/ 295751 h 1000125"/>
                <a:gd name="connsiteX1606" fmla="*/ 7253764 w 8324850"/>
                <a:gd name="connsiteY1606" fmla="*/ 296704 h 1000125"/>
                <a:gd name="connsiteX1607" fmla="*/ 7181374 w 8324850"/>
                <a:gd name="connsiteY1607" fmla="*/ 72866 h 1000125"/>
                <a:gd name="connsiteX1608" fmla="*/ 7207092 w 8324850"/>
                <a:gd name="connsiteY1608" fmla="*/ 66199 h 1000125"/>
                <a:gd name="connsiteX1609" fmla="*/ 7255669 w 8324850"/>
                <a:gd name="connsiteY1609" fmla="*/ 295751 h 1000125"/>
                <a:gd name="connsiteX1610" fmla="*/ 7246144 w 8324850"/>
                <a:gd name="connsiteY1610" fmla="*/ 300514 h 1000125"/>
                <a:gd name="connsiteX1611" fmla="*/ 7128034 w 8324850"/>
                <a:gd name="connsiteY1611" fmla="*/ 96679 h 1000125"/>
                <a:gd name="connsiteX1612" fmla="*/ 7151846 w 8324850"/>
                <a:gd name="connsiteY1612" fmla="*/ 84296 h 1000125"/>
                <a:gd name="connsiteX1613" fmla="*/ 7248049 w 8324850"/>
                <a:gd name="connsiteY1613" fmla="*/ 299561 h 1000125"/>
                <a:gd name="connsiteX1614" fmla="*/ 7246144 w 8324850"/>
                <a:gd name="connsiteY1614" fmla="*/ 300514 h 1000125"/>
                <a:gd name="connsiteX1615" fmla="*/ 7243287 w 8324850"/>
                <a:gd name="connsiteY1615" fmla="*/ 301466 h 1000125"/>
                <a:gd name="connsiteX1616" fmla="*/ 7241381 w 8324850"/>
                <a:gd name="connsiteY1616" fmla="*/ 302419 h 1000125"/>
                <a:gd name="connsiteX1617" fmla="*/ 7103269 w 8324850"/>
                <a:gd name="connsiteY1617" fmla="*/ 111919 h 1000125"/>
                <a:gd name="connsiteX1618" fmla="*/ 7126129 w 8324850"/>
                <a:gd name="connsiteY1618" fmla="*/ 97631 h 1000125"/>
                <a:gd name="connsiteX1619" fmla="*/ 7243287 w 8324850"/>
                <a:gd name="connsiteY1619" fmla="*/ 301466 h 1000125"/>
                <a:gd name="connsiteX1620" fmla="*/ 7239476 w 8324850"/>
                <a:gd name="connsiteY1620" fmla="*/ 304324 h 1000125"/>
                <a:gd name="connsiteX1621" fmla="*/ 7237571 w 8324850"/>
                <a:gd name="connsiteY1621" fmla="*/ 305276 h 1000125"/>
                <a:gd name="connsiteX1622" fmla="*/ 7079456 w 8324850"/>
                <a:gd name="connsiteY1622" fmla="*/ 130016 h 1000125"/>
                <a:gd name="connsiteX1623" fmla="*/ 7100412 w 8324850"/>
                <a:gd name="connsiteY1623" fmla="*/ 113824 h 1000125"/>
                <a:gd name="connsiteX1624" fmla="*/ 7239476 w 8324850"/>
                <a:gd name="connsiteY1624" fmla="*/ 304324 h 1000125"/>
                <a:gd name="connsiteX1625" fmla="*/ 7236619 w 8324850"/>
                <a:gd name="connsiteY1625" fmla="*/ 307181 h 1000125"/>
                <a:gd name="connsiteX1626" fmla="*/ 7235667 w 8324850"/>
                <a:gd name="connsiteY1626" fmla="*/ 309086 h 1000125"/>
                <a:gd name="connsiteX1627" fmla="*/ 7059454 w 8324850"/>
                <a:gd name="connsiteY1627" fmla="*/ 150019 h 1000125"/>
                <a:gd name="connsiteX1628" fmla="*/ 7078504 w 8324850"/>
                <a:gd name="connsiteY1628" fmla="*/ 130969 h 1000125"/>
                <a:gd name="connsiteX1629" fmla="*/ 7236619 w 8324850"/>
                <a:gd name="connsiteY1629" fmla="*/ 307181 h 1000125"/>
                <a:gd name="connsiteX1630" fmla="*/ 7233762 w 8324850"/>
                <a:gd name="connsiteY1630" fmla="*/ 310039 h 1000125"/>
                <a:gd name="connsiteX1631" fmla="*/ 7232809 w 8324850"/>
                <a:gd name="connsiteY1631" fmla="*/ 311944 h 1000125"/>
                <a:gd name="connsiteX1632" fmla="*/ 7041356 w 8324850"/>
                <a:gd name="connsiteY1632" fmla="*/ 172879 h 1000125"/>
                <a:gd name="connsiteX1633" fmla="*/ 7058501 w 8324850"/>
                <a:gd name="connsiteY1633" fmla="*/ 151924 h 1000125"/>
                <a:gd name="connsiteX1634" fmla="*/ 7233762 w 8324850"/>
                <a:gd name="connsiteY1634" fmla="*/ 310039 h 1000125"/>
                <a:gd name="connsiteX1635" fmla="*/ 7230904 w 8324850"/>
                <a:gd name="connsiteY1635" fmla="*/ 313849 h 1000125"/>
                <a:gd name="connsiteX1636" fmla="*/ 7229951 w 8324850"/>
                <a:gd name="connsiteY1636" fmla="*/ 315754 h 1000125"/>
                <a:gd name="connsiteX1637" fmla="*/ 7024212 w 8324850"/>
                <a:gd name="connsiteY1637" fmla="*/ 196691 h 1000125"/>
                <a:gd name="connsiteX1638" fmla="*/ 7038499 w 8324850"/>
                <a:gd name="connsiteY1638" fmla="*/ 174784 h 1000125"/>
                <a:gd name="connsiteX1639" fmla="*/ 7230904 w 8324850"/>
                <a:gd name="connsiteY1639" fmla="*/ 313849 h 1000125"/>
                <a:gd name="connsiteX1640" fmla="*/ 7228999 w 8324850"/>
                <a:gd name="connsiteY1640" fmla="*/ 317659 h 1000125"/>
                <a:gd name="connsiteX1641" fmla="*/ 7228046 w 8324850"/>
                <a:gd name="connsiteY1641" fmla="*/ 319564 h 1000125"/>
                <a:gd name="connsiteX1642" fmla="*/ 7010876 w 8324850"/>
                <a:gd name="connsiteY1642" fmla="*/ 222409 h 1000125"/>
                <a:gd name="connsiteX1643" fmla="*/ 7023259 w 8324850"/>
                <a:gd name="connsiteY1643" fmla="*/ 198596 h 1000125"/>
                <a:gd name="connsiteX1644" fmla="*/ 7228999 w 8324850"/>
                <a:gd name="connsiteY1644" fmla="*/ 317659 h 1000125"/>
                <a:gd name="connsiteX1645" fmla="*/ 7227094 w 8324850"/>
                <a:gd name="connsiteY1645" fmla="*/ 321469 h 1000125"/>
                <a:gd name="connsiteX1646" fmla="*/ 7226142 w 8324850"/>
                <a:gd name="connsiteY1646" fmla="*/ 323374 h 1000125"/>
                <a:gd name="connsiteX1647" fmla="*/ 6999446 w 8324850"/>
                <a:gd name="connsiteY1647" fmla="*/ 250031 h 1000125"/>
                <a:gd name="connsiteX1648" fmla="*/ 7008971 w 8324850"/>
                <a:gd name="connsiteY1648" fmla="*/ 225266 h 1000125"/>
                <a:gd name="connsiteX1649" fmla="*/ 7227094 w 8324850"/>
                <a:gd name="connsiteY1649" fmla="*/ 321469 h 1000125"/>
                <a:gd name="connsiteX1650" fmla="*/ 7225189 w 8324850"/>
                <a:gd name="connsiteY1650" fmla="*/ 330041 h 1000125"/>
                <a:gd name="connsiteX1651" fmla="*/ 7225189 w 8324850"/>
                <a:gd name="connsiteY1651" fmla="*/ 331946 h 1000125"/>
                <a:gd name="connsiteX1652" fmla="*/ 6988017 w 8324850"/>
                <a:gd name="connsiteY1652" fmla="*/ 307181 h 1000125"/>
                <a:gd name="connsiteX1653" fmla="*/ 6991826 w 8324850"/>
                <a:gd name="connsiteY1653" fmla="*/ 280511 h 1000125"/>
                <a:gd name="connsiteX1654" fmla="*/ 7225189 w 8324850"/>
                <a:gd name="connsiteY1654" fmla="*/ 330041 h 1000125"/>
                <a:gd name="connsiteX1655" fmla="*/ 6988969 w 8324850"/>
                <a:gd name="connsiteY1655" fmla="*/ 264319 h 1000125"/>
                <a:gd name="connsiteX1656" fmla="*/ 6972776 w 8324850"/>
                <a:gd name="connsiteY1656" fmla="*/ 268129 h 1000125"/>
                <a:gd name="connsiteX1657" fmla="*/ 6977539 w 8324850"/>
                <a:gd name="connsiteY1657" fmla="*/ 250984 h 1000125"/>
                <a:gd name="connsiteX1658" fmla="*/ 6989921 w 8324850"/>
                <a:gd name="connsiteY1658" fmla="*/ 261461 h 1000125"/>
                <a:gd name="connsiteX1659" fmla="*/ 6988969 w 8324850"/>
                <a:gd name="connsiteY1659" fmla="*/ 264319 h 1000125"/>
                <a:gd name="connsiteX1660" fmla="*/ 6988969 w 8324850"/>
                <a:gd name="connsiteY1660" fmla="*/ 266224 h 1000125"/>
                <a:gd name="connsiteX1661" fmla="*/ 6984206 w 8324850"/>
                <a:gd name="connsiteY1661" fmla="*/ 284321 h 1000125"/>
                <a:gd name="connsiteX1662" fmla="*/ 6971824 w 8324850"/>
                <a:gd name="connsiteY1662" fmla="*/ 270986 h 1000125"/>
                <a:gd name="connsiteX1663" fmla="*/ 6988969 w 8324850"/>
                <a:gd name="connsiteY1663" fmla="*/ 266224 h 1000125"/>
                <a:gd name="connsiteX1664" fmla="*/ 6985159 w 8324850"/>
                <a:gd name="connsiteY1664" fmla="*/ 395764 h 1000125"/>
                <a:gd name="connsiteX1665" fmla="*/ 6969919 w 8324850"/>
                <a:gd name="connsiteY1665" fmla="*/ 388144 h 1000125"/>
                <a:gd name="connsiteX1666" fmla="*/ 6982301 w 8324850"/>
                <a:gd name="connsiteY1666" fmla="*/ 377666 h 1000125"/>
                <a:gd name="connsiteX1667" fmla="*/ 6985159 w 8324850"/>
                <a:gd name="connsiteY1667" fmla="*/ 395764 h 1000125"/>
                <a:gd name="connsiteX1668" fmla="*/ 6968967 w 8324850"/>
                <a:gd name="connsiteY1668" fmla="*/ 384334 h 1000125"/>
                <a:gd name="connsiteX1669" fmla="*/ 6967062 w 8324850"/>
                <a:gd name="connsiteY1669" fmla="*/ 368141 h 1000125"/>
                <a:gd name="connsiteX1670" fmla="*/ 6981349 w 8324850"/>
                <a:gd name="connsiteY1670" fmla="*/ 372904 h 1000125"/>
                <a:gd name="connsiteX1671" fmla="*/ 6981349 w 8324850"/>
                <a:gd name="connsiteY1671" fmla="*/ 375761 h 1000125"/>
                <a:gd name="connsiteX1672" fmla="*/ 6968967 w 8324850"/>
                <a:gd name="connsiteY1672" fmla="*/ 384334 h 1000125"/>
                <a:gd name="connsiteX1673" fmla="*/ 6980396 w 8324850"/>
                <a:gd name="connsiteY1673" fmla="*/ 311944 h 1000125"/>
                <a:gd name="connsiteX1674" fmla="*/ 6967062 w 8324850"/>
                <a:gd name="connsiteY1674" fmla="*/ 299561 h 1000125"/>
                <a:gd name="connsiteX1675" fmla="*/ 6982301 w 8324850"/>
                <a:gd name="connsiteY1675" fmla="*/ 293846 h 1000125"/>
                <a:gd name="connsiteX1676" fmla="*/ 6980396 w 8324850"/>
                <a:gd name="connsiteY1676" fmla="*/ 311944 h 1000125"/>
                <a:gd name="connsiteX1677" fmla="*/ 6980396 w 8324850"/>
                <a:gd name="connsiteY1677" fmla="*/ 313849 h 1000125"/>
                <a:gd name="connsiteX1678" fmla="*/ 6980396 w 8324850"/>
                <a:gd name="connsiteY1678" fmla="*/ 313849 h 1000125"/>
                <a:gd name="connsiteX1679" fmla="*/ 6967062 w 8324850"/>
                <a:gd name="connsiteY1679" fmla="*/ 307181 h 1000125"/>
                <a:gd name="connsiteX1680" fmla="*/ 6967062 w 8324850"/>
                <a:gd name="connsiteY1680" fmla="*/ 301466 h 1000125"/>
                <a:gd name="connsiteX1681" fmla="*/ 6980396 w 8324850"/>
                <a:gd name="connsiteY1681" fmla="*/ 313849 h 1000125"/>
                <a:gd name="connsiteX1682" fmla="*/ 6980396 w 8324850"/>
                <a:gd name="connsiteY1682" fmla="*/ 315754 h 1000125"/>
                <a:gd name="connsiteX1683" fmla="*/ 6980396 w 8324850"/>
                <a:gd name="connsiteY1683" fmla="*/ 318611 h 1000125"/>
                <a:gd name="connsiteX1684" fmla="*/ 6966109 w 8324850"/>
                <a:gd name="connsiteY1684" fmla="*/ 325279 h 1000125"/>
                <a:gd name="connsiteX1685" fmla="*/ 6967062 w 8324850"/>
                <a:gd name="connsiteY1685" fmla="*/ 308134 h 1000125"/>
                <a:gd name="connsiteX1686" fmla="*/ 6980396 w 8324850"/>
                <a:gd name="connsiteY1686" fmla="*/ 315754 h 1000125"/>
                <a:gd name="connsiteX1687" fmla="*/ 6979444 w 8324850"/>
                <a:gd name="connsiteY1687" fmla="*/ 321469 h 1000125"/>
                <a:gd name="connsiteX1688" fmla="*/ 6978492 w 8324850"/>
                <a:gd name="connsiteY1688" fmla="*/ 338614 h 1000125"/>
                <a:gd name="connsiteX1689" fmla="*/ 6978492 w 8324850"/>
                <a:gd name="connsiteY1689" fmla="*/ 340519 h 1000125"/>
                <a:gd name="connsiteX1690" fmla="*/ 6964204 w 8324850"/>
                <a:gd name="connsiteY1690" fmla="*/ 329089 h 1000125"/>
                <a:gd name="connsiteX1691" fmla="*/ 6979444 w 8324850"/>
                <a:gd name="connsiteY1691" fmla="*/ 321469 h 1000125"/>
                <a:gd name="connsiteX1692" fmla="*/ 6979444 w 8324850"/>
                <a:gd name="connsiteY1692" fmla="*/ 342424 h 1000125"/>
                <a:gd name="connsiteX1693" fmla="*/ 6965156 w 8324850"/>
                <a:gd name="connsiteY1693" fmla="*/ 336709 h 1000125"/>
                <a:gd name="connsiteX1694" fmla="*/ 6965156 w 8324850"/>
                <a:gd name="connsiteY1694" fmla="*/ 330994 h 1000125"/>
                <a:gd name="connsiteX1695" fmla="*/ 6979444 w 8324850"/>
                <a:gd name="connsiteY1695" fmla="*/ 342424 h 1000125"/>
                <a:gd name="connsiteX1696" fmla="*/ 6979444 w 8324850"/>
                <a:gd name="connsiteY1696" fmla="*/ 342424 h 1000125"/>
                <a:gd name="connsiteX1697" fmla="*/ 6965156 w 8324850"/>
                <a:gd name="connsiteY1697" fmla="*/ 338614 h 1000125"/>
                <a:gd name="connsiteX1698" fmla="*/ 6979444 w 8324850"/>
                <a:gd name="connsiteY1698" fmla="*/ 344329 h 1000125"/>
                <a:gd name="connsiteX1699" fmla="*/ 6979444 w 8324850"/>
                <a:gd name="connsiteY1699" fmla="*/ 347186 h 1000125"/>
                <a:gd name="connsiteX1700" fmla="*/ 6965156 w 8324850"/>
                <a:gd name="connsiteY1700" fmla="*/ 354806 h 1000125"/>
                <a:gd name="connsiteX1701" fmla="*/ 6965156 w 8324850"/>
                <a:gd name="connsiteY1701" fmla="*/ 338614 h 1000125"/>
                <a:gd name="connsiteX1702" fmla="*/ 6979444 w 8324850"/>
                <a:gd name="connsiteY1702" fmla="*/ 350044 h 1000125"/>
                <a:gd name="connsiteX1703" fmla="*/ 6980396 w 8324850"/>
                <a:gd name="connsiteY1703" fmla="*/ 368141 h 1000125"/>
                <a:gd name="connsiteX1704" fmla="*/ 6965156 w 8324850"/>
                <a:gd name="connsiteY1704" fmla="*/ 358616 h 1000125"/>
                <a:gd name="connsiteX1705" fmla="*/ 6979444 w 8324850"/>
                <a:gd name="connsiteY1705" fmla="*/ 350044 h 1000125"/>
                <a:gd name="connsiteX1706" fmla="*/ 6980396 w 8324850"/>
                <a:gd name="connsiteY1706" fmla="*/ 369094 h 1000125"/>
                <a:gd name="connsiteX1707" fmla="*/ 6980396 w 8324850"/>
                <a:gd name="connsiteY1707" fmla="*/ 369094 h 1000125"/>
                <a:gd name="connsiteX1708" fmla="*/ 6966109 w 8324850"/>
                <a:gd name="connsiteY1708" fmla="*/ 365284 h 1000125"/>
                <a:gd name="connsiteX1709" fmla="*/ 6965156 w 8324850"/>
                <a:gd name="connsiteY1709" fmla="*/ 359569 h 1000125"/>
                <a:gd name="connsiteX1710" fmla="*/ 6980396 w 8324850"/>
                <a:gd name="connsiteY1710" fmla="*/ 369094 h 1000125"/>
                <a:gd name="connsiteX1711" fmla="*/ 6967062 w 8324850"/>
                <a:gd name="connsiteY1711" fmla="*/ 395764 h 1000125"/>
                <a:gd name="connsiteX1712" fmla="*/ 6967062 w 8324850"/>
                <a:gd name="connsiteY1712" fmla="*/ 395764 h 1000125"/>
                <a:gd name="connsiteX1713" fmla="*/ 6971824 w 8324850"/>
                <a:gd name="connsiteY1713" fmla="*/ 412909 h 1000125"/>
                <a:gd name="connsiteX1714" fmla="*/ 6966109 w 8324850"/>
                <a:gd name="connsiteY1714" fmla="*/ 405289 h 1000125"/>
                <a:gd name="connsiteX1715" fmla="*/ 6967062 w 8324850"/>
                <a:gd name="connsiteY1715" fmla="*/ 395764 h 1000125"/>
                <a:gd name="connsiteX1716" fmla="*/ 6971824 w 8324850"/>
                <a:gd name="connsiteY1716" fmla="*/ 413861 h 1000125"/>
                <a:gd name="connsiteX1717" fmla="*/ 6971824 w 8324850"/>
                <a:gd name="connsiteY1717" fmla="*/ 414814 h 1000125"/>
                <a:gd name="connsiteX1718" fmla="*/ 6968967 w 8324850"/>
                <a:gd name="connsiteY1718" fmla="*/ 417671 h 1000125"/>
                <a:gd name="connsiteX1719" fmla="*/ 6965156 w 8324850"/>
                <a:gd name="connsiteY1719" fmla="*/ 419576 h 1000125"/>
                <a:gd name="connsiteX1720" fmla="*/ 6964204 w 8324850"/>
                <a:gd name="connsiteY1720" fmla="*/ 416719 h 1000125"/>
                <a:gd name="connsiteX1721" fmla="*/ 6965156 w 8324850"/>
                <a:gd name="connsiteY1721" fmla="*/ 405289 h 1000125"/>
                <a:gd name="connsiteX1722" fmla="*/ 6971824 w 8324850"/>
                <a:gd name="connsiteY1722" fmla="*/ 413861 h 1000125"/>
                <a:gd name="connsiteX1723" fmla="*/ 6970871 w 8324850"/>
                <a:gd name="connsiteY1723" fmla="*/ 396716 h 1000125"/>
                <a:gd name="connsiteX1724" fmla="*/ 6985159 w 8324850"/>
                <a:gd name="connsiteY1724" fmla="*/ 399574 h 1000125"/>
                <a:gd name="connsiteX1725" fmla="*/ 6986112 w 8324850"/>
                <a:gd name="connsiteY1725" fmla="*/ 402431 h 1000125"/>
                <a:gd name="connsiteX1726" fmla="*/ 6974681 w 8324850"/>
                <a:gd name="connsiteY1726" fmla="*/ 411956 h 1000125"/>
                <a:gd name="connsiteX1727" fmla="*/ 6970871 w 8324850"/>
                <a:gd name="connsiteY1727" fmla="*/ 396716 h 1000125"/>
                <a:gd name="connsiteX1728" fmla="*/ 6973729 w 8324850"/>
                <a:gd name="connsiteY1728" fmla="*/ 424339 h 1000125"/>
                <a:gd name="connsiteX1729" fmla="*/ 6974681 w 8324850"/>
                <a:gd name="connsiteY1729" fmla="*/ 424339 h 1000125"/>
                <a:gd name="connsiteX1730" fmla="*/ 6980396 w 8324850"/>
                <a:gd name="connsiteY1730" fmla="*/ 440531 h 1000125"/>
                <a:gd name="connsiteX1731" fmla="*/ 6973729 w 8324850"/>
                <a:gd name="connsiteY1731" fmla="*/ 432911 h 1000125"/>
                <a:gd name="connsiteX1732" fmla="*/ 6973729 w 8324850"/>
                <a:gd name="connsiteY1732" fmla="*/ 424339 h 1000125"/>
                <a:gd name="connsiteX1733" fmla="*/ 6983254 w 8324850"/>
                <a:gd name="connsiteY1733" fmla="*/ 451961 h 1000125"/>
                <a:gd name="connsiteX1734" fmla="*/ 6984206 w 8324850"/>
                <a:gd name="connsiteY1734" fmla="*/ 460534 h 1000125"/>
                <a:gd name="connsiteX1735" fmla="*/ 6976587 w 8324850"/>
                <a:gd name="connsiteY1735" fmla="*/ 453866 h 1000125"/>
                <a:gd name="connsiteX1736" fmla="*/ 6975634 w 8324850"/>
                <a:gd name="connsiteY1736" fmla="*/ 451961 h 1000125"/>
                <a:gd name="connsiteX1737" fmla="*/ 6983254 w 8324850"/>
                <a:gd name="connsiteY1737" fmla="*/ 451961 h 1000125"/>
                <a:gd name="connsiteX1738" fmla="*/ 6984206 w 8324850"/>
                <a:gd name="connsiteY1738" fmla="*/ 461486 h 1000125"/>
                <a:gd name="connsiteX1739" fmla="*/ 6985159 w 8324850"/>
                <a:gd name="connsiteY1739" fmla="*/ 472916 h 1000125"/>
                <a:gd name="connsiteX1740" fmla="*/ 6977539 w 8324850"/>
                <a:gd name="connsiteY1740" fmla="*/ 455771 h 1000125"/>
                <a:gd name="connsiteX1741" fmla="*/ 6984206 w 8324850"/>
                <a:gd name="connsiteY1741" fmla="*/ 461486 h 1000125"/>
                <a:gd name="connsiteX1742" fmla="*/ 6984206 w 8324850"/>
                <a:gd name="connsiteY1742" fmla="*/ 461486 h 1000125"/>
                <a:gd name="connsiteX1743" fmla="*/ 6991826 w 8324850"/>
                <a:gd name="connsiteY1743" fmla="*/ 469106 h 1000125"/>
                <a:gd name="connsiteX1744" fmla="*/ 6991826 w 8324850"/>
                <a:gd name="connsiteY1744" fmla="*/ 469106 h 1000125"/>
                <a:gd name="connsiteX1745" fmla="*/ 6988017 w 8324850"/>
                <a:gd name="connsiteY1745" fmla="*/ 473869 h 1000125"/>
                <a:gd name="connsiteX1746" fmla="*/ 6986112 w 8324850"/>
                <a:gd name="connsiteY1746" fmla="*/ 475774 h 1000125"/>
                <a:gd name="connsiteX1747" fmla="*/ 6985159 w 8324850"/>
                <a:gd name="connsiteY1747" fmla="*/ 473869 h 1000125"/>
                <a:gd name="connsiteX1748" fmla="*/ 6984206 w 8324850"/>
                <a:gd name="connsiteY1748" fmla="*/ 461486 h 1000125"/>
                <a:gd name="connsiteX1749" fmla="*/ 6988017 w 8324850"/>
                <a:gd name="connsiteY1749" fmla="*/ 451961 h 1000125"/>
                <a:gd name="connsiteX1750" fmla="*/ 7003256 w 8324850"/>
                <a:gd name="connsiteY1750" fmla="*/ 451961 h 1000125"/>
                <a:gd name="connsiteX1751" fmla="*/ 7004209 w 8324850"/>
                <a:gd name="connsiteY1751" fmla="*/ 453866 h 1000125"/>
                <a:gd name="connsiteX1752" fmla="*/ 6994684 w 8324850"/>
                <a:gd name="connsiteY1752" fmla="*/ 465296 h 1000125"/>
                <a:gd name="connsiteX1753" fmla="*/ 6988017 w 8324850"/>
                <a:gd name="connsiteY1753" fmla="*/ 451961 h 1000125"/>
                <a:gd name="connsiteX1754" fmla="*/ 6996589 w 8324850"/>
                <a:gd name="connsiteY1754" fmla="*/ 478631 h 1000125"/>
                <a:gd name="connsiteX1755" fmla="*/ 7005162 w 8324850"/>
                <a:gd name="connsiteY1755" fmla="*/ 493871 h 1000125"/>
                <a:gd name="connsiteX1756" fmla="*/ 6997542 w 8324850"/>
                <a:gd name="connsiteY1756" fmla="*/ 488156 h 1000125"/>
                <a:gd name="connsiteX1757" fmla="*/ 6995637 w 8324850"/>
                <a:gd name="connsiteY1757" fmla="*/ 479584 h 1000125"/>
                <a:gd name="connsiteX1758" fmla="*/ 6996589 w 8324850"/>
                <a:gd name="connsiteY1758" fmla="*/ 478631 h 1000125"/>
                <a:gd name="connsiteX1759" fmla="*/ 7009924 w 8324850"/>
                <a:gd name="connsiteY1759" fmla="*/ 504349 h 1000125"/>
                <a:gd name="connsiteX1760" fmla="*/ 7011829 w 8324850"/>
                <a:gd name="connsiteY1760" fmla="*/ 512921 h 1000125"/>
                <a:gd name="connsiteX1761" fmla="*/ 7003256 w 8324850"/>
                <a:gd name="connsiteY1761" fmla="*/ 507206 h 1000125"/>
                <a:gd name="connsiteX1762" fmla="*/ 7002304 w 8324850"/>
                <a:gd name="connsiteY1762" fmla="*/ 506254 h 1000125"/>
                <a:gd name="connsiteX1763" fmla="*/ 7009924 w 8324850"/>
                <a:gd name="connsiteY1763" fmla="*/ 504349 h 1000125"/>
                <a:gd name="connsiteX1764" fmla="*/ 7012781 w 8324850"/>
                <a:gd name="connsiteY1764" fmla="*/ 512921 h 1000125"/>
                <a:gd name="connsiteX1765" fmla="*/ 7015639 w 8324850"/>
                <a:gd name="connsiteY1765" fmla="*/ 523399 h 1000125"/>
                <a:gd name="connsiteX1766" fmla="*/ 7004209 w 8324850"/>
                <a:gd name="connsiteY1766" fmla="*/ 507206 h 1000125"/>
                <a:gd name="connsiteX1767" fmla="*/ 7012781 w 8324850"/>
                <a:gd name="connsiteY1767" fmla="*/ 512921 h 1000125"/>
                <a:gd name="connsiteX1768" fmla="*/ 7012781 w 8324850"/>
                <a:gd name="connsiteY1768" fmla="*/ 513874 h 1000125"/>
                <a:gd name="connsiteX1769" fmla="*/ 7022306 w 8324850"/>
                <a:gd name="connsiteY1769" fmla="*/ 519589 h 1000125"/>
                <a:gd name="connsiteX1770" fmla="*/ 7018496 w 8324850"/>
                <a:gd name="connsiteY1770" fmla="*/ 526256 h 1000125"/>
                <a:gd name="connsiteX1771" fmla="*/ 7017544 w 8324850"/>
                <a:gd name="connsiteY1771" fmla="*/ 527209 h 1000125"/>
                <a:gd name="connsiteX1772" fmla="*/ 7016592 w 8324850"/>
                <a:gd name="connsiteY1772" fmla="*/ 525304 h 1000125"/>
                <a:gd name="connsiteX1773" fmla="*/ 7012781 w 8324850"/>
                <a:gd name="connsiteY1773" fmla="*/ 513874 h 1000125"/>
                <a:gd name="connsiteX1774" fmla="*/ 7015639 w 8324850"/>
                <a:gd name="connsiteY1774" fmla="*/ 503396 h 1000125"/>
                <a:gd name="connsiteX1775" fmla="*/ 7029926 w 8324850"/>
                <a:gd name="connsiteY1775" fmla="*/ 500539 h 1000125"/>
                <a:gd name="connsiteX1776" fmla="*/ 7030879 w 8324850"/>
                <a:gd name="connsiteY1776" fmla="*/ 502444 h 1000125"/>
                <a:gd name="connsiteX1777" fmla="*/ 7023259 w 8324850"/>
                <a:gd name="connsiteY1777" fmla="*/ 515779 h 1000125"/>
                <a:gd name="connsiteX1778" fmla="*/ 7015639 w 8324850"/>
                <a:gd name="connsiteY1778" fmla="*/ 503396 h 1000125"/>
                <a:gd name="connsiteX1779" fmla="*/ 7032784 w 8324850"/>
                <a:gd name="connsiteY1779" fmla="*/ 504349 h 1000125"/>
                <a:gd name="connsiteX1780" fmla="*/ 7044214 w 8324850"/>
                <a:gd name="connsiteY1780" fmla="*/ 519589 h 1000125"/>
                <a:gd name="connsiteX1781" fmla="*/ 7026117 w 8324850"/>
                <a:gd name="connsiteY1781" fmla="*/ 519589 h 1000125"/>
                <a:gd name="connsiteX1782" fmla="*/ 7032784 w 8324850"/>
                <a:gd name="connsiteY1782" fmla="*/ 504349 h 1000125"/>
                <a:gd name="connsiteX1783" fmla="*/ 7046119 w 8324850"/>
                <a:gd name="connsiteY1783" fmla="*/ 520541 h 1000125"/>
                <a:gd name="connsiteX1784" fmla="*/ 7046119 w 8324850"/>
                <a:gd name="connsiteY1784" fmla="*/ 520541 h 1000125"/>
                <a:gd name="connsiteX1785" fmla="*/ 7031831 w 8324850"/>
                <a:gd name="connsiteY1785" fmla="*/ 525304 h 1000125"/>
                <a:gd name="connsiteX1786" fmla="*/ 7028021 w 8324850"/>
                <a:gd name="connsiteY1786" fmla="*/ 520541 h 1000125"/>
                <a:gd name="connsiteX1787" fmla="*/ 7046119 w 8324850"/>
                <a:gd name="connsiteY1787" fmla="*/ 520541 h 1000125"/>
                <a:gd name="connsiteX1788" fmla="*/ 7028974 w 8324850"/>
                <a:gd name="connsiteY1788" fmla="*/ 527209 h 1000125"/>
                <a:gd name="connsiteX1789" fmla="*/ 7040404 w 8324850"/>
                <a:gd name="connsiteY1789" fmla="*/ 540544 h 1000125"/>
                <a:gd name="connsiteX1790" fmla="*/ 7030879 w 8324850"/>
                <a:gd name="connsiteY1790" fmla="*/ 535781 h 1000125"/>
                <a:gd name="connsiteX1791" fmla="*/ 7028021 w 8324850"/>
                <a:gd name="connsiteY1791" fmla="*/ 527209 h 1000125"/>
                <a:gd name="connsiteX1792" fmla="*/ 7028974 w 8324850"/>
                <a:gd name="connsiteY1792" fmla="*/ 527209 h 1000125"/>
                <a:gd name="connsiteX1793" fmla="*/ 7047071 w 8324850"/>
                <a:gd name="connsiteY1793" fmla="*/ 550069 h 1000125"/>
                <a:gd name="connsiteX1794" fmla="*/ 7050881 w 8324850"/>
                <a:gd name="connsiteY1794" fmla="*/ 557689 h 1000125"/>
                <a:gd name="connsiteX1795" fmla="*/ 7040404 w 8324850"/>
                <a:gd name="connsiteY1795" fmla="*/ 553879 h 1000125"/>
                <a:gd name="connsiteX1796" fmla="*/ 7039451 w 8324850"/>
                <a:gd name="connsiteY1796" fmla="*/ 552926 h 1000125"/>
                <a:gd name="connsiteX1797" fmla="*/ 7047071 w 8324850"/>
                <a:gd name="connsiteY1797" fmla="*/ 550069 h 1000125"/>
                <a:gd name="connsiteX1798" fmla="*/ 7050881 w 8324850"/>
                <a:gd name="connsiteY1798" fmla="*/ 558641 h 1000125"/>
                <a:gd name="connsiteX1799" fmla="*/ 7055644 w 8324850"/>
                <a:gd name="connsiteY1799" fmla="*/ 569119 h 1000125"/>
                <a:gd name="connsiteX1800" fmla="*/ 7041356 w 8324850"/>
                <a:gd name="connsiteY1800" fmla="*/ 554831 h 1000125"/>
                <a:gd name="connsiteX1801" fmla="*/ 7050881 w 8324850"/>
                <a:gd name="connsiteY1801" fmla="*/ 558641 h 1000125"/>
                <a:gd name="connsiteX1802" fmla="*/ 7051834 w 8324850"/>
                <a:gd name="connsiteY1802" fmla="*/ 558641 h 1000125"/>
                <a:gd name="connsiteX1803" fmla="*/ 7061359 w 8324850"/>
                <a:gd name="connsiteY1803" fmla="*/ 562451 h 1000125"/>
                <a:gd name="connsiteX1804" fmla="*/ 7058501 w 8324850"/>
                <a:gd name="connsiteY1804" fmla="*/ 571024 h 1000125"/>
                <a:gd name="connsiteX1805" fmla="*/ 7057549 w 8324850"/>
                <a:gd name="connsiteY1805" fmla="*/ 571976 h 1000125"/>
                <a:gd name="connsiteX1806" fmla="*/ 7055644 w 8324850"/>
                <a:gd name="connsiteY1806" fmla="*/ 571024 h 1000125"/>
                <a:gd name="connsiteX1807" fmla="*/ 7051834 w 8324850"/>
                <a:gd name="connsiteY1807" fmla="*/ 558641 h 1000125"/>
                <a:gd name="connsiteX1808" fmla="*/ 7051834 w 8324850"/>
                <a:gd name="connsiteY1808" fmla="*/ 548164 h 1000125"/>
                <a:gd name="connsiteX1809" fmla="*/ 7066121 w 8324850"/>
                <a:gd name="connsiteY1809" fmla="*/ 542449 h 1000125"/>
                <a:gd name="connsiteX1810" fmla="*/ 7067074 w 8324850"/>
                <a:gd name="connsiteY1810" fmla="*/ 543401 h 1000125"/>
                <a:gd name="connsiteX1811" fmla="*/ 7062312 w 8324850"/>
                <a:gd name="connsiteY1811" fmla="*/ 557689 h 1000125"/>
                <a:gd name="connsiteX1812" fmla="*/ 7051834 w 8324850"/>
                <a:gd name="connsiteY1812" fmla="*/ 548164 h 1000125"/>
                <a:gd name="connsiteX1813" fmla="*/ 7068979 w 8324850"/>
                <a:gd name="connsiteY1813" fmla="*/ 545306 h 1000125"/>
                <a:gd name="connsiteX1814" fmla="*/ 7083267 w 8324850"/>
                <a:gd name="connsiteY1814" fmla="*/ 558641 h 1000125"/>
                <a:gd name="connsiteX1815" fmla="*/ 7066121 w 8324850"/>
                <a:gd name="connsiteY1815" fmla="*/ 562451 h 1000125"/>
                <a:gd name="connsiteX1816" fmla="*/ 7068979 w 8324850"/>
                <a:gd name="connsiteY1816" fmla="*/ 545306 h 1000125"/>
                <a:gd name="connsiteX1817" fmla="*/ 7085171 w 8324850"/>
                <a:gd name="connsiteY1817" fmla="*/ 559594 h 1000125"/>
                <a:gd name="connsiteX1818" fmla="*/ 7085171 w 8324850"/>
                <a:gd name="connsiteY1818" fmla="*/ 559594 h 1000125"/>
                <a:gd name="connsiteX1819" fmla="*/ 7071837 w 8324850"/>
                <a:gd name="connsiteY1819" fmla="*/ 566261 h 1000125"/>
                <a:gd name="connsiteX1820" fmla="*/ 7067074 w 8324850"/>
                <a:gd name="connsiteY1820" fmla="*/ 562451 h 1000125"/>
                <a:gd name="connsiteX1821" fmla="*/ 7085171 w 8324850"/>
                <a:gd name="connsiteY1821" fmla="*/ 559594 h 1000125"/>
                <a:gd name="connsiteX1822" fmla="*/ 7069931 w 8324850"/>
                <a:gd name="connsiteY1822" fmla="*/ 569119 h 1000125"/>
                <a:gd name="connsiteX1823" fmla="*/ 7083267 w 8324850"/>
                <a:gd name="connsiteY1823" fmla="*/ 580549 h 1000125"/>
                <a:gd name="connsiteX1824" fmla="*/ 7072789 w 8324850"/>
                <a:gd name="connsiteY1824" fmla="*/ 577691 h 1000125"/>
                <a:gd name="connsiteX1825" fmla="*/ 7068026 w 8324850"/>
                <a:gd name="connsiteY1825" fmla="*/ 570071 h 1000125"/>
                <a:gd name="connsiteX1826" fmla="*/ 7069931 w 8324850"/>
                <a:gd name="connsiteY1826" fmla="*/ 569119 h 1000125"/>
                <a:gd name="connsiteX1827" fmla="*/ 7072789 w 8324850"/>
                <a:gd name="connsiteY1827" fmla="*/ 567214 h 1000125"/>
                <a:gd name="connsiteX1828" fmla="*/ 7086124 w 8324850"/>
                <a:gd name="connsiteY1828" fmla="*/ 560546 h 1000125"/>
                <a:gd name="connsiteX1829" fmla="*/ 7087076 w 8324850"/>
                <a:gd name="connsiteY1829" fmla="*/ 561499 h 1000125"/>
                <a:gd name="connsiteX1830" fmla="*/ 7084219 w 8324850"/>
                <a:gd name="connsiteY1830" fmla="*/ 576739 h 1000125"/>
                <a:gd name="connsiteX1831" fmla="*/ 7072789 w 8324850"/>
                <a:gd name="connsiteY1831" fmla="*/ 567214 h 1000125"/>
                <a:gd name="connsiteX1832" fmla="*/ 7091839 w 8324850"/>
                <a:gd name="connsiteY1832" fmla="*/ 587216 h 1000125"/>
                <a:gd name="connsiteX1833" fmla="*/ 7096601 w 8324850"/>
                <a:gd name="connsiteY1833" fmla="*/ 593884 h 1000125"/>
                <a:gd name="connsiteX1834" fmla="*/ 7086124 w 8324850"/>
                <a:gd name="connsiteY1834" fmla="*/ 591979 h 1000125"/>
                <a:gd name="connsiteX1835" fmla="*/ 7085171 w 8324850"/>
                <a:gd name="connsiteY1835" fmla="*/ 591026 h 1000125"/>
                <a:gd name="connsiteX1836" fmla="*/ 7091839 w 8324850"/>
                <a:gd name="connsiteY1836" fmla="*/ 587216 h 1000125"/>
                <a:gd name="connsiteX1837" fmla="*/ 7096601 w 8324850"/>
                <a:gd name="connsiteY1837" fmla="*/ 594836 h 1000125"/>
                <a:gd name="connsiteX1838" fmla="*/ 7103269 w 8324850"/>
                <a:gd name="connsiteY1838" fmla="*/ 604361 h 1000125"/>
                <a:gd name="connsiteX1839" fmla="*/ 7086124 w 8324850"/>
                <a:gd name="connsiteY1839" fmla="*/ 592931 h 1000125"/>
                <a:gd name="connsiteX1840" fmla="*/ 7096601 w 8324850"/>
                <a:gd name="connsiteY1840" fmla="*/ 594836 h 1000125"/>
                <a:gd name="connsiteX1841" fmla="*/ 7097554 w 8324850"/>
                <a:gd name="connsiteY1841" fmla="*/ 594836 h 1000125"/>
                <a:gd name="connsiteX1842" fmla="*/ 7107079 w 8324850"/>
                <a:gd name="connsiteY1842" fmla="*/ 596741 h 1000125"/>
                <a:gd name="connsiteX1843" fmla="*/ 7106126 w 8324850"/>
                <a:gd name="connsiteY1843" fmla="*/ 606266 h 1000125"/>
                <a:gd name="connsiteX1844" fmla="*/ 7106126 w 8324850"/>
                <a:gd name="connsiteY1844" fmla="*/ 606266 h 1000125"/>
                <a:gd name="connsiteX1845" fmla="*/ 7104221 w 8324850"/>
                <a:gd name="connsiteY1845" fmla="*/ 605314 h 1000125"/>
                <a:gd name="connsiteX1846" fmla="*/ 7097554 w 8324850"/>
                <a:gd name="connsiteY1846" fmla="*/ 594836 h 1000125"/>
                <a:gd name="connsiteX1847" fmla="*/ 7101364 w 8324850"/>
                <a:gd name="connsiteY1847" fmla="*/ 563404 h 1000125"/>
                <a:gd name="connsiteX1848" fmla="*/ 7226142 w 8324850"/>
                <a:gd name="connsiteY1848" fmla="*/ 391954 h 1000125"/>
                <a:gd name="connsiteX1849" fmla="*/ 7222331 w 8324850"/>
                <a:gd name="connsiteY1849" fmla="*/ 407194 h 1000125"/>
                <a:gd name="connsiteX1850" fmla="*/ 7123271 w 8324850"/>
                <a:gd name="connsiteY1850" fmla="*/ 578644 h 1000125"/>
                <a:gd name="connsiteX1851" fmla="*/ 7101364 w 8324850"/>
                <a:gd name="connsiteY1851" fmla="*/ 563404 h 1000125"/>
                <a:gd name="connsiteX1852" fmla="*/ 7128987 w 8324850"/>
                <a:gd name="connsiteY1852" fmla="*/ 589121 h 1000125"/>
                <a:gd name="connsiteX1853" fmla="*/ 7112794 w 8324850"/>
                <a:gd name="connsiteY1853" fmla="*/ 595789 h 1000125"/>
                <a:gd name="connsiteX1854" fmla="*/ 7111842 w 8324850"/>
                <a:gd name="connsiteY1854" fmla="*/ 578644 h 1000125"/>
                <a:gd name="connsiteX1855" fmla="*/ 7128987 w 8324850"/>
                <a:gd name="connsiteY1855" fmla="*/ 589121 h 1000125"/>
                <a:gd name="connsiteX1856" fmla="*/ 7130892 w 8324850"/>
                <a:gd name="connsiteY1856" fmla="*/ 589121 h 1000125"/>
                <a:gd name="connsiteX1857" fmla="*/ 7130892 w 8324850"/>
                <a:gd name="connsiteY1857" fmla="*/ 589121 h 1000125"/>
                <a:gd name="connsiteX1858" fmla="*/ 7119462 w 8324850"/>
                <a:gd name="connsiteY1858" fmla="*/ 598646 h 1000125"/>
                <a:gd name="connsiteX1859" fmla="*/ 7114699 w 8324850"/>
                <a:gd name="connsiteY1859" fmla="*/ 595789 h 1000125"/>
                <a:gd name="connsiteX1860" fmla="*/ 7130892 w 8324850"/>
                <a:gd name="connsiteY1860" fmla="*/ 589121 h 1000125"/>
                <a:gd name="connsiteX1861" fmla="*/ 7126129 w 8324850"/>
                <a:gd name="connsiteY1861" fmla="*/ 579596 h 1000125"/>
                <a:gd name="connsiteX1862" fmla="*/ 7220426 w 8324850"/>
                <a:gd name="connsiteY1862" fmla="*/ 415766 h 1000125"/>
                <a:gd name="connsiteX1863" fmla="*/ 7211854 w 8324850"/>
                <a:gd name="connsiteY1863" fmla="*/ 452914 h 1000125"/>
                <a:gd name="connsiteX1864" fmla="*/ 7149942 w 8324850"/>
                <a:gd name="connsiteY1864" fmla="*/ 591979 h 1000125"/>
                <a:gd name="connsiteX1865" fmla="*/ 7126129 w 8324850"/>
                <a:gd name="connsiteY1865" fmla="*/ 579596 h 1000125"/>
                <a:gd name="connsiteX1866" fmla="*/ 7153751 w 8324850"/>
                <a:gd name="connsiteY1866" fmla="*/ 600551 h 1000125"/>
                <a:gd name="connsiteX1867" fmla="*/ 7145179 w 8324850"/>
                <a:gd name="connsiteY1867" fmla="*/ 605314 h 1000125"/>
                <a:gd name="connsiteX1868" fmla="*/ 7136606 w 8324850"/>
                <a:gd name="connsiteY1868" fmla="*/ 601504 h 1000125"/>
                <a:gd name="connsiteX1869" fmla="*/ 7135654 w 8324850"/>
                <a:gd name="connsiteY1869" fmla="*/ 591979 h 1000125"/>
                <a:gd name="connsiteX1870" fmla="*/ 7153751 w 8324850"/>
                <a:gd name="connsiteY1870" fmla="*/ 600551 h 1000125"/>
                <a:gd name="connsiteX1871" fmla="*/ 7157562 w 8324850"/>
                <a:gd name="connsiteY1871" fmla="*/ 601504 h 1000125"/>
                <a:gd name="connsiteX1872" fmla="*/ 7157562 w 8324850"/>
                <a:gd name="connsiteY1872" fmla="*/ 601504 h 1000125"/>
                <a:gd name="connsiteX1873" fmla="*/ 7159467 w 8324850"/>
                <a:gd name="connsiteY1873" fmla="*/ 610076 h 1000125"/>
                <a:gd name="connsiteX1874" fmla="*/ 7151846 w 8324850"/>
                <a:gd name="connsiteY1874" fmla="*/ 607219 h 1000125"/>
                <a:gd name="connsiteX1875" fmla="*/ 7157562 w 8324850"/>
                <a:gd name="connsiteY1875" fmla="*/ 601504 h 1000125"/>
                <a:gd name="connsiteX1876" fmla="*/ 7151846 w 8324850"/>
                <a:gd name="connsiteY1876" fmla="*/ 592931 h 1000125"/>
                <a:gd name="connsiteX1877" fmla="*/ 7208044 w 8324850"/>
                <a:gd name="connsiteY1877" fmla="*/ 466249 h 1000125"/>
                <a:gd name="connsiteX1878" fmla="*/ 7192804 w 8324850"/>
                <a:gd name="connsiteY1878" fmla="*/ 527209 h 1000125"/>
                <a:gd name="connsiteX1879" fmla="*/ 7173754 w 8324850"/>
                <a:gd name="connsiteY1879" fmla="*/ 601504 h 1000125"/>
                <a:gd name="connsiteX1880" fmla="*/ 7151846 w 8324850"/>
                <a:gd name="connsiteY1880" fmla="*/ 592931 h 1000125"/>
                <a:gd name="connsiteX1881" fmla="*/ 7172801 w 8324850"/>
                <a:gd name="connsiteY1881" fmla="*/ 607219 h 1000125"/>
                <a:gd name="connsiteX1882" fmla="*/ 7170896 w 8324850"/>
                <a:gd name="connsiteY1882" fmla="*/ 614839 h 1000125"/>
                <a:gd name="connsiteX1883" fmla="*/ 7163276 w 8324850"/>
                <a:gd name="connsiteY1883" fmla="*/ 611981 h 1000125"/>
                <a:gd name="connsiteX1884" fmla="*/ 7161371 w 8324850"/>
                <a:gd name="connsiteY1884" fmla="*/ 603409 h 1000125"/>
                <a:gd name="connsiteX1885" fmla="*/ 7172801 w 8324850"/>
                <a:gd name="connsiteY1885" fmla="*/ 607219 h 1000125"/>
                <a:gd name="connsiteX1886" fmla="*/ 7369969 w 8324850"/>
                <a:gd name="connsiteY1886" fmla="*/ 611981 h 1000125"/>
                <a:gd name="connsiteX1887" fmla="*/ 7369969 w 8324850"/>
                <a:gd name="connsiteY1887" fmla="*/ 611981 h 1000125"/>
                <a:gd name="connsiteX1888" fmla="*/ 7370921 w 8324850"/>
                <a:gd name="connsiteY1888" fmla="*/ 604361 h 1000125"/>
                <a:gd name="connsiteX1889" fmla="*/ 7371874 w 8324850"/>
                <a:gd name="connsiteY1889" fmla="*/ 604361 h 1000125"/>
                <a:gd name="connsiteX1890" fmla="*/ 7377589 w 8324850"/>
                <a:gd name="connsiteY1890" fmla="*/ 610076 h 1000125"/>
                <a:gd name="connsiteX1891" fmla="*/ 7369969 w 8324850"/>
                <a:gd name="connsiteY1891" fmla="*/ 611981 h 1000125"/>
                <a:gd name="connsiteX1892" fmla="*/ 7391876 w 8324850"/>
                <a:gd name="connsiteY1892" fmla="*/ 603409 h 1000125"/>
                <a:gd name="connsiteX1893" fmla="*/ 7383304 w 8324850"/>
                <a:gd name="connsiteY1893" fmla="*/ 606266 h 1000125"/>
                <a:gd name="connsiteX1894" fmla="*/ 7374731 w 8324850"/>
                <a:gd name="connsiteY1894" fmla="*/ 601504 h 1000125"/>
                <a:gd name="connsiteX1895" fmla="*/ 7392829 w 8324850"/>
                <a:gd name="connsiteY1895" fmla="*/ 592931 h 1000125"/>
                <a:gd name="connsiteX1896" fmla="*/ 7391876 w 8324850"/>
                <a:gd name="connsiteY1896" fmla="*/ 603409 h 1000125"/>
                <a:gd name="connsiteX1897" fmla="*/ 7395687 w 8324850"/>
                <a:gd name="connsiteY1897" fmla="*/ 607219 h 1000125"/>
                <a:gd name="connsiteX1898" fmla="*/ 7395687 w 8324850"/>
                <a:gd name="connsiteY1898" fmla="*/ 592931 h 1000125"/>
                <a:gd name="connsiteX1899" fmla="*/ 7396639 w 8324850"/>
                <a:gd name="connsiteY1899" fmla="*/ 592931 h 1000125"/>
                <a:gd name="connsiteX1900" fmla="*/ 7409021 w 8324850"/>
                <a:gd name="connsiteY1900" fmla="*/ 602456 h 1000125"/>
                <a:gd name="connsiteX1901" fmla="*/ 7406164 w 8324850"/>
                <a:gd name="connsiteY1901" fmla="*/ 604361 h 1000125"/>
                <a:gd name="connsiteX1902" fmla="*/ 7395687 w 8324850"/>
                <a:gd name="connsiteY1902" fmla="*/ 607219 h 1000125"/>
                <a:gd name="connsiteX1903" fmla="*/ 7419499 w 8324850"/>
                <a:gd name="connsiteY1903" fmla="*/ 578644 h 1000125"/>
                <a:gd name="connsiteX1904" fmla="*/ 7419499 w 8324850"/>
                <a:gd name="connsiteY1904" fmla="*/ 578644 h 1000125"/>
                <a:gd name="connsiteX1905" fmla="*/ 7433787 w 8324850"/>
                <a:gd name="connsiteY1905" fmla="*/ 586264 h 1000125"/>
                <a:gd name="connsiteX1906" fmla="*/ 7421404 w 8324850"/>
                <a:gd name="connsiteY1906" fmla="*/ 593884 h 1000125"/>
                <a:gd name="connsiteX1907" fmla="*/ 7419499 w 8324850"/>
                <a:gd name="connsiteY1907" fmla="*/ 578644 h 1000125"/>
                <a:gd name="connsiteX1908" fmla="*/ 7421404 w 8324850"/>
                <a:gd name="connsiteY1908" fmla="*/ 598646 h 1000125"/>
                <a:gd name="connsiteX1909" fmla="*/ 7436644 w 8324850"/>
                <a:gd name="connsiteY1909" fmla="*/ 589121 h 1000125"/>
                <a:gd name="connsiteX1910" fmla="*/ 7437596 w 8324850"/>
                <a:gd name="connsiteY1910" fmla="*/ 590074 h 1000125"/>
                <a:gd name="connsiteX1911" fmla="*/ 7431881 w 8324850"/>
                <a:gd name="connsiteY1911" fmla="*/ 597694 h 1000125"/>
                <a:gd name="connsiteX1912" fmla="*/ 7421404 w 8324850"/>
                <a:gd name="connsiteY1912" fmla="*/ 598646 h 1000125"/>
                <a:gd name="connsiteX1913" fmla="*/ 7421404 w 8324850"/>
                <a:gd name="connsiteY1913" fmla="*/ 598646 h 1000125"/>
                <a:gd name="connsiteX1914" fmla="*/ 7423309 w 8324850"/>
                <a:gd name="connsiteY1914" fmla="*/ 609124 h 1000125"/>
                <a:gd name="connsiteX1915" fmla="*/ 7423309 w 8324850"/>
                <a:gd name="connsiteY1915" fmla="*/ 609124 h 1000125"/>
                <a:gd name="connsiteX1916" fmla="*/ 7422356 w 8324850"/>
                <a:gd name="connsiteY1916" fmla="*/ 599599 h 1000125"/>
                <a:gd name="connsiteX1917" fmla="*/ 7432834 w 8324850"/>
                <a:gd name="connsiteY1917" fmla="*/ 598646 h 1000125"/>
                <a:gd name="connsiteX1918" fmla="*/ 7425214 w 8324850"/>
                <a:gd name="connsiteY1918" fmla="*/ 609124 h 1000125"/>
                <a:gd name="connsiteX1919" fmla="*/ 7423309 w 8324850"/>
                <a:gd name="connsiteY1919" fmla="*/ 609124 h 1000125"/>
                <a:gd name="connsiteX1920" fmla="*/ 7426167 w 8324850"/>
                <a:gd name="connsiteY1920" fmla="*/ 607219 h 1000125"/>
                <a:gd name="connsiteX1921" fmla="*/ 7432834 w 8324850"/>
                <a:gd name="connsiteY1921" fmla="*/ 597694 h 1000125"/>
                <a:gd name="connsiteX1922" fmla="*/ 7443312 w 8324850"/>
                <a:gd name="connsiteY1922" fmla="*/ 596741 h 1000125"/>
                <a:gd name="connsiteX1923" fmla="*/ 7426167 w 8324850"/>
                <a:gd name="connsiteY1923" fmla="*/ 607219 h 1000125"/>
                <a:gd name="connsiteX1924" fmla="*/ 7444264 w 8324850"/>
                <a:gd name="connsiteY1924" fmla="*/ 595789 h 1000125"/>
                <a:gd name="connsiteX1925" fmla="*/ 7432834 w 8324850"/>
                <a:gd name="connsiteY1925" fmla="*/ 597694 h 1000125"/>
                <a:gd name="connsiteX1926" fmla="*/ 7437596 w 8324850"/>
                <a:gd name="connsiteY1926" fmla="*/ 591026 h 1000125"/>
                <a:gd name="connsiteX1927" fmla="*/ 7445217 w 8324850"/>
                <a:gd name="connsiteY1927" fmla="*/ 595789 h 1000125"/>
                <a:gd name="connsiteX1928" fmla="*/ 7444264 w 8324850"/>
                <a:gd name="connsiteY1928" fmla="*/ 595789 h 1000125"/>
                <a:gd name="connsiteX1929" fmla="*/ 7456646 w 8324850"/>
                <a:gd name="connsiteY1929" fmla="*/ 579596 h 1000125"/>
                <a:gd name="connsiteX1930" fmla="*/ 7446169 w 8324850"/>
                <a:gd name="connsiteY1930" fmla="*/ 582454 h 1000125"/>
                <a:gd name="connsiteX1931" fmla="*/ 7460456 w 8324850"/>
                <a:gd name="connsiteY1931" fmla="*/ 571976 h 1000125"/>
                <a:gd name="connsiteX1932" fmla="*/ 7461409 w 8324850"/>
                <a:gd name="connsiteY1932" fmla="*/ 572929 h 1000125"/>
                <a:gd name="connsiteX1933" fmla="*/ 7456646 w 8324850"/>
                <a:gd name="connsiteY1933" fmla="*/ 579596 h 1000125"/>
                <a:gd name="connsiteX1934" fmla="*/ 7457599 w 8324850"/>
                <a:gd name="connsiteY1934" fmla="*/ 569119 h 1000125"/>
                <a:gd name="connsiteX1935" fmla="*/ 7444264 w 8324850"/>
                <a:gd name="connsiteY1935" fmla="*/ 562451 h 1000125"/>
                <a:gd name="connsiteX1936" fmla="*/ 7444264 w 8324850"/>
                <a:gd name="connsiteY1936" fmla="*/ 562451 h 1000125"/>
                <a:gd name="connsiteX1937" fmla="*/ 7462362 w 8324850"/>
                <a:gd name="connsiteY1937" fmla="*/ 566261 h 1000125"/>
                <a:gd name="connsiteX1938" fmla="*/ 7457599 w 8324850"/>
                <a:gd name="connsiteY1938" fmla="*/ 569119 h 1000125"/>
                <a:gd name="connsiteX1939" fmla="*/ 7446169 w 8324850"/>
                <a:gd name="connsiteY1939" fmla="*/ 560546 h 1000125"/>
                <a:gd name="connsiteX1940" fmla="*/ 7461409 w 8324850"/>
                <a:gd name="connsiteY1940" fmla="*/ 547211 h 1000125"/>
                <a:gd name="connsiteX1941" fmla="*/ 7464267 w 8324850"/>
                <a:gd name="connsiteY1941" fmla="*/ 564356 h 1000125"/>
                <a:gd name="connsiteX1942" fmla="*/ 7446169 w 8324850"/>
                <a:gd name="connsiteY1942" fmla="*/ 560546 h 1000125"/>
                <a:gd name="connsiteX1943" fmla="*/ 7467124 w 8324850"/>
                <a:gd name="connsiteY1943" fmla="*/ 560546 h 1000125"/>
                <a:gd name="connsiteX1944" fmla="*/ 7462362 w 8324850"/>
                <a:gd name="connsiteY1944" fmla="*/ 545306 h 1000125"/>
                <a:gd name="connsiteX1945" fmla="*/ 7463314 w 8324850"/>
                <a:gd name="connsiteY1945" fmla="*/ 544354 h 1000125"/>
                <a:gd name="connsiteX1946" fmla="*/ 7477601 w 8324850"/>
                <a:gd name="connsiteY1946" fmla="*/ 550069 h 1000125"/>
                <a:gd name="connsiteX1947" fmla="*/ 7467124 w 8324850"/>
                <a:gd name="connsiteY1947" fmla="*/ 560546 h 1000125"/>
                <a:gd name="connsiteX1948" fmla="*/ 7471887 w 8324850"/>
                <a:gd name="connsiteY1948" fmla="*/ 573881 h 1000125"/>
                <a:gd name="connsiteX1949" fmla="*/ 7470934 w 8324850"/>
                <a:gd name="connsiteY1949" fmla="*/ 572929 h 1000125"/>
                <a:gd name="connsiteX1950" fmla="*/ 7468076 w 8324850"/>
                <a:gd name="connsiteY1950" fmla="*/ 565309 h 1000125"/>
                <a:gd name="connsiteX1951" fmla="*/ 7477601 w 8324850"/>
                <a:gd name="connsiteY1951" fmla="*/ 561499 h 1000125"/>
                <a:gd name="connsiteX1952" fmla="*/ 7471887 w 8324850"/>
                <a:gd name="connsiteY1952" fmla="*/ 572929 h 1000125"/>
                <a:gd name="connsiteX1953" fmla="*/ 7471887 w 8324850"/>
                <a:gd name="connsiteY1953" fmla="*/ 573881 h 1000125"/>
                <a:gd name="connsiteX1954" fmla="*/ 7474744 w 8324850"/>
                <a:gd name="connsiteY1954" fmla="*/ 571024 h 1000125"/>
                <a:gd name="connsiteX1955" fmla="*/ 7479506 w 8324850"/>
                <a:gd name="connsiteY1955" fmla="*/ 560546 h 1000125"/>
                <a:gd name="connsiteX1956" fmla="*/ 7489031 w 8324850"/>
                <a:gd name="connsiteY1956" fmla="*/ 556736 h 1000125"/>
                <a:gd name="connsiteX1957" fmla="*/ 7474744 w 8324850"/>
                <a:gd name="connsiteY1957" fmla="*/ 571024 h 1000125"/>
                <a:gd name="connsiteX1958" fmla="*/ 7489984 w 8324850"/>
                <a:gd name="connsiteY1958" fmla="*/ 556736 h 1000125"/>
                <a:gd name="connsiteX1959" fmla="*/ 7479506 w 8324850"/>
                <a:gd name="connsiteY1959" fmla="*/ 560546 h 1000125"/>
                <a:gd name="connsiteX1960" fmla="*/ 7483317 w 8324850"/>
                <a:gd name="connsiteY1960" fmla="*/ 552926 h 1000125"/>
                <a:gd name="connsiteX1961" fmla="*/ 7490937 w 8324850"/>
                <a:gd name="connsiteY1961" fmla="*/ 555784 h 1000125"/>
                <a:gd name="connsiteX1962" fmla="*/ 7489984 w 8324850"/>
                <a:gd name="connsiteY1962" fmla="*/ 556736 h 1000125"/>
                <a:gd name="connsiteX1963" fmla="*/ 7499509 w 8324850"/>
                <a:gd name="connsiteY1963" fmla="*/ 538639 h 1000125"/>
                <a:gd name="connsiteX1964" fmla="*/ 7489984 w 8324850"/>
                <a:gd name="connsiteY1964" fmla="*/ 543401 h 1000125"/>
                <a:gd name="connsiteX1965" fmla="*/ 7501414 w 8324850"/>
                <a:gd name="connsiteY1965" fmla="*/ 530066 h 1000125"/>
                <a:gd name="connsiteX1966" fmla="*/ 7502367 w 8324850"/>
                <a:gd name="connsiteY1966" fmla="*/ 530066 h 1000125"/>
                <a:gd name="connsiteX1967" fmla="*/ 7499509 w 8324850"/>
                <a:gd name="connsiteY1967" fmla="*/ 538639 h 1000125"/>
                <a:gd name="connsiteX1968" fmla="*/ 7499509 w 8324850"/>
                <a:gd name="connsiteY1968" fmla="*/ 528161 h 1000125"/>
                <a:gd name="connsiteX1969" fmla="*/ 7484269 w 8324850"/>
                <a:gd name="connsiteY1969" fmla="*/ 523399 h 1000125"/>
                <a:gd name="connsiteX1970" fmla="*/ 7484269 w 8324850"/>
                <a:gd name="connsiteY1970" fmla="*/ 523399 h 1000125"/>
                <a:gd name="connsiteX1971" fmla="*/ 7502367 w 8324850"/>
                <a:gd name="connsiteY1971" fmla="*/ 523399 h 1000125"/>
                <a:gd name="connsiteX1972" fmla="*/ 7499509 w 8324850"/>
                <a:gd name="connsiteY1972" fmla="*/ 528161 h 1000125"/>
                <a:gd name="connsiteX1973" fmla="*/ 7486174 w 8324850"/>
                <a:gd name="connsiteY1973" fmla="*/ 521494 h 1000125"/>
                <a:gd name="connsiteX1974" fmla="*/ 7498556 w 8324850"/>
                <a:gd name="connsiteY1974" fmla="*/ 506254 h 1000125"/>
                <a:gd name="connsiteX1975" fmla="*/ 7505224 w 8324850"/>
                <a:gd name="connsiteY1975" fmla="*/ 521494 h 1000125"/>
                <a:gd name="connsiteX1976" fmla="*/ 7486174 w 8324850"/>
                <a:gd name="connsiteY1976" fmla="*/ 521494 h 1000125"/>
                <a:gd name="connsiteX1977" fmla="*/ 7499509 w 8324850"/>
                <a:gd name="connsiteY1977" fmla="*/ 504349 h 1000125"/>
                <a:gd name="connsiteX1978" fmla="*/ 7500462 w 8324850"/>
                <a:gd name="connsiteY1978" fmla="*/ 502444 h 1000125"/>
                <a:gd name="connsiteX1979" fmla="*/ 7515701 w 8324850"/>
                <a:gd name="connsiteY1979" fmla="*/ 505301 h 1000125"/>
                <a:gd name="connsiteX1980" fmla="*/ 7507129 w 8324850"/>
                <a:gd name="connsiteY1980" fmla="*/ 517684 h 1000125"/>
                <a:gd name="connsiteX1981" fmla="*/ 7499509 w 8324850"/>
                <a:gd name="connsiteY1981" fmla="*/ 504349 h 1000125"/>
                <a:gd name="connsiteX1982" fmla="*/ 7514749 w 8324850"/>
                <a:gd name="connsiteY1982" fmla="*/ 528161 h 1000125"/>
                <a:gd name="connsiteX1983" fmla="*/ 7513796 w 8324850"/>
                <a:gd name="connsiteY1983" fmla="*/ 530066 h 1000125"/>
                <a:gd name="connsiteX1984" fmla="*/ 7512844 w 8324850"/>
                <a:gd name="connsiteY1984" fmla="*/ 528161 h 1000125"/>
                <a:gd name="connsiteX1985" fmla="*/ 7509034 w 8324850"/>
                <a:gd name="connsiteY1985" fmla="*/ 521494 h 1000125"/>
                <a:gd name="connsiteX1986" fmla="*/ 7518559 w 8324850"/>
                <a:gd name="connsiteY1986" fmla="*/ 515779 h 1000125"/>
                <a:gd name="connsiteX1987" fmla="*/ 7514749 w 8324850"/>
                <a:gd name="connsiteY1987" fmla="*/ 528161 h 1000125"/>
                <a:gd name="connsiteX1988" fmla="*/ 7515701 w 8324850"/>
                <a:gd name="connsiteY1988" fmla="*/ 527209 h 1000125"/>
                <a:gd name="connsiteX1989" fmla="*/ 7518559 w 8324850"/>
                <a:gd name="connsiteY1989" fmla="*/ 515779 h 1000125"/>
                <a:gd name="connsiteX1990" fmla="*/ 7527131 w 8324850"/>
                <a:gd name="connsiteY1990" fmla="*/ 511016 h 1000125"/>
                <a:gd name="connsiteX1991" fmla="*/ 7515701 w 8324850"/>
                <a:gd name="connsiteY1991" fmla="*/ 527209 h 1000125"/>
                <a:gd name="connsiteX1992" fmla="*/ 7528084 w 8324850"/>
                <a:gd name="connsiteY1992" fmla="*/ 510064 h 1000125"/>
                <a:gd name="connsiteX1993" fmla="*/ 7519512 w 8324850"/>
                <a:gd name="connsiteY1993" fmla="*/ 515779 h 1000125"/>
                <a:gd name="connsiteX1994" fmla="*/ 7521417 w 8324850"/>
                <a:gd name="connsiteY1994" fmla="*/ 507206 h 1000125"/>
                <a:gd name="connsiteX1995" fmla="*/ 7529037 w 8324850"/>
                <a:gd name="connsiteY1995" fmla="*/ 509111 h 1000125"/>
                <a:gd name="connsiteX1996" fmla="*/ 7528084 w 8324850"/>
                <a:gd name="connsiteY1996" fmla="*/ 510064 h 1000125"/>
                <a:gd name="connsiteX1997" fmla="*/ 7534751 w 8324850"/>
                <a:gd name="connsiteY1997" fmla="*/ 490061 h 1000125"/>
                <a:gd name="connsiteX1998" fmla="*/ 7526179 w 8324850"/>
                <a:gd name="connsiteY1998" fmla="*/ 495776 h 1000125"/>
                <a:gd name="connsiteX1999" fmla="*/ 7534751 w 8324850"/>
                <a:gd name="connsiteY1999" fmla="*/ 480536 h 1000125"/>
                <a:gd name="connsiteX2000" fmla="*/ 7535704 w 8324850"/>
                <a:gd name="connsiteY2000" fmla="*/ 480536 h 1000125"/>
                <a:gd name="connsiteX2001" fmla="*/ 7534751 w 8324850"/>
                <a:gd name="connsiteY2001" fmla="*/ 490061 h 1000125"/>
                <a:gd name="connsiteX2002" fmla="*/ 7537609 w 8324850"/>
                <a:gd name="connsiteY2002" fmla="*/ 469106 h 1000125"/>
                <a:gd name="connsiteX2003" fmla="*/ 7527131 w 8324850"/>
                <a:gd name="connsiteY2003" fmla="*/ 456724 h 1000125"/>
                <a:gd name="connsiteX2004" fmla="*/ 7528084 w 8324850"/>
                <a:gd name="connsiteY2004" fmla="*/ 454819 h 1000125"/>
                <a:gd name="connsiteX2005" fmla="*/ 7543324 w 8324850"/>
                <a:gd name="connsiteY2005" fmla="*/ 454819 h 1000125"/>
                <a:gd name="connsiteX2006" fmla="*/ 7537609 w 8324850"/>
                <a:gd name="connsiteY2006" fmla="*/ 469106 h 1000125"/>
                <a:gd name="connsiteX2007" fmla="*/ 7546181 w 8324850"/>
                <a:gd name="connsiteY2007" fmla="*/ 478631 h 1000125"/>
                <a:gd name="connsiteX2008" fmla="*/ 7544276 w 8324850"/>
                <a:gd name="connsiteY2008" fmla="*/ 476726 h 1000125"/>
                <a:gd name="connsiteX2009" fmla="*/ 7540467 w 8324850"/>
                <a:gd name="connsiteY2009" fmla="*/ 471964 h 1000125"/>
                <a:gd name="connsiteX2010" fmla="*/ 7540467 w 8324850"/>
                <a:gd name="connsiteY2010" fmla="*/ 471964 h 1000125"/>
                <a:gd name="connsiteX2011" fmla="*/ 7548087 w 8324850"/>
                <a:gd name="connsiteY2011" fmla="*/ 464344 h 1000125"/>
                <a:gd name="connsiteX2012" fmla="*/ 7547134 w 8324850"/>
                <a:gd name="connsiteY2012" fmla="*/ 475774 h 1000125"/>
                <a:gd name="connsiteX2013" fmla="*/ 7546181 w 8324850"/>
                <a:gd name="connsiteY2013" fmla="*/ 478631 h 1000125"/>
                <a:gd name="connsiteX2014" fmla="*/ 7547134 w 8324850"/>
                <a:gd name="connsiteY2014" fmla="*/ 474821 h 1000125"/>
                <a:gd name="connsiteX2015" fmla="*/ 7548087 w 8324850"/>
                <a:gd name="connsiteY2015" fmla="*/ 463391 h 1000125"/>
                <a:gd name="connsiteX2016" fmla="*/ 7554754 w 8324850"/>
                <a:gd name="connsiteY2016" fmla="*/ 456724 h 1000125"/>
                <a:gd name="connsiteX2017" fmla="*/ 7547134 w 8324850"/>
                <a:gd name="connsiteY2017" fmla="*/ 474821 h 1000125"/>
                <a:gd name="connsiteX2018" fmla="*/ 7555706 w 8324850"/>
                <a:gd name="connsiteY2018" fmla="*/ 456724 h 1000125"/>
                <a:gd name="connsiteX2019" fmla="*/ 7548087 w 8324850"/>
                <a:gd name="connsiteY2019" fmla="*/ 463391 h 1000125"/>
                <a:gd name="connsiteX2020" fmla="*/ 7549039 w 8324850"/>
                <a:gd name="connsiteY2020" fmla="*/ 454819 h 1000125"/>
                <a:gd name="connsiteX2021" fmla="*/ 7556659 w 8324850"/>
                <a:gd name="connsiteY2021" fmla="*/ 454819 h 1000125"/>
                <a:gd name="connsiteX2022" fmla="*/ 7555706 w 8324850"/>
                <a:gd name="connsiteY2022" fmla="*/ 456724 h 1000125"/>
                <a:gd name="connsiteX2023" fmla="*/ 7558564 w 8324850"/>
                <a:gd name="connsiteY2023" fmla="*/ 435769 h 1000125"/>
                <a:gd name="connsiteX2024" fmla="*/ 7551896 w 8324850"/>
                <a:gd name="connsiteY2024" fmla="*/ 443389 h 1000125"/>
                <a:gd name="connsiteX2025" fmla="*/ 7557612 w 8324850"/>
                <a:gd name="connsiteY2025" fmla="*/ 427196 h 1000125"/>
                <a:gd name="connsiteX2026" fmla="*/ 7558564 w 8324850"/>
                <a:gd name="connsiteY2026" fmla="*/ 427196 h 1000125"/>
                <a:gd name="connsiteX2027" fmla="*/ 7558564 w 8324850"/>
                <a:gd name="connsiteY2027" fmla="*/ 435769 h 1000125"/>
                <a:gd name="connsiteX2028" fmla="*/ 7557612 w 8324850"/>
                <a:gd name="connsiteY2028" fmla="*/ 414814 h 1000125"/>
                <a:gd name="connsiteX2029" fmla="*/ 7545229 w 8324850"/>
                <a:gd name="connsiteY2029" fmla="*/ 404336 h 1000125"/>
                <a:gd name="connsiteX2030" fmla="*/ 7546181 w 8324850"/>
                <a:gd name="connsiteY2030" fmla="*/ 401479 h 1000125"/>
                <a:gd name="connsiteX2031" fmla="*/ 7561421 w 8324850"/>
                <a:gd name="connsiteY2031" fmla="*/ 398621 h 1000125"/>
                <a:gd name="connsiteX2032" fmla="*/ 7557612 w 8324850"/>
                <a:gd name="connsiteY2032" fmla="*/ 414814 h 1000125"/>
                <a:gd name="connsiteX2033" fmla="*/ 7568089 w 8324850"/>
                <a:gd name="connsiteY2033" fmla="*/ 421481 h 1000125"/>
                <a:gd name="connsiteX2034" fmla="*/ 7564279 w 8324850"/>
                <a:gd name="connsiteY2034" fmla="*/ 419576 h 1000125"/>
                <a:gd name="connsiteX2035" fmla="*/ 7561421 w 8324850"/>
                <a:gd name="connsiteY2035" fmla="*/ 416719 h 1000125"/>
                <a:gd name="connsiteX2036" fmla="*/ 7561421 w 8324850"/>
                <a:gd name="connsiteY2036" fmla="*/ 415766 h 1000125"/>
                <a:gd name="connsiteX2037" fmla="*/ 7567137 w 8324850"/>
                <a:gd name="connsiteY2037" fmla="*/ 407194 h 1000125"/>
                <a:gd name="connsiteX2038" fmla="*/ 7568089 w 8324850"/>
                <a:gd name="connsiteY2038" fmla="*/ 418624 h 1000125"/>
                <a:gd name="connsiteX2039" fmla="*/ 7568089 w 8324850"/>
                <a:gd name="connsiteY2039" fmla="*/ 421481 h 1000125"/>
                <a:gd name="connsiteX2040" fmla="*/ 7569042 w 8324850"/>
                <a:gd name="connsiteY2040" fmla="*/ 417671 h 1000125"/>
                <a:gd name="connsiteX2041" fmla="*/ 7568089 w 8324850"/>
                <a:gd name="connsiteY2041" fmla="*/ 407194 h 1000125"/>
                <a:gd name="connsiteX2042" fmla="*/ 7572851 w 8324850"/>
                <a:gd name="connsiteY2042" fmla="*/ 399574 h 1000125"/>
                <a:gd name="connsiteX2043" fmla="*/ 7569042 w 8324850"/>
                <a:gd name="connsiteY2043" fmla="*/ 417671 h 1000125"/>
                <a:gd name="connsiteX2044" fmla="*/ 7572851 w 8324850"/>
                <a:gd name="connsiteY2044" fmla="*/ 398621 h 1000125"/>
                <a:gd name="connsiteX2045" fmla="*/ 7567137 w 8324850"/>
                <a:gd name="connsiteY2045" fmla="*/ 406241 h 1000125"/>
                <a:gd name="connsiteX2046" fmla="*/ 7566184 w 8324850"/>
                <a:gd name="connsiteY2046" fmla="*/ 397669 h 1000125"/>
                <a:gd name="connsiteX2047" fmla="*/ 7572851 w 8324850"/>
                <a:gd name="connsiteY2047" fmla="*/ 396716 h 1000125"/>
                <a:gd name="connsiteX2048" fmla="*/ 7572851 w 8324850"/>
                <a:gd name="connsiteY2048" fmla="*/ 398621 h 1000125"/>
                <a:gd name="connsiteX2049" fmla="*/ 7577614 w 8324850"/>
                <a:gd name="connsiteY2049" fmla="*/ 361474 h 1000125"/>
                <a:gd name="connsiteX2050" fmla="*/ 7571899 w 8324850"/>
                <a:gd name="connsiteY2050" fmla="*/ 359569 h 1000125"/>
                <a:gd name="connsiteX2051" fmla="*/ 7570946 w 8324850"/>
                <a:gd name="connsiteY2051" fmla="*/ 358616 h 1000125"/>
                <a:gd name="connsiteX2052" fmla="*/ 7570946 w 8324850"/>
                <a:gd name="connsiteY2052" fmla="*/ 356711 h 1000125"/>
                <a:gd name="connsiteX2053" fmla="*/ 7574756 w 8324850"/>
                <a:gd name="connsiteY2053" fmla="*/ 347186 h 1000125"/>
                <a:gd name="connsiteX2054" fmla="*/ 7577614 w 8324850"/>
                <a:gd name="connsiteY2054" fmla="*/ 357664 h 1000125"/>
                <a:gd name="connsiteX2055" fmla="*/ 7577614 w 8324850"/>
                <a:gd name="connsiteY2055" fmla="*/ 361474 h 1000125"/>
                <a:gd name="connsiteX2056" fmla="*/ 7578567 w 8324850"/>
                <a:gd name="connsiteY2056" fmla="*/ 356711 h 1000125"/>
                <a:gd name="connsiteX2057" fmla="*/ 7575709 w 8324850"/>
                <a:gd name="connsiteY2057" fmla="*/ 347186 h 1000125"/>
                <a:gd name="connsiteX2058" fmla="*/ 7578567 w 8324850"/>
                <a:gd name="connsiteY2058" fmla="*/ 339566 h 1000125"/>
                <a:gd name="connsiteX2059" fmla="*/ 7578567 w 8324850"/>
                <a:gd name="connsiteY2059" fmla="*/ 356711 h 1000125"/>
                <a:gd name="connsiteX2060" fmla="*/ 7578567 w 8324850"/>
                <a:gd name="connsiteY2060" fmla="*/ 337661 h 1000125"/>
                <a:gd name="connsiteX2061" fmla="*/ 7574756 w 8324850"/>
                <a:gd name="connsiteY2061" fmla="*/ 346234 h 1000125"/>
                <a:gd name="connsiteX2062" fmla="*/ 7572851 w 8324850"/>
                <a:gd name="connsiteY2062" fmla="*/ 337661 h 1000125"/>
                <a:gd name="connsiteX2063" fmla="*/ 7578567 w 8324850"/>
                <a:gd name="connsiteY2063" fmla="*/ 334804 h 1000125"/>
                <a:gd name="connsiteX2064" fmla="*/ 7578567 w 8324850"/>
                <a:gd name="connsiteY2064" fmla="*/ 337661 h 1000125"/>
                <a:gd name="connsiteX2065" fmla="*/ 7575709 w 8324850"/>
                <a:gd name="connsiteY2065" fmla="*/ 296704 h 1000125"/>
                <a:gd name="connsiteX2066" fmla="*/ 7576662 w 8324850"/>
                <a:gd name="connsiteY2066" fmla="*/ 300514 h 1000125"/>
                <a:gd name="connsiteX2067" fmla="*/ 7569994 w 8324850"/>
                <a:gd name="connsiteY2067" fmla="*/ 299561 h 1000125"/>
                <a:gd name="connsiteX2068" fmla="*/ 7569994 w 8324850"/>
                <a:gd name="connsiteY2068" fmla="*/ 297656 h 1000125"/>
                <a:gd name="connsiteX2069" fmla="*/ 7571899 w 8324850"/>
                <a:gd name="connsiteY2069" fmla="*/ 288131 h 1000125"/>
                <a:gd name="connsiteX2070" fmla="*/ 7575709 w 8324850"/>
                <a:gd name="connsiteY2070" fmla="*/ 296704 h 1000125"/>
                <a:gd name="connsiteX2071" fmla="*/ 7571899 w 8324850"/>
                <a:gd name="connsiteY2071" fmla="*/ 273844 h 1000125"/>
                <a:gd name="connsiteX2072" fmla="*/ 7572851 w 8324850"/>
                <a:gd name="connsiteY2072" fmla="*/ 276701 h 1000125"/>
                <a:gd name="connsiteX2073" fmla="*/ 7570946 w 8324850"/>
                <a:gd name="connsiteY2073" fmla="*/ 285274 h 1000125"/>
                <a:gd name="connsiteX2074" fmla="*/ 7567137 w 8324850"/>
                <a:gd name="connsiteY2074" fmla="*/ 276701 h 1000125"/>
                <a:gd name="connsiteX2075" fmla="*/ 7571899 w 8324850"/>
                <a:gd name="connsiteY2075" fmla="*/ 273844 h 1000125"/>
                <a:gd name="connsiteX2076" fmla="*/ 7566184 w 8324850"/>
                <a:gd name="connsiteY2076" fmla="*/ 277654 h 1000125"/>
                <a:gd name="connsiteX2077" fmla="*/ 7569994 w 8324850"/>
                <a:gd name="connsiteY2077" fmla="*/ 286226 h 1000125"/>
                <a:gd name="connsiteX2078" fmla="*/ 7568089 w 8324850"/>
                <a:gd name="connsiteY2078" fmla="*/ 295751 h 1000125"/>
                <a:gd name="connsiteX2079" fmla="*/ 7566184 w 8324850"/>
                <a:gd name="connsiteY2079" fmla="*/ 277654 h 1000125"/>
                <a:gd name="connsiteX2080" fmla="*/ 7566184 w 8324850"/>
                <a:gd name="connsiteY2080" fmla="*/ 277654 h 1000125"/>
                <a:gd name="connsiteX2081" fmla="*/ 7549992 w 8324850"/>
                <a:gd name="connsiteY2081" fmla="*/ 291941 h 1000125"/>
                <a:gd name="connsiteX2082" fmla="*/ 7549992 w 8324850"/>
                <a:gd name="connsiteY2082" fmla="*/ 289084 h 1000125"/>
                <a:gd name="connsiteX2083" fmla="*/ 7563326 w 8324850"/>
                <a:gd name="connsiteY2083" fmla="*/ 279559 h 1000125"/>
                <a:gd name="connsiteX2084" fmla="*/ 7566184 w 8324850"/>
                <a:gd name="connsiteY2084" fmla="*/ 296704 h 1000125"/>
                <a:gd name="connsiteX2085" fmla="*/ 7549992 w 8324850"/>
                <a:gd name="connsiteY2085" fmla="*/ 291941 h 1000125"/>
                <a:gd name="connsiteX2086" fmla="*/ 7563326 w 8324850"/>
                <a:gd name="connsiteY2086" fmla="*/ 265271 h 1000125"/>
                <a:gd name="connsiteX2087" fmla="*/ 7558564 w 8324850"/>
                <a:gd name="connsiteY2087" fmla="*/ 248126 h 1000125"/>
                <a:gd name="connsiteX2088" fmla="*/ 7558564 w 8324850"/>
                <a:gd name="connsiteY2088" fmla="*/ 248126 h 1000125"/>
                <a:gd name="connsiteX2089" fmla="*/ 7563326 w 8324850"/>
                <a:gd name="connsiteY2089" fmla="*/ 256699 h 1000125"/>
                <a:gd name="connsiteX2090" fmla="*/ 7563326 w 8324850"/>
                <a:gd name="connsiteY2090" fmla="*/ 265271 h 1000125"/>
                <a:gd name="connsiteX2091" fmla="*/ 7560469 w 8324850"/>
                <a:gd name="connsiteY2091" fmla="*/ 235744 h 1000125"/>
                <a:gd name="connsiteX2092" fmla="*/ 7562374 w 8324850"/>
                <a:gd name="connsiteY2092" fmla="*/ 239554 h 1000125"/>
                <a:gd name="connsiteX2093" fmla="*/ 7556659 w 8324850"/>
                <a:gd name="connsiteY2093" fmla="*/ 239554 h 1000125"/>
                <a:gd name="connsiteX2094" fmla="*/ 7555706 w 8324850"/>
                <a:gd name="connsiteY2094" fmla="*/ 237649 h 1000125"/>
                <a:gd name="connsiteX2095" fmla="*/ 7555706 w 8324850"/>
                <a:gd name="connsiteY2095" fmla="*/ 228124 h 1000125"/>
                <a:gd name="connsiteX2096" fmla="*/ 7560469 w 8324850"/>
                <a:gd name="connsiteY2096" fmla="*/ 235744 h 1000125"/>
                <a:gd name="connsiteX2097" fmla="*/ 7552849 w 8324850"/>
                <a:gd name="connsiteY2097" fmla="*/ 214789 h 1000125"/>
                <a:gd name="connsiteX2098" fmla="*/ 7553801 w 8324850"/>
                <a:gd name="connsiteY2098" fmla="*/ 217646 h 1000125"/>
                <a:gd name="connsiteX2099" fmla="*/ 7553801 w 8324850"/>
                <a:gd name="connsiteY2099" fmla="*/ 226219 h 1000125"/>
                <a:gd name="connsiteX2100" fmla="*/ 7548087 w 8324850"/>
                <a:gd name="connsiteY2100" fmla="*/ 218599 h 1000125"/>
                <a:gd name="connsiteX2101" fmla="*/ 7552849 w 8324850"/>
                <a:gd name="connsiteY2101" fmla="*/ 214789 h 1000125"/>
                <a:gd name="connsiteX2102" fmla="*/ 7545229 w 8324850"/>
                <a:gd name="connsiteY2102" fmla="*/ 222409 h 1000125"/>
                <a:gd name="connsiteX2103" fmla="*/ 7551896 w 8324850"/>
                <a:gd name="connsiteY2103" fmla="*/ 239554 h 1000125"/>
                <a:gd name="connsiteX2104" fmla="*/ 7534751 w 8324850"/>
                <a:gd name="connsiteY2104" fmla="*/ 237649 h 1000125"/>
                <a:gd name="connsiteX2105" fmla="*/ 7533799 w 8324850"/>
                <a:gd name="connsiteY2105" fmla="*/ 234791 h 1000125"/>
                <a:gd name="connsiteX2106" fmla="*/ 7545229 w 8324850"/>
                <a:gd name="connsiteY2106" fmla="*/ 222409 h 1000125"/>
                <a:gd name="connsiteX2107" fmla="*/ 7543324 w 8324850"/>
                <a:gd name="connsiteY2107" fmla="*/ 215741 h 1000125"/>
                <a:gd name="connsiteX2108" fmla="*/ 7545229 w 8324850"/>
                <a:gd name="connsiteY2108" fmla="*/ 220504 h 1000125"/>
                <a:gd name="connsiteX2109" fmla="*/ 7532846 w 8324850"/>
                <a:gd name="connsiteY2109" fmla="*/ 232886 h 1000125"/>
                <a:gd name="connsiteX2110" fmla="*/ 7532846 w 8324850"/>
                <a:gd name="connsiteY2110" fmla="*/ 232886 h 1000125"/>
                <a:gd name="connsiteX2111" fmla="*/ 7543324 w 8324850"/>
                <a:gd name="connsiteY2111" fmla="*/ 215741 h 1000125"/>
                <a:gd name="connsiteX2112" fmla="*/ 7532846 w 8324850"/>
                <a:gd name="connsiteY2112" fmla="*/ 230981 h 1000125"/>
                <a:gd name="connsiteX2113" fmla="*/ 7524274 w 8324850"/>
                <a:gd name="connsiteY2113" fmla="*/ 212884 h 1000125"/>
                <a:gd name="connsiteX2114" fmla="*/ 7542371 w 8324850"/>
                <a:gd name="connsiteY2114" fmla="*/ 213836 h 1000125"/>
                <a:gd name="connsiteX2115" fmla="*/ 7532846 w 8324850"/>
                <a:gd name="connsiteY2115" fmla="*/ 230981 h 1000125"/>
                <a:gd name="connsiteX2116" fmla="*/ 7541419 w 8324850"/>
                <a:gd name="connsiteY2116" fmla="*/ 211931 h 1000125"/>
                <a:gd name="connsiteX2117" fmla="*/ 7523321 w 8324850"/>
                <a:gd name="connsiteY2117" fmla="*/ 211931 h 1000125"/>
                <a:gd name="connsiteX2118" fmla="*/ 7522369 w 8324850"/>
                <a:gd name="connsiteY2118" fmla="*/ 209074 h 1000125"/>
                <a:gd name="connsiteX2119" fmla="*/ 7532846 w 8324850"/>
                <a:gd name="connsiteY2119" fmla="*/ 195739 h 1000125"/>
                <a:gd name="connsiteX2120" fmla="*/ 7541419 w 8324850"/>
                <a:gd name="connsiteY2120" fmla="*/ 211931 h 1000125"/>
                <a:gd name="connsiteX2121" fmla="*/ 7531894 w 8324850"/>
                <a:gd name="connsiteY2121" fmla="*/ 192881 h 1000125"/>
                <a:gd name="connsiteX2122" fmla="*/ 7521417 w 8324850"/>
                <a:gd name="connsiteY2122" fmla="*/ 206216 h 1000125"/>
                <a:gd name="connsiteX2123" fmla="*/ 7521417 w 8324850"/>
                <a:gd name="connsiteY2123" fmla="*/ 206216 h 1000125"/>
                <a:gd name="connsiteX2124" fmla="*/ 7529989 w 8324850"/>
                <a:gd name="connsiteY2124" fmla="*/ 188119 h 1000125"/>
                <a:gd name="connsiteX2125" fmla="*/ 7531894 w 8324850"/>
                <a:gd name="connsiteY2125" fmla="*/ 192881 h 1000125"/>
                <a:gd name="connsiteX2126" fmla="*/ 7520464 w 8324850"/>
                <a:gd name="connsiteY2126" fmla="*/ 205264 h 1000125"/>
                <a:gd name="connsiteX2127" fmla="*/ 7509987 w 8324850"/>
                <a:gd name="connsiteY2127" fmla="*/ 188119 h 1000125"/>
                <a:gd name="connsiteX2128" fmla="*/ 7529037 w 8324850"/>
                <a:gd name="connsiteY2128" fmla="*/ 187166 h 1000125"/>
                <a:gd name="connsiteX2129" fmla="*/ 7520464 w 8324850"/>
                <a:gd name="connsiteY2129" fmla="*/ 205264 h 1000125"/>
                <a:gd name="connsiteX2130" fmla="*/ 7527131 w 8324850"/>
                <a:gd name="connsiteY2130" fmla="*/ 185261 h 1000125"/>
                <a:gd name="connsiteX2131" fmla="*/ 7509034 w 8324850"/>
                <a:gd name="connsiteY2131" fmla="*/ 187166 h 1000125"/>
                <a:gd name="connsiteX2132" fmla="*/ 7507129 w 8324850"/>
                <a:gd name="connsiteY2132" fmla="*/ 184309 h 1000125"/>
                <a:gd name="connsiteX2133" fmla="*/ 7516654 w 8324850"/>
                <a:gd name="connsiteY2133" fmla="*/ 169069 h 1000125"/>
                <a:gd name="connsiteX2134" fmla="*/ 7527131 w 8324850"/>
                <a:gd name="connsiteY2134" fmla="*/ 185261 h 1000125"/>
                <a:gd name="connsiteX2135" fmla="*/ 7515701 w 8324850"/>
                <a:gd name="connsiteY2135" fmla="*/ 167164 h 1000125"/>
                <a:gd name="connsiteX2136" fmla="*/ 7506176 w 8324850"/>
                <a:gd name="connsiteY2136" fmla="*/ 182404 h 1000125"/>
                <a:gd name="connsiteX2137" fmla="*/ 7506176 w 8324850"/>
                <a:gd name="connsiteY2137" fmla="*/ 182404 h 1000125"/>
                <a:gd name="connsiteX2138" fmla="*/ 7512844 w 8324850"/>
                <a:gd name="connsiteY2138" fmla="*/ 163354 h 1000125"/>
                <a:gd name="connsiteX2139" fmla="*/ 7515701 w 8324850"/>
                <a:gd name="connsiteY2139" fmla="*/ 167164 h 1000125"/>
                <a:gd name="connsiteX2140" fmla="*/ 7505224 w 8324850"/>
                <a:gd name="connsiteY2140" fmla="*/ 180499 h 1000125"/>
                <a:gd name="connsiteX2141" fmla="*/ 7493794 w 8324850"/>
                <a:gd name="connsiteY2141" fmla="*/ 164306 h 1000125"/>
                <a:gd name="connsiteX2142" fmla="*/ 7512844 w 8324850"/>
                <a:gd name="connsiteY2142" fmla="*/ 161449 h 1000125"/>
                <a:gd name="connsiteX2143" fmla="*/ 7505224 w 8324850"/>
                <a:gd name="connsiteY2143" fmla="*/ 180499 h 1000125"/>
                <a:gd name="connsiteX2144" fmla="*/ 7510939 w 8324850"/>
                <a:gd name="connsiteY2144" fmla="*/ 159544 h 1000125"/>
                <a:gd name="connsiteX2145" fmla="*/ 7492842 w 8324850"/>
                <a:gd name="connsiteY2145" fmla="*/ 163354 h 1000125"/>
                <a:gd name="connsiteX2146" fmla="*/ 7490937 w 8324850"/>
                <a:gd name="connsiteY2146" fmla="*/ 160496 h 1000125"/>
                <a:gd name="connsiteX2147" fmla="*/ 7499509 w 8324850"/>
                <a:gd name="connsiteY2147" fmla="*/ 144304 h 1000125"/>
                <a:gd name="connsiteX2148" fmla="*/ 7510939 w 8324850"/>
                <a:gd name="connsiteY2148" fmla="*/ 159544 h 1000125"/>
                <a:gd name="connsiteX2149" fmla="*/ 7497604 w 8324850"/>
                <a:gd name="connsiteY2149" fmla="*/ 143351 h 1000125"/>
                <a:gd name="connsiteX2150" fmla="*/ 7489031 w 8324850"/>
                <a:gd name="connsiteY2150" fmla="*/ 159544 h 1000125"/>
                <a:gd name="connsiteX2151" fmla="*/ 7494746 w 8324850"/>
                <a:gd name="connsiteY2151" fmla="*/ 139541 h 1000125"/>
                <a:gd name="connsiteX2152" fmla="*/ 7497604 w 8324850"/>
                <a:gd name="connsiteY2152" fmla="*/ 143351 h 1000125"/>
                <a:gd name="connsiteX2153" fmla="*/ 7488079 w 8324850"/>
                <a:gd name="connsiteY2153" fmla="*/ 157639 h 1000125"/>
                <a:gd name="connsiteX2154" fmla="*/ 7474744 w 8324850"/>
                <a:gd name="connsiteY2154" fmla="*/ 142399 h 1000125"/>
                <a:gd name="connsiteX2155" fmla="*/ 7493794 w 8324850"/>
                <a:gd name="connsiteY2155" fmla="*/ 137636 h 1000125"/>
                <a:gd name="connsiteX2156" fmla="*/ 7488079 w 8324850"/>
                <a:gd name="connsiteY2156" fmla="*/ 157639 h 1000125"/>
                <a:gd name="connsiteX2157" fmla="*/ 7478554 w 8324850"/>
                <a:gd name="connsiteY2157" fmla="*/ 122396 h 1000125"/>
                <a:gd name="connsiteX2158" fmla="*/ 7491889 w 8324850"/>
                <a:gd name="connsiteY2158" fmla="*/ 136684 h 1000125"/>
                <a:gd name="connsiteX2159" fmla="*/ 7473792 w 8324850"/>
                <a:gd name="connsiteY2159" fmla="*/ 142399 h 1000125"/>
                <a:gd name="connsiteX2160" fmla="*/ 7471887 w 8324850"/>
                <a:gd name="connsiteY2160" fmla="*/ 140494 h 1000125"/>
                <a:gd name="connsiteX2161" fmla="*/ 7478554 w 8324850"/>
                <a:gd name="connsiteY2161" fmla="*/ 122396 h 1000125"/>
                <a:gd name="connsiteX2162" fmla="*/ 7476649 w 8324850"/>
                <a:gd name="connsiteY2162" fmla="*/ 120491 h 1000125"/>
                <a:gd name="connsiteX2163" fmla="*/ 7469981 w 8324850"/>
                <a:gd name="connsiteY2163" fmla="*/ 137636 h 1000125"/>
                <a:gd name="connsiteX2164" fmla="*/ 7473792 w 8324850"/>
                <a:gd name="connsiteY2164" fmla="*/ 117634 h 1000125"/>
                <a:gd name="connsiteX2165" fmla="*/ 7476649 w 8324850"/>
                <a:gd name="connsiteY2165" fmla="*/ 120491 h 1000125"/>
                <a:gd name="connsiteX2166" fmla="*/ 7472839 w 8324850"/>
                <a:gd name="connsiteY2166" fmla="*/ 116681 h 1000125"/>
                <a:gd name="connsiteX2167" fmla="*/ 7469029 w 8324850"/>
                <a:gd name="connsiteY2167" fmla="*/ 136684 h 1000125"/>
                <a:gd name="connsiteX2168" fmla="*/ 7453789 w 8324850"/>
                <a:gd name="connsiteY2168" fmla="*/ 123349 h 1000125"/>
                <a:gd name="connsiteX2169" fmla="*/ 7472839 w 8324850"/>
                <a:gd name="connsiteY2169" fmla="*/ 116681 h 1000125"/>
                <a:gd name="connsiteX2170" fmla="*/ 7470934 w 8324850"/>
                <a:gd name="connsiteY2170" fmla="*/ 114776 h 1000125"/>
                <a:gd name="connsiteX2171" fmla="*/ 7452837 w 8324850"/>
                <a:gd name="connsiteY2171" fmla="*/ 121444 h 1000125"/>
                <a:gd name="connsiteX2172" fmla="*/ 7450931 w 8324850"/>
                <a:gd name="connsiteY2172" fmla="*/ 119539 h 1000125"/>
                <a:gd name="connsiteX2173" fmla="*/ 7455694 w 8324850"/>
                <a:gd name="connsiteY2173" fmla="*/ 101441 h 1000125"/>
                <a:gd name="connsiteX2174" fmla="*/ 7470934 w 8324850"/>
                <a:gd name="connsiteY2174" fmla="*/ 114776 h 1000125"/>
                <a:gd name="connsiteX2175" fmla="*/ 7453789 w 8324850"/>
                <a:gd name="connsiteY2175" fmla="*/ 100489 h 1000125"/>
                <a:gd name="connsiteX2176" fmla="*/ 7449026 w 8324850"/>
                <a:gd name="connsiteY2176" fmla="*/ 117634 h 1000125"/>
                <a:gd name="connsiteX2177" fmla="*/ 7450931 w 8324850"/>
                <a:gd name="connsiteY2177" fmla="*/ 98584 h 1000125"/>
                <a:gd name="connsiteX2178" fmla="*/ 7453789 w 8324850"/>
                <a:gd name="connsiteY2178" fmla="*/ 100489 h 1000125"/>
                <a:gd name="connsiteX2179" fmla="*/ 7448074 w 8324850"/>
                <a:gd name="connsiteY2179" fmla="*/ 117634 h 1000125"/>
                <a:gd name="connsiteX2180" fmla="*/ 7431881 w 8324850"/>
                <a:gd name="connsiteY2180" fmla="*/ 105251 h 1000125"/>
                <a:gd name="connsiteX2181" fmla="*/ 7449979 w 8324850"/>
                <a:gd name="connsiteY2181" fmla="*/ 96679 h 1000125"/>
                <a:gd name="connsiteX2182" fmla="*/ 7448074 w 8324850"/>
                <a:gd name="connsiteY2182" fmla="*/ 117634 h 1000125"/>
                <a:gd name="connsiteX2183" fmla="*/ 7447121 w 8324850"/>
                <a:gd name="connsiteY2183" fmla="*/ 95726 h 1000125"/>
                <a:gd name="connsiteX2184" fmla="*/ 7429976 w 8324850"/>
                <a:gd name="connsiteY2184" fmla="*/ 104299 h 1000125"/>
                <a:gd name="connsiteX2185" fmla="*/ 7427119 w 8324850"/>
                <a:gd name="connsiteY2185" fmla="*/ 102394 h 1000125"/>
                <a:gd name="connsiteX2186" fmla="*/ 7429976 w 8324850"/>
                <a:gd name="connsiteY2186" fmla="*/ 84296 h 1000125"/>
                <a:gd name="connsiteX2187" fmla="*/ 7447121 w 8324850"/>
                <a:gd name="connsiteY2187" fmla="*/ 95726 h 1000125"/>
                <a:gd name="connsiteX2188" fmla="*/ 7429024 w 8324850"/>
                <a:gd name="connsiteY2188" fmla="*/ 83344 h 1000125"/>
                <a:gd name="connsiteX2189" fmla="*/ 7426167 w 8324850"/>
                <a:gd name="connsiteY2189" fmla="*/ 100489 h 1000125"/>
                <a:gd name="connsiteX2190" fmla="*/ 7426167 w 8324850"/>
                <a:gd name="connsiteY2190" fmla="*/ 81439 h 1000125"/>
                <a:gd name="connsiteX2191" fmla="*/ 7429024 w 8324850"/>
                <a:gd name="connsiteY2191" fmla="*/ 83344 h 1000125"/>
                <a:gd name="connsiteX2192" fmla="*/ 7428071 w 8324850"/>
                <a:gd name="connsiteY2192" fmla="*/ 110966 h 1000125"/>
                <a:gd name="connsiteX2193" fmla="*/ 7289006 w 8324850"/>
                <a:gd name="connsiteY2193" fmla="*/ 302419 h 1000125"/>
                <a:gd name="connsiteX2194" fmla="*/ 7287101 w 8324850"/>
                <a:gd name="connsiteY2194" fmla="*/ 301466 h 1000125"/>
                <a:gd name="connsiteX2195" fmla="*/ 7405212 w 8324850"/>
                <a:gd name="connsiteY2195" fmla="*/ 96679 h 1000125"/>
                <a:gd name="connsiteX2196" fmla="*/ 7428071 w 8324850"/>
                <a:gd name="connsiteY2196" fmla="*/ 110966 h 1000125"/>
                <a:gd name="connsiteX2197" fmla="*/ 7424262 w 8324850"/>
                <a:gd name="connsiteY2197" fmla="*/ 79534 h 1000125"/>
                <a:gd name="connsiteX2198" fmla="*/ 7424262 w 8324850"/>
                <a:gd name="connsiteY2198" fmla="*/ 100489 h 1000125"/>
                <a:gd name="connsiteX2199" fmla="*/ 7407117 w 8324850"/>
                <a:gd name="connsiteY2199" fmla="*/ 90011 h 1000125"/>
                <a:gd name="connsiteX2200" fmla="*/ 7424262 w 8324850"/>
                <a:gd name="connsiteY2200" fmla="*/ 79534 h 1000125"/>
                <a:gd name="connsiteX2201" fmla="*/ 7404259 w 8324850"/>
                <a:gd name="connsiteY2201" fmla="*/ 69056 h 1000125"/>
                <a:gd name="connsiteX2202" fmla="*/ 7422356 w 8324850"/>
                <a:gd name="connsiteY2202" fmla="*/ 78581 h 1000125"/>
                <a:gd name="connsiteX2203" fmla="*/ 7406164 w 8324850"/>
                <a:gd name="connsiteY2203" fmla="*/ 89059 h 1000125"/>
                <a:gd name="connsiteX2204" fmla="*/ 7403306 w 8324850"/>
                <a:gd name="connsiteY2204" fmla="*/ 87154 h 1000125"/>
                <a:gd name="connsiteX2205" fmla="*/ 7404259 w 8324850"/>
                <a:gd name="connsiteY2205" fmla="*/ 69056 h 1000125"/>
                <a:gd name="connsiteX2206" fmla="*/ 7400449 w 8324850"/>
                <a:gd name="connsiteY2206" fmla="*/ 86201 h 1000125"/>
                <a:gd name="connsiteX2207" fmla="*/ 7382351 w 8324850"/>
                <a:gd name="connsiteY2207" fmla="*/ 77629 h 1000125"/>
                <a:gd name="connsiteX2208" fmla="*/ 7398544 w 8324850"/>
                <a:gd name="connsiteY2208" fmla="*/ 65246 h 1000125"/>
                <a:gd name="connsiteX2209" fmla="*/ 7400449 w 8324850"/>
                <a:gd name="connsiteY2209" fmla="*/ 86201 h 1000125"/>
                <a:gd name="connsiteX2210" fmla="*/ 7394734 w 8324850"/>
                <a:gd name="connsiteY2210" fmla="*/ 64294 h 1000125"/>
                <a:gd name="connsiteX2211" fmla="*/ 7379494 w 8324850"/>
                <a:gd name="connsiteY2211" fmla="*/ 76676 h 1000125"/>
                <a:gd name="connsiteX2212" fmla="*/ 7376637 w 8324850"/>
                <a:gd name="connsiteY2212" fmla="*/ 75724 h 1000125"/>
                <a:gd name="connsiteX2213" fmla="*/ 7375684 w 8324850"/>
                <a:gd name="connsiteY2213" fmla="*/ 56674 h 1000125"/>
                <a:gd name="connsiteX2214" fmla="*/ 7394734 w 8324850"/>
                <a:gd name="connsiteY2214" fmla="*/ 64294 h 1000125"/>
                <a:gd name="connsiteX2215" fmla="*/ 7376637 w 8324850"/>
                <a:gd name="connsiteY2215" fmla="*/ 82391 h 1000125"/>
                <a:gd name="connsiteX2216" fmla="*/ 7280434 w 8324850"/>
                <a:gd name="connsiteY2216" fmla="*/ 298609 h 1000125"/>
                <a:gd name="connsiteX2217" fmla="*/ 7278529 w 8324850"/>
                <a:gd name="connsiteY2217" fmla="*/ 297656 h 1000125"/>
                <a:gd name="connsiteX2218" fmla="*/ 7351871 w 8324850"/>
                <a:gd name="connsiteY2218" fmla="*/ 72866 h 1000125"/>
                <a:gd name="connsiteX2219" fmla="*/ 7376637 w 8324850"/>
                <a:gd name="connsiteY2219" fmla="*/ 82391 h 1000125"/>
                <a:gd name="connsiteX2220" fmla="*/ 7369969 w 8324850"/>
                <a:gd name="connsiteY2220" fmla="*/ 53816 h 1000125"/>
                <a:gd name="connsiteX2221" fmla="*/ 7373779 w 8324850"/>
                <a:gd name="connsiteY2221" fmla="*/ 74771 h 1000125"/>
                <a:gd name="connsiteX2222" fmla="*/ 7354729 w 8324850"/>
                <a:gd name="connsiteY2222" fmla="*/ 68104 h 1000125"/>
                <a:gd name="connsiteX2223" fmla="*/ 7369969 w 8324850"/>
                <a:gd name="connsiteY2223" fmla="*/ 53816 h 1000125"/>
                <a:gd name="connsiteX2224" fmla="*/ 7366159 w 8324850"/>
                <a:gd name="connsiteY2224" fmla="*/ 52864 h 1000125"/>
                <a:gd name="connsiteX2225" fmla="*/ 7352824 w 8324850"/>
                <a:gd name="connsiteY2225" fmla="*/ 67151 h 1000125"/>
                <a:gd name="connsiteX2226" fmla="*/ 7349967 w 8324850"/>
                <a:gd name="connsiteY2226" fmla="*/ 66199 h 1000125"/>
                <a:gd name="connsiteX2227" fmla="*/ 7347109 w 8324850"/>
                <a:gd name="connsiteY2227" fmla="*/ 47149 h 1000125"/>
                <a:gd name="connsiteX2228" fmla="*/ 7366159 w 8324850"/>
                <a:gd name="connsiteY2228" fmla="*/ 52864 h 1000125"/>
                <a:gd name="connsiteX2229" fmla="*/ 7347109 w 8324850"/>
                <a:gd name="connsiteY2229" fmla="*/ 65246 h 1000125"/>
                <a:gd name="connsiteX2230" fmla="*/ 7327106 w 8324850"/>
                <a:gd name="connsiteY2230" fmla="*/ 60484 h 1000125"/>
                <a:gd name="connsiteX2231" fmla="*/ 7341394 w 8324850"/>
                <a:gd name="connsiteY2231" fmla="*/ 45244 h 1000125"/>
                <a:gd name="connsiteX2232" fmla="*/ 7347109 w 8324850"/>
                <a:gd name="connsiteY2232" fmla="*/ 65246 h 1000125"/>
                <a:gd name="connsiteX2233" fmla="*/ 7336631 w 8324850"/>
                <a:gd name="connsiteY2233" fmla="*/ 44291 h 1000125"/>
                <a:gd name="connsiteX2234" fmla="*/ 7324249 w 8324850"/>
                <a:gd name="connsiteY2234" fmla="*/ 59531 h 1000125"/>
                <a:gd name="connsiteX2235" fmla="*/ 7321392 w 8324850"/>
                <a:gd name="connsiteY2235" fmla="*/ 58579 h 1000125"/>
                <a:gd name="connsiteX2236" fmla="*/ 7316629 w 8324850"/>
                <a:gd name="connsiteY2236" fmla="*/ 39529 h 1000125"/>
                <a:gd name="connsiteX2237" fmla="*/ 7336631 w 8324850"/>
                <a:gd name="connsiteY2237" fmla="*/ 44291 h 1000125"/>
                <a:gd name="connsiteX2238" fmla="*/ 7310914 w 8324850"/>
                <a:gd name="connsiteY2238" fmla="*/ 38576 h 1000125"/>
                <a:gd name="connsiteX2239" fmla="*/ 7318534 w 8324850"/>
                <a:gd name="connsiteY2239" fmla="*/ 57626 h 1000125"/>
                <a:gd name="connsiteX2240" fmla="*/ 7298531 w 8324850"/>
                <a:gd name="connsiteY2240" fmla="*/ 54769 h 1000125"/>
                <a:gd name="connsiteX2241" fmla="*/ 7310914 w 8324850"/>
                <a:gd name="connsiteY2241" fmla="*/ 38576 h 1000125"/>
                <a:gd name="connsiteX2242" fmla="*/ 7307104 w 8324850"/>
                <a:gd name="connsiteY2242" fmla="*/ 38576 h 1000125"/>
                <a:gd name="connsiteX2243" fmla="*/ 7296626 w 8324850"/>
                <a:gd name="connsiteY2243" fmla="*/ 54769 h 1000125"/>
                <a:gd name="connsiteX2244" fmla="*/ 7293769 w 8324850"/>
                <a:gd name="connsiteY2244" fmla="*/ 54769 h 1000125"/>
                <a:gd name="connsiteX2245" fmla="*/ 7287101 w 8324850"/>
                <a:gd name="connsiteY2245" fmla="*/ 36671 h 1000125"/>
                <a:gd name="connsiteX2246" fmla="*/ 7307104 w 8324850"/>
                <a:gd name="connsiteY2246" fmla="*/ 38576 h 1000125"/>
                <a:gd name="connsiteX2247" fmla="*/ 7289959 w 8324850"/>
                <a:gd name="connsiteY2247" fmla="*/ 54769 h 1000125"/>
                <a:gd name="connsiteX2248" fmla="*/ 7269004 w 8324850"/>
                <a:gd name="connsiteY2248" fmla="*/ 53816 h 1000125"/>
                <a:gd name="connsiteX2249" fmla="*/ 7280434 w 8324850"/>
                <a:gd name="connsiteY2249" fmla="*/ 36671 h 1000125"/>
                <a:gd name="connsiteX2250" fmla="*/ 7289959 w 8324850"/>
                <a:gd name="connsiteY2250" fmla="*/ 54769 h 1000125"/>
                <a:gd name="connsiteX2251" fmla="*/ 7275671 w 8324850"/>
                <a:gd name="connsiteY2251" fmla="*/ 35719 h 1000125"/>
                <a:gd name="connsiteX2252" fmla="*/ 7267099 w 8324850"/>
                <a:gd name="connsiteY2252" fmla="*/ 52864 h 1000125"/>
                <a:gd name="connsiteX2253" fmla="*/ 7266146 w 8324850"/>
                <a:gd name="connsiteY2253" fmla="*/ 52864 h 1000125"/>
                <a:gd name="connsiteX2254" fmla="*/ 7264242 w 8324850"/>
                <a:gd name="connsiteY2254" fmla="*/ 52864 h 1000125"/>
                <a:gd name="connsiteX2255" fmla="*/ 7255669 w 8324850"/>
                <a:gd name="connsiteY2255" fmla="*/ 35719 h 1000125"/>
                <a:gd name="connsiteX2256" fmla="*/ 7275671 w 8324850"/>
                <a:gd name="connsiteY2256" fmla="*/ 35719 h 1000125"/>
                <a:gd name="connsiteX2257" fmla="*/ 7250906 w 8324850"/>
                <a:gd name="connsiteY2257" fmla="*/ 35719 h 1000125"/>
                <a:gd name="connsiteX2258" fmla="*/ 7262337 w 8324850"/>
                <a:gd name="connsiteY2258" fmla="*/ 52864 h 1000125"/>
                <a:gd name="connsiteX2259" fmla="*/ 7241381 w 8324850"/>
                <a:gd name="connsiteY2259" fmla="*/ 53816 h 1000125"/>
                <a:gd name="connsiteX2260" fmla="*/ 7250906 w 8324850"/>
                <a:gd name="connsiteY2260" fmla="*/ 35719 h 1000125"/>
                <a:gd name="connsiteX2261" fmla="*/ 7245192 w 8324850"/>
                <a:gd name="connsiteY2261" fmla="*/ 36671 h 1000125"/>
                <a:gd name="connsiteX2262" fmla="*/ 7238524 w 8324850"/>
                <a:gd name="connsiteY2262" fmla="*/ 54769 h 1000125"/>
                <a:gd name="connsiteX2263" fmla="*/ 7235667 w 8324850"/>
                <a:gd name="connsiteY2263" fmla="*/ 54769 h 1000125"/>
                <a:gd name="connsiteX2264" fmla="*/ 7225189 w 8324850"/>
                <a:gd name="connsiteY2264" fmla="*/ 38576 h 1000125"/>
                <a:gd name="connsiteX2265" fmla="*/ 7245192 w 8324850"/>
                <a:gd name="connsiteY2265" fmla="*/ 36671 h 1000125"/>
                <a:gd name="connsiteX2266" fmla="*/ 7220426 w 8324850"/>
                <a:gd name="connsiteY2266" fmla="*/ 39529 h 1000125"/>
                <a:gd name="connsiteX2267" fmla="*/ 7232809 w 8324850"/>
                <a:gd name="connsiteY2267" fmla="*/ 55721 h 1000125"/>
                <a:gd name="connsiteX2268" fmla="*/ 7212806 w 8324850"/>
                <a:gd name="connsiteY2268" fmla="*/ 58579 h 1000125"/>
                <a:gd name="connsiteX2269" fmla="*/ 7220426 w 8324850"/>
                <a:gd name="connsiteY2269" fmla="*/ 39529 h 1000125"/>
                <a:gd name="connsiteX2270" fmla="*/ 7214712 w 8324850"/>
                <a:gd name="connsiteY2270" fmla="*/ 40481 h 1000125"/>
                <a:gd name="connsiteX2271" fmla="*/ 7209949 w 8324850"/>
                <a:gd name="connsiteY2271" fmla="*/ 58579 h 1000125"/>
                <a:gd name="connsiteX2272" fmla="*/ 7207092 w 8324850"/>
                <a:gd name="connsiteY2272" fmla="*/ 59531 h 1000125"/>
                <a:gd name="connsiteX2273" fmla="*/ 7194709 w 8324850"/>
                <a:gd name="connsiteY2273" fmla="*/ 44291 h 1000125"/>
                <a:gd name="connsiteX2274" fmla="*/ 7214712 w 8324850"/>
                <a:gd name="connsiteY2274" fmla="*/ 40481 h 1000125"/>
                <a:gd name="connsiteX2275" fmla="*/ 7190899 w 8324850"/>
                <a:gd name="connsiteY2275" fmla="*/ 45244 h 1000125"/>
                <a:gd name="connsiteX2276" fmla="*/ 7204234 w 8324850"/>
                <a:gd name="connsiteY2276" fmla="*/ 60484 h 1000125"/>
                <a:gd name="connsiteX2277" fmla="*/ 7184231 w 8324850"/>
                <a:gd name="connsiteY2277" fmla="*/ 65246 h 1000125"/>
                <a:gd name="connsiteX2278" fmla="*/ 7190899 w 8324850"/>
                <a:gd name="connsiteY2278" fmla="*/ 45244 h 1000125"/>
                <a:gd name="connsiteX2279" fmla="*/ 7185184 w 8324850"/>
                <a:gd name="connsiteY2279" fmla="*/ 47149 h 1000125"/>
                <a:gd name="connsiteX2280" fmla="*/ 7182326 w 8324850"/>
                <a:gd name="connsiteY2280" fmla="*/ 66199 h 1000125"/>
                <a:gd name="connsiteX2281" fmla="*/ 7179469 w 8324850"/>
                <a:gd name="connsiteY2281" fmla="*/ 67151 h 1000125"/>
                <a:gd name="connsiteX2282" fmla="*/ 7166134 w 8324850"/>
                <a:gd name="connsiteY2282" fmla="*/ 53816 h 1000125"/>
                <a:gd name="connsiteX2283" fmla="*/ 7185184 w 8324850"/>
                <a:gd name="connsiteY2283" fmla="*/ 47149 h 1000125"/>
                <a:gd name="connsiteX2284" fmla="*/ 7161371 w 8324850"/>
                <a:gd name="connsiteY2284" fmla="*/ 54769 h 1000125"/>
                <a:gd name="connsiteX2285" fmla="*/ 7176612 w 8324850"/>
                <a:gd name="connsiteY2285" fmla="*/ 68104 h 1000125"/>
                <a:gd name="connsiteX2286" fmla="*/ 7157562 w 8324850"/>
                <a:gd name="connsiteY2286" fmla="*/ 74771 h 1000125"/>
                <a:gd name="connsiteX2287" fmla="*/ 7161371 w 8324850"/>
                <a:gd name="connsiteY2287" fmla="*/ 54769 h 1000125"/>
                <a:gd name="connsiteX2288" fmla="*/ 7178517 w 8324850"/>
                <a:gd name="connsiteY2288" fmla="*/ 73819 h 1000125"/>
                <a:gd name="connsiteX2289" fmla="*/ 7250906 w 8324850"/>
                <a:gd name="connsiteY2289" fmla="*/ 297656 h 1000125"/>
                <a:gd name="connsiteX2290" fmla="*/ 7249001 w 8324850"/>
                <a:gd name="connsiteY2290" fmla="*/ 298609 h 1000125"/>
                <a:gd name="connsiteX2291" fmla="*/ 7153751 w 8324850"/>
                <a:gd name="connsiteY2291" fmla="*/ 83344 h 1000125"/>
                <a:gd name="connsiteX2292" fmla="*/ 7178517 w 8324850"/>
                <a:gd name="connsiteY2292" fmla="*/ 73819 h 1000125"/>
                <a:gd name="connsiteX2293" fmla="*/ 7155656 w 8324850"/>
                <a:gd name="connsiteY2293" fmla="*/ 56674 h 1000125"/>
                <a:gd name="connsiteX2294" fmla="*/ 7154704 w 8324850"/>
                <a:gd name="connsiteY2294" fmla="*/ 75724 h 1000125"/>
                <a:gd name="connsiteX2295" fmla="*/ 7151846 w 8324850"/>
                <a:gd name="connsiteY2295" fmla="*/ 76676 h 1000125"/>
                <a:gd name="connsiteX2296" fmla="*/ 7137559 w 8324850"/>
                <a:gd name="connsiteY2296" fmla="*/ 64294 h 1000125"/>
                <a:gd name="connsiteX2297" fmla="*/ 7155656 w 8324850"/>
                <a:gd name="connsiteY2297" fmla="*/ 56674 h 1000125"/>
                <a:gd name="connsiteX2298" fmla="*/ 7133749 w 8324850"/>
                <a:gd name="connsiteY2298" fmla="*/ 66199 h 1000125"/>
                <a:gd name="connsiteX2299" fmla="*/ 7149942 w 8324850"/>
                <a:gd name="connsiteY2299" fmla="*/ 77629 h 1000125"/>
                <a:gd name="connsiteX2300" fmla="*/ 7131844 w 8324850"/>
                <a:gd name="connsiteY2300" fmla="*/ 86201 h 1000125"/>
                <a:gd name="connsiteX2301" fmla="*/ 7133749 w 8324850"/>
                <a:gd name="connsiteY2301" fmla="*/ 66199 h 1000125"/>
                <a:gd name="connsiteX2302" fmla="*/ 7128034 w 8324850"/>
                <a:gd name="connsiteY2302" fmla="*/ 70009 h 1000125"/>
                <a:gd name="connsiteX2303" fmla="*/ 7128987 w 8324850"/>
                <a:gd name="connsiteY2303" fmla="*/ 88106 h 1000125"/>
                <a:gd name="connsiteX2304" fmla="*/ 7126129 w 8324850"/>
                <a:gd name="connsiteY2304" fmla="*/ 90011 h 1000125"/>
                <a:gd name="connsiteX2305" fmla="*/ 7109937 w 8324850"/>
                <a:gd name="connsiteY2305" fmla="*/ 79534 h 1000125"/>
                <a:gd name="connsiteX2306" fmla="*/ 7128034 w 8324850"/>
                <a:gd name="connsiteY2306" fmla="*/ 70009 h 1000125"/>
                <a:gd name="connsiteX2307" fmla="*/ 7107079 w 8324850"/>
                <a:gd name="connsiteY2307" fmla="*/ 81439 h 1000125"/>
                <a:gd name="connsiteX2308" fmla="*/ 7124224 w 8324850"/>
                <a:gd name="connsiteY2308" fmla="*/ 90964 h 1000125"/>
                <a:gd name="connsiteX2309" fmla="*/ 7107079 w 8324850"/>
                <a:gd name="connsiteY2309" fmla="*/ 101441 h 1000125"/>
                <a:gd name="connsiteX2310" fmla="*/ 7107079 w 8324850"/>
                <a:gd name="connsiteY2310" fmla="*/ 81439 h 1000125"/>
                <a:gd name="connsiteX2311" fmla="*/ 7106126 w 8324850"/>
                <a:gd name="connsiteY2311" fmla="*/ 82391 h 1000125"/>
                <a:gd name="connsiteX2312" fmla="*/ 7106126 w 8324850"/>
                <a:gd name="connsiteY2312" fmla="*/ 101441 h 1000125"/>
                <a:gd name="connsiteX2313" fmla="*/ 7103269 w 8324850"/>
                <a:gd name="connsiteY2313" fmla="*/ 84296 h 1000125"/>
                <a:gd name="connsiteX2314" fmla="*/ 7106126 w 8324850"/>
                <a:gd name="connsiteY2314" fmla="*/ 82391 h 1000125"/>
                <a:gd name="connsiteX2315" fmla="*/ 7101364 w 8324850"/>
                <a:gd name="connsiteY2315" fmla="*/ 85249 h 1000125"/>
                <a:gd name="connsiteX2316" fmla="*/ 7104221 w 8324850"/>
                <a:gd name="connsiteY2316" fmla="*/ 103346 h 1000125"/>
                <a:gd name="connsiteX2317" fmla="*/ 7101364 w 8324850"/>
                <a:gd name="connsiteY2317" fmla="*/ 105251 h 1000125"/>
                <a:gd name="connsiteX2318" fmla="*/ 7085171 w 8324850"/>
                <a:gd name="connsiteY2318" fmla="*/ 96679 h 1000125"/>
                <a:gd name="connsiteX2319" fmla="*/ 7101364 w 8324850"/>
                <a:gd name="connsiteY2319" fmla="*/ 85249 h 1000125"/>
                <a:gd name="connsiteX2320" fmla="*/ 7100412 w 8324850"/>
                <a:gd name="connsiteY2320" fmla="*/ 106204 h 1000125"/>
                <a:gd name="connsiteX2321" fmla="*/ 7084219 w 8324850"/>
                <a:gd name="connsiteY2321" fmla="*/ 117634 h 1000125"/>
                <a:gd name="connsiteX2322" fmla="*/ 7082314 w 8324850"/>
                <a:gd name="connsiteY2322" fmla="*/ 97631 h 1000125"/>
                <a:gd name="connsiteX2323" fmla="*/ 7100412 w 8324850"/>
                <a:gd name="connsiteY2323" fmla="*/ 106204 h 1000125"/>
                <a:gd name="connsiteX2324" fmla="*/ 7081362 w 8324850"/>
                <a:gd name="connsiteY2324" fmla="*/ 99536 h 1000125"/>
                <a:gd name="connsiteX2325" fmla="*/ 7083267 w 8324850"/>
                <a:gd name="connsiteY2325" fmla="*/ 118586 h 1000125"/>
                <a:gd name="connsiteX2326" fmla="*/ 7078504 w 8324850"/>
                <a:gd name="connsiteY2326" fmla="*/ 101441 h 1000125"/>
                <a:gd name="connsiteX2327" fmla="*/ 7081362 w 8324850"/>
                <a:gd name="connsiteY2327" fmla="*/ 99536 h 1000125"/>
                <a:gd name="connsiteX2328" fmla="*/ 7077551 w 8324850"/>
                <a:gd name="connsiteY2328" fmla="*/ 102394 h 1000125"/>
                <a:gd name="connsiteX2329" fmla="*/ 7082314 w 8324850"/>
                <a:gd name="connsiteY2329" fmla="*/ 119539 h 1000125"/>
                <a:gd name="connsiteX2330" fmla="*/ 7079456 w 8324850"/>
                <a:gd name="connsiteY2330" fmla="*/ 121444 h 1000125"/>
                <a:gd name="connsiteX2331" fmla="*/ 7062312 w 8324850"/>
                <a:gd name="connsiteY2331" fmla="*/ 114776 h 1000125"/>
                <a:gd name="connsiteX2332" fmla="*/ 7077551 w 8324850"/>
                <a:gd name="connsiteY2332" fmla="*/ 102394 h 1000125"/>
                <a:gd name="connsiteX2333" fmla="*/ 7077551 w 8324850"/>
                <a:gd name="connsiteY2333" fmla="*/ 124301 h 1000125"/>
                <a:gd name="connsiteX2334" fmla="*/ 7063264 w 8324850"/>
                <a:gd name="connsiteY2334" fmla="*/ 137636 h 1000125"/>
                <a:gd name="connsiteX2335" fmla="*/ 7060406 w 8324850"/>
                <a:gd name="connsiteY2335" fmla="*/ 118586 h 1000125"/>
                <a:gd name="connsiteX2336" fmla="*/ 7077551 w 8324850"/>
                <a:gd name="connsiteY2336" fmla="*/ 124301 h 1000125"/>
                <a:gd name="connsiteX2337" fmla="*/ 7058501 w 8324850"/>
                <a:gd name="connsiteY2337" fmla="*/ 118586 h 1000125"/>
                <a:gd name="connsiteX2338" fmla="*/ 7062312 w 8324850"/>
                <a:gd name="connsiteY2338" fmla="*/ 137636 h 1000125"/>
                <a:gd name="connsiteX2339" fmla="*/ 7062312 w 8324850"/>
                <a:gd name="connsiteY2339" fmla="*/ 137636 h 1000125"/>
                <a:gd name="connsiteX2340" fmla="*/ 7055644 w 8324850"/>
                <a:gd name="connsiteY2340" fmla="*/ 121444 h 1000125"/>
                <a:gd name="connsiteX2341" fmla="*/ 7058501 w 8324850"/>
                <a:gd name="connsiteY2341" fmla="*/ 118586 h 1000125"/>
                <a:gd name="connsiteX2342" fmla="*/ 7054692 w 8324850"/>
                <a:gd name="connsiteY2342" fmla="*/ 123349 h 1000125"/>
                <a:gd name="connsiteX2343" fmla="*/ 7060406 w 8324850"/>
                <a:gd name="connsiteY2343" fmla="*/ 139541 h 1000125"/>
                <a:gd name="connsiteX2344" fmla="*/ 7058501 w 8324850"/>
                <a:gd name="connsiteY2344" fmla="*/ 142399 h 1000125"/>
                <a:gd name="connsiteX2345" fmla="*/ 7041356 w 8324850"/>
                <a:gd name="connsiteY2345" fmla="*/ 137636 h 1000125"/>
                <a:gd name="connsiteX2346" fmla="*/ 7054692 w 8324850"/>
                <a:gd name="connsiteY2346" fmla="*/ 123349 h 1000125"/>
                <a:gd name="connsiteX2347" fmla="*/ 7056596 w 8324850"/>
                <a:gd name="connsiteY2347" fmla="*/ 143351 h 1000125"/>
                <a:gd name="connsiteX2348" fmla="*/ 7043262 w 8324850"/>
                <a:gd name="connsiteY2348" fmla="*/ 157639 h 1000125"/>
                <a:gd name="connsiteX2349" fmla="*/ 7038499 w 8324850"/>
                <a:gd name="connsiteY2349" fmla="*/ 138589 h 1000125"/>
                <a:gd name="connsiteX2350" fmla="*/ 7056596 w 8324850"/>
                <a:gd name="connsiteY2350" fmla="*/ 143351 h 1000125"/>
                <a:gd name="connsiteX2351" fmla="*/ 7037546 w 8324850"/>
                <a:gd name="connsiteY2351" fmla="*/ 140494 h 1000125"/>
                <a:gd name="connsiteX2352" fmla="*/ 7042309 w 8324850"/>
                <a:gd name="connsiteY2352" fmla="*/ 159544 h 1000125"/>
                <a:gd name="connsiteX2353" fmla="*/ 7042309 w 8324850"/>
                <a:gd name="connsiteY2353" fmla="*/ 159544 h 1000125"/>
                <a:gd name="connsiteX2354" fmla="*/ 7034689 w 8324850"/>
                <a:gd name="connsiteY2354" fmla="*/ 144304 h 1000125"/>
                <a:gd name="connsiteX2355" fmla="*/ 7037546 w 8324850"/>
                <a:gd name="connsiteY2355" fmla="*/ 140494 h 1000125"/>
                <a:gd name="connsiteX2356" fmla="*/ 7033737 w 8324850"/>
                <a:gd name="connsiteY2356" fmla="*/ 145256 h 1000125"/>
                <a:gd name="connsiteX2357" fmla="*/ 7041356 w 8324850"/>
                <a:gd name="connsiteY2357" fmla="*/ 160496 h 1000125"/>
                <a:gd name="connsiteX2358" fmla="*/ 7039451 w 8324850"/>
                <a:gd name="connsiteY2358" fmla="*/ 163354 h 1000125"/>
                <a:gd name="connsiteX2359" fmla="*/ 7022306 w 8324850"/>
                <a:gd name="connsiteY2359" fmla="*/ 160496 h 1000125"/>
                <a:gd name="connsiteX2360" fmla="*/ 7033737 w 8324850"/>
                <a:gd name="connsiteY2360" fmla="*/ 145256 h 1000125"/>
                <a:gd name="connsiteX2361" fmla="*/ 7038499 w 8324850"/>
                <a:gd name="connsiteY2361" fmla="*/ 165259 h 1000125"/>
                <a:gd name="connsiteX2362" fmla="*/ 7027069 w 8324850"/>
                <a:gd name="connsiteY2362" fmla="*/ 180499 h 1000125"/>
                <a:gd name="connsiteX2363" fmla="*/ 7020401 w 8324850"/>
                <a:gd name="connsiteY2363" fmla="*/ 162401 h 1000125"/>
                <a:gd name="connsiteX2364" fmla="*/ 7038499 w 8324850"/>
                <a:gd name="connsiteY2364" fmla="*/ 165259 h 1000125"/>
                <a:gd name="connsiteX2365" fmla="*/ 7019449 w 8324850"/>
                <a:gd name="connsiteY2365" fmla="*/ 164306 h 1000125"/>
                <a:gd name="connsiteX2366" fmla="*/ 7026117 w 8324850"/>
                <a:gd name="connsiteY2366" fmla="*/ 182404 h 1000125"/>
                <a:gd name="connsiteX2367" fmla="*/ 7026117 w 8324850"/>
                <a:gd name="connsiteY2367" fmla="*/ 182404 h 1000125"/>
                <a:gd name="connsiteX2368" fmla="*/ 7017544 w 8324850"/>
                <a:gd name="connsiteY2368" fmla="*/ 168116 h 1000125"/>
                <a:gd name="connsiteX2369" fmla="*/ 7019449 w 8324850"/>
                <a:gd name="connsiteY2369" fmla="*/ 164306 h 1000125"/>
                <a:gd name="connsiteX2370" fmla="*/ 7015639 w 8324850"/>
                <a:gd name="connsiteY2370" fmla="*/ 170021 h 1000125"/>
                <a:gd name="connsiteX2371" fmla="*/ 7024212 w 8324850"/>
                <a:gd name="connsiteY2371" fmla="*/ 184309 h 1000125"/>
                <a:gd name="connsiteX2372" fmla="*/ 7022306 w 8324850"/>
                <a:gd name="connsiteY2372" fmla="*/ 187166 h 1000125"/>
                <a:gd name="connsiteX2373" fmla="*/ 7005162 w 8324850"/>
                <a:gd name="connsiteY2373" fmla="*/ 186214 h 1000125"/>
                <a:gd name="connsiteX2374" fmla="*/ 7015639 w 8324850"/>
                <a:gd name="connsiteY2374" fmla="*/ 170021 h 1000125"/>
                <a:gd name="connsiteX2375" fmla="*/ 7022306 w 8324850"/>
                <a:gd name="connsiteY2375" fmla="*/ 189071 h 1000125"/>
                <a:gd name="connsiteX2376" fmla="*/ 7012781 w 8324850"/>
                <a:gd name="connsiteY2376" fmla="*/ 205264 h 1000125"/>
                <a:gd name="connsiteX2377" fmla="*/ 7004209 w 8324850"/>
                <a:gd name="connsiteY2377" fmla="*/ 188119 h 1000125"/>
                <a:gd name="connsiteX2378" fmla="*/ 7022306 w 8324850"/>
                <a:gd name="connsiteY2378" fmla="*/ 189071 h 1000125"/>
                <a:gd name="connsiteX2379" fmla="*/ 7003256 w 8324850"/>
                <a:gd name="connsiteY2379" fmla="*/ 189071 h 1000125"/>
                <a:gd name="connsiteX2380" fmla="*/ 7011829 w 8324850"/>
                <a:gd name="connsiteY2380" fmla="*/ 206216 h 1000125"/>
                <a:gd name="connsiteX2381" fmla="*/ 7011829 w 8324850"/>
                <a:gd name="connsiteY2381" fmla="*/ 206216 h 1000125"/>
                <a:gd name="connsiteX2382" fmla="*/ 7001351 w 8324850"/>
                <a:gd name="connsiteY2382" fmla="*/ 192881 h 1000125"/>
                <a:gd name="connsiteX2383" fmla="*/ 7003256 w 8324850"/>
                <a:gd name="connsiteY2383" fmla="*/ 189071 h 1000125"/>
                <a:gd name="connsiteX2384" fmla="*/ 7000399 w 8324850"/>
                <a:gd name="connsiteY2384" fmla="*/ 195739 h 1000125"/>
                <a:gd name="connsiteX2385" fmla="*/ 7010876 w 8324850"/>
                <a:gd name="connsiteY2385" fmla="*/ 209074 h 1000125"/>
                <a:gd name="connsiteX2386" fmla="*/ 7008971 w 8324850"/>
                <a:gd name="connsiteY2386" fmla="*/ 211931 h 1000125"/>
                <a:gd name="connsiteX2387" fmla="*/ 6991826 w 8324850"/>
                <a:gd name="connsiteY2387" fmla="*/ 211931 h 1000125"/>
                <a:gd name="connsiteX2388" fmla="*/ 7000399 w 8324850"/>
                <a:gd name="connsiteY2388" fmla="*/ 195739 h 1000125"/>
                <a:gd name="connsiteX2389" fmla="*/ 7008019 w 8324850"/>
                <a:gd name="connsiteY2389" fmla="*/ 213836 h 1000125"/>
                <a:gd name="connsiteX2390" fmla="*/ 7000399 w 8324850"/>
                <a:gd name="connsiteY2390" fmla="*/ 230981 h 1000125"/>
                <a:gd name="connsiteX2391" fmla="*/ 6990874 w 8324850"/>
                <a:gd name="connsiteY2391" fmla="*/ 214789 h 1000125"/>
                <a:gd name="connsiteX2392" fmla="*/ 7008019 w 8324850"/>
                <a:gd name="connsiteY2392" fmla="*/ 213836 h 1000125"/>
                <a:gd name="connsiteX2393" fmla="*/ 6989921 w 8324850"/>
                <a:gd name="connsiteY2393" fmla="*/ 215741 h 1000125"/>
                <a:gd name="connsiteX2394" fmla="*/ 6999446 w 8324850"/>
                <a:gd name="connsiteY2394" fmla="*/ 231934 h 1000125"/>
                <a:gd name="connsiteX2395" fmla="*/ 6999446 w 8324850"/>
                <a:gd name="connsiteY2395" fmla="*/ 232886 h 1000125"/>
                <a:gd name="connsiteX2396" fmla="*/ 6988017 w 8324850"/>
                <a:gd name="connsiteY2396" fmla="*/ 221456 h 1000125"/>
                <a:gd name="connsiteX2397" fmla="*/ 6989921 w 8324850"/>
                <a:gd name="connsiteY2397" fmla="*/ 215741 h 1000125"/>
                <a:gd name="connsiteX2398" fmla="*/ 6988017 w 8324850"/>
                <a:gd name="connsiteY2398" fmla="*/ 222409 h 1000125"/>
                <a:gd name="connsiteX2399" fmla="*/ 6999446 w 8324850"/>
                <a:gd name="connsiteY2399" fmla="*/ 233839 h 1000125"/>
                <a:gd name="connsiteX2400" fmla="*/ 6998494 w 8324850"/>
                <a:gd name="connsiteY2400" fmla="*/ 237649 h 1000125"/>
                <a:gd name="connsiteX2401" fmla="*/ 6981349 w 8324850"/>
                <a:gd name="connsiteY2401" fmla="*/ 239554 h 1000125"/>
                <a:gd name="connsiteX2402" fmla="*/ 6988017 w 8324850"/>
                <a:gd name="connsiteY2402" fmla="*/ 222409 h 1000125"/>
                <a:gd name="connsiteX2403" fmla="*/ 6997542 w 8324850"/>
                <a:gd name="connsiteY2403" fmla="*/ 239554 h 1000125"/>
                <a:gd name="connsiteX2404" fmla="*/ 6991826 w 8324850"/>
                <a:gd name="connsiteY2404" fmla="*/ 256699 h 1000125"/>
                <a:gd name="connsiteX2405" fmla="*/ 6981349 w 8324850"/>
                <a:gd name="connsiteY2405" fmla="*/ 241459 h 1000125"/>
                <a:gd name="connsiteX2406" fmla="*/ 6997542 w 8324850"/>
                <a:gd name="connsiteY2406" fmla="*/ 239554 h 1000125"/>
                <a:gd name="connsiteX2407" fmla="*/ 6990874 w 8324850"/>
                <a:gd name="connsiteY2407" fmla="*/ 258604 h 1000125"/>
                <a:gd name="connsiteX2408" fmla="*/ 6990874 w 8324850"/>
                <a:gd name="connsiteY2408" fmla="*/ 258604 h 1000125"/>
                <a:gd name="connsiteX2409" fmla="*/ 6978492 w 8324850"/>
                <a:gd name="connsiteY2409" fmla="*/ 249079 h 1000125"/>
                <a:gd name="connsiteX2410" fmla="*/ 6980396 w 8324850"/>
                <a:gd name="connsiteY2410" fmla="*/ 244316 h 1000125"/>
                <a:gd name="connsiteX2411" fmla="*/ 6990874 w 8324850"/>
                <a:gd name="connsiteY2411" fmla="*/ 258604 h 1000125"/>
                <a:gd name="connsiteX2412" fmla="*/ 6972776 w 8324850"/>
                <a:gd name="connsiteY2412" fmla="*/ 235744 h 1000125"/>
                <a:gd name="connsiteX2413" fmla="*/ 6978492 w 8324850"/>
                <a:gd name="connsiteY2413" fmla="*/ 228124 h 1000125"/>
                <a:gd name="connsiteX2414" fmla="*/ 6977539 w 8324850"/>
                <a:gd name="connsiteY2414" fmla="*/ 237649 h 1000125"/>
                <a:gd name="connsiteX2415" fmla="*/ 6976587 w 8324850"/>
                <a:gd name="connsiteY2415" fmla="*/ 239554 h 1000125"/>
                <a:gd name="connsiteX2416" fmla="*/ 6970871 w 8324850"/>
                <a:gd name="connsiteY2416" fmla="*/ 239554 h 1000125"/>
                <a:gd name="connsiteX2417" fmla="*/ 6972776 w 8324850"/>
                <a:gd name="connsiteY2417" fmla="*/ 235744 h 1000125"/>
                <a:gd name="connsiteX2418" fmla="*/ 6971824 w 8324850"/>
                <a:gd name="connsiteY2418" fmla="*/ 271939 h 1000125"/>
                <a:gd name="connsiteX2419" fmla="*/ 6984206 w 8324850"/>
                <a:gd name="connsiteY2419" fmla="*/ 285274 h 1000125"/>
                <a:gd name="connsiteX2420" fmla="*/ 6984206 w 8324850"/>
                <a:gd name="connsiteY2420" fmla="*/ 286226 h 1000125"/>
                <a:gd name="connsiteX2421" fmla="*/ 6970871 w 8324850"/>
                <a:gd name="connsiteY2421" fmla="*/ 277654 h 1000125"/>
                <a:gd name="connsiteX2422" fmla="*/ 6971824 w 8324850"/>
                <a:gd name="connsiteY2422" fmla="*/ 271939 h 1000125"/>
                <a:gd name="connsiteX2423" fmla="*/ 6970871 w 8324850"/>
                <a:gd name="connsiteY2423" fmla="*/ 279559 h 1000125"/>
                <a:gd name="connsiteX2424" fmla="*/ 6984206 w 8324850"/>
                <a:gd name="connsiteY2424" fmla="*/ 288131 h 1000125"/>
                <a:gd name="connsiteX2425" fmla="*/ 6983254 w 8324850"/>
                <a:gd name="connsiteY2425" fmla="*/ 291941 h 1000125"/>
                <a:gd name="connsiteX2426" fmla="*/ 6968014 w 8324850"/>
                <a:gd name="connsiteY2426" fmla="*/ 296704 h 1000125"/>
                <a:gd name="connsiteX2427" fmla="*/ 6970871 w 8324850"/>
                <a:gd name="connsiteY2427" fmla="*/ 279559 h 1000125"/>
                <a:gd name="connsiteX2428" fmla="*/ 6967062 w 8324850"/>
                <a:gd name="connsiteY2428" fmla="*/ 276701 h 1000125"/>
                <a:gd name="connsiteX2429" fmla="*/ 6967062 w 8324850"/>
                <a:gd name="connsiteY2429" fmla="*/ 276701 h 1000125"/>
                <a:gd name="connsiteX2430" fmla="*/ 6964204 w 8324850"/>
                <a:gd name="connsiteY2430" fmla="*/ 293846 h 1000125"/>
                <a:gd name="connsiteX2431" fmla="*/ 6962299 w 8324850"/>
                <a:gd name="connsiteY2431" fmla="*/ 284321 h 1000125"/>
                <a:gd name="connsiteX2432" fmla="*/ 6967062 w 8324850"/>
                <a:gd name="connsiteY2432" fmla="*/ 276701 h 1000125"/>
                <a:gd name="connsiteX2433" fmla="*/ 6962299 w 8324850"/>
                <a:gd name="connsiteY2433" fmla="*/ 273844 h 1000125"/>
                <a:gd name="connsiteX2434" fmla="*/ 6967062 w 8324850"/>
                <a:gd name="connsiteY2434" fmla="*/ 277654 h 1000125"/>
                <a:gd name="connsiteX2435" fmla="*/ 6963251 w 8324850"/>
                <a:gd name="connsiteY2435" fmla="*/ 285274 h 1000125"/>
                <a:gd name="connsiteX2436" fmla="*/ 6961346 w 8324850"/>
                <a:gd name="connsiteY2436" fmla="*/ 276701 h 1000125"/>
                <a:gd name="connsiteX2437" fmla="*/ 6962299 w 8324850"/>
                <a:gd name="connsiteY2437" fmla="*/ 273844 h 1000125"/>
                <a:gd name="connsiteX2438" fmla="*/ 6958489 w 8324850"/>
                <a:gd name="connsiteY2438" fmla="*/ 295751 h 1000125"/>
                <a:gd name="connsiteX2439" fmla="*/ 6963251 w 8324850"/>
                <a:gd name="connsiteY2439" fmla="*/ 286226 h 1000125"/>
                <a:gd name="connsiteX2440" fmla="*/ 6965156 w 8324850"/>
                <a:gd name="connsiteY2440" fmla="*/ 295751 h 1000125"/>
                <a:gd name="connsiteX2441" fmla="*/ 6965156 w 8324850"/>
                <a:gd name="connsiteY2441" fmla="*/ 297656 h 1000125"/>
                <a:gd name="connsiteX2442" fmla="*/ 6958489 w 8324850"/>
                <a:gd name="connsiteY2442" fmla="*/ 298609 h 1000125"/>
                <a:gd name="connsiteX2443" fmla="*/ 6958489 w 8324850"/>
                <a:gd name="connsiteY2443" fmla="*/ 295751 h 1000125"/>
                <a:gd name="connsiteX2444" fmla="*/ 6960394 w 8324850"/>
                <a:gd name="connsiteY2444" fmla="*/ 336709 h 1000125"/>
                <a:gd name="connsiteX2445" fmla="*/ 6958489 w 8324850"/>
                <a:gd name="connsiteY2445" fmla="*/ 345281 h 1000125"/>
                <a:gd name="connsiteX2446" fmla="*/ 6954679 w 8324850"/>
                <a:gd name="connsiteY2446" fmla="*/ 336709 h 1000125"/>
                <a:gd name="connsiteX2447" fmla="*/ 6954679 w 8324850"/>
                <a:gd name="connsiteY2447" fmla="*/ 333851 h 1000125"/>
                <a:gd name="connsiteX2448" fmla="*/ 6960394 w 8324850"/>
                <a:gd name="connsiteY2448" fmla="*/ 336709 h 1000125"/>
                <a:gd name="connsiteX2449" fmla="*/ 6954679 w 8324850"/>
                <a:gd name="connsiteY2449" fmla="*/ 337661 h 1000125"/>
                <a:gd name="connsiteX2450" fmla="*/ 6957537 w 8324850"/>
                <a:gd name="connsiteY2450" fmla="*/ 345281 h 1000125"/>
                <a:gd name="connsiteX2451" fmla="*/ 6954679 w 8324850"/>
                <a:gd name="connsiteY2451" fmla="*/ 354806 h 1000125"/>
                <a:gd name="connsiteX2452" fmla="*/ 6954679 w 8324850"/>
                <a:gd name="connsiteY2452" fmla="*/ 337661 h 1000125"/>
                <a:gd name="connsiteX2453" fmla="*/ 6955631 w 8324850"/>
                <a:gd name="connsiteY2453" fmla="*/ 359569 h 1000125"/>
                <a:gd name="connsiteX2454" fmla="*/ 6955631 w 8324850"/>
                <a:gd name="connsiteY2454" fmla="*/ 356711 h 1000125"/>
                <a:gd name="connsiteX2455" fmla="*/ 6958489 w 8324850"/>
                <a:gd name="connsiteY2455" fmla="*/ 346234 h 1000125"/>
                <a:gd name="connsiteX2456" fmla="*/ 6962299 w 8324850"/>
                <a:gd name="connsiteY2456" fmla="*/ 355759 h 1000125"/>
                <a:gd name="connsiteX2457" fmla="*/ 6962299 w 8324850"/>
                <a:gd name="connsiteY2457" fmla="*/ 357664 h 1000125"/>
                <a:gd name="connsiteX2458" fmla="*/ 6960394 w 8324850"/>
                <a:gd name="connsiteY2458" fmla="*/ 358616 h 1000125"/>
                <a:gd name="connsiteX2459" fmla="*/ 6955631 w 8324850"/>
                <a:gd name="connsiteY2459" fmla="*/ 359569 h 1000125"/>
                <a:gd name="connsiteX2460" fmla="*/ 6959442 w 8324850"/>
                <a:gd name="connsiteY2460" fmla="*/ 393859 h 1000125"/>
                <a:gd name="connsiteX2461" fmla="*/ 6966109 w 8324850"/>
                <a:gd name="connsiteY2461" fmla="*/ 394811 h 1000125"/>
                <a:gd name="connsiteX2462" fmla="*/ 6965156 w 8324850"/>
                <a:gd name="connsiteY2462" fmla="*/ 403384 h 1000125"/>
                <a:gd name="connsiteX2463" fmla="*/ 6959442 w 8324850"/>
                <a:gd name="connsiteY2463" fmla="*/ 395764 h 1000125"/>
                <a:gd name="connsiteX2464" fmla="*/ 6959442 w 8324850"/>
                <a:gd name="connsiteY2464" fmla="*/ 393859 h 1000125"/>
                <a:gd name="connsiteX2465" fmla="*/ 6960394 w 8324850"/>
                <a:gd name="connsiteY2465" fmla="*/ 397669 h 1000125"/>
                <a:gd name="connsiteX2466" fmla="*/ 6965156 w 8324850"/>
                <a:gd name="connsiteY2466" fmla="*/ 405289 h 1000125"/>
                <a:gd name="connsiteX2467" fmla="*/ 6964204 w 8324850"/>
                <a:gd name="connsiteY2467" fmla="*/ 415766 h 1000125"/>
                <a:gd name="connsiteX2468" fmla="*/ 6960394 w 8324850"/>
                <a:gd name="connsiteY2468" fmla="*/ 397669 h 1000125"/>
                <a:gd name="connsiteX2469" fmla="*/ 6952774 w 8324850"/>
                <a:gd name="connsiteY2469" fmla="*/ 466249 h 1000125"/>
                <a:gd name="connsiteX2470" fmla="*/ 6951821 w 8324850"/>
                <a:gd name="connsiteY2470" fmla="*/ 449104 h 1000125"/>
                <a:gd name="connsiteX2471" fmla="*/ 6958489 w 8324850"/>
                <a:gd name="connsiteY2471" fmla="*/ 451961 h 1000125"/>
                <a:gd name="connsiteX2472" fmla="*/ 6968967 w 8324850"/>
                <a:gd name="connsiteY2472" fmla="*/ 445294 h 1000125"/>
                <a:gd name="connsiteX2473" fmla="*/ 6968967 w 8324850"/>
                <a:gd name="connsiteY2473" fmla="*/ 445294 h 1000125"/>
                <a:gd name="connsiteX2474" fmla="*/ 6970871 w 8324850"/>
                <a:gd name="connsiteY2474" fmla="*/ 452914 h 1000125"/>
                <a:gd name="connsiteX2475" fmla="*/ 6983254 w 8324850"/>
                <a:gd name="connsiteY2475" fmla="*/ 480536 h 1000125"/>
                <a:gd name="connsiteX2476" fmla="*/ 6986112 w 8324850"/>
                <a:gd name="connsiteY2476" fmla="*/ 485299 h 1000125"/>
                <a:gd name="connsiteX2477" fmla="*/ 6986112 w 8324850"/>
                <a:gd name="connsiteY2477" fmla="*/ 485299 h 1000125"/>
                <a:gd name="connsiteX2478" fmla="*/ 6984206 w 8324850"/>
                <a:gd name="connsiteY2478" fmla="*/ 485299 h 1000125"/>
                <a:gd name="connsiteX2479" fmla="*/ 6981349 w 8324850"/>
                <a:gd name="connsiteY2479" fmla="*/ 486251 h 1000125"/>
                <a:gd name="connsiteX2480" fmla="*/ 6972776 w 8324850"/>
                <a:gd name="connsiteY2480" fmla="*/ 496729 h 1000125"/>
                <a:gd name="connsiteX2481" fmla="*/ 6984206 w 8324850"/>
                <a:gd name="connsiteY2481" fmla="*/ 508159 h 1000125"/>
                <a:gd name="connsiteX2482" fmla="*/ 6994684 w 8324850"/>
                <a:gd name="connsiteY2482" fmla="*/ 499586 h 1000125"/>
                <a:gd name="connsiteX2483" fmla="*/ 6998494 w 8324850"/>
                <a:gd name="connsiteY2483" fmla="*/ 507206 h 1000125"/>
                <a:gd name="connsiteX2484" fmla="*/ 7015639 w 8324850"/>
                <a:gd name="connsiteY2484" fmla="*/ 531971 h 1000125"/>
                <a:gd name="connsiteX2485" fmla="*/ 7019449 w 8324850"/>
                <a:gd name="connsiteY2485" fmla="*/ 536734 h 1000125"/>
                <a:gd name="connsiteX2486" fmla="*/ 7013734 w 8324850"/>
                <a:gd name="connsiteY2486" fmla="*/ 539591 h 1000125"/>
                <a:gd name="connsiteX2487" fmla="*/ 7012781 w 8324850"/>
                <a:gd name="connsiteY2487" fmla="*/ 541496 h 1000125"/>
                <a:gd name="connsiteX2488" fmla="*/ 7008019 w 8324850"/>
                <a:gd name="connsiteY2488" fmla="*/ 550069 h 1000125"/>
                <a:gd name="connsiteX2489" fmla="*/ 7019449 w 8324850"/>
                <a:gd name="connsiteY2489" fmla="*/ 561499 h 1000125"/>
                <a:gd name="connsiteX2490" fmla="*/ 7030879 w 8324850"/>
                <a:gd name="connsiteY2490" fmla="*/ 550069 h 1000125"/>
                <a:gd name="connsiteX2491" fmla="*/ 7030879 w 8324850"/>
                <a:gd name="connsiteY2491" fmla="*/ 550069 h 1000125"/>
                <a:gd name="connsiteX2492" fmla="*/ 7036594 w 8324850"/>
                <a:gd name="connsiteY2492" fmla="*/ 556736 h 1000125"/>
                <a:gd name="connsiteX2493" fmla="*/ 7058501 w 8324850"/>
                <a:gd name="connsiteY2493" fmla="*/ 577691 h 1000125"/>
                <a:gd name="connsiteX2494" fmla="*/ 7063264 w 8324850"/>
                <a:gd name="connsiteY2494" fmla="*/ 581501 h 1000125"/>
                <a:gd name="connsiteX2495" fmla="*/ 7061359 w 8324850"/>
                <a:gd name="connsiteY2495" fmla="*/ 582454 h 1000125"/>
                <a:gd name="connsiteX2496" fmla="*/ 7059454 w 8324850"/>
                <a:gd name="connsiteY2496" fmla="*/ 583406 h 1000125"/>
                <a:gd name="connsiteX2497" fmla="*/ 7058501 w 8324850"/>
                <a:gd name="connsiteY2497" fmla="*/ 585311 h 1000125"/>
                <a:gd name="connsiteX2498" fmla="*/ 7053739 w 8324850"/>
                <a:gd name="connsiteY2498" fmla="*/ 593884 h 1000125"/>
                <a:gd name="connsiteX2499" fmla="*/ 7065169 w 8324850"/>
                <a:gd name="connsiteY2499" fmla="*/ 605314 h 1000125"/>
                <a:gd name="connsiteX2500" fmla="*/ 7076599 w 8324850"/>
                <a:gd name="connsiteY2500" fmla="*/ 593884 h 1000125"/>
                <a:gd name="connsiteX2501" fmla="*/ 7075646 w 8324850"/>
                <a:gd name="connsiteY2501" fmla="*/ 591026 h 1000125"/>
                <a:gd name="connsiteX2502" fmla="*/ 7082314 w 8324850"/>
                <a:gd name="connsiteY2502" fmla="*/ 596741 h 1000125"/>
                <a:gd name="connsiteX2503" fmla="*/ 7107079 w 8324850"/>
                <a:gd name="connsiteY2503" fmla="*/ 612934 h 1000125"/>
                <a:gd name="connsiteX2504" fmla="*/ 7107079 w 8324850"/>
                <a:gd name="connsiteY2504" fmla="*/ 612934 h 1000125"/>
                <a:gd name="connsiteX2505" fmla="*/ 7105174 w 8324850"/>
                <a:gd name="connsiteY2505" fmla="*/ 612934 h 1000125"/>
                <a:gd name="connsiteX2506" fmla="*/ 7095649 w 8324850"/>
                <a:gd name="connsiteY2506" fmla="*/ 622459 h 1000125"/>
                <a:gd name="connsiteX2507" fmla="*/ 7105174 w 8324850"/>
                <a:gd name="connsiteY2507" fmla="*/ 631984 h 1000125"/>
                <a:gd name="connsiteX2508" fmla="*/ 7114699 w 8324850"/>
                <a:gd name="connsiteY2508" fmla="*/ 622459 h 1000125"/>
                <a:gd name="connsiteX2509" fmla="*/ 7112794 w 8324850"/>
                <a:gd name="connsiteY2509" fmla="*/ 616744 h 1000125"/>
                <a:gd name="connsiteX2510" fmla="*/ 7167087 w 8324850"/>
                <a:gd name="connsiteY2510" fmla="*/ 637699 h 1000125"/>
                <a:gd name="connsiteX2511" fmla="*/ 7167087 w 8324850"/>
                <a:gd name="connsiteY2511" fmla="*/ 637699 h 1000125"/>
                <a:gd name="connsiteX2512" fmla="*/ 7167087 w 8324850"/>
                <a:gd name="connsiteY2512" fmla="*/ 637699 h 1000125"/>
                <a:gd name="connsiteX2513" fmla="*/ 7157562 w 8324850"/>
                <a:gd name="connsiteY2513" fmla="*/ 647224 h 1000125"/>
                <a:gd name="connsiteX2514" fmla="*/ 7162324 w 8324850"/>
                <a:gd name="connsiteY2514" fmla="*/ 655796 h 1000125"/>
                <a:gd name="connsiteX2515" fmla="*/ 7139464 w 8324850"/>
                <a:gd name="connsiteY2515" fmla="*/ 739616 h 1000125"/>
                <a:gd name="connsiteX2516" fmla="*/ 7138512 w 8324850"/>
                <a:gd name="connsiteY2516" fmla="*/ 753904 h 1000125"/>
                <a:gd name="connsiteX2517" fmla="*/ 6951821 w 8324850"/>
                <a:gd name="connsiteY2517" fmla="*/ 753904 h 1000125"/>
                <a:gd name="connsiteX2518" fmla="*/ 6951821 w 8324850"/>
                <a:gd name="connsiteY2518" fmla="*/ 744379 h 1000125"/>
                <a:gd name="connsiteX2519" fmla="*/ 6937534 w 8324850"/>
                <a:gd name="connsiteY2519" fmla="*/ 745331 h 1000125"/>
                <a:gd name="connsiteX2520" fmla="*/ 6936581 w 8324850"/>
                <a:gd name="connsiteY2520" fmla="*/ 711041 h 1000125"/>
                <a:gd name="connsiteX2521" fmla="*/ 6957537 w 8324850"/>
                <a:gd name="connsiteY2521" fmla="*/ 706279 h 1000125"/>
                <a:gd name="connsiteX2522" fmla="*/ 7004209 w 8324850"/>
                <a:gd name="connsiteY2522" fmla="*/ 669131 h 1000125"/>
                <a:gd name="connsiteX2523" fmla="*/ 7009924 w 8324850"/>
                <a:gd name="connsiteY2523" fmla="*/ 648176 h 1000125"/>
                <a:gd name="connsiteX2524" fmla="*/ 6973729 w 8324850"/>
                <a:gd name="connsiteY2524" fmla="*/ 653891 h 1000125"/>
                <a:gd name="connsiteX2525" fmla="*/ 6948964 w 8324850"/>
                <a:gd name="connsiteY2525" fmla="*/ 653891 h 1000125"/>
                <a:gd name="connsiteX2526" fmla="*/ 6948012 w 8324850"/>
                <a:gd name="connsiteY2526" fmla="*/ 640556 h 1000125"/>
                <a:gd name="connsiteX2527" fmla="*/ 6937534 w 8324850"/>
                <a:gd name="connsiteY2527" fmla="*/ 640556 h 1000125"/>
                <a:gd name="connsiteX2528" fmla="*/ 6937534 w 8324850"/>
                <a:gd name="connsiteY2528" fmla="*/ 621506 h 1000125"/>
                <a:gd name="connsiteX2529" fmla="*/ 6979444 w 8324850"/>
                <a:gd name="connsiteY2529" fmla="*/ 567214 h 1000125"/>
                <a:gd name="connsiteX2530" fmla="*/ 6985159 w 8324850"/>
                <a:gd name="connsiteY2530" fmla="*/ 544354 h 1000125"/>
                <a:gd name="connsiteX2531" fmla="*/ 6924199 w 8324850"/>
                <a:gd name="connsiteY2531" fmla="*/ 557689 h 1000125"/>
                <a:gd name="connsiteX2532" fmla="*/ 6922294 w 8324850"/>
                <a:gd name="connsiteY2532" fmla="*/ 546259 h 1000125"/>
                <a:gd name="connsiteX2533" fmla="*/ 6952774 w 8324850"/>
                <a:gd name="connsiteY2533" fmla="*/ 466249 h 1000125"/>
                <a:gd name="connsiteX2534" fmla="*/ 6567964 w 8324850"/>
                <a:gd name="connsiteY2534" fmla="*/ 709136 h 1000125"/>
                <a:gd name="connsiteX2535" fmla="*/ 6567012 w 8324850"/>
                <a:gd name="connsiteY2535" fmla="*/ 738664 h 1000125"/>
                <a:gd name="connsiteX2536" fmla="*/ 6549867 w 8324850"/>
                <a:gd name="connsiteY2536" fmla="*/ 739616 h 1000125"/>
                <a:gd name="connsiteX2537" fmla="*/ 6549867 w 8324850"/>
                <a:gd name="connsiteY2537" fmla="*/ 751046 h 1000125"/>
                <a:gd name="connsiteX2538" fmla="*/ 6489859 w 8324850"/>
                <a:gd name="connsiteY2538" fmla="*/ 751046 h 1000125"/>
                <a:gd name="connsiteX2539" fmla="*/ 6490812 w 8324850"/>
                <a:gd name="connsiteY2539" fmla="*/ 670084 h 1000125"/>
                <a:gd name="connsiteX2540" fmla="*/ 6567964 w 8324850"/>
                <a:gd name="connsiteY2540" fmla="*/ 709136 h 1000125"/>
                <a:gd name="connsiteX2541" fmla="*/ 6490812 w 8324850"/>
                <a:gd name="connsiteY2541" fmla="*/ 663416 h 1000125"/>
                <a:gd name="connsiteX2542" fmla="*/ 6490812 w 8324850"/>
                <a:gd name="connsiteY2542" fmla="*/ 658654 h 1000125"/>
                <a:gd name="connsiteX2543" fmla="*/ 6490812 w 8324850"/>
                <a:gd name="connsiteY2543" fmla="*/ 663416 h 1000125"/>
                <a:gd name="connsiteX2544" fmla="*/ 5770721 w 8324850"/>
                <a:gd name="connsiteY2544" fmla="*/ 748189 h 1000125"/>
                <a:gd name="connsiteX2545" fmla="*/ 5768817 w 8324850"/>
                <a:gd name="connsiteY2545" fmla="*/ 748189 h 1000125"/>
                <a:gd name="connsiteX2546" fmla="*/ 5768817 w 8324850"/>
                <a:gd name="connsiteY2546" fmla="*/ 742474 h 1000125"/>
                <a:gd name="connsiteX2547" fmla="*/ 5768817 w 8324850"/>
                <a:gd name="connsiteY2547" fmla="*/ 741521 h 1000125"/>
                <a:gd name="connsiteX2548" fmla="*/ 5768817 w 8324850"/>
                <a:gd name="connsiteY2548" fmla="*/ 740569 h 1000125"/>
                <a:gd name="connsiteX2549" fmla="*/ 5768817 w 8324850"/>
                <a:gd name="connsiteY2549" fmla="*/ 739616 h 1000125"/>
                <a:gd name="connsiteX2550" fmla="*/ 5768817 w 8324850"/>
                <a:gd name="connsiteY2550" fmla="*/ 738664 h 1000125"/>
                <a:gd name="connsiteX2551" fmla="*/ 5768817 w 8324850"/>
                <a:gd name="connsiteY2551" fmla="*/ 737711 h 1000125"/>
                <a:gd name="connsiteX2552" fmla="*/ 5768817 w 8324850"/>
                <a:gd name="connsiteY2552" fmla="*/ 736759 h 1000125"/>
                <a:gd name="connsiteX2553" fmla="*/ 5768817 w 8324850"/>
                <a:gd name="connsiteY2553" fmla="*/ 735806 h 1000125"/>
                <a:gd name="connsiteX2554" fmla="*/ 5768817 w 8324850"/>
                <a:gd name="connsiteY2554" fmla="*/ 734854 h 1000125"/>
                <a:gd name="connsiteX2555" fmla="*/ 5768817 w 8324850"/>
                <a:gd name="connsiteY2555" fmla="*/ 733901 h 1000125"/>
                <a:gd name="connsiteX2556" fmla="*/ 5768817 w 8324850"/>
                <a:gd name="connsiteY2556" fmla="*/ 732949 h 1000125"/>
                <a:gd name="connsiteX2557" fmla="*/ 5768817 w 8324850"/>
                <a:gd name="connsiteY2557" fmla="*/ 731996 h 1000125"/>
                <a:gd name="connsiteX2558" fmla="*/ 5768817 w 8324850"/>
                <a:gd name="connsiteY2558" fmla="*/ 731044 h 1000125"/>
                <a:gd name="connsiteX2559" fmla="*/ 5768817 w 8324850"/>
                <a:gd name="connsiteY2559" fmla="*/ 730091 h 1000125"/>
                <a:gd name="connsiteX2560" fmla="*/ 5768817 w 8324850"/>
                <a:gd name="connsiteY2560" fmla="*/ 729139 h 1000125"/>
                <a:gd name="connsiteX2561" fmla="*/ 5768817 w 8324850"/>
                <a:gd name="connsiteY2561" fmla="*/ 728186 h 1000125"/>
                <a:gd name="connsiteX2562" fmla="*/ 5768817 w 8324850"/>
                <a:gd name="connsiteY2562" fmla="*/ 727234 h 1000125"/>
                <a:gd name="connsiteX2563" fmla="*/ 5768817 w 8324850"/>
                <a:gd name="connsiteY2563" fmla="*/ 726281 h 1000125"/>
                <a:gd name="connsiteX2564" fmla="*/ 5768817 w 8324850"/>
                <a:gd name="connsiteY2564" fmla="*/ 725329 h 1000125"/>
                <a:gd name="connsiteX2565" fmla="*/ 5768817 w 8324850"/>
                <a:gd name="connsiteY2565" fmla="*/ 724376 h 1000125"/>
                <a:gd name="connsiteX2566" fmla="*/ 5768817 w 8324850"/>
                <a:gd name="connsiteY2566" fmla="*/ 723424 h 1000125"/>
                <a:gd name="connsiteX2567" fmla="*/ 5768817 w 8324850"/>
                <a:gd name="connsiteY2567" fmla="*/ 722471 h 1000125"/>
                <a:gd name="connsiteX2568" fmla="*/ 5768817 w 8324850"/>
                <a:gd name="connsiteY2568" fmla="*/ 721519 h 1000125"/>
                <a:gd name="connsiteX2569" fmla="*/ 5768817 w 8324850"/>
                <a:gd name="connsiteY2569" fmla="*/ 720566 h 1000125"/>
                <a:gd name="connsiteX2570" fmla="*/ 5768817 w 8324850"/>
                <a:gd name="connsiteY2570" fmla="*/ 720566 h 1000125"/>
                <a:gd name="connsiteX2571" fmla="*/ 5770721 w 8324850"/>
                <a:gd name="connsiteY2571" fmla="*/ 720566 h 1000125"/>
                <a:gd name="connsiteX2572" fmla="*/ 5770721 w 8324850"/>
                <a:gd name="connsiteY2572" fmla="*/ 720566 h 1000125"/>
                <a:gd name="connsiteX2573" fmla="*/ 5770721 w 8324850"/>
                <a:gd name="connsiteY2573" fmla="*/ 709136 h 1000125"/>
                <a:gd name="connsiteX2574" fmla="*/ 5767864 w 8324850"/>
                <a:gd name="connsiteY2574" fmla="*/ 709136 h 1000125"/>
                <a:gd name="connsiteX2575" fmla="*/ 5767864 w 8324850"/>
                <a:gd name="connsiteY2575" fmla="*/ 707231 h 1000125"/>
                <a:gd name="connsiteX2576" fmla="*/ 5767864 w 8324850"/>
                <a:gd name="connsiteY2576" fmla="*/ 707231 h 1000125"/>
                <a:gd name="connsiteX2577" fmla="*/ 5766912 w 8324850"/>
                <a:gd name="connsiteY2577" fmla="*/ 707231 h 1000125"/>
                <a:gd name="connsiteX2578" fmla="*/ 5765959 w 8324850"/>
                <a:gd name="connsiteY2578" fmla="*/ 707231 h 1000125"/>
                <a:gd name="connsiteX2579" fmla="*/ 5765006 w 8324850"/>
                <a:gd name="connsiteY2579" fmla="*/ 707231 h 1000125"/>
                <a:gd name="connsiteX2580" fmla="*/ 5763101 w 8324850"/>
                <a:gd name="connsiteY2580" fmla="*/ 707231 h 1000125"/>
                <a:gd name="connsiteX2581" fmla="*/ 5763101 w 8324850"/>
                <a:gd name="connsiteY2581" fmla="*/ 697706 h 1000125"/>
                <a:gd name="connsiteX2582" fmla="*/ 5767864 w 8324850"/>
                <a:gd name="connsiteY2582" fmla="*/ 697706 h 1000125"/>
                <a:gd name="connsiteX2583" fmla="*/ 5768817 w 8324850"/>
                <a:gd name="connsiteY2583" fmla="*/ 697706 h 1000125"/>
                <a:gd name="connsiteX2584" fmla="*/ 5772626 w 8324850"/>
                <a:gd name="connsiteY2584" fmla="*/ 678656 h 1000125"/>
                <a:gd name="connsiteX2585" fmla="*/ 5777389 w 8324850"/>
                <a:gd name="connsiteY2585" fmla="*/ 678656 h 1000125"/>
                <a:gd name="connsiteX2586" fmla="*/ 5777389 w 8324850"/>
                <a:gd name="connsiteY2586" fmla="*/ 678656 h 1000125"/>
                <a:gd name="connsiteX2587" fmla="*/ 5781199 w 8324850"/>
                <a:gd name="connsiteY2587" fmla="*/ 675799 h 1000125"/>
                <a:gd name="connsiteX2588" fmla="*/ 5787867 w 8324850"/>
                <a:gd name="connsiteY2588" fmla="*/ 675799 h 1000125"/>
                <a:gd name="connsiteX2589" fmla="*/ 5788819 w 8324850"/>
                <a:gd name="connsiteY2589" fmla="*/ 675799 h 1000125"/>
                <a:gd name="connsiteX2590" fmla="*/ 5791676 w 8324850"/>
                <a:gd name="connsiteY2590" fmla="*/ 670084 h 1000125"/>
                <a:gd name="connsiteX2591" fmla="*/ 5815489 w 8324850"/>
                <a:gd name="connsiteY2591" fmla="*/ 670084 h 1000125"/>
                <a:gd name="connsiteX2592" fmla="*/ 5815489 w 8324850"/>
                <a:gd name="connsiteY2592" fmla="*/ 745331 h 1000125"/>
                <a:gd name="connsiteX2593" fmla="*/ 5771674 w 8324850"/>
                <a:gd name="connsiteY2593" fmla="*/ 745331 h 1000125"/>
                <a:gd name="connsiteX2594" fmla="*/ 5770721 w 8324850"/>
                <a:gd name="connsiteY2594" fmla="*/ 748189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Lst>
              <a:rect l="l" t="t" r="r" b="b"/>
              <a:pathLst>
                <a:path w="8324850" h="1000125">
                  <a:moveTo>
                    <a:pt x="8326279" y="995839"/>
                  </a:moveTo>
                  <a:lnTo>
                    <a:pt x="8326279" y="896779"/>
                  </a:lnTo>
                  <a:lnTo>
                    <a:pt x="8235792" y="896779"/>
                  </a:lnTo>
                  <a:lnTo>
                    <a:pt x="8193881" y="896779"/>
                  </a:lnTo>
                  <a:lnTo>
                    <a:pt x="8080534" y="884396"/>
                  </a:lnTo>
                  <a:lnTo>
                    <a:pt x="8080534" y="828199"/>
                  </a:lnTo>
                  <a:lnTo>
                    <a:pt x="8063389" y="809149"/>
                  </a:lnTo>
                  <a:lnTo>
                    <a:pt x="8059579" y="653891"/>
                  </a:lnTo>
                  <a:lnTo>
                    <a:pt x="8017669" y="653891"/>
                  </a:lnTo>
                  <a:lnTo>
                    <a:pt x="8017669" y="783431"/>
                  </a:lnTo>
                  <a:lnTo>
                    <a:pt x="7983379" y="790099"/>
                  </a:lnTo>
                  <a:lnTo>
                    <a:pt x="7983379" y="854869"/>
                  </a:lnTo>
                  <a:lnTo>
                    <a:pt x="7936706" y="853916"/>
                  </a:lnTo>
                  <a:lnTo>
                    <a:pt x="7937659" y="693896"/>
                  </a:lnTo>
                  <a:lnTo>
                    <a:pt x="7883367" y="692944"/>
                  </a:lnTo>
                  <a:lnTo>
                    <a:pt x="7880509" y="796766"/>
                  </a:lnTo>
                  <a:lnTo>
                    <a:pt x="7811929" y="706279"/>
                  </a:lnTo>
                  <a:lnTo>
                    <a:pt x="7810976" y="590074"/>
                  </a:lnTo>
                  <a:lnTo>
                    <a:pt x="7738587" y="590074"/>
                  </a:lnTo>
                  <a:cubicBezTo>
                    <a:pt x="7736681" y="552926"/>
                    <a:pt x="7734776" y="507206"/>
                    <a:pt x="7734776" y="507206"/>
                  </a:cubicBezTo>
                  <a:cubicBezTo>
                    <a:pt x="7734776" y="507206"/>
                    <a:pt x="7740492" y="446246"/>
                    <a:pt x="7740492" y="436721"/>
                  </a:cubicBezTo>
                  <a:cubicBezTo>
                    <a:pt x="7740492" y="408146"/>
                    <a:pt x="7761446" y="356711"/>
                    <a:pt x="7763351" y="342424"/>
                  </a:cubicBezTo>
                  <a:cubicBezTo>
                    <a:pt x="7763351" y="338614"/>
                    <a:pt x="7756684" y="349091"/>
                    <a:pt x="7751921" y="346234"/>
                  </a:cubicBezTo>
                  <a:cubicBezTo>
                    <a:pt x="7749064" y="345281"/>
                    <a:pt x="7753826" y="338614"/>
                    <a:pt x="7751921" y="335756"/>
                  </a:cubicBezTo>
                  <a:cubicBezTo>
                    <a:pt x="7749064" y="334804"/>
                    <a:pt x="7743349" y="343376"/>
                    <a:pt x="7742396" y="339566"/>
                  </a:cubicBezTo>
                  <a:cubicBezTo>
                    <a:pt x="7741444" y="330994"/>
                    <a:pt x="7729062" y="329089"/>
                    <a:pt x="7718584" y="326231"/>
                  </a:cubicBezTo>
                  <a:cubicBezTo>
                    <a:pt x="7712869" y="327184"/>
                    <a:pt x="7698581" y="329089"/>
                    <a:pt x="7692867" y="330041"/>
                  </a:cubicBezTo>
                  <a:cubicBezTo>
                    <a:pt x="7690009" y="333851"/>
                    <a:pt x="7690009" y="335756"/>
                    <a:pt x="7687151" y="339566"/>
                  </a:cubicBezTo>
                  <a:cubicBezTo>
                    <a:pt x="7684294" y="337661"/>
                    <a:pt x="7675721" y="336709"/>
                    <a:pt x="7672864" y="334804"/>
                  </a:cubicBezTo>
                  <a:cubicBezTo>
                    <a:pt x="7672864" y="338614"/>
                    <a:pt x="7674769" y="343376"/>
                    <a:pt x="7674769" y="347186"/>
                  </a:cubicBezTo>
                  <a:cubicBezTo>
                    <a:pt x="7670006" y="346234"/>
                    <a:pt x="7666196" y="342424"/>
                    <a:pt x="7663339" y="346234"/>
                  </a:cubicBezTo>
                  <a:cubicBezTo>
                    <a:pt x="7690009" y="419576"/>
                    <a:pt x="7693819" y="444341"/>
                    <a:pt x="7693819" y="440531"/>
                  </a:cubicBezTo>
                  <a:cubicBezTo>
                    <a:pt x="7693819" y="436721"/>
                    <a:pt x="7699534" y="485299"/>
                    <a:pt x="7702392" y="498634"/>
                  </a:cubicBezTo>
                  <a:cubicBezTo>
                    <a:pt x="7701439" y="525304"/>
                    <a:pt x="7699534" y="556736"/>
                    <a:pt x="7697629" y="589121"/>
                  </a:cubicBezTo>
                  <a:lnTo>
                    <a:pt x="7601426" y="589121"/>
                  </a:lnTo>
                  <a:lnTo>
                    <a:pt x="7602379" y="672941"/>
                  </a:lnTo>
                  <a:lnTo>
                    <a:pt x="7542371" y="671989"/>
                  </a:lnTo>
                  <a:cubicBezTo>
                    <a:pt x="7547134" y="697706"/>
                    <a:pt x="7550944" y="724376"/>
                    <a:pt x="7553801" y="751999"/>
                  </a:cubicBezTo>
                  <a:lnTo>
                    <a:pt x="7409974" y="751999"/>
                  </a:lnTo>
                  <a:cubicBezTo>
                    <a:pt x="7409974" y="747236"/>
                    <a:pt x="7409974" y="738664"/>
                    <a:pt x="7409974" y="738664"/>
                  </a:cubicBezTo>
                  <a:cubicBezTo>
                    <a:pt x="7407117" y="730091"/>
                    <a:pt x="7391876" y="681514"/>
                    <a:pt x="7376637" y="632936"/>
                  </a:cubicBezTo>
                  <a:lnTo>
                    <a:pt x="7407117" y="621506"/>
                  </a:lnTo>
                  <a:cubicBezTo>
                    <a:pt x="7407117" y="622459"/>
                    <a:pt x="7406164" y="623411"/>
                    <a:pt x="7406164" y="625316"/>
                  </a:cubicBezTo>
                  <a:cubicBezTo>
                    <a:pt x="7406164" y="630079"/>
                    <a:pt x="7410926" y="634841"/>
                    <a:pt x="7415689" y="634841"/>
                  </a:cubicBezTo>
                  <a:cubicBezTo>
                    <a:pt x="7421404" y="634841"/>
                    <a:pt x="7425214" y="631031"/>
                    <a:pt x="7425214" y="625316"/>
                  </a:cubicBezTo>
                  <a:cubicBezTo>
                    <a:pt x="7425214" y="621506"/>
                    <a:pt x="7423309" y="618649"/>
                    <a:pt x="7419499" y="616744"/>
                  </a:cubicBezTo>
                  <a:lnTo>
                    <a:pt x="7423309" y="614839"/>
                  </a:lnTo>
                  <a:lnTo>
                    <a:pt x="7449026" y="598646"/>
                  </a:lnTo>
                  <a:lnTo>
                    <a:pt x="7456646" y="592931"/>
                  </a:lnTo>
                  <a:cubicBezTo>
                    <a:pt x="7456646" y="593884"/>
                    <a:pt x="7455694" y="594836"/>
                    <a:pt x="7455694" y="594836"/>
                  </a:cubicBezTo>
                  <a:cubicBezTo>
                    <a:pt x="7455694" y="600551"/>
                    <a:pt x="7460456" y="606266"/>
                    <a:pt x="7467124" y="606266"/>
                  </a:cubicBezTo>
                  <a:cubicBezTo>
                    <a:pt x="7473792" y="606266"/>
                    <a:pt x="7478554" y="601504"/>
                    <a:pt x="7478554" y="594836"/>
                  </a:cubicBezTo>
                  <a:cubicBezTo>
                    <a:pt x="7478554" y="590074"/>
                    <a:pt x="7474744" y="585311"/>
                    <a:pt x="7469981" y="584359"/>
                  </a:cubicBezTo>
                  <a:lnTo>
                    <a:pt x="7468076" y="583406"/>
                  </a:lnTo>
                  <a:lnTo>
                    <a:pt x="7472839" y="579596"/>
                  </a:lnTo>
                  <a:lnTo>
                    <a:pt x="7494746" y="558641"/>
                  </a:lnTo>
                  <a:lnTo>
                    <a:pt x="7500462" y="551974"/>
                  </a:lnTo>
                  <a:lnTo>
                    <a:pt x="7500462" y="551974"/>
                  </a:lnTo>
                  <a:cubicBezTo>
                    <a:pt x="7500462" y="551974"/>
                    <a:pt x="7500462" y="551974"/>
                    <a:pt x="7500462" y="551974"/>
                  </a:cubicBezTo>
                  <a:cubicBezTo>
                    <a:pt x="7500462" y="557689"/>
                    <a:pt x="7505224" y="563404"/>
                    <a:pt x="7511892" y="563404"/>
                  </a:cubicBezTo>
                  <a:cubicBezTo>
                    <a:pt x="7518559" y="563404"/>
                    <a:pt x="7523321" y="558641"/>
                    <a:pt x="7523321" y="551974"/>
                  </a:cubicBezTo>
                  <a:cubicBezTo>
                    <a:pt x="7523321" y="546259"/>
                    <a:pt x="7518559" y="541496"/>
                    <a:pt x="7512844" y="541496"/>
                  </a:cubicBezTo>
                  <a:lnTo>
                    <a:pt x="7510939" y="540544"/>
                  </a:lnTo>
                  <a:lnTo>
                    <a:pt x="7514749" y="535781"/>
                  </a:lnTo>
                  <a:lnTo>
                    <a:pt x="7532846" y="511016"/>
                  </a:lnTo>
                  <a:lnTo>
                    <a:pt x="7536656" y="503396"/>
                  </a:lnTo>
                  <a:lnTo>
                    <a:pt x="7537609" y="501491"/>
                  </a:lnTo>
                  <a:cubicBezTo>
                    <a:pt x="7538562" y="507206"/>
                    <a:pt x="7543324" y="511016"/>
                    <a:pt x="7549039" y="511016"/>
                  </a:cubicBezTo>
                  <a:cubicBezTo>
                    <a:pt x="7555706" y="511016"/>
                    <a:pt x="7560469" y="506254"/>
                    <a:pt x="7560469" y="499586"/>
                  </a:cubicBezTo>
                  <a:cubicBezTo>
                    <a:pt x="7560469" y="493871"/>
                    <a:pt x="7555706" y="488156"/>
                    <a:pt x="7549039" y="488156"/>
                  </a:cubicBezTo>
                  <a:cubicBezTo>
                    <a:pt x="7549039" y="488156"/>
                    <a:pt x="7549039" y="488156"/>
                    <a:pt x="7549039" y="488156"/>
                  </a:cubicBezTo>
                  <a:lnTo>
                    <a:pt x="7547134" y="487204"/>
                  </a:lnTo>
                  <a:lnTo>
                    <a:pt x="7545229" y="487204"/>
                  </a:lnTo>
                  <a:lnTo>
                    <a:pt x="7545229" y="487204"/>
                  </a:lnTo>
                  <a:lnTo>
                    <a:pt x="7548087" y="482441"/>
                  </a:lnTo>
                  <a:lnTo>
                    <a:pt x="7560469" y="454819"/>
                  </a:lnTo>
                  <a:lnTo>
                    <a:pt x="7563326" y="447199"/>
                  </a:lnTo>
                  <a:lnTo>
                    <a:pt x="7564279" y="445294"/>
                  </a:lnTo>
                  <a:cubicBezTo>
                    <a:pt x="7566184" y="450056"/>
                    <a:pt x="7569994" y="452914"/>
                    <a:pt x="7574756" y="452914"/>
                  </a:cubicBezTo>
                  <a:cubicBezTo>
                    <a:pt x="7581424" y="452914"/>
                    <a:pt x="7586187" y="448151"/>
                    <a:pt x="7586187" y="441484"/>
                  </a:cubicBezTo>
                  <a:cubicBezTo>
                    <a:pt x="7586187" y="435769"/>
                    <a:pt x="7581424" y="431006"/>
                    <a:pt x="7575709" y="431006"/>
                  </a:cubicBezTo>
                  <a:lnTo>
                    <a:pt x="7572851" y="430054"/>
                  </a:lnTo>
                  <a:lnTo>
                    <a:pt x="7570946" y="430054"/>
                  </a:lnTo>
                  <a:lnTo>
                    <a:pt x="7568089" y="431006"/>
                  </a:lnTo>
                  <a:lnTo>
                    <a:pt x="7568089" y="430054"/>
                  </a:lnTo>
                  <a:lnTo>
                    <a:pt x="7569994" y="424339"/>
                  </a:lnTo>
                  <a:lnTo>
                    <a:pt x="7576662" y="393859"/>
                  </a:lnTo>
                  <a:lnTo>
                    <a:pt x="7577614" y="387191"/>
                  </a:lnTo>
                  <a:lnTo>
                    <a:pt x="7578567" y="385286"/>
                  </a:lnTo>
                  <a:cubicBezTo>
                    <a:pt x="7580471" y="388144"/>
                    <a:pt x="7583329" y="390049"/>
                    <a:pt x="7587139" y="390049"/>
                  </a:cubicBezTo>
                  <a:cubicBezTo>
                    <a:pt x="7590949" y="390049"/>
                    <a:pt x="7594759" y="388144"/>
                    <a:pt x="7596664" y="385286"/>
                  </a:cubicBezTo>
                  <a:lnTo>
                    <a:pt x="7596664" y="385286"/>
                  </a:lnTo>
                  <a:lnTo>
                    <a:pt x="7596664" y="384334"/>
                  </a:lnTo>
                  <a:cubicBezTo>
                    <a:pt x="7596664" y="383381"/>
                    <a:pt x="7597617" y="383381"/>
                    <a:pt x="7597617" y="382429"/>
                  </a:cubicBezTo>
                  <a:lnTo>
                    <a:pt x="7599521" y="379571"/>
                  </a:lnTo>
                  <a:lnTo>
                    <a:pt x="7597617" y="375761"/>
                  </a:lnTo>
                  <a:cubicBezTo>
                    <a:pt x="7597617" y="375761"/>
                    <a:pt x="7597617" y="375761"/>
                    <a:pt x="7597617" y="375761"/>
                  </a:cubicBezTo>
                  <a:lnTo>
                    <a:pt x="7596664" y="374809"/>
                  </a:lnTo>
                  <a:lnTo>
                    <a:pt x="7595712" y="372904"/>
                  </a:lnTo>
                  <a:lnTo>
                    <a:pt x="7594759" y="372904"/>
                  </a:lnTo>
                  <a:cubicBezTo>
                    <a:pt x="7592854" y="370999"/>
                    <a:pt x="7589996" y="370046"/>
                    <a:pt x="7587139" y="370046"/>
                  </a:cubicBezTo>
                  <a:lnTo>
                    <a:pt x="7586187" y="369094"/>
                  </a:lnTo>
                  <a:lnTo>
                    <a:pt x="7584281" y="370046"/>
                  </a:lnTo>
                  <a:lnTo>
                    <a:pt x="7582376" y="370999"/>
                  </a:lnTo>
                  <a:cubicBezTo>
                    <a:pt x="7582376" y="370999"/>
                    <a:pt x="7582376" y="370999"/>
                    <a:pt x="7581424" y="370999"/>
                  </a:cubicBezTo>
                  <a:lnTo>
                    <a:pt x="7579519" y="371951"/>
                  </a:lnTo>
                  <a:lnTo>
                    <a:pt x="7579519" y="370999"/>
                  </a:lnTo>
                  <a:lnTo>
                    <a:pt x="7580471" y="366236"/>
                  </a:lnTo>
                  <a:lnTo>
                    <a:pt x="7581424" y="334804"/>
                  </a:lnTo>
                  <a:lnTo>
                    <a:pt x="7581424" y="328136"/>
                  </a:lnTo>
                  <a:lnTo>
                    <a:pt x="7582376" y="325279"/>
                  </a:lnTo>
                  <a:cubicBezTo>
                    <a:pt x="7584281" y="327184"/>
                    <a:pt x="7587139" y="328136"/>
                    <a:pt x="7589996" y="328136"/>
                  </a:cubicBezTo>
                  <a:cubicBezTo>
                    <a:pt x="7593806" y="328136"/>
                    <a:pt x="7596664" y="326231"/>
                    <a:pt x="7599521" y="323374"/>
                  </a:cubicBezTo>
                  <a:lnTo>
                    <a:pt x="7599521" y="323374"/>
                  </a:lnTo>
                  <a:lnTo>
                    <a:pt x="7599521" y="322421"/>
                  </a:lnTo>
                  <a:cubicBezTo>
                    <a:pt x="7599521" y="321469"/>
                    <a:pt x="7600474" y="321469"/>
                    <a:pt x="7600474" y="320516"/>
                  </a:cubicBezTo>
                  <a:lnTo>
                    <a:pt x="7602379" y="316706"/>
                  </a:lnTo>
                  <a:lnTo>
                    <a:pt x="7600474" y="310991"/>
                  </a:lnTo>
                  <a:lnTo>
                    <a:pt x="7599521" y="310039"/>
                  </a:lnTo>
                  <a:lnTo>
                    <a:pt x="7598569" y="310039"/>
                  </a:lnTo>
                  <a:cubicBezTo>
                    <a:pt x="7596664" y="308134"/>
                    <a:pt x="7593806" y="306229"/>
                    <a:pt x="7590949" y="306229"/>
                  </a:cubicBezTo>
                  <a:cubicBezTo>
                    <a:pt x="7588092" y="306229"/>
                    <a:pt x="7585234" y="307181"/>
                    <a:pt x="7583329" y="309086"/>
                  </a:cubicBezTo>
                  <a:lnTo>
                    <a:pt x="7583329" y="309086"/>
                  </a:lnTo>
                  <a:lnTo>
                    <a:pt x="7582376" y="310039"/>
                  </a:lnTo>
                  <a:lnTo>
                    <a:pt x="7582376" y="310039"/>
                  </a:lnTo>
                  <a:lnTo>
                    <a:pt x="7581424" y="308134"/>
                  </a:lnTo>
                  <a:lnTo>
                    <a:pt x="7581424" y="303371"/>
                  </a:lnTo>
                  <a:lnTo>
                    <a:pt x="7576662" y="272891"/>
                  </a:lnTo>
                  <a:lnTo>
                    <a:pt x="7574756" y="267176"/>
                  </a:lnTo>
                  <a:lnTo>
                    <a:pt x="7574756" y="263366"/>
                  </a:lnTo>
                  <a:cubicBezTo>
                    <a:pt x="7576662" y="264319"/>
                    <a:pt x="7578567" y="265271"/>
                    <a:pt x="7581424" y="265271"/>
                  </a:cubicBezTo>
                  <a:cubicBezTo>
                    <a:pt x="7588092" y="265271"/>
                    <a:pt x="7592854" y="260509"/>
                    <a:pt x="7592854" y="253841"/>
                  </a:cubicBezTo>
                  <a:cubicBezTo>
                    <a:pt x="7592854" y="253841"/>
                    <a:pt x="7592854" y="252889"/>
                    <a:pt x="7592854" y="252889"/>
                  </a:cubicBezTo>
                  <a:lnTo>
                    <a:pt x="7592854" y="252889"/>
                  </a:lnTo>
                  <a:lnTo>
                    <a:pt x="7592854" y="252889"/>
                  </a:lnTo>
                  <a:cubicBezTo>
                    <a:pt x="7592854" y="250984"/>
                    <a:pt x="7591901" y="249079"/>
                    <a:pt x="7590949" y="248126"/>
                  </a:cubicBezTo>
                  <a:lnTo>
                    <a:pt x="7590949" y="247174"/>
                  </a:lnTo>
                  <a:lnTo>
                    <a:pt x="7589996" y="246221"/>
                  </a:lnTo>
                  <a:lnTo>
                    <a:pt x="7589044" y="245269"/>
                  </a:lnTo>
                  <a:cubicBezTo>
                    <a:pt x="7588092" y="244316"/>
                    <a:pt x="7586187" y="243364"/>
                    <a:pt x="7584281" y="243364"/>
                  </a:cubicBezTo>
                  <a:lnTo>
                    <a:pt x="7583329" y="243364"/>
                  </a:lnTo>
                  <a:lnTo>
                    <a:pt x="7582376" y="243364"/>
                  </a:lnTo>
                  <a:cubicBezTo>
                    <a:pt x="7582376" y="243364"/>
                    <a:pt x="7582376" y="243364"/>
                    <a:pt x="7582376" y="243364"/>
                  </a:cubicBezTo>
                  <a:lnTo>
                    <a:pt x="7582376" y="243364"/>
                  </a:lnTo>
                  <a:lnTo>
                    <a:pt x="7580471" y="243364"/>
                  </a:lnTo>
                  <a:lnTo>
                    <a:pt x="7578567" y="244316"/>
                  </a:lnTo>
                  <a:cubicBezTo>
                    <a:pt x="7577614" y="244316"/>
                    <a:pt x="7577614" y="244316"/>
                    <a:pt x="7576662" y="245269"/>
                  </a:cubicBezTo>
                  <a:lnTo>
                    <a:pt x="7572851" y="247174"/>
                  </a:lnTo>
                  <a:lnTo>
                    <a:pt x="7571899" y="248126"/>
                  </a:lnTo>
                  <a:lnTo>
                    <a:pt x="7570946" y="250031"/>
                  </a:lnTo>
                  <a:lnTo>
                    <a:pt x="7569042" y="247174"/>
                  </a:lnTo>
                  <a:lnTo>
                    <a:pt x="7568089" y="243364"/>
                  </a:lnTo>
                  <a:lnTo>
                    <a:pt x="7556659" y="213836"/>
                  </a:lnTo>
                  <a:lnTo>
                    <a:pt x="7554754" y="209074"/>
                  </a:lnTo>
                  <a:lnTo>
                    <a:pt x="7553801" y="204311"/>
                  </a:lnTo>
                  <a:cubicBezTo>
                    <a:pt x="7554754" y="204311"/>
                    <a:pt x="7556659" y="205264"/>
                    <a:pt x="7557612" y="205264"/>
                  </a:cubicBezTo>
                  <a:cubicBezTo>
                    <a:pt x="7564279" y="205264"/>
                    <a:pt x="7569042" y="200501"/>
                    <a:pt x="7569042" y="193834"/>
                  </a:cubicBezTo>
                  <a:cubicBezTo>
                    <a:pt x="7569042" y="193834"/>
                    <a:pt x="7569042" y="193834"/>
                    <a:pt x="7569042" y="193834"/>
                  </a:cubicBezTo>
                  <a:lnTo>
                    <a:pt x="7569042" y="192881"/>
                  </a:lnTo>
                  <a:lnTo>
                    <a:pt x="7566184" y="187166"/>
                  </a:lnTo>
                  <a:lnTo>
                    <a:pt x="7565231" y="186214"/>
                  </a:lnTo>
                  <a:lnTo>
                    <a:pt x="7562374" y="185261"/>
                  </a:lnTo>
                  <a:cubicBezTo>
                    <a:pt x="7561421" y="185261"/>
                    <a:pt x="7561421" y="184309"/>
                    <a:pt x="7560469" y="184309"/>
                  </a:cubicBezTo>
                  <a:lnTo>
                    <a:pt x="7558564" y="183356"/>
                  </a:lnTo>
                  <a:lnTo>
                    <a:pt x="7557612" y="183356"/>
                  </a:lnTo>
                  <a:cubicBezTo>
                    <a:pt x="7557612" y="183356"/>
                    <a:pt x="7557612" y="183356"/>
                    <a:pt x="7556659" y="183356"/>
                  </a:cubicBezTo>
                  <a:cubicBezTo>
                    <a:pt x="7553801" y="183356"/>
                    <a:pt x="7550944" y="184309"/>
                    <a:pt x="7549039" y="187166"/>
                  </a:cubicBezTo>
                  <a:lnTo>
                    <a:pt x="7549039" y="187166"/>
                  </a:lnTo>
                  <a:lnTo>
                    <a:pt x="7549039" y="187166"/>
                  </a:lnTo>
                  <a:cubicBezTo>
                    <a:pt x="7548087" y="188119"/>
                    <a:pt x="7547134" y="190024"/>
                    <a:pt x="7546181" y="191929"/>
                  </a:cubicBezTo>
                  <a:lnTo>
                    <a:pt x="7543324" y="190024"/>
                  </a:lnTo>
                  <a:lnTo>
                    <a:pt x="7541419" y="186214"/>
                  </a:lnTo>
                  <a:lnTo>
                    <a:pt x="7524274" y="159544"/>
                  </a:lnTo>
                  <a:lnTo>
                    <a:pt x="7521417" y="155734"/>
                  </a:lnTo>
                  <a:lnTo>
                    <a:pt x="7519512" y="150971"/>
                  </a:lnTo>
                  <a:cubicBezTo>
                    <a:pt x="7520464" y="150971"/>
                    <a:pt x="7520464" y="150971"/>
                    <a:pt x="7521417" y="150971"/>
                  </a:cubicBezTo>
                  <a:cubicBezTo>
                    <a:pt x="7528084" y="150971"/>
                    <a:pt x="7532846" y="146209"/>
                    <a:pt x="7532846" y="139541"/>
                  </a:cubicBezTo>
                  <a:cubicBezTo>
                    <a:pt x="7532846" y="139541"/>
                    <a:pt x="7532846" y="138589"/>
                    <a:pt x="7532846" y="138589"/>
                  </a:cubicBezTo>
                  <a:lnTo>
                    <a:pt x="7532846" y="138589"/>
                  </a:lnTo>
                  <a:lnTo>
                    <a:pt x="7532846" y="137636"/>
                  </a:lnTo>
                  <a:lnTo>
                    <a:pt x="7531894" y="135731"/>
                  </a:lnTo>
                  <a:cubicBezTo>
                    <a:pt x="7531894" y="135731"/>
                    <a:pt x="7531894" y="135731"/>
                    <a:pt x="7531894" y="134779"/>
                  </a:cubicBezTo>
                  <a:lnTo>
                    <a:pt x="7530942" y="130969"/>
                  </a:lnTo>
                  <a:lnTo>
                    <a:pt x="7530942" y="130969"/>
                  </a:lnTo>
                  <a:lnTo>
                    <a:pt x="7524274" y="128111"/>
                  </a:lnTo>
                  <a:lnTo>
                    <a:pt x="7523321" y="129064"/>
                  </a:lnTo>
                  <a:cubicBezTo>
                    <a:pt x="7523321" y="129064"/>
                    <a:pt x="7523321" y="129064"/>
                    <a:pt x="7523321" y="129064"/>
                  </a:cubicBezTo>
                  <a:cubicBezTo>
                    <a:pt x="7517606" y="129064"/>
                    <a:pt x="7512844" y="133826"/>
                    <a:pt x="7511892" y="139541"/>
                  </a:cubicBezTo>
                  <a:lnTo>
                    <a:pt x="7508081" y="137636"/>
                  </a:lnTo>
                  <a:lnTo>
                    <a:pt x="7506176" y="134779"/>
                  </a:lnTo>
                  <a:lnTo>
                    <a:pt x="7484269" y="111919"/>
                  </a:lnTo>
                  <a:lnTo>
                    <a:pt x="7481412" y="109061"/>
                  </a:lnTo>
                  <a:lnTo>
                    <a:pt x="7479506" y="105251"/>
                  </a:lnTo>
                  <a:cubicBezTo>
                    <a:pt x="7479506" y="105251"/>
                    <a:pt x="7479506" y="105251"/>
                    <a:pt x="7479506" y="105251"/>
                  </a:cubicBezTo>
                  <a:cubicBezTo>
                    <a:pt x="7486174" y="105251"/>
                    <a:pt x="7490937" y="100489"/>
                    <a:pt x="7490937" y="93821"/>
                  </a:cubicBezTo>
                  <a:cubicBezTo>
                    <a:pt x="7490937" y="90964"/>
                    <a:pt x="7489984" y="88106"/>
                    <a:pt x="7488079" y="86201"/>
                  </a:cubicBezTo>
                  <a:lnTo>
                    <a:pt x="7487126" y="84296"/>
                  </a:lnTo>
                  <a:lnTo>
                    <a:pt x="7487126" y="84296"/>
                  </a:lnTo>
                  <a:lnTo>
                    <a:pt x="7480459" y="81439"/>
                  </a:lnTo>
                  <a:lnTo>
                    <a:pt x="7475696" y="83344"/>
                  </a:lnTo>
                  <a:cubicBezTo>
                    <a:pt x="7475696" y="83344"/>
                    <a:pt x="7475696" y="83344"/>
                    <a:pt x="7475696" y="83344"/>
                  </a:cubicBezTo>
                  <a:lnTo>
                    <a:pt x="7473792" y="84296"/>
                  </a:lnTo>
                  <a:lnTo>
                    <a:pt x="7471887" y="85249"/>
                  </a:lnTo>
                  <a:lnTo>
                    <a:pt x="7470934" y="88106"/>
                  </a:lnTo>
                  <a:cubicBezTo>
                    <a:pt x="7470934" y="89059"/>
                    <a:pt x="7469981" y="90011"/>
                    <a:pt x="7469981" y="90011"/>
                  </a:cubicBezTo>
                  <a:lnTo>
                    <a:pt x="7469029" y="92869"/>
                  </a:lnTo>
                  <a:lnTo>
                    <a:pt x="7469029" y="93821"/>
                  </a:lnTo>
                  <a:lnTo>
                    <a:pt x="7469029" y="94774"/>
                  </a:lnTo>
                  <a:cubicBezTo>
                    <a:pt x="7469029" y="94774"/>
                    <a:pt x="7469029" y="94774"/>
                    <a:pt x="7469029" y="95726"/>
                  </a:cubicBezTo>
                  <a:lnTo>
                    <a:pt x="7464267" y="93821"/>
                  </a:lnTo>
                  <a:lnTo>
                    <a:pt x="7461409" y="91916"/>
                  </a:lnTo>
                  <a:lnTo>
                    <a:pt x="7434739" y="73819"/>
                  </a:lnTo>
                  <a:lnTo>
                    <a:pt x="7430929" y="71914"/>
                  </a:lnTo>
                  <a:lnTo>
                    <a:pt x="7428071" y="69056"/>
                  </a:lnTo>
                  <a:cubicBezTo>
                    <a:pt x="7432834" y="68104"/>
                    <a:pt x="7436644" y="63341"/>
                    <a:pt x="7436644" y="58579"/>
                  </a:cubicBezTo>
                  <a:cubicBezTo>
                    <a:pt x="7436644" y="56674"/>
                    <a:pt x="7435692" y="53816"/>
                    <a:pt x="7434739" y="51911"/>
                  </a:cubicBezTo>
                  <a:lnTo>
                    <a:pt x="7432834" y="48101"/>
                  </a:lnTo>
                  <a:lnTo>
                    <a:pt x="7432834" y="48101"/>
                  </a:lnTo>
                  <a:lnTo>
                    <a:pt x="7427119" y="45244"/>
                  </a:lnTo>
                  <a:lnTo>
                    <a:pt x="7426167" y="45244"/>
                  </a:lnTo>
                  <a:lnTo>
                    <a:pt x="7419499" y="48101"/>
                  </a:lnTo>
                  <a:lnTo>
                    <a:pt x="7418546" y="50006"/>
                  </a:lnTo>
                  <a:lnTo>
                    <a:pt x="7417594" y="50959"/>
                  </a:lnTo>
                  <a:cubicBezTo>
                    <a:pt x="7415689" y="52864"/>
                    <a:pt x="7414737" y="55721"/>
                    <a:pt x="7414737" y="57626"/>
                  </a:cubicBezTo>
                  <a:cubicBezTo>
                    <a:pt x="7414737" y="58579"/>
                    <a:pt x="7414737" y="59531"/>
                    <a:pt x="7415689" y="60484"/>
                  </a:cubicBezTo>
                  <a:lnTo>
                    <a:pt x="7410926" y="60484"/>
                  </a:lnTo>
                  <a:lnTo>
                    <a:pt x="7408069" y="58579"/>
                  </a:lnTo>
                  <a:lnTo>
                    <a:pt x="7378542" y="46196"/>
                  </a:lnTo>
                  <a:lnTo>
                    <a:pt x="7374731" y="45244"/>
                  </a:lnTo>
                  <a:lnTo>
                    <a:pt x="7370921" y="42386"/>
                  </a:lnTo>
                  <a:cubicBezTo>
                    <a:pt x="7374731" y="40481"/>
                    <a:pt x="7377589" y="36671"/>
                    <a:pt x="7377589" y="32861"/>
                  </a:cubicBezTo>
                  <a:cubicBezTo>
                    <a:pt x="7377589" y="30004"/>
                    <a:pt x="7376637" y="27146"/>
                    <a:pt x="7374731" y="25241"/>
                  </a:cubicBezTo>
                  <a:lnTo>
                    <a:pt x="7373779" y="23336"/>
                  </a:lnTo>
                  <a:lnTo>
                    <a:pt x="7373779" y="23336"/>
                  </a:lnTo>
                  <a:lnTo>
                    <a:pt x="7367112" y="20479"/>
                  </a:lnTo>
                  <a:lnTo>
                    <a:pt x="7367112" y="20479"/>
                  </a:lnTo>
                  <a:lnTo>
                    <a:pt x="7359492" y="23336"/>
                  </a:lnTo>
                  <a:lnTo>
                    <a:pt x="7358539" y="24289"/>
                  </a:lnTo>
                  <a:cubicBezTo>
                    <a:pt x="7355681" y="26194"/>
                    <a:pt x="7354729" y="29051"/>
                    <a:pt x="7354729" y="32861"/>
                  </a:cubicBezTo>
                  <a:cubicBezTo>
                    <a:pt x="7354729" y="34766"/>
                    <a:pt x="7355681" y="36671"/>
                    <a:pt x="7356634" y="37624"/>
                  </a:cubicBezTo>
                  <a:lnTo>
                    <a:pt x="7351871" y="38576"/>
                  </a:lnTo>
                  <a:lnTo>
                    <a:pt x="7349014" y="37624"/>
                  </a:lnTo>
                  <a:lnTo>
                    <a:pt x="7317581" y="30956"/>
                  </a:lnTo>
                  <a:lnTo>
                    <a:pt x="7313771" y="30956"/>
                  </a:lnTo>
                  <a:lnTo>
                    <a:pt x="7309009" y="28099"/>
                  </a:lnTo>
                  <a:cubicBezTo>
                    <a:pt x="7311867" y="26194"/>
                    <a:pt x="7313771" y="23336"/>
                    <a:pt x="7313771" y="19526"/>
                  </a:cubicBezTo>
                  <a:cubicBezTo>
                    <a:pt x="7313771" y="15716"/>
                    <a:pt x="7311867" y="12859"/>
                    <a:pt x="7309962" y="10954"/>
                  </a:cubicBezTo>
                  <a:lnTo>
                    <a:pt x="7309962" y="10001"/>
                  </a:lnTo>
                  <a:lnTo>
                    <a:pt x="7303294" y="7144"/>
                  </a:lnTo>
                  <a:lnTo>
                    <a:pt x="7296626" y="10001"/>
                  </a:lnTo>
                  <a:lnTo>
                    <a:pt x="7296626" y="10954"/>
                  </a:lnTo>
                  <a:cubicBezTo>
                    <a:pt x="7294721" y="12859"/>
                    <a:pt x="7292817" y="15716"/>
                    <a:pt x="7292817" y="18574"/>
                  </a:cubicBezTo>
                  <a:cubicBezTo>
                    <a:pt x="7292817" y="21431"/>
                    <a:pt x="7293769" y="24289"/>
                    <a:pt x="7295674" y="26194"/>
                  </a:cubicBezTo>
                  <a:lnTo>
                    <a:pt x="7289959" y="28099"/>
                  </a:lnTo>
                  <a:lnTo>
                    <a:pt x="7286149" y="28099"/>
                  </a:lnTo>
                  <a:lnTo>
                    <a:pt x="7254717" y="28099"/>
                  </a:lnTo>
                  <a:lnTo>
                    <a:pt x="7250906" y="28099"/>
                  </a:lnTo>
                  <a:lnTo>
                    <a:pt x="7246144" y="27146"/>
                  </a:lnTo>
                  <a:cubicBezTo>
                    <a:pt x="7248049" y="25241"/>
                    <a:pt x="7249001" y="22384"/>
                    <a:pt x="7249001" y="19526"/>
                  </a:cubicBezTo>
                  <a:cubicBezTo>
                    <a:pt x="7249001" y="13811"/>
                    <a:pt x="7245192" y="10001"/>
                    <a:pt x="7239476" y="9049"/>
                  </a:cubicBezTo>
                  <a:lnTo>
                    <a:pt x="7236619" y="8096"/>
                  </a:lnTo>
                  <a:lnTo>
                    <a:pt x="7229951" y="10954"/>
                  </a:lnTo>
                  <a:lnTo>
                    <a:pt x="7228999" y="12859"/>
                  </a:lnTo>
                  <a:cubicBezTo>
                    <a:pt x="7227094" y="14764"/>
                    <a:pt x="7226142" y="16669"/>
                    <a:pt x="7226142" y="19526"/>
                  </a:cubicBezTo>
                  <a:cubicBezTo>
                    <a:pt x="7226142" y="23336"/>
                    <a:pt x="7228046" y="26194"/>
                    <a:pt x="7230904" y="28099"/>
                  </a:cubicBezTo>
                  <a:lnTo>
                    <a:pt x="7225189" y="30956"/>
                  </a:lnTo>
                  <a:lnTo>
                    <a:pt x="7221379" y="30956"/>
                  </a:lnTo>
                  <a:lnTo>
                    <a:pt x="7189946" y="37624"/>
                  </a:lnTo>
                  <a:lnTo>
                    <a:pt x="7187089" y="38576"/>
                  </a:lnTo>
                  <a:lnTo>
                    <a:pt x="7182326" y="37624"/>
                  </a:lnTo>
                  <a:cubicBezTo>
                    <a:pt x="7183279" y="35719"/>
                    <a:pt x="7184231" y="33814"/>
                    <a:pt x="7184231" y="31909"/>
                  </a:cubicBezTo>
                  <a:cubicBezTo>
                    <a:pt x="7184231" y="28099"/>
                    <a:pt x="7182326" y="25241"/>
                    <a:pt x="7179469" y="23336"/>
                  </a:cubicBezTo>
                  <a:lnTo>
                    <a:pt x="7179469" y="23336"/>
                  </a:lnTo>
                  <a:lnTo>
                    <a:pt x="7179469" y="23336"/>
                  </a:lnTo>
                  <a:cubicBezTo>
                    <a:pt x="7178517" y="22384"/>
                    <a:pt x="7176612" y="21431"/>
                    <a:pt x="7174706" y="21431"/>
                  </a:cubicBezTo>
                  <a:lnTo>
                    <a:pt x="7171849" y="20479"/>
                  </a:lnTo>
                  <a:lnTo>
                    <a:pt x="7170896" y="20479"/>
                  </a:lnTo>
                  <a:lnTo>
                    <a:pt x="7168039" y="21431"/>
                  </a:lnTo>
                  <a:cubicBezTo>
                    <a:pt x="7167087" y="21431"/>
                    <a:pt x="7167087" y="21431"/>
                    <a:pt x="7166134" y="22384"/>
                  </a:cubicBezTo>
                  <a:lnTo>
                    <a:pt x="7164229" y="23336"/>
                  </a:lnTo>
                  <a:lnTo>
                    <a:pt x="7164229" y="24289"/>
                  </a:lnTo>
                  <a:cubicBezTo>
                    <a:pt x="7162324" y="26194"/>
                    <a:pt x="7160419" y="29051"/>
                    <a:pt x="7160419" y="31909"/>
                  </a:cubicBezTo>
                  <a:cubicBezTo>
                    <a:pt x="7160419" y="36671"/>
                    <a:pt x="7163276" y="40481"/>
                    <a:pt x="7167087" y="42386"/>
                  </a:cubicBezTo>
                  <a:lnTo>
                    <a:pt x="7162324" y="46196"/>
                  </a:lnTo>
                  <a:lnTo>
                    <a:pt x="7158514" y="47149"/>
                  </a:lnTo>
                  <a:lnTo>
                    <a:pt x="7128987" y="59531"/>
                  </a:lnTo>
                  <a:lnTo>
                    <a:pt x="7126129" y="61436"/>
                  </a:lnTo>
                  <a:lnTo>
                    <a:pt x="7121367" y="61436"/>
                  </a:lnTo>
                  <a:cubicBezTo>
                    <a:pt x="7121367" y="60484"/>
                    <a:pt x="7122319" y="59531"/>
                    <a:pt x="7122319" y="57626"/>
                  </a:cubicBezTo>
                  <a:cubicBezTo>
                    <a:pt x="7122319" y="51911"/>
                    <a:pt x="7117556" y="47149"/>
                    <a:pt x="7112794" y="47149"/>
                  </a:cubicBezTo>
                  <a:lnTo>
                    <a:pt x="7110889" y="46196"/>
                  </a:lnTo>
                  <a:lnTo>
                    <a:pt x="7109937" y="46196"/>
                  </a:lnTo>
                  <a:lnTo>
                    <a:pt x="7104221" y="49054"/>
                  </a:lnTo>
                  <a:lnTo>
                    <a:pt x="7104221" y="49054"/>
                  </a:lnTo>
                  <a:lnTo>
                    <a:pt x="7103269" y="50959"/>
                  </a:lnTo>
                  <a:cubicBezTo>
                    <a:pt x="7101364" y="52864"/>
                    <a:pt x="7100412" y="54769"/>
                    <a:pt x="7100412" y="57626"/>
                  </a:cubicBezTo>
                  <a:cubicBezTo>
                    <a:pt x="7100412" y="62389"/>
                    <a:pt x="7104221" y="67151"/>
                    <a:pt x="7108984" y="68104"/>
                  </a:cubicBezTo>
                  <a:lnTo>
                    <a:pt x="7105174" y="71914"/>
                  </a:lnTo>
                  <a:lnTo>
                    <a:pt x="7101364" y="73819"/>
                  </a:lnTo>
                  <a:lnTo>
                    <a:pt x="7075646" y="91916"/>
                  </a:lnTo>
                  <a:lnTo>
                    <a:pt x="7072789" y="93821"/>
                  </a:lnTo>
                  <a:lnTo>
                    <a:pt x="7068979" y="94774"/>
                  </a:lnTo>
                  <a:cubicBezTo>
                    <a:pt x="7068979" y="94774"/>
                    <a:pt x="7068979" y="93821"/>
                    <a:pt x="7068979" y="93821"/>
                  </a:cubicBezTo>
                  <a:cubicBezTo>
                    <a:pt x="7068979" y="88106"/>
                    <a:pt x="7064217" y="82391"/>
                    <a:pt x="7057549" y="82391"/>
                  </a:cubicBezTo>
                  <a:lnTo>
                    <a:pt x="7055644" y="81439"/>
                  </a:lnTo>
                  <a:lnTo>
                    <a:pt x="7048976" y="84296"/>
                  </a:lnTo>
                  <a:lnTo>
                    <a:pt x="7048976" y="84296"/>
                  </a:lnTo>
                  <a:lnTo>
                    <a:pt x="7047071" y="88106"/>
                  </a:lnTo>
                  <a:cubicBezTo>
                    <a:pt x="7047071" y="88106"/>
                    <a:pt x="7047071" y="88106"/>
                    <a:pt x="7047071" y="88106"/>
                  </a:cubicBezTo>
                  <a:lnTo>
                    <a:pt x="7046119" y="90011"/>
                  </a:lnTo>
                  <a:lnTo>
                    <a:pt x="7046119" y="90964"/>
                  </a:lnTo>
                  <a:lnTo>
                    <a:pt x="7046119" y="90964"/>
                  </a:lnTo>
                  <a:cubicBezTo>
                    <a:pt x="7046119" y="90964"/>
                    <a:pt x="7046119" y="91916"/>
                    <a:pt x="7046119" y="91916"/>
                  </a:cubicBezTo>
                  <a:cubicBezTo>
                    <a:pt x="7046119" y="97631"/>
                    <a:pt x="7050881" y="102394"/>
                    <a:pt x="7056596" y="102394"/>
                  </a:cubicBezTo>
                  <a:lnTo>
                    <a:pt x="7053739" y="107156"/>
                  </a:lnTo>
                  <a:lnTo>
                    <a:pt x="7049929" y="110014"/>
                  </a:lnTo>
                  <a:lnTo>
                    <a:pt x="7028021" y="132874"/>
                  </a:lnTo>
                  <a:lnTo>
                    <a:pt x="7026117" y="135731"/>
                  </a:lnTo>
                  <a:lnTo>
                    <a:pt x="7023259" y="137636"/>
                  </a:lnTo>
                  <a:cubicBezTo>
                    <a:pt x="7022306" y="131921"/>
                    <a:pt x="7017544" y="128111"/>
                    <a:pt x="7012781" y="128111"/>
                  </a:cubicBezTo>
                  <a:cubicBezTo>
                    <a:pt x="7012781" y="128111"/>
                    <a:pt x="7012781" y="128111"/>
                    <a:pt x="7011829" y="128111"/>
                  </a:cubicBezTo>
                  <a:lnTo>
                    <a:pt x="7009924" y="127159"/>
                  </a:lnTo>
                  <a:lnTo>
                    <a:pt x="7003256" y="130016"/>
                  </a:lnTo>
                  <a:lnTo>
                    <a:pt x="7003256" y="130016"/>
                  </a:lnTo>
                  <a:lnTo>
                    <a:pt x="7000399" y="135731"/>
                  </a:lnTo>
                  <a:lnTo>
                    <a:pt x="7000399" y="136684"/>
                  </a:lnTo>
                  <a:lnTo>
                    <a:pt x="7001351" y="137636"/>
                  </a:lnTo>
                  <a:cubicBezTo>
                    <a:pt x="7001351" y="137636"/>
                    <a:pt x="7001351" y="137636"/>
                    <a:pt x="7001351" y="137636"/>
                  </a:cubicBezTo>
                  <a:cubicBezTo>
                    <a:pt x="7001351" y="143351"/>
                    <a:pt x="7006114" y="149066"/>
                    <a:pt x="7012781" y="149066"/>
                  </a:cubicBezTo>
                  <a:cubicBezTo>
                    <a:pt x="7012781" y="149066"/>
                    <a:pt x="7012781" y="149066"/>
                    <a:pt x="7013734" y="149066"/>
                  </a:cubicBezTo>
                  <a:lnTo>
                    <a:pt x="7011829" y="152876"/>
                  </a:lnTo>
                  <a:lnTo>
                    <a:pt x="7008971" y="156686"/>
                  </a:lnTo>
                  <a:lnTo>
                    <a:pt x="6991826" y="183356"/>
                  </a:lnTo>
                  <a:lnTo>
                    <a:pt x="6989921" y="187166"/>
                  </a:lnTo>
                  <a:lnTo>
                    <a:pt x="6988969" y="188119"/>
                  </a:lnTo>
                  <a:cubicBezTo>
                    <a:pt x="6987064" y="184309"/>
                    <a:pt x="6983254" y="181451"/>
                    <a:pt x="6978492" y="181451"/>
                  </a:cubicBezTo>
                  <a:cubicBezTo>
                    <a:pt x="6978492" y="181451"/>
                    <a:pt x="6978492" y="181451"/>
                    <a:pt x="6977539" y="181451"/>
                  </a:cubicBezTo>
                  <a:lnTo>
                    <a:pt x="6975634" y="181451"/>
                  </a:lnTo>
                  <a:lnTo>
                    <a:pt x="6968967" y="184309"/>
                  </a:lnTo>
                  <a:lnTo>
                    <a:pt x="6968014" y="185261"/>
                  </a:lnTo>
                  <a:lnTo>
                    <a:pt x="6966109" y="190976"/>
                  </a:lnTo>
                  <a:lnTo>
                    <a:pt x="6968014" y="194786"/>
                  </a:lnTo>
                  <a:cubicBezTo>
                    <a:pt x="6968967" y="199549"/>
                    <a:pt x="6973729" y="203359"/>
                    <a:pt x="6978492" y="203359"/>
                  </a:cubicBezTo>
                  <a:cubicBezTo>
                    <a:pt x="6979444" y="203359"/>
                    <a:pt x="6980396" y="203359"/>
                    <a:pt x="6981349" y="203359"/>
                  </a:cubicBezTo>
                  <a:lnTo>
                    <a:pt x="6980396" y="207169"/>
                  </a:lnTo>
                  <a:lnTo>
                    <a:pt x="6978492" y="211931"/>
                  </a:lnTo>
                  <a:lnTo>
                    <a:pt x="6967062" y="240506"/>
                  </a:lnTo>
                  <a:lnTo>
                    <a:pt x="6966109" y="244316"/>
                  </a:lnTo>
                  <a:lnTo>
                    <a:pt x="6965156" y="245269"/>
                  </a:lnTo>
                  <a:cubicBezTo>
                    <a:pt x="6963251" y="242411"/>
                    <a:pt x="6960394" y="240506"/>
                    <a:pt x="6956584" y="240506"/>
                  </a:cubicBezTo>
                  <a:cubicBezTo>
                    <a:pt x="6956584" y="240506"/>
                    <a:pt x="6956584" y="240506"/>
                    <a:pt x="6956584" y="240506"/>
                  </a:cubicBezTo>
                  <a:lnTo>
                    <a:pt x="6956584" y="240506"/>
                  </a:lnTo>
                  <a:lnTo>
                    <a:pt x="6953726" y="240506"/>
                  </a:lnTo>
                  <a:lnTo>
                    <a:pt x="6947059" y="243364"/>
                  </a:lnTo>
                  <a:lnTo>
                    <a:pt x="6946106" y="244316"/>
                  </a:lnTo>
                  <a:lnTo>
                    <a:pt x="6944201" y="250031"/>
                  </a:lnTo>
                  <a:lnTo>
                    <a:pt x="6947059" y="255746"/>
                  </a:lnTo>
                  <a:lnTo>
                    <a:pt x="6948012" y="256699"/>
                  </a:lnTo>
                  <a:lnTo>
                    <a:pt x="6948012" y="256699"/>
                  </a:lnTo>
                  <a:cubicBezTo>
                    <a:pt x="6949917" y="259556"/>
                    <a:pt x="6953726" y="262414"/>
                    <a:pt x="6957537" y="262414"/>
                  </a:cubicBezTo>
                  <a:cubicBezTo>
                    <a:pt x="6958489" y="262414"/>
                    <a:pt x="6960394" y="262414"/>
                    <a:pt x="6961346" y="261461"/>
                  </a:cubicBezTo>
                  <a:lnTo>
                    <a:pt x="6961346" y="263366"/>
                  </a:lnTo>
                  <a:lnTo>
                    <a:pt x="6959442" y="269081"/>
                  </a:lnTo>
                  <a:lnTo>
                    <a:pt x="6953726" y="299561"/>
                  </a:lnTo>
                  <a:lnTo>
                    <a:pt x="6953726" y="304324"/>
                  </a:lnTo>
                  <a:lnTo>
                    <a:pt x="6952774" y="305276"/>
                  </a:lnTo>
                  <a:lnTo>
                    <a:pt x="6952774" y="305276"/>
                  </a:lnTo>
                  <a:lnTo>
                    <a:pt x="6951821" y="304324"/>
                  </a:lnTo>
                  <a:lnTo>
                    <a:pt x="6948012" y="302419"/>
                  </a:lnTo>
                  <a:lnTo>
                    <a:pt x="6948012" y="302419"/>
                  </a:lnTo>
                  <a:lnTo>
                    <a:pt x="6945154" y="301466"/>
                  </a:lnTo>
                  <a:lnTo>
                    <a:pt x="6942296" y="302419"/>
                  </a:lnTo>
                  <a:lnTo>
                    <a:pt x="6942296" y="302419"/>
                  </a:lnTo>
                  <a:cubicBezTo>
                    <a:pt x="6940392" y="302419"/>
                    <a:pt x="6938487" y="303371"/>
                    <a:pt x="6936581" y="304324"/>
                  </a:cubicBezTo>
                  <a:lnTo>
                    <a:pt x="6935629" y="305276"/>
                  </a:lnTo>
                  <a:lnTo>
                    <a:pt x="6934676" y="306229"/>
                  </a:lnTo>
                  <a:lnTo>
                    <a:pt x="6934676" y="307181"/>
                  </a:lnTo>
                  <a:cubicBezTo>
                    <a:pt x="6933724" y="308134"/>
                    <a:pt x="6932771" y="310039"/>
                    <a:pt x="6932771" y="311944"/>
                  </a:cubicBezTo>
                  <a:lnTo>
                    <a:pt x="6932771" y="312896"/>
                  </a:lnTo>
                  <a:lnTo>
                    <a:pt x="6932771" y="312896"/>
                  </a:lnTo>
                  <a:cubicBezTo>
                    <a:pt x="6932771" y="312896"/>
                    <a:pt x="6932771" y="312896"/>
                    <a:pt x="6932771" y="313849"/>
                  </a:cubicBezTo>
                  <a:cubicBezTo>
                    <a:pt x="6932771" y="319564"/>
                    <a:pt x="6937534" y="325279"/>
                    <a:pt x="6944201" y="325279"/>
                  </a:cubicBezTo>
                  <a:cubicBezTo>
                    <a:pt x="6947059" y="325279"/>
                    <a:pt x="6949917" y="324326"/>
                    <a:pt x="6951821" y="322421"/>
                  </a:cubicBezTo>
                  <a:lnTo>
                    <a:pt x="6951821" y="324326"/>
                  </a:lnTo>
                  <a:lnTo>
                    <a:pt x="6951821" y="330994"/>
                  </a:lnTo>
                  <a:lnTo>
                    <a:pt x="6952774" y="361474"/>
                  </a:lnTo>
                  <a:lnTo>
                    <a:pt x="6953726" y="366236"/>
                  </a:lnTo>
                  <a:lnTo>
                    <a:pt x="6953726" y="367189"/>
                  </a:lnTo>
                  <a:lnTo>
                    <a:pt x="6949917" y="365284"/>
                  </a:lnTo>
                  <a:lnTo>
                    <a:pt x="6948012" y="364331"/>
                  </a:lnTo>
                  <a:lnTo>
                    <a:pt x="6947059" y="364331"/>
                  </a:lnTo>
                  <a:cubicBezTo>
                    <a:pt x="6947059" y="364331"/>
                    <a:pt x="6947059" y="364331"/>
                    <a:pt x="6947059" y="364331"/>
                  </a:cubicBezTo>
                  <a:cubicBezTo>
                    <a:pt x="6940392" y="364331"/>
                    <a:pt x="6935629" y="369094"/>
                    <a:pt x="6935629" y="375761"/>
                  </a:cubicBezTo>
                  <a:cubicBezTo>
                    <a:pt x="6935629" y="382429"/>
                    <a:pt x="6940392" y="387191"/>
                    <a:pt x="6947059" y="387191"/>
                  </a:cubicBezTo>
                  <a:cubicBezTo>
                    <a:pt x="6950869" y="387191"/>
                    <a:pt x="6953726" y="385286"/>
                    <a:pt x="6955631" y="382429"/>
                  </a:cubicBezTo>
                  <a:lnTo>
                    <a:pt x="6956584" y="384334"/>
                  </a:lnTo>
                  <a:lnTo>
                    <a:pt x="6957537" y="391001"/>
                  </a:lnTo>
                  <a:lnTo>
                    <a:pt x="6964204" y="420529"/>
                  </a:lnTo>
                  <a:lnTo>
                    <a:pt x="6966109" y="426244"/>
                  </a:lnTo>
                  <a:lnTo>
                    <a:pt x="6966109" y="426244"/>
                  </a:lnTo>
                  <a:lnTo>
                    <a:pt x="6964204" y="425291"/>
                  </a:lnTo>
                  <a:lnTo>
                    <a:pt x="6962299" y="425291"/>
                  </a:lnTo>
                  <a:lnTo>
                    <a:pt x="6957537" y="427196"/>
                  </a:lnTo>
                  <a:cubicBezTo>
                    <a:pt x="6957537" y="427196"/>
                    <a:pt x="6956584" y="427196"/>
                    <a:pt x="6956584" y="428149"/>
                  </a:cubicBezTo>
                  <a:lnTo>
                    <a:pt x="6955631" y="428149"/>
                  </a:lnTo>
                  <a:lnTo>
                    <a:pt x="6952774" y="430054"/>
                  </a:lnTo>
                  <a:lnTo>
                    <a:pt x="6952774" y="431006"/>
                  </a:lnTo>
                  <a:cubicBezTo>
                    <a:pt x="6950869" y="432911"/>
                    <a:pt x="6949917" y="434816"/>
                    <a:pt x="6949917" y="437674"/>
                  </a:cubicBezTo>
                  <a:lnTo>
                    <a:pt x="6949917" y="437674"/>
                  </a:lnTo>
                  <a:lnTo>
                    <a:pt x="6949917" y="437674"/>
                  </a:lnTo>
                  <a:cubicBezTo>
                    <a:pt x="6949917" y="437674"/>
                    <a:pt x="6949917" y="437674"/>
                    <a:pt x="6949917" y="437674"/>
                  </a:cubicBezTo>
                  <a:cubicBezTo>
                    <a:pt x="6949917" y="439579"/>
                    <a:pt x="6950869" y="441484"/>
                    <a:pt x="6951821" y="443389"/>
                  </a:cubicBezTo>
                  <a:cubicBezTo>
                    <a:pt x="6944201" y="446246"/>
                    <a:pt x="6927056" y="454819"/>
                    <a:pt x="6922294" y="456724"/>
                  </a:cubicBezTo>
                  <a:cubicBezTo>
                    <a:pt x="6910864" y="455771"/>
                    <a:pt x="6898481" y="457676"/>
                    <a:pt x="6887051" y="457676"/>
                  </a:cubicBezTo>
                  <a:cubicBezTo>
                    <a:pt x="6883242" y="439579"/>
                    <a:pt x="6879431" y="423386"/>
                    <a:pt x="6877526" y="401479"/>
                  </a:cubicBezTo>
                  <a:cubicBezTo>
                    <a:pt x="6872764" y="397669"/>
                    <a:pt x="6874669" y="393859"/>
                    <a:pt x="6867049" y="393859"/>
                  </a:cubicBezTo>
                  <a:cubicBezTo>
                    <a:pt x="6866096" y="391954"/>
                    <a:pt x="6864192" y="396716"/>
                    <a:pt x="6856571" y="396716"/>
                  </a:cubicBezTo>
                  <a:cubicBezTo>
                    <a:pt x="6858476" y="399574"/>
                    <a:pt x="6860381" y="402431"/>
                    <a:pt x="6864192" y="406241"/>
                  </a:cubicBezTo>
                  <a:cubicBezTo>
                    <a:pt x="6866096" y="408146"/>
                    <a:pt x="6863239" y="411956"/>
                    <a:pt x="6864192" y="413861"/>
                  </a:cubicBezTo>
                  <a:cubicBezTo>
                    <a:pt x="6764179" y="428149"/>
                    <a:pt x="6698456" y="418624"/>
                    <a:pt x="6647021" y="416719"/>
                  </a:cubicBezTo>
                  <a:cubicBezTo>
                    <a:pt x="6647974" y="409099"/>
                    <a:pt x="6642259" y="410051"/>
                    <a:pt x="6655594" y="398621"/>
                  </a:cubicBezTo>
                  <a:cubicBezTo>
                    <a:pt x="6647021" y="397669"/>
                    <a:pt x="6650831" y="396716"/>
                    <a:pt x="6645117" y="395764"/>
                  </a:cubicBezTo>
                  <a:cubicBezTo>
                    <a:pt x="6640354" y="397669"/>
                    <a:pt x="6636544" y="399574"/>
                    <a:pt x="6634639" y="403384"/>
                  </a:cubicBezTo>
                  <a:cubicBezTo>
                    <a:pt x="6633687" y="412909"/>
                    <a:pt x="6632734" y="422434"/>
                    <a:pt x="6632734" y="431006"/>
                  </a:cubicBezTo>
                  <a:cubicBezTo>
                    <a:pt x="6629876" y="441484"/>
                    <a:pt x="6627019" y="451961"/>
                    <a:pt x="6623209" y="461486"/>
                  </a:cubicBezTo>
                  <a:cubicBezTo>
                    <a:pt x="6594634" y="465296"/>
                    <a:pt x="6570821" y="457676"/>
                    <a:pt x="6551771" y="449104"/>
                  </a:cubicBezTo>
                  <a:cubicBezTo>
                    <a:pt x="6549867" y="455771"/>
                    <a:pt x="6557487" y="462439"/>
                    <a:pt x="6549867" y="468154"/>
                  </a:cubicBezTo>
                  <a:cubicBezTo>
                    <a:pt x="6587014" y="485299"/>
                    <a:pt x="6601301" y="532924"/>
                    <a:pt x="6601301" y="541496"/>
                  </a:cubicBezTo>
                  <a:cubicBezTo>
                    <a:pt x="6593681" y="543401"/>
                    <a:pt x="6590824" y="544354"/>
                    <a:pt x="6583204" y="545306"/>
                  </a:cubicBezTo>
                  <a:cubicBezTo>
                    <a:pt x="6582251" y="551974"/>
                    <a:pt x="6583204" y="553879"/>
                    <a:pt x="6582251" y="556736"/>
                  </a:cubicBezTo>
                  <a:cubicBezTo>
                    <a:pt x="6557487" y="558641"/>
                    <a:pt x="6534626" y="551021"/>
                    <a:pt x="6516529" y="542449"/>
                  </a:cubicBezTo>
                  <a:cubicBezTo>
                    <a:pt x="6520339" y="558641"/>
                    <a:pt x="6519387" y="558641"/>
                    <a:pt x="6519387" y="564356"/>
                  </a:cubicBezTo>
                  <a:cubicBezTo>
                    <a:pt x="6540342" y="581501"/>
                    <a:pt x="6561296" y="601504"/>
                    <a:pt x="6572726" y="613886"/>
                  </a:cubicBezTo>
                  <a:cubicBezTo>
                    <a:pt x="6571774" y="621506"/>
                    <a:pt x="6572726" y="628174"/>
                    <a:pt x="6571774" y="639604"/>
                  </a:cubicBezTo>
                  <a:cubicBezTo>
                    <a:pt x="6567012" y="639604"/>
                    <a:pt x="6559392" y="640556"/>
                    <a:pt x="6555581" y="639604"/>
                  </a:cubicBezTo>
                  <a:cubicBezTo>
                    <a:pt x="6555581" y="642461"/>
                    <a:pt x="6555581" y="648176"/>
                    <a:pt x="6555581" y="651986"/>
                  </a:cubicBezTo>
                  <a:cubicBezTo>
                    <a:pt x="6546056" y="656749"/>
                    <a:pt x="6521292" y="653891"/>
                    <a:pt x="6492717" y="647224"/>
                  </a:cubicBezTo>
                  <a:cubicBezTo>
                    <a:pt x="6492717" y="630079"/>
                    <a:pt x="6492717" y="612934"/>
                    <a:pt x="6492717" y="595789"/>
                  </a:cubicBezTo>
                  <a:cubicBezTo>
                    <a:pt x="6492717" y="594836"/>
                    <a:pt x="6492717" y="592931"/>
                    <a:pt x="6492717" y="591979"/>
                  </a:cubicBezTo>
                  <a:lnTo>
                    <a:pt x="6474619" y="591979"/>
                  </a:lnTo>
                  <a:lnTo>
                    <a:pt x="6474619" y="568166"/>
                  </a:lnTo>
                  <a:lnTo>
                    <a:pt x="6460331" y="568166"/>
                  </a:lnTo>
                  <a:cubicBezTo>
                    <a:pt x="6458426" y="570071"/>
                    <a:pt x="6455569" y="571024"/>
                    <a:pt x="6453664" y="572929"/>
                  </a:cubicBezTo>
                  <a:lnTo>
                    <a:pt x="6453664" y="579596"/>
                  </a:lnTo>
                  <a:lnTo>
                    <a:pt x="6446044" y="579596"/>
                  </a:lnTo>
                  <a:cubicBezTo>
                    <a:pt x="6443187" y="581501"/>
                    <a:pt x="6439376" y="582454"/>
                    <a:pt x="6436519" y="584359"/>
                  </a:cubicBezTo>
                  <a:lnTo>
                    <a:pt x="6436519" y="591026"/>
                  </a:lnTo>
                  <a:lnTo>
                    <a:pt x="6426994" y="591026"/>
                  </a:lnTo>
                  <a:lnTo>
                    <a:pt x="6426994" y="672941"/>
                  </a:lnTo>
                  <a:lnTo>
                    <a:pt x="6417469" y="672941"/>
                  </a:lnTo>
                  <a:lnTo>
                    <a:pt x="6417469" y="471011"/>
                  </a:lnTo>
                  <a:cubicBezTo>
                    <a:pt x="6415564" y="469106"/>
                    <a:pt x="6414612" y="468154"/>
                    <a:pt x="6412706" y="466249"/>
                  </a:cubicBezTo>
                  <a:cubicBezTo>
                    <a:pt x="6404134" y="464344"/>
                    <a:pt x="6395562" y="461486"/>
                    <a:pt x="6386989" y="459581"/>
                  </a:cubicBezTo>
                  <a:cubicBezTo>
                    <a:pt x="6363176" y="463391"/>
                    <a:pt x="6338412" y="467201"/>
                    <a:pt x="6314599" y="471011"/>
                  </a:cubicBezTo>
                  <a:lnTo>
                    <a:pt x="6298406" y="477679"/>
                  </a:lnTo>
                  <a:lnTo>
                    <a:pt x="6298406" y="586264"/>
                  </a:lnTo>
                  <a:lnTo>
                    <a:pt x="6239351" y="586264"/>
                  </a:lnTo>
                  <a:cubicBezTo>
                    <a:pt x="6228874" y="589121"/>
                    <a:pt x="6219349" y="592931"/>
                    <a:pt x="6208871" y="595789"/>
                  </a:cubicBezTo>
                  <a:lnTo>
                    <a:pt x="6208871" y="664369"/>
                  </a:lnTo>
                  <a:lnTo>
                    <a:pt x="6197442" y="664369"/>
                  </a:lnTo>
                  <a:lnTo>
                    <a:pt x="6197442" y="659606"/>
                  </a:lnTo>
                  <a:lnTo>
                    <a:pt x="6186012" y="659606"/>
                  </a:lnTo>
                  <a:lnTo>
                    <a:pt x="6186012" y="654844"/>
                  </a:lnTo>
                  <a:lnTo>
                    <a:pt x="6146006" y="654844"/>
                  </a:lnTo>
                  <a:lnTo>
                    <a:pt x="6146006" y="648176"/>
                  </a:lnTo>
                  <a:lnTo>
                    <a:pt x="6082189" y="648176"/>
                  </a:lnTo>
                  <a:lnTo>
                    <a:pt x="6082189" y="659606"/>
                  </a:lnTo>
                  <a:lnTo>
                    <a:pt x="6051709" y="659606"/>
                  </a:lnTo>
                  <a:lnTo>
                    <a:pt x="6051709" y="680561"/>
                  </a:lnTo>
                  <a:cubicBezTo>
                    <a:pt x="6032659" y="682466"/>
                    <a:pt x="6013609" y="683419"/>
                    <a:pt x="5995512" y="685324"/>
                  </a:cubicBezTo>
                  <a:lnTo>
                    <a:pt x="5995512" y="664369"/>
                  </a:lnTo>
                  <a:lnTo>
                    <a:pt x="5985987" y="664369"/>
                  </a:lnTo>
                  <a:lnTo>
                    <a:pt x="5985987" y="650081"/>
                  </a:lnTo>
                  <a:lnTo>
                    <a:pt x="5979319" y="650081"/>
                  </a:lnTo>
                  <a:lnTo>
                    <a:pt x="5979319" y="621506"/>
                  </a:lnTo>
                  <a:lnTo>
                    <a:pt x="5974556" y="621506"/>
                  </a:lnTo>
                  <a:lnTo>
                    <a:pt x="5974556" y="596741"/>
                  </a:lnTo>
                  <a:lnTo>
                    <a:pt x="5965984" y="596741"/>
                  </a:lnTo>
                  <a:lnTo>
                    <a:pt x="5965984" y="599599"/>
                  </a:lnTo>
                  <a:cubicBezTo>
                    <a:pt x="5954554" y="593884"/>
                    <a:pt x="5942171" y="588169"/>
                    <a:pt x="5930742" y="581501"/>
                  </a:cubicBezTo>
                  <a:cubicBezTo>
                    <a:pt x="5929789" y="576739"/>
                    <a:pt x="5929789" y="572929"/>
                    <a:pt x="5928837" y="568166"/>
                  </a:cubicBezTo>
                  <a:cubicBezTo>
                    <a:pt x="5927884" y="572929"/>
                    <a:pt x="5927884" y="576739"/>
                    <a:pt x="5926931" y="581501"/>
                  </a:cubicBezTo>
                  <a:cubicBezTo>
                    <a:pt x="5915501" y="587216"/>
                    <a:pt x="5904071" y="591979"/>
                    <a:pt x="5892642" y="597694"/>
                  </a:cubicBezTo>
                  <a:lnTo>
                    <a:pt x="5892642" y="597694"/>
                  </a:lnTo>
                  <a:lnTo>
                    <a:pt x="5883117" y="597694"/>
                  </a:lnTo>
                  <a:lnTo>
                    <a:pt x="5883117" y="623411"/>
                  </a:lnTo>
                  <a:lnTo>
                    <a:pt x="5878354" y="623411"/>
                  </a:lnTo>
                  <a:lnTo>
                    <a:pt x="5878354" y="649129"/>
                  </a:lnTo>
                  <a:cubicBezTo>
                    <a:pt x="5876449" y="649129"/>
                    <a:pt x="5873592" y="649129"/>
                    <a:pt x="5871687" y="649129"/>
                  </a:cubicBezTo>
                  <a:lnTo>
                    <a:pt x="5871687" y="668179"/>
                  </a:lnTo>
                  <a:cubicBezTo>
                    <a:pt x="5867876" y="668179"/>
                    <a:pt x="5864067" y="668179"/>
                    <a:pt x="5860256" y="668179"/>
                  </a:cubicBezTo>
                  <a:lnTo>
                    <a:pt x="5859304" y="575786"/>
                  </a:lnTo>
                  <a:lnTo>
                    <a:pt x="5858351" y="511969"/>
                  </a:lnTo>
                  <a:lnTo>
                    <a:pt x="5858351" y="511969"/>
                  </a:lnTo>
                  <a:lnTo>
                    <a:pt x="5857399" y="511969"/>
                  </a:lnTo>
                  <a:lnTo>
                    <a:pt x="5856446" y="511969"/>
                  </a:lnTo>
                  <a:lnTo>
                    <a:pt x="5855494" y="511969"/>
                  </a:lnTo>
                  <a:lnTo>
                    <a:pt x="5855494" y="510064"/>
                  </a:lnTo>
                  <a:lnTo>
                    <a:pt x="5854542" y="505301"/>
                  </a:lnTo>
                  <a:lnTo>
                    <a:pt x="5854542" y="504349"/>
                  </a:lnTo>
                  <a:lnTo>
                    <a:pt x="5854542" y="502444"/>
                  </a:lnTo>
                  <a:lnTo>
                    <a:pt x="5855494" y="501491"/>
                  </a:lnTo>
                  <a:lnTo>
                    <a:pt x="5855494" y="500539"/>
                  </a:lnTo>
                  <a:lnTo>
                    <a:pt x="5855494" y="500539"/>
                  </a:lnTo>
                  <a:lnTo>
                    <a:pt x="5855494" y="500539"/>
                  </a:lnTo>
                  <a:lnTo>
                    <a:pt x="5855494" y="499586"/>
                  </a:lnTo>
                  <a:lnTo>
                    <a:pt x="5855494" y="498634"/>
                  </a:lnTo>
                  <a:lnTo>
                    <a:pt x="5851684" y="498634"/>
                  </a:lnTo>
                  <a:lnTo>
                    <a:pt x="5850731" y="499586"/>
                  </a:lnTo>
                  <a:lnTo>
                    <a:pt x="5850731" y="500539"/>
                  </a:lnTo>
                  <a:lnTo>
                    <a:pt x="5850731" y="501491"/>
                  </a:lnTo>
                  <a:lnTo>
                    <a:pt x="5850731" y="503396"/>
                  </a:lnTo>
                  <a:lnTo>
                    <a:pt x="5849779" y="509111"/>
                  </a:lnTo>
                  <a:lnTo>
                    <a:pt x="5849779" y="512921"/>
                  </a:lnTo>
                  <a:lnTo>
                    <a:pt x="5849779" y="512921"/>
                  </a:lnTo>
                  <a:lnTo>
                    <a:pt x="5848826" y="512921"/>
                  </a:lnTo>
                  <a:lnTo>
                    <a:pt x="5847874" y="512921"/>
                  </a:lnTo>
                  <a:lnTo>
                    <a:pt x="5846921" y="512921"/>
                  </a:lnTo>
                  <a:lnTo>
                    <a:pt x="5846921" y="512921"/>
                  </a:lnTo>
                  <a:lnTo>
                    <a:pt x="5847874" y="556736"/>
                  </a:lnTo>
                  <a:lnTo>
                    <a:pt x="5841206" y="556736"/>
                  </a:lnTo>
                  <a:lnTo>
                    <a:pt x="5840254" y="557689"/>
                  </a:lnTo>
                  <a:lnTo>
                    <a:pt x="5840254" y="567214"/>
                  </a:lnTo>
                  <a:lnTo>
                    <a:pt x="5768817" y="567214"/>
                  </a:lnTo>
                  <a:lnTo>
                    <a:pt x="5768817" y="556736"/>
                  </a:lnTo>
                  <a:lnTo>
                    <a:pt x="5764054" y="556736"/>
                  </a:lnTo>
                  <a:lnTo>
                    <a:pt x="5764054" y="531019"/>
                  </a:lnTo>
                  <a:lnTo>
                    <a:pt x="5764054" y="477679"/>
                  </a:lnTo>
                  <a:lnTo>
                    <a:pt x="5764054" y="477679"/>
                  </a:lnTo>
                  <a:lnTo>
                    <a:pt x="5763101" y="476726"/>
                  </a:lnTo>
                  <a:lnTo>
                    <a:pt x="5762149" y="476726"/>
                  </a:lnTo>
                  <a:lnTo>
                    <a:pt x="5761196" y="476726"/>
                  </a:lnTo>
                  <a:lnTo>
                    <a:pt x="5760244" y="476726"/>
                  </a:lnTo>
                  <a:lnTo>
                    <a:pt x="5760244" y="476726"/>
                  </a:lnTo>
                  <a:lnTo>
                    <a:pt x="5760244" y="474821"/>
                  </a:lnTo>
                  <a:lnTo>
                    <a:pt x="5760244" y="471011"/>
                  </a:lnTo>
                  <a:lnTo>
                    <a:pt x="5760244" y="470059"/>
                  </a:lnTo>
                  <a:lnTo>
                    <a:pt x="5760244" y="467201"/>
                  </a:lnTo>
                  <a:lnTo>
                    <a:pt x="5760244" y="466249"/>
                  </a:lnTo>
                  <a:lnTo>
                    <a:pt x="5760244" y="465296"/>
                  </a:lnTo>
                  <a:lnTo>
                    <a:pt x="5760244" y="465296"/>
                  </a:lnTo>
                  <a:lnTo>
                    <a:pt x="5760244" y="465296"/>
                  </a:lnTo>
                  <a:lnTo>
                    <a:pt x="5760244" y="464344"/>
                  </a:lnTo>
                  <a:lnTo>
                    <a:pt x="5760244" y="463391"/>
                  </a:lnTo>
                  <a:lnTo>
                    <a:pt x="5756434" y="463391"/>
                  </a:lnTo>
                  <a:lnTo>
                    <a:pt x="5756434" y="464344"/>
                  </a:lnTo>
                  <a:lnTo>
                    <a:pt x="5756434" y="465296"/>
                  </a:lnTo>
                  <a:lnTo>
                    <a:pt x="5756434" y="466249"/>
                  </a:lnTo>
                  <a:lnTo>
                    <a:pt x="5756434" y="468154"/>
                  </a:lnTo>
                  <a:lnTo>
                    <a:pt x="5755481" y="473869"/>
                  </a:lnTo>
                  <a:lnTo>
                    <a:pt x="5755481" y="476726"/>
                  </a:lnTo>
                  <a:lnTo>
                    <a:pt x="5755481" y="476726"/>
                  </a:lnTo>
                  <a:lnTo>
                    <a:pt x="5753576" y="476726"/>
                  </a:lnTo>
                  <a:lnTo>
                    <a:pt x="5752624" y="476726"/>
                  </a:lnTo>
                  <a:lnTo>
                    <a:pt x="5751671" y="477679"/>
                  </a:lnTo>
                  <a:lnTo>
                    <a:pt x="5751671" y="477679"/>
                  </a:lnTo>
                  <a:lnTo>
                    <a:pt x="5751671" y="501491"/>
                  </a:lnTo>
                  <a:lnTo>
                    <a:pt x="5741194" y="501491"/>
                  </a:lnTo>
                  <a:lnTo>
                    <a:pt x="5741194" y="502444"/>
                  </a:lnTo>
                  <a:lnTo>
                    <a:pt x="5741194" y="511969"/>
                  </a:lnTo>
                  <a:lnTo>
                    <a:pt x="5622131" y="511016"/>
                  </a:lnTo>
                  <a:lnTo>
                    <a:pt x="5622131" y="501491"/>
                  </a:lnTo>
                  <a:lnTo>
                    <a:pt x="5622131" y="500539"/>
                  </a:lnTo>
                  <a:lnTo>
                    <a:pt x="5613559" y="500539"/>
                  </a:lnTo>
                  <a:lnTo>
                    <a:pt x="5613559" y="476726"/>
                  </a:lnTo>
                  <a:lnTo>
                    <a:pt x="5613559" y="475774"/>
                  </a:lnTo>
                  <a:lnTo>
                    <a:pt x="5612606" y="475774"/>
                  </a:lnTo>
                  <a:lnTo>
                    <a:pt x="5611654" y="475774"/>
                  </a:lnTo>
                  <a:lnTo>
                    <a:pt x="5609749" y="475774"/>
                  </a:lnTo>
                  <a:lnTo>
                    <a:pt x="5608796" y="475774"/>
                  </a:lnTo>
                  <a:lnTo>
                    <a:pt x="5608796" y="472916"/>
                  </a:lnTo>
                  <a:lnTo>
                    <a:pt x="5608796" y="467201"/>
                  </a:lnTo>
                  <a:lnTo>
                    <a:pt x="5608796" y="464344"/>
                  </a:lnTo>
                  <a:lnTo>
                    <a:pt x="5608796" y="463391"/>
                  </a:lnTo>
                  <a:lnTo>
                    <a:pt x="5608796" y="462439"/>
                  </a:lnTo>
                  <a:lnTo>
                    <a:pt x="5608796" y="461486"/>
                  </a:lnTo>
                  <a:lnTo>
                    <a:pt x="5604987" y="461486"/>
                  </a:lnTo>
                  <a:lnTo>
                    <a:pt x="5604987" y="462439"/>
                  </a:lnTo>
                  <a:lnTo>
                    <a:pt x="5604987" y="462439"/>
                  </a:lnTo>
                  <a:lnTo>
                    <a:pt x="5604987" y="462439"/>
                  </a:lnTo>
                  <a:lnTo>
                    <a:pt x="5604987" y="463391"/>
                  </a:lnTo>
                  <a:lnTo>
                    <a:pt x="5604987" y="464344"/>
                  </a:lnTo>
                  <a:lnTo>
                    <a:pt x="5604987" y="466249"/>
                  </a:lnTo>
                  <a:lnTo>
                    <a:pt x="5604987" y="467201"/>
                  </a:lnTo>
                  <a:lnTo>
                    <a:pt x="5604987" y="471011"/>
                  </a:lnTo>
                  <a:lnTo>
                    <a:pt x="5604987" y="472916"/>
                  </a:lnTo>
                  <a:lnTo>
                    <a:pt x="5603081" y="472916"/>
                  </a:lnTo>
                  <a:lnTo>
                    <a:pt x="5602129" y="472916"/>
                  </a:lnTo>
                  <a:lnTo>
                    <a:pt x="5601176" y="472916"/>
                  </a:lnTo>
                  <a:lnTo>
                    <a:pt x="5600224" y="472916"/>
                  </a:lnTo>
                  <a:lnTo>
                    <a:pt x="5600224" y="473869"/>
                  </a:lnTo>
                  <a:lnTo>
                    <a:pt x="5600224" y="528161"/>
                  </a:lnTo>
                  <a:lnTo>
                    <a:pt x="5600224" y="552926"/>
                  </a:lnTo>
                  <a:lnTo>
                    <a:pt x="5588794" y="552926"/>
                  </a:lnTo>
                  <a:lnTo>
                    <a:pt x="5588794" y="563404"/>
                  </a:lnTo>
                  <a:lnTo>
                    <a:pt x="5516404" y="563404"/>
                  </a:lnTo>
                  <a:lnTo>
                    <a:pt x="5516404" y="553879"/>
                  </a:lnTo>
                  <a:lnTo>
                    <a:pt x="5516404" y="552926"/>
                  </a:lnTo>
                  <a:lnTo>
                    <a:pt x="5510689" y="552926"/>
                  </a:lnTo>
                  <a:lnTo>
                    <a:pt x="5510689" y="569119"/>
                  </a:lnTo>
                  <a:lnTo>
                    <a:pt x="5509737" y="569119"/>
                  </a:lnTo>
                  <a:lnTo>
                    <a:pt x="5510689" y="509111"/>
                  </a:lnTo>
                  <a:lnTo>
                    <a:pt x="5510689" y="509111"/>
                  </a:lnTo>
                  <a:lnTo>
                    <a:pt x="5509737" y="509111"/>
                  </a:lnTo>
                  <a:lnTo>
                    <a:pt x="5508784" y="509111"/>
                  </a:lnTo>
                  <a:lnTo>
                    <a:pt x="5507831" y="509111"/>
                  </a:lnTo>
                  <a:lnTo>
                    <a:pt x="5506879" y="509111"/>
                  </a:lnTo>
                  <a:lnTo>
                    <a:pt x="5506879" y="505301"/>
                  </a:lnTo>
                  <a:lnTo>
                    <a:pt x="5505926" y="499586"/>
                  </a:lnTo>
                  <a:lnTo>
                    <a:pt x="5505926" y="497681"/>
                  </a:lnTo>
                  <a:lnTo>
                    <a:pt x="5505926" y="496729"/>
                  </a:lnTo>
                  <a:lnTo>
                    <a:pt x="5505926" y="495776"/>
                  </a:lnTo>
                  <a:lnTo>
                    <a:pt x="5505926" y="494824"/>
                  </a:lnTo>
                  <a:lnTo>
                    <a:pt x="5502117" y="494824"/>
                  </a:lnTo>
                  <a:lnTo>
                    <a:pt x="5501164" y="495776"/>
                  </a:lnTo>
                  <a:lnTo>
                    <a:pt x="5501164" y="495776"/>
                  </a:lnTo>
                  <a:lnTo>
                    <a:pt x="5501164" y="495776"/>
                  </a:lnTo>
                  <a:lnTo>
                    <a:pt x="5501164" y="496729"/>
                  </a:lnTo>
                  <a:lnTo>
                    <a:pt x="5501164" y="497681"/>
                  </a:lnTo>
                  <a:lnTo>
                    <a:pt x="5501164" y="500539"/>
                  </a:lnTo>
                  <a:lnTo>
                    <a:pt x="5501164" y="501491"/>
                  </a:lnTo>
                  <a:lnTo>
                    <a:pt x="5501164" y="506254"/>
                  </a:lnTo>
                  <a:lnTo>
                    <a:pt x="5501164" y="508159"/>
                  </a:lnTo>
                  <a:lnTo>
                    <a:pt x="5499259" y="508159"/>
                  </a:lnTo>
                  <a:lnTo>
                    <a:pt x="5498306" y="508159"/>
                  </a:lnTo>
                  <a:lnTo>
                    <a:pt x="5497354" y="508159"/>
                  </a:lnTo>
                  <a:lnTo>
                    <a:pt x="5497354" y="508159"/>
                  </a:lnTo>
                  <a:lnTo>
                    <a:pt x="5496401" y="571976"/>
                  </a:lnTo>
                  <a:lnTo>
                    <a:pt x="5495449" y="664369"/>
                  </a:lnTo>
                  <a:lnTo>
                    <a:pt x="5494496" y="708184"/>
                  </a:lnTo>
                  <a:lnTo>
                    <a:pt x="5490687" y="707231"/>
                  </a:lnTo>
                  <a:cubicBezTo>
                    <a:pt x="5489734" y="691039"/>
                    <a:pt x="5487829" y="674846"/>
                    <a:pt x="5486876" y="659606"/>
                  </a:cubicBezTo>
                  <a:lnTo>
                    <a:pt x="5446871" y="659606"/>
                  </a:lnTo>
                  <a:lnTo>
                    <a:pt x="5446871" y="408146"/>
                  </a:lnTo>
                  <a:lnTo>
                    <a:pt x="5392579" y="408146"/>
                  </a:lnTo>
                  <a:lnTo>
                    <a:pt x="5339239" y="478631"/>
                  </a:lnTo>
                  <a:lnTo>
                    <a:pt x="5339239" y="660559"/>
                  </a:lnTo>
                  <a:cubicBezTo>
                    <a:pt x="5329714" y="660559"/>
                    <a:pt x="5321142" y="660559"/>
                    <a:pt x="5321142" y="660559"/>
                  </a:cubicBezTo>
                  <a:lnTo>
                    <a:pt x="5321142" y="26194"/>
                  </a:lnTo>
                  <a:lnTo>
                    <a:pt x="5178267" y="24289"/>
                  </a:lnTo>
                  <a:lnTo>
                    <a:pt x="5178267" y="701516"/>
                  </a:lnTo>
                  <a:lnTo>
                    <a:pt x="5159217" y="701516"/>
                  </a:lnTo>
                  <a:lnTo>
                    <a:pt x="5159217" y="20479"/>
                  </a:lnTo>
                  <a:lnTo>
                    <a:pt x="5004912" y="22384"/>
                  </a:lnTo>
                  <a:lnTo>
                    <a:pt x="5004912" y="654844"/>
                  </a:lnTo>
                  <a:lnTo>
                    <a:pt x="4967764" y="654844"/>
                  </a:lnTo>
                  <a:lnTo>
                    <a:pt x="4967764" y="304324"/>
                  </a:lnTo>
                  <a:lnTo>
                    <a:pt x="4842987" y="304324"/>
                  </a:lnTo>
                  <a:lnTo>
                    <a:pt x="4842987" y="728186"/>
                  </a:lnTo>
                  <a:lnTo>
                    <a:pt x="4807744" y="728186"/>
                  </a:lnTo>
                  <a:lnTo>
                    <a:pt x="4807744" y="581501"/>
                  </a:lnTo>
                  <a:lnTo>
                    <a:pt x="4764881" y="581501"/>
                  </a:lnTo>
                  <a:lnTo>
                    <a:pt x="4764881" y="519589"/>
                  </a:lnTo>
                  <a:lnTo>
                    <a:pt x="4653439" y="519589"/>
                  </a:lnTo>
                  <a:lnTo>
                    <a:pt x="4653439" y="619601"/>
                  </a:lnTo>
                  <a:lnTo>
                    <a:pt x="4602956" y="619601"/>
                  </a:lnTo>
                  <a:lnTo>
                    <a:pt x="4602956" y="710089"/>
                  </a:lnTo>
                  <a:lnTo>
                    <a:pt x="4536281" y="708184"/>
                  </a:lnTo>
                  <a:lnTo>
                    <a:pt x="4338162" y="708184"/>
                  </a:lnTo>
                  <a:lnTo>
                    <a:pt x="4338162" y="702469"/>
                  </a:lnTo>
                  <a:lnTo>
                    <a:pt x="4338162" y="701516"/>
                  </a:lnTo>
                  <a:lnTo>
                    <a:pt x="4338162" y="701516"/>
                  </a:lnTo>
                  <a:lnTo>
                    <a:pt x="4337209" y="700564"/>
                  </a:lnTo>
                  <a:lnTo>
                    <a:pt x="4337209" y="698659"/>
                  </a:lnTo>
                  <a:lnTo>
                    <a:pt x="4336256" y="697706"/>
                  </a:lnTo>
                  <a:lnTo>
                    <a:pt x="4336256" y="680561"/>
                  </a:lnTo>
                  <a:lnTo>
                    <a:pt x="4336256" y="665321"/>
                  </a:lnTo>
                  <a:lnTo>
                    <a:pt x="4337209" y="663416"/>
                  </a:lnTo>
                  <a:lnTo>
                    <a:pt x="4337209" y="663416"/>
                  </a:lnTo>
                  <a:lnTo>
                    <a:pt x="4336256" y="663416"/>
                  </a:lnTo>
                  <a:lnTo>
                    <a:pt x="4334351" y="663416"/>
                  </a:lnTo>
                  <a:lnTo>
                    <a:pt x="4333399" y="663416"/>
                  </a:lnTo>
                  <a:lnTo>
                    <a:pt x="4334351" y="665321"/>
                  </a:lnTo>
                  <a:lnTo>
                    <a:pt x="4334351" y="680561"/>
                  </a:lnTo>
                  <a:lnTo>
                    <a:pt x="4334351" y="697706"/>
                  </a:lnTo>
                  <a:lnTo>
                    <a:pt x="4333399" y="698659"/>
                  </a:lnTo>
                  <a:lnTo>
                    <a:pt x="4333399" y="700564"/>
                  </a:lnTo>
                  <a:lnTo>
                    <a:pt x="4332447" y="701516"/>
                  </a:lnTo>
                  <a:lnTo>
                    <a:pt x="4332447" y="701516"/>
                  </a:lnTo>
                  <a:lnTo>
                    <a:pt x="4331494" y="702469"/>
                  </a:lnTo>
                  <a:lnTo>
                    <a:pt x="4331494" y="708184"/>
                  </a:lnTo>
                  <a:lnTo>
                    <a:pt x="4133374" y="708184"/>
                  </a:lnTo>
                  <a:lnTo>
                    <a:pt x="4021931" y="708184"/>
                  </a:lnTo>
                  <a:lnTo>
                    <a:pt x="3953351" y="708184"/>
                  </a:lnTo>
                  <a:lnTo>
                    <a:pt x="3755231" y="708184"/>
                  </a:lnTo>
                  <a:lnTo>
                    <a:pt x="3755231" y="702469"/>
                  </a:lnTo>
                  <a:lnTo>
                    <a:pt x="3755231" y="701516"/>
                  </a:lnTo>
                  <a:lnTo>
                    <a:pt x="3755231" y="701516"/>
                  </a:lnTo>
                  <a:lnTo>
                    <a:pt x="3754279" y="700564"/>
                  </a:lnTo>
                  <a:lnTo>
                    <a:pt x="3754279" y="697706"/>
                  </a:lnTo>
                  <a:lnTo>
                    <a:pt x="3753326" y="696754"/>
                  </a:lnTo>
                  <a:lnTo>
                    <a:pt x="3753326" y="679609"/>
                  </a:lnTo>
                  <a:lnTo>
                    <a:pt x="3753326" y="664369"/>
                  </a:lnTo>
                  <a:lnTo>
                    <a:pt x="3754279" y="662464"/>
                  </a:lnTo>
                  <a:lnTo>
                    <a:pt x="3754279" y="662464"/>
                  </a:lnTo>
                  <a:lnTo>
                    <a:pt x="3753326" y="662464"/>
                  </a:lnTo>
                  <a:lnTo>
                    <a:pt x="3752374" y="662464"/>
                  </a:lnTo>
                  <a:lnTo>
                    <a:pt x="3751421" y="662464"/>
                  </a:lnTo>
                  <a:lnTo>
                    <a:pt x="3752374" y="664369"/>
                  </a:lnTo>
                  <a:lnTo>
                    <a:pt x="3752374" y="679609"/>
                  </a:lnTo>
                  <a:lnTo>
                    <a:pt x="3752374" y="696754"/>
                  </a:lnTo>
                  <a:lnTo>
                    <a:pt x="3751421" y="697706"/>
                  </a:lnTo>
                  <a:lnTo>
                    <a:pt x="3751421" y="699611"/>
                  </a:lnTo>
                  <a:lnTo>
                    <a:pt x="3750469" y="700564"/>
                  </a:lnTo>
                  <a:lnTo>
                    <a:pt x="3750469" y="700564"/>
                  </a:lnTo>
                  <a:lnTo>
                    <a:pt x="3749516" y="701516"/>
                  </a:lnTo>
                  <a:lnTo>
                    <a:pt x="3749516" y="707231"/>
                  </a:lnTo>
                  <a:lnTo>
                    <a:pt x="3550444" y="707231"/>
                  </a:lnTo>
                  <a:lnTo>
                    <a:pt x="3371374" y="707231"/>
                  </a:lnTo>
                  <a:lnTo>
                    <a:pt x="3173254" y="707231"/>
                  </a:lnTo>
                  <a:lnTo>
                    <a:pt x="3173254" y="701516"/>
                  </a:lnTo>
                  <a:lnTo>
                    <a:pt x="3173254" y="700564"/>
                  </a:lnTo>
                  <a:lnTo>
                    <a:pt x="3173254" y="700564"/>
                  </a:lnTo>
                  <a:lnTo>
                    <a:pt x="3172301" y="699611"/>
                  </a:lnTo>
                  <a:lnTo>
                    <a:pt x="3172301" y="697706"/>
                  </a:lnTo>
                  <a:lnTo>
                    <a:pt x="3171349" y="696754"/>
                  </a:lnTo>
                  <a:lnTo>
                    <a:pt x="3171349" y="679609"/>
                  </a:lnTo>
                  <a:lnTo>
                    <a:pt x="3171349" y="664369"/>
                  </a:lnTo>
                  <a:lnTo>
                    <a:pt x="3172301" y="662464"/>
                  </a:lnTo>
                  <a:lnTo>
                    <a:pt x="3172301" y="662464"/>
                  </a:lnTo>
                  <a:lnTo>
                    <a:pt x="3171349" y="662464"/>
                  </a:lnTo>
                  <a:lnTo>
                    <a:pt x="3169444" y="662464"/>
                  </a:lnTo>
                  <a:lnTo>
                    <a:pt x="3168491" y="662464"/>
                  </a:lnTo>
                  <a:lnTo>
                    <a:pt x="3169444" y="664369"/>
                  </a:lnTo>
                  <a:lnTo>
                    <a:pt x="3169444" y="679609"/>
                  </a:lnTo>
                  <a:lnTo>
                    <a:pt x="3169444" y="696754"/>
                  </a:lnTo>
                  <a:lnTo>
                    <a:pt x="3168491" y="697706"/>
                  </a:lnTo>
                  <a:lnTo>
                    <a:pt x="3168491" y="699611"/>
                  </a:lnTo>
                  <a:lnTo>
                    <a:pt x="3167539" y="700564"/>
                  </a:lnTo>
                  <a:lnTo>
                    <a:pt x="3167539" y="700564"/>
                  </a:lnTo>
                  <a:lnTo>
                    <a:pt x="3166586" y="701516"/>
                  </a:lnTo>
                  <a:lnTo>
                    <a:pt x="3166586" y="707231"/>
                  </a:lnTo>
                  <a:lnTo>
                    <a:pt x="2967514" y="707231"/>
                  </a:lnTo>
                  <a:lnTo>
                    <a:pt x="2788444" y="707231"/>
                  </a:lnTo>
                  <a:lnTo>
                    <a:pt x="2590324" y="707231"/>
                  </a:lnTo>
                  <a:lnTo>
                    <a:pt x="2590324" y="701516"/>
                  </a:lnTo>
                  <a:lnTo>
                    <a:pt x="2590324" y="701516"/>
                  </a:lnTo>
                  <a:lnTo>
                    <a:pt x="2590324" y="701516"/>
                  </a:lnTo>
                  <a:lnTo>
                    <a:pt x="2590324" y="701516"/>
                  </a:lnTo>
                  <a:lnTo>
                    <a:pt x="2590324" y="701516"/>
                  </a:lnTo>
                  <a:lnTo>
                    <a:pt x="2590324" y="701516"/>
                  </a:lnTo>
                  <a:lnTo>
                    <a:pt x="2590324" y="700564"/>
                  </a:lnTo>
                  <a:lnTo>
                    <a:pt x="2590324" y="697706"/>
                  </a:lnTo>
                  <a:lnTo>
                    <a:pt x="2589371" y="696754"/>
                  </a:lnTo>
                  <a:lnTo>
                    <a:pt x="2589371" y="679609"/>
                  </a:lnTo>
                  <a:lnTo>
                    <a:pt x="2589371" y="664369"/>
                  </a:lnTo>
                  <a:lnTo>
                    <a:pt x="2590324" y="662464"/>
                  </a:lnTo>
                  <a:lnTo>
                    <a:pt x="2590324" y="662464"/>
                  </a:lnTo>
                  <a:lnTo>
                    <a:pt x="2589371" y="662464"/>
                  </a:lnTo>
                  <a:lnTo>
                    <a:pt x="2587466" y="662464"/>
                  </a:lnTo>
                  <a:lnTo>
                    <a:pt x="2586514" y="662464"/>
                  </a:lnTo>
                  <a:lnTo>
                    <a:pt x="2587466" y="664369"/>
                  </a:lnTo>
                  <a:lnTo>
                    <a:pt x="2587466" y="664369"/>
                  </a:lnTo>
                  <a:lnTo>
                    <a:pt x="2587466" y="679609"/>
                  </a:lnTo>
                  <a:lnTo>
                    <a:pt x="2587466" y="696754"/>
                  </a:lnTo>
                  <a:lnTo>
                    <a:pt x="2586514" y="697706"/>
                  </a:lnTo>
                  <a:lnTo>
                    <a:pt x="2586514" y="699611"/>
                  </a:lnTo>
                  <a:lnTo>
                    <a:pt x="2585561" y="700564"/>
                  </a:lnTo>
                  <a:lnTo>
                    <a:pt x="2585561" y="700564"/>
                  </a:lnTo>
                  <a:lnTo>
                    <a:pt x="2584609" y="701516"/>
                  </a:lnTo>
                  <a:lnTo>
                    <a:pt x="2584609" y="707231"/>
                  </a:lnTo>
                  <a:lnTo>
                    <a:pt x="2305526" y="707231"/>
                  </a:lnTo>
                  <a:lnTo>
                    <a:pt x="2301716" y="707231"/>
                  </a:lnTo>
                  <a:lnTo>
                    <a:pt x="2093119" y="704374"/>
                  </a:lnTo>
                  <a:lnTo>
                    <a:pt x="2094071" y="249079"/>
                  </a:lnTo>
                  <a:lnTo>
                    <a:pt x="2053114" y="249079"/>
                  </a:lnTo>
                  <a:cubicBezTo>
                    <a:pt x="2053114" y="249079"/>
                    <a:pt x="2022634" y="240506"/>
                    <a:pt x="2017871" y="237649"/>
                  </a:cubicBezTo>
                  <a:cubicBezTo>
                    <a:pt x="2017871" y="230029"/>
                    <a:pt x="2017871" y="212884"/>
                    <a:pt x="2017871" y="203359"/>
                  </a:cubicBezTo>
                  <a:cubicBezTo>
                    <a:pt x="2019776" y="202406"/>
                    <a:pt x="2021681" y="201454"/>
                    <a:pt x="2022634" y="199549"/>
                  </a:cubicBezTo>
                  <a:cubicBezTo>
                    <a:pt x="2061686" y="168116"/>
                    <a:pt x="2006441" y="23336"/>
                    <a:pt x="2006441" y="23336"/>
                  </a:cubicBezTo>
                  <a:cubicBezTo>
                    <a:pt x="2006441" y="23336"/>
                    <a:pt x="1951196" y="166211"/>
                    <a:pt x="1991201" y="201454"/>
                  </a:cubicBezTo>
                  <a:cubicBezTo>
                    <a:pt x="1991201" y="201454"/>
                    <a:pt x="1995011" y="203359"/>
                    <a:pt x="1995011" y="203359"/>
                  </a:cubicBezTo>
                  <a:cubicBezTo>
                    <a:pt x="1995011" y="203359"/>
                    <a:pt x="1995011" y="228124"/>
                    <a:pt x="1995011" y="237649"/>
                  </a:cubicBezTo>
                  <a:lnTo>
                    <a:pt x="1962626" y="249079"/>
                  </a:lnTo>
                  <a:lnTo>
                    <a:pt x="1921669" y="249079"/>
                  </a:lnTo>
                  <a:lnTo>
                    <a:pt x="1919764" y="707231"/>
                  </a:lnTo>
                  <a:lnTo>
                    <a:pt x="1919764" y="707231"/>
                  </a:lnTo>
                  <a:lnTo>
                    <a:pt x="1858804" y="708184"/>
                  </a:lnTo>
                  <a:lnTo>
                    <a:pt x="1858804" y="663416"/>
                  </a:lnTo>
                  <a:lnTo>
                    <a:pt x="1801654" y="663416"/>
                  </a:lnTo>
                  <a:lnTo>
                    <a:pt x="1801654" y="397669"/>
                  </a:lnTo>
                  <a:lnTo>
                    <a:pt x="1687354" y="397669"/>
                  </a:lnTo>
                  <a:lnTo>
                    <a:pt x="1687354" y="344329"/>
                  </a:lnTo>
                  <a:lnTo>
                    <a:pt x="1569244" y="344329"/>
                  </a:lnTo>
                  <a:lnTo>
                    <a:pt x="1569244" y="389096"/>
                  </a:lnTo>
                  <a:lnTo>
                    <a:pt x="1523524" y="389096"/>
                  </a:lnTo>
                  <a:lnTo>
                    <a:pt x="1523524" y="583406"/>
                  </a:lnTo>
                  <a:lnTo>
                    <a:pt x="1497806" y="583406"/>
                  </a:lnTo>
                  <a:lnTo>
                    <a:pt x="1497806" y="610076"/>
                  </a:lnTo>
                  <a:lnTo>
                    <a:pt x="1462564" y="610076"/>
                  </a:lnTo>
                  <a:lnTo>
                    <a:pt x="1462564" y="569119"/>
                  </a:lnTo>
                  <a:lnTo>
                    <a:pt x="1313974" y="569119"/>
                  </a:lnTo>
                  <a:lnTo>
                    <a:pt x="1313974" y="591979"/>
                  </a:lnTo>
                  <a:lnTo>
                    <a:pt x="1251109" y="591979"/>
                  </a:lnTo>
                  <a:lnTo>
                    <a:pt x="1236821" y="577691"/>
                  </a:lnTo>
                  <a:lnTo>
                    <a:pt x="1191101" y="577691"/>
                  </a:lnTo>
                  <a:lnTo>
                    <a:pt x="1191101" y="543401"/>
                  </a:lnTo>
                  <a:lnTo>
                    <a:pt x="1174909" y="527209"/>
                  </a:lnTo>
                  <a:lnTo>
                    <a:pt x="1161574" y="512921"/>
                  </a:lnTo>
                  <a:lnTo>
                    <a:pt x="1137761" y="537686"/>
                  </a:lnTo>
                  <a:lnTo>
                    <a:pt x="1137761" y="574834"/>
                  </a:lnTo>
                  <a:lnTo>
                    <a:pt x="1095851" y="574834"/>
                  </a:lnTo>
                  <a:lnTo>
                    <a:pt x="1044416" y="550069"/>
                  </a:lnTo>
                  <a:lnTo>
                    <a:pt x="1046321" y="511016"/>
                  </a:lnTo>
                  <a:cubicBezTo>
                    <a:pt x="1046321" y="511016"/>
                    <a:pt x="1103471" y="471964"/>
                    <a:pt x="1036796" y="353854"/>
                  </a:cubicBezTo>
                  <a:cubicBezTo>
                    <a:pt x="1036796" y="353854"/>
                    <a:pt x="1029176" y="351949"/>
                    <a:pt x="989171" y="353854"/>
                  </a:cubicBezTo>
                  <a:lnTo>
                    <a:pt x="985361" y="366236"/>
                  </a:lnTo>
                  <a:lnTo>
                    <a:pt x="973931" y="364331"/>
                  </a:lnTo>
                  <a:cubicBezTo>
                    <a:pt x="973931" y="364331"/>
                    <a:pt x="959644" y="335756"/>
                    <a:pt x="914876" y="374809"/>
                  </a:cubicBezTo>
                  <a:cubicBezTo>
                    <a:pt x="914876" y="374809"/>
                    <a:pt x="914876" y="391001"/>
                    <a:pt x="879634" y="413861"/>
                  </a:cubicBezTo>
                  <a:cubicBezTo>
                    <a:pt x="879634" y="413861"/>
                    <a:pt x="840581" y="448151"/>
                    <a:pt x="887254" y="485299"/>
                  </a:cubicBezTo>
                  <a:cubicBezTo>
                    <a:pt x="887254" y="485299"/>
                    <a:pt x="885349" y="522446"/>
                    <a:pt x="922496" y="522446"/>
                  </a:cubicBezTo>
                  <a:lnTo>
                    <a:pt x="938689" y="532924"/>
                  </a:lnTo>
                  <a:lnTo>
                    <a:pt x="934879" y="555784"/>
                  </a:lnTo>
                  <a:lnTo>
                    <a:pt x="879634" y="607219"/>
                  </a:lnTo>
                  <a:lnTo>
                    <a:pt x="670084" y="621506"/>
                  </a:lnTo>
                  <a:lnTo>
                    <a:pt x="414814" y="830104"/>
                  </a:lnTo>
                  <a:lnTo>
                    <a:pt x="194786" y="830104"/>
                  </a:lnTo>
                  <a:lnTo>
                    <a:pt x="101441" y="891064"/>
                  </a:lnTo>
                  <a:lnTo>
                    <a:pt x="7144" y="896779"/>
                  </a:lnTo>
                  <a:lnTo>
                    <a:pt x="7144" y="985361"/>
                  </a:lnTo>
                  <a:lnTo>
                    <a:pt x="2303621" y="992029"/>
                  </a:lnTo>
                  <a:cubicBezTo>
                    <a:pt x="2303621" y="992029"/>
                    <a:pt x="2303621" y="992029"/>
                    <a:pt x="2303621" y="992029"/>
                  </a:cubicBezTo>
                  <a:lnTo>
                    <a:pt x="2402681" y="983456"/>
                  </a:lnTo>
                  <a:lnTo>
                    <a:pt x="2402681" y="958691"/>
                  </a:lnTo>
                  <a:lnTo>
                    <a:pt x="2388394" y="944404"/>
                  </a:lnTo>
                  <a:lnTo>
                    <a:pt x="2388394" y="912019"/>
                  </a:lnTo>
                  <a:lnTo>
                    <a:pt x="2411254" y="878681"/>
                  </a:lnTo>
                  <a:lnTo>
                    <a:pt x="2439829" y="849154"/>
                  </a:lnTo>
                  <a:lnTo>
                    <a:pt x="2473166" y="825341"/>
                  </a:lnTo>
                  <a:lnTo>
                    <a:pt x="2510314" y="808196"/>
                  </a:lnTo>
                  <a:lnTo>
                    <a:pt x="2549366" y="797719"/>
                  </a:lnTo>
                  <a:lnTo>
                    <a:pt x="2590324" y="793909"/>
                  </a:lnTo>
                  <a:lnTo>
                    <a:pt x="2631281" y="797719"/>
                  </a:lnTo>
                  <a:lnTo>
                    <a:pt x="2670334" y="808196"/>
                  </a:lnTo>
                  <a:lnTo>
                    <a:pt x="2707481" y="825341"/>
                  </a:lnTo>
                  <a:lnTo>
                    <a:pt x="2740819" y="849154"/>
                  </a:lnTo>
                  <a:lnTo>
                    <a:pt x="2769394" y="878681"/>
                  </a:lnTo>
                  <a:lnTo>
                    <a:pt x="2792254" y="912019"/>
                  </a:lnTo>
                  <a:lnTo>
                    <a:pt x="2792254" y="901541"/>
                  </a:lnTo>
                  <a:lnTo>
                    <a:pt x="2792254" y="897731"/>
                  </a:lnTo>
                  <a:lnTo>
                    <a:pt x="2792254" y="944404"/>
                  </a:lnTo>
                  <a:lnTo>
                    <a:pt x="2777966" y="958691"/>
                  </a:lnTo>
                  <a:lnTo>
                    <a:pt x="2777966" y="983456"/>
                  </a:lnTo>
                  <a:lnTo>
                    <a:pt x="2891314" y="992029"/>
                  </a:lnTo>
                  <a:lnTo>
                    <a:pt x="2985611" y="983456"/>
                  </a:lnTo>
                  <a:lnTo>
                    <a:pt x="2985611" y="958691"/>
                  </a:lnTo>
                  <a:lnTo>
                    <a:pt x="2971324" y="944404"/>
                  </a:lnTo>
                  <a:lnTo>
                    <a:pt x="2971324" y="912019"/>
                  </a:lnTo>
                  <a:lnTo>
                    <a:pt x="2994184" y="878681"/>
                  </a:lnTo>
                  <a:lnTo>
                    <a:pt x="3022759" y="849154"/>
                  </a:lnTo>
                  <a:lnTo>
                    <a:pt x="3056096" y="825341"/>
                  </a:lnTo>
                  <a:lnTo>
                    <a:pt x="3093244" y="808196"/>
                  </a:lnTo>
                  <a:lnTo>
                    <a:pt x="3132296" y="797719"/>
                  </a:lnTo>
                  <a:lnTo>
                    <a:pt x="3173254" y="793909"/>
                  </a:lnTo>
                  <a:lnTo>
                    <a:pt x="3214211" y="797719"/>
                  </a:lnTo>
                  <a:lnTo>
                    <a:pt x="3253264" y="808196"/>
                  </a:lnTo>
                  <a:lnTo>
                    <a:pt x="3290411" y="825341"/>
                  </a:lnTo>
                  <a:lnTo>
                    <a:pt x="3323749" y="849154"/>
                  </a:lnTo>
                  <a:lnTo>
                    <a:pt x="3352324" y="878681"/>
                  </a:lnTo>
                  <a:lnTo>
                    <a:pt x="3375184" y="912019"/>
                  </a:lnTo>
                  <a:lnTo>
                    <a:pt x="3375184" y="901541"/>
                  </a:lnTo>
                  <a:lnTo>
                    <a:pt x="3375184" y="897731"/>
                  </a:lnTo>
                  <a:lnTo>
                    <a:pt x="3375184" y="944404"/>
                  </a:lnTo>
                  <a:lnTo>
                    <a:pt x="3360896" y="958691"/>
                  </a:lnTo>
                  <a:lnTo>
                    <a:pt x="3360896" y="983456"/>
                  </a:lnTo>
                  <a:lnTo>
                    <a:pt x="3478054" y="992029"/>
                  </a:lnTo>
                  <a:lnTo>
                    <a:pt x="3568541" y="983456"/>
                  </a:lnTo>
                  <a:lnTo>
                    <a:pt x="3568541" y="958691"/>
                  </a:lnTo>
                  <a:lnTo>
                    <a:pt x="3554254" y="944404"/>
                  </a:lnTo>
                  <a:lnTo>
                    <a:pt x="3554254" y="912019"/>
                  </a:lnTo>
                  <a:lnTo>
                    <a:pt x="3577114" y="878681"/>
                  </a:lnTo>
                  <a:lnTo>
                    <a:pt x="3605689" y="849154"/>
                  </a:lnTo>
                  <a:lnTo>
                    <a:pt x="3639026" y="825341"/>
                  </a:lnTo>
                  <a:lnTo>
                    <a:pt x="3676174" y="808196"/>
                  </a:lnTo>
                  <a:lnTo>
                    <a:pt x="3715226" y="797719"/>
                  </a:lnTo>
                  <a:lnTo>
                    <a:pt x="3756184" y="793909"/>
                  </a:lnTo>
                  <a:lnTo>
                    <a:pt x="3797141" y="797719"/>
                  </a:lnTo>
                  <a:lnTo>
                    <a:pt x="3836194" y="808196"/>
                  </a:lnTo>
                  <a:lnTo>
                    <a:pt x="3872389" y="825341"/>
                  </a:lnTo>
                  <a:lnTo>
                    <a:pt x="3905726" y="849154"/>
                  </a:lnTo>
                  <a:lnTo>
                    <a:pt x="3934301" y="878681"/>
                  </a:lnTo>
                  <a:lnTo>
                    <a:pt x="3957161" y="912019"/>
                  </a:lnTo>
                  <a:lnTo>
                    <a:pt x="3957161" y="901541"/>
                  </a:lnTo>
                  <a:lnTo>
                    <a:pt x="3957161" y="897731"/>
                  </a:lnTo>
                  <a:lnTo>
                    <a:pt x="3957161" y="944404"/>
                  </a:lnTo>
                  <a:lnTo>
                    <a:pt x="3942874" y="958691"/>
                  </a:lnTo>
                  <a:lnTo>
                    <a:pt x="3942874" y="983456"/>
                  </a:lnTo>
                  <a:lnTo>
                    <a:pt x="4063841" y="992029"/>
                  </a:lnTo>
                  <a:lnTo>
                    <a:pt x="4149566" y="983456"/>
                  </a:lnTo>
                  <a:lnTo>
                    <a:pt x="4149566" y="958691"/>
                  </a:lnTo>
                  <a:lnTo>
                    <a:pt x="4135279" y="944404"/>
                  </a:lnTo>
                  <a:lnTo>
                    <a:pt x="4135279" y="912019"/>
                  </a:lnTo>
                  <a:lnTo>
                    <a:pt x="4158139" y="878681"/>
                  </a:lnTo>
                  <a:lnTo>
                    <a:pt x="4186714" y="849154"/>
                  </a:lnTo>
                  <a:lnTo>
                    <a:pt x="4220051" y="825341"/>
                  </a:lnTo>
                  <a:lnTo>
                    <a:pt x="4257199" y="808196"/>
                  </a:lnTo>
                  <a:lnTo>
                    <a:pt x="4296251" y="797719"/>
                  </a:lnTo>
                  <a:lnTo>
                    <a:pt x="4337209" y="793909"/>
                  </a:lnTo>
                  <a:lnTo>
                    <a:pt x="4378166" y="797719"/>
                  </a:lnTo>
                  <a:lnTo>
                    <a:pt x="4417219" y="808196"/>
                  </a:lnTo>
                  <a:lnTo>
                    <a:pt x="4453414" y="825341"/>
                  </a:lnTo>
                  <a:lnTo>
                    <a:pt x="4485799" y="849154"/>
                  </a:lnTo>
                  <a:lnTo>
                    <a:pt x="4514374" y="878681"/>
                  </a:lnTo>
                  <a:lnTo>
                    <a:pt x="4537234" y="912019"/>
                  </a:lnTo>
                  <a:lnTo>
                    <a:pt x="4537234" y="901541"/>
                  </a:lnTo>
                  <a:lnTo>
                    <a:pt x="4538187" y="897731"/>
                  </a:lnTo>
                  <a:lnTo>
                    <a:pt x="4537234" y="944404"/>
                  </a:lnTo>
                  <a:lnTo>
                    <a:pt x="4523899" y="958691"/>
                  </a:lnTo>
                  <a:lnTo>
                    <a:pt x="4523899" y="983456"/>
                  </a:lnTo>
                  <a:lnTo>
                    <a:pt x="4596289" y="994886"/>
                  </a:lnTo>
                  <a:lnTo>
                    <a:pt x="4605814" y="994886"/>
                  </a:lnTo>
                  <a:lnTo>
                    <a:pt x="5313521" y="995839"/>
                  </a:lnTo>
                  <a:cubicBezTo>
                    <a:pt x="5313521" y="995839"/>
                    <a:pt x="5313521" y="995839"/>
                    <a:pt x="5313521" y="995839"/>
                  </a:cubicBezTo>
                  <a:lnTo>
                    <a:pt x="5503069" y="995839"/>
                  </a:lnTo>
                  <a:cubicBezTo>
                    <a:pt x="5503069" y="995839"/>
                    <a:pt x="5503069" y="995839"/>
                    <a:pt x="5503069" y="995839"/>
                  </a:cubicBezTo>
                  <a:lnTo>
                    <a:pt x="6611779" y="995839"/>
                  </a:lnTo>
                  <a:cubicBezTo>
                    <a:pt x="6714649" y="995839"/>
                    <a:pt x="6919437" y="995839"/>
                    <a:pt x="6950869" y="995839"/>
                  </a:cubicBezTo>
                  <a:lnTo>
                    <a:pt x="7602379" y="995839"/>
                  </a:lnTo>
                  <a:lnTo>
                    <a:pt x="8326279" y="995839"/>
                  </a:lnTo>
                  <a:close/>
                  <a:moveTo>
                    <a:pt x="5593556" y="711994"/>
                  </a:moveTo>
                  <a:lnTo>
                    <a:pt x="5593556" y="711994"/>
                  </a:lnTo>
                  <a:lnTo>
                    <a:pt x="5590699" y="711994"/>
                  </a:lnTo>
                  <a:lnTo>
                    <a:pt x="5588794" y="711994"/>
                  </a:lnTo>
                  <a:lnTo>
                    <a:pt x="5587842" y="711994"/>
                  </a:lnTo>
                  <a:lnTo>
                    <a:pt x="5587842" y="713899"/>
                  </a:lnTo>
                  <a:lnTo>
                    <a:pt x="5585937" y="713899"/>
                  </a:lnTo>
                  <a:lnTo>
                    <a:pt x="5585937" y="725329"/>
                  </a:lnTo>
                  <a:lnTo>
                    <a:pt x="5585937" y="725329"/>
                  </a:lnTo>
                  <a:lnTo>
                    <a:pt x="5585937" y="725329"/>
                  </a:lnTo>
                  <a:lnTo>
                    <a:pt x="5586889" y="725329"/>
                  </a:lnTo>
                  <a:lnTo>
                    <a:pt x="5586889" y="725329"/>
                  </a:lnTo>
                  <a:lnTo>
                    <a:pt x="5586889" y="725329"/>
                  </a:lnTo>
                  <a:lnTo>
                    <a:pt x="5586889" y="726281"/>
                  </a:lnTo>
                  <a:lnTo>
                    <a:pt x="5586889" y="727234"/>
                  </a:lnTo>
                  <a:lnTo>
                    <a:pt x="5586889" y="728186"/>
                  </a:lnTo>
                  <a:lnTo>
                    <a:pt x="5586889" y="729139"/>
                  </a:lnTo>
                  <a:lnTo>
                    <a:pt x="5586889" y="730091"/>
                  </a:lnTo>
                  <a:lnTo>
                    <a:pt x="5586889" y="731044"/>
                  </a:lnTo>
                  <a:lnTo>
                    <a:pt x="5586889" y="731996"/>
                  </a:lnTo>
                  <a:lnTo>
                    <a:pt x="5586889" y="732949"/>
                  </a:lnTo>
                  <a:lnTo>
                    <a:pt x="5586889" y="733901"/>
                  </a:lnTo>
                  <a:lnTo>
                    <a:pt x="5586889" y="734854"/>
                  </a:lnTo>
                  <a:lnTo>
                    <a:pt x="5586889" y="735806"/>
                  </a:lnTo>
                  <a:lnTo>
                    <a:pt x="5586889" y="736759"/>
                  </a:lnTo>
                  <a:lnTo>
                    <a:pt x="5586889" y="737711"/>
                  </a:lnTo>
                  <a:lnTo>
                    <a:pt x="5586889" y="738664"/>
                  </a:lnTo>
                  <a:lnTo>
                    <a:pt x="5586889" y="739616"/>
                  </a:lnTo>
                  <a:lnTo>
                    <a:pt x="5586889" y="740569"/>
                  </a:lnTo>
                  <a:lnTo>
                    <a:pt x="5586889" y="741521"/>
                  </a:lnTo>
                  <a:lnTo>
                    <a:pt x="5586889" y="742474"/>
                  </a:lnTo>
                  <a:lnTo>
                    <a:pt x="5586889" y="743426"/>
                  </a:lnTo>
                  <a:lnTo>
                    <a:pt x="5586889" y="744379"/>
                  </a:lnTo>
                  <a:lnTo>
                    <a:pt x="5586889" y="745331"/>
                  </a:lnTo>
                  <a:lnTo>
                    <a:pt x="5586889" y="746284"/>
                  </a:lnTo>
                  <a:lnTo>
                    <a:pt x="5587842" y="747236"/>
                  </a:lnTo>
                  <a:lnTo>
                    <a:pt x="5587842" y="752951"/>
                  </a:lnTo>
                  <a:lnTo>
                    <a:pt x="5585937" y="752951"/>
                  </a:lnTo>
                  <a:lnTo>
                    <a:pt x="5585937" y="754856"/>
                  </a:lnTo>
                  <a:lnTo>
                    <a:pt x="5515451" y="754856"/>
                  </a:lnTo>
                  <a:lnTo>
                    <a:pt x="5515451" y="752951"/>
                  </a:lnTo>
                  <a:lnTo>
                    <a:pt x="5513546" y="752951"/>
                  </a:lnTo>
                  <a:lnTo>
                    <a:pt x="5513546" y="747236"/>
                  </a:lnTo>
                  <a:lnTo>
                    <a:pt x="5514499" y="746284"/>
                  </a:lnTo>
                  <a:lnTo>
                    <a:pt x="5514499" y="745331"/>
                  </a:lnTo>
                  <a:lnTo>
                    <a:pt x="5514499" y="744379"/>
                  </a:lnTo>
                  <a:lnTo>
                    <a:pt x="5514499" y="743426"/>
                  </a:lnTo>
                  <a:lnTo>
                    <a:pt x="5514499" y="742474"/>
                  </a:lnTo>
                  <a:lnTo>
                    <a:pt x="5514499" y="741521"/>
                  </a:lnTo>
                  <a:lnTo>
                    <a:pt x="5514499" y="740569"/>
                  </a:lnTo>
                  <a:lnTo>
                    <a:pt x="5514499" y="739616"/>
                  </a:lnTo>
                  <a:lnTo>
                    <a:pt x="5514499" y="738664"/>
                  </a:lnTo>
                  <a:lnTo>
                    <a:pt x="5514499" y="737711"/>
                  </a:lnTo>
                  <a:lnTo>
                    <a:pt x="5514499" y="736759"/>
                  </a:lnTo>
                  <a:lnTo>
                    <a:pt x="5513546" y="735806"/>
                  </a:lnTo>
                  <a:lnTo>
                    <a:pt x="5513546" y="734854"/>
                  </a:lnTo>
                  <a:lnTo>
                    <a:pt x="5513546" y="733901"/>
                  </a:lnTo>
                  <a:lnTo>
                    <a:pt x="5513546" y="732949"/>
                  </a:lnTo>
                  <a:lnTo>
                    <a:pt x="5513546" y="731996"/>
                  </a:lnTo>
                  <a:lnTo>
                    <a:pt x="5513546" y="731044"/>
                  </a:lnTo>
                  <a:lnTo>
                    <a:pt x="5513546" y="730091"/>
                  </a:lnTo>
                  <a:lnTo>
                    <a:pt x="5513546" y="729139"/>
                  </a:lnTo>
                  <a:lnTo>
                    <a:pt x="5513546" y="728186"/>
                  </a:lnTo>
                  <a:lnTo>
                    <a:pt x="5513546" y="727234"/>
                  </a:lnTo>
                  <a:lnTo>
                    <a:pt x="5513546" y="726281"/>
                  </a:lnTo>
                  <a:lnTo>
                    <a:pt x="5513546" y="725329"/>
                  </a:lnTo>
                  <a:lnTo>
                    <a:pt x="5513546" y="725329"/>
                  </a:lnTo>
                  <a:lnTo>
                    <a:pt x="5515451" y="725329"/>
                  </a:lnTo>
                  <a:lnTo>
                    <a:pt x="5515451" y="713899"/>
                  </a:lnTo>
                  <a:lnTo>
                    <a:pt x="5512594" y="712946"/>
                  </a:lnTo>
                  <a:lnTo>
                    <a:pt x="5512594" y="711994"/>
                  </a:lnTo>
                  <a:lnTo>
                    <a:pt x="5512594" y="711994"/>
                  </a:lnTo>
                  <a:lnTo>
                    <a:pt x="5511642" y="711994"/>
                  </a:lnTo>
                  <a:lnTo>
                    <a:pt x="5509737" y="711994"/>
                  </a:lnTo>
                  <a:lnTo>
                    <a:pt x="5507831" y="711994"/>
                  </a:lnTo>
                  <a:lnTo>
                    <a:pt x="5507831" y="711994"/>
                  </a:lnTo>
                  <a:lnTo>
                    <a:pt x="5507831" y="703421"/>
                  </a:lnTo>
                  <a:lnTo>
                    <a:pt x="5512594" y="703421"/>
                  </a:lnTo>
                  <a:lnTo>
                    <a:pt x="5516404" y="684371"/>
                  </a:lnTo>
                  <a:lnTo>
                    <a:pt x="5521167" y="684371"/>
                  </a:lnTo>
                  <a:lnTo>
                    <a:pt x="5525929" y="681514"/>
                  </a:lnTo>
                  <a:lnTo>
                    <a:pt x="5528787" y="681514"/>
                  </a:lnTo>
                  <a:lnTo>
                    <a:pt x="5532596" y="681514"/>
                  </a:lnTo>
                  <a:lnTo>
                    <a:pt x="5535454" y="674846"/>
                  </a:lnTo>
                  <a:lnTo>
                    <a:pt x="5565934" y="674846"/>
                  </a:lnTo>
                  <a:lnTo>
                    <a:pt x="5568792" y="681514"/>
                  </a:lnTo>
                  <a:lnTo>
                    <a:pt x="5568792" y="681514"/>
                  </a:lnTo>
                  <a:lnTo>
                    <a:pt x="5576412" y="681514"/>
                  </a:lnTo>
                  <a:lnTo>
                    <a:pt x="5581174" y="684371"/>
                  </a:lnTo>
                  <a:lnTo>
                    <a:pt x="5585937" y="684371"/>
                  </a:lnTo>
                  <a:lnTo>
                    <a:pt x="5589746" y="703421"/>
                  </a:lnTo>
                  <a:lnTo>
                    <a:pt x="5589746" y="703421"/>
                  </a:lnTo>
                  <a:lnTo>
                    <a:pt x="5592604" y="703421"/>
                  </a:lnTo>
                  <a:lnTo>
                    <a:pt x="5593556" y="711994"/>
                  </a:lnTo>
                  <a:close/>
                  <a:moveTo>
                    <a:pt x="5746909" y="711994"/>
                  </a:moveTo>
                  <a:lnTo>
                    <a:pt x="5745004" y="711994"/>
                  </a:lnTo>
                  <a:lnTo>
                    <a:pt x="5744051" y="711994"/>
                  </a:lnTo>
                  <a:lnTo>
                    <a:pt x="5744051" y="711994"/>
                  </a:lnTo>
                  <a:lnTo>
                    <a:pt x="5744051" y="713899"/>
                  </a:lnTo>
                  <a:lnTo>
                    <a:pt x="5742146" y="714851"/>
                  </a:lnTo>
                  <a:lnTo>
                    <a:pt x="5742146" y="726281"/>
                  </a:lnTo>
                  <a:lnTo>
                    <a:pt x="5744051" y="726281"/>
                  </a:lnTo>
                  <a:lnTo>
                    <a:pt x="5744051" y="726281"/>
                  </a:lnTo>
                  <a:lnTo>
                    <a:pt x="5744051" y="727234"/>
                  </a:lnTo>
                  <a:lnTo>
                    <a:pt x="5744051" y="728186"/>
                  </a:lnTo>
                  <a:lnTo>
                    <a:pt x="5744051" y="729139"/>
                  </a:lnTo>
                  <a:lnTo>
                    <a:pt x="5744051" y="730091"/>
                  </a:lnTo>
                  <a:lnTo>
                    <a:pt x="5744051" y="731044"/>
                  </a:lnTo>
                  <a:lnTo>
                    <a:pt x="5744051" y="731996"/>
                  </a:lnTo>
                  <a:lnTo>
                    <a:pt x="5744051" y="732949"/>
                  </a:lnTo>
                  <a:lnTo>
                    <a:pt x="5744051" y="733901"/>
                  </a:lnTo>
                  <a:lnTo>
                    <a:pt x="5744051" y="734854"/>
                  </a:lnTo>
                  <a:lnTo>
                    <a:pt x="5744051" y="735806"/>
                  </a:lnTo>
                  <a:lnTo>
                    <a:pt x="5744051" y="736759"/>
                  </a:lnTo>
                  <a:lnTo>
                    <a:pt x="5744051" y="737711"/>
                  </a:lnTo>
                  <a:lnTo>
                    <a:pt x="5744051" y="738664"/>
                  </a:lnTo>
                  <a:lnTo>
                    <a:pt x="5744051" y="739616"/>
                  </a:lnTo>
                  <a:lnTo>
                    <a:pt x="5744051" y="740569"/>
                  </a:lnTo>
                  <a:lnTo>
                    <a:pt x="5744051" y="741521"/>
                  </a:lnTo>
                  <a:lnTo>
                    <a:pt x="5744051" y="743426"/>
                  </a:lnTo>
                  <a:lnTo>
                    <a:pt x="5744051" y="744379"/>
                  </a:lnTo>
                  <a:lnTo>
                    <a:pt x="5744051" y="745331"/>
                  </a:lnTo>
                  <a:lnTo>
                    <a:pt x="5744051" y="746284"/>
                  </a:lnTo>
                  <a:lnTo>
                    <a:pt x="5744051" y="747236"/>
                  </a:lnTo>
                  <a:lnTo>
                    <a:pt x="5744051" y="748189"/>
                  </a:lnTo>
                  <a:lnTo>
                    <a:pt x="5744051" y="753904"/>
                  </a:lnTo>
                  <a:lnTo>
                    <a:pt x="5741194" y="753904"/>
                  </a:lnTo>
                  <a:lnTo>
                    <a:pt x="5741194" y="755809"/>
                  </a:lnTo>
                  <a:lnTo>
                    <a:pt x="5614512" y="755809"/>
                  </a:lnTo>
                  <a:lnTo>
                    <a:pt x="5614512" y="753904"/>
                  </a:lnTo>
                  <a:lnTo>
                    <a:pt x="5612606" y="753904"/>
                  </a:lnTo>
                  <a:lnTo>
                    <a:pt x="5612606" y="748189"/>
                  </a:lnTo>
                  <a:lnTo>
                    <a:pt x="5612606" y="747236"/>
                  </a:lnTo>
                  <a:lnTo>
                    <a:pt x="5612606" y="746284"/>
                  </a:lnTo>
                  <a:lnTo>
                    <a:pt x="5612606" y="745331"/>
                  </a:lnTo>
                  <a:lnTo>
                    <a:pt x="5612606" y="744379"/>
                  </a:lnTo>
                  <a:lnTo>
                    <a:pt x="5612606" y="743426"/>
                  </a:lnTo>
                  <a:lnTo>
                    <a:pt x="5612606" y="742474"/>
                  </a:lnTo>
                  <a:lnTo>
                    <a:pt x="5612606" y="741521"/>
                  </a:lnTo>
                  <a:lnTo>
                    <a:pt x="5612606" y="740569"/>
                  </a:lnTo>
                  <a:lnTo>
                    <a:pt x="5612606" y="739616"/>
                  </a:lnTo>
                  <a:lnTo>
                    <a:pt x="5612606" y="738664"/>
                  </a:lnTo>
                  <a:lnTo>
                    <a:pt x="5612606" y="737711"/>
                  </a:lnTo>
                  <a:lnTo>
                    <a:pt x="5612606" y="736759"/>
                  </a:lnTo>
                  <a:lnTo>
                    <a:pt x="5612606" y="735806"/>
                  </a:lnTo>
                  <a:lnTo>
                    <a:pt x="5612606" y="734854"/>
                  </a:lnTo>
                  <a:lnTo>
                    <a:pt x="5612606" y="733901"/>
                  </a:lnTo>
                  <a:lnTo>
                    <a:pt x="5612606" y="732949"/>
                  </a:lnTo>
                  <a:lnTo>
                    <a:pt x="5612606" y="731996"/>
                  </a:lnTo>
                  <a:lnTo>
                    <a:pt x="5612606" y="731044"/>
                  </a:lnTo>
                  <a:lnTo>
                    <a:pt x="5612606" y="730091"/>
                  </a:lnTo>
                  <a:lnTo>
                    <a:pt x="5612606" y="729139"/>
                  </a:lnTo>
                  <a:lnTo>
                    <a:pt x="5612606" y="728186"/>
                  </a:lnTo>
                  <a:lnTo>
                    <a:pt x="5612606" y="727234"/>
                  </a:lnTo>
                  <a:lnTo>
                    <a:pt x="5612606" y="727234"/>
                  </a:lnTo>
                  <a:lnTo>
                    <a:pt x="5614512" y="727234"/>
                  </a:lnTo>
                  <a:lnTo>
                    <a:pt x="5614512" y="715804"/>
                  </a:lnTo>
                  <a:lnTo>
                    <a:pt x="5613559" y="714851"/>
                  </a:lnTo>
                  <a:lnTo>
                    <a:pt x="5612606" y="714851"/>
                  </a:lnTo>
                  <a:lnTo>
                    <a:pt x="5612606" y="712946"/>
                  </a:lnTo>
                  <a:lnTo>
                    <a:pt x="5611654" y="712946"/>
                  </a:lnTo>
                  <a:lnTo>
                    <a:pt x="5609749" y="712946"/>
                  </a:lnTo>
                  <a:lnTo>
                    <a:pt x="5607844" y="712946"/>
                  </a:lnTo>
                  <a:lnTo>
                    <a:pt x="5607844" y="712946"/>
                  </a:lnTo>
                  <a:lnTo>
                    <a:pt x="5607844" y="647224"/>
                  </a:lnTo>
                  <a:lnTo>
                    <a:pt x="5607844" y="647224"/>
                  </a:lnTo>
                  <a:lnTo>
                    <a:pt x="5612606" y="647224"/>
                  </a:lnTo>
                  <a:lnTo>
                    <a:pt x="5616417" y="628174"/>
                  </a:lnTo>
                  <a:lnTo>
                    <a:pt x="5621179" y="628174"/>
                  </a:lnTo>
                  <a:lnTo>
                    <a:pt x="5625942" y="625316"/>
                  </a:lnTo>
                  <a:lnTo>
                    <a:pt x="5629751" y="625316"/>
                  </a:lnTo>
                  <a:lnTo>
                    <a:pt x="5633562" y="625316"/>
                  </a:lnTo>
                  <a:lnTo>
                    <a:pt x="5636419" y="618649"/>
                  </a:lnTo>
                  <a:lnTo>
                    <a:pt x="5720239" y="618649"/>
                  </a:lnTo>
                  <a:lnTo>
                    <a:pt x="5723096" y="624364"/>
                  </a:lnTo>
                  <a:lnTo>
                    <a:pt x="5730717" y="624364"/>
                  </a:lnTo>
                  <a:lnTo>
                    <a:pt x="5735479" y="627221"/>
                  </a:lnTo>
                  <a:lnTo>
                    <a:pt x="5740242" y="627221"/>
                  </a:lnTo>
                  <a:lnTo>
                    <a:pt x="5744051" y="646271"/>
                  </a:lnTo>
                  <a:lnTo>
                    <a:pt x="5747862" y="646271"/>
                  </a:lnTo>
                  <a:lnTo>
                    <a:pt x="5747862" y="712946"/>
                  </a:lnTo>
                  <a:lnTo>
                    <a:pt x="5746909" y="711994"/>
                  </a:lnTo>
                  <a:close/>
                  <a:moveTo>
                    <a:pt x="7110889" y="613886"/>
                  </a:moveTo>
                  <a:cubicBezTo>
                    <a:pt x="7110889" y="612934"/>
                    <a:pt x="7110889" y="612934"/>
                    <a:pt x="7110889" y="613886"/>
                  </a:cubicBezTo>
                  <a:lnTo>
                    <a:pt x="7110889" y="613886"/>
                  </a:lnTo>
                  <a:lnTo>
                    <a:pt x="7110889" y="613886"/>
                  </a:lnTo>
                  <a:close/>
                  <a:moveTo>
                    <a:pt x="6962299" y="324326"/>
                  </a:moveTo>
                  <a:lnTo>
                    <a:pt x="6959442" y="315754"/>
                  </a:lnTo>
                  <a:lnTo>
                    <a:pt x="6962299" y="307181"/>
                  </a:lnTo>
                  <a:lnTo>
                    <a:pt x="6963251" y="307181"/>
                  </a:lnTo>
                  <a:lnTo>
                    <a:pt x="6962299" y="324326"/>
                  </a:lnTo>
                  <a:close/>
                  <a:moveTo>
                    <a:pt x="6962299" y="353854"/>
                  </a:moveTo>
                  <a:lnTo>
                    <a:pt x="6958489" y="345281"/>
                  </a:lnTo>
                  <a:lnTo>
                    <a:pt x="6961346" y="336709"/>
                  </a:lnTo>
                  <a:lnTo>
                    <a:pt x="6962299" y="336709"/>
                  </a:lnTo>
                  <a:lnTo>
                    <a:pt x="6962299" y="353854"/>
                  </a:lnTo>
                  <a:close/>
                  <a:moveTo>
                    <a:pt x="6963251" y="366236"/>
                  </a:moveTo>
                  <a:lnTo>
                    <a:pt x="6965156" y="383381"/>
                  </a:lnTo>
                  <a:lnTo>
                    <a:pt x="6960394" y="374809"/>
                  </a:lnTo>
                  <a:lnTo>
                    <a:pt x="6963251" y="366236"/>
                  </a:lnTo>
                  <a:lnTo>
                    <a:pt x="6963251" y="366236"/>
                  </a:lnTo>
                  <a:close/>
                  <a:moveTo>
                    <a:pt x="6999446" y="251936"/>
                  </a:moveTo>
                  <a:lnTo>
                    <a:pt x="7226142" y="325279"/>
                  </a:lnTo>
                  <a:cubicBezTo>
                    <a:pt x="7226142" y="326231"/>
                    <a:pt x="7226142" y="326231"/>
                    <a:pt x="7225189" y="327184"/>
                  </a:cubicBezTo>
                  <a:lnTo>
                    <a:pt x="6991826" y="277654"/>
                  </a:lnTo>
                  <a:cubicBezTo>
                    <a:pt x="6993731" y="269081"/>
                    <a:pt x="6996589" y="260509"/>
                    <a:pt x="6999446" y="251936"/>
                  </a:cubicBezTo>
                  <a:close/>
                  <a:moveTo>
                    <a:pt x="7271862" y="295751"/>
                  </a:moveTo>
                  <a:cubicBezTo>
                    <a:pt x="7270909" y="295751"/>
                    <a:pt x="7270909" y="295751"/>
                    <a:pt x="7269956" y="295751"/>
                  </a:cubicBezTo>
                  <a:lnTo>
                    <a:pt x="7294721" y="61436"/>
                  </a:lnTo>
                  <a:cubicBezTo>
                    <a:pt x="7303294" y="62389"/>
                    <a:pt x="7312819" y="63341"/>
                    <a:pt x="7321392" y="65246"/>
                  </a:cubicBezTo>
                  <a:lnTo>
                    <a:pt x="7271862" y="295751"/>
                  </a:lnTo>
                  <a:close/>
                  <a:moveTo>
                    <a:pt x="7323296" y="65246"/>
                  </a:moveTo>
                  <a:cubicBezTo>
                    <a:pt x="7331869" y="67151"/>
                    <a:pt x="7340442" y="69056"/>
                    <a:pt x="7349014" y="71914"/>
                  </a:cubicBezTo>
                  <a:lnTo>
                    <a:pt x="7275671" y="296704"/>
                  </a:lnTo>
                  <a:cubicBezTo>
                    <a:pt x="7274719" y="296704"/>
                    <a:pt x="7274719" y="296704"/>
                    <a:pt x="7273767" y="295751"/>
                  </a:cubicBezTo>
                  <a:lnTo>
                    <a:pt x="7323296" y="65246"/>
                  </a:lnTo>
                  <a:close/>
                  <a:moveTo>
                    <a:pt x="7268051" y="294799"/>
                  </a:moveTo>
                  <a:cubicBezTo>
                    <a:pt x="7267099" y="294799"/>
                    <a:pt x="7267099" y="294799"/>
                    <a:pt x="7266146" y="294799"/>
                  </a:cubicBezTo>
                  <a:lnTo>
                    <a:pt x="7266146" y="59531"/>
                  </a:lnTo>
                  <a:cubicBezTo>
                    <a:pt x="7266146" y="59531"/>
                    <a:pt x="7266146" y="59531"/>
                    <a:pt x="7267099" y="59531"/>
                  </a:cubicBezTo>
                  <a:cubicBezTo>
                    <a:pt x="7275671" y="59531"/>
                    <a:pt x="7284244" y="60484"/>
                    <a:pt x="7292817" y="60484"/>
                  </a:cubicBezTo>
                  <a:lnTo>
                    <a:pt x="7268051" y="294799"/>
                  </a:lnTo>
                  <a:close/>
                  <a:moveTo>
                    <a:pt x="7283292" y="298609"/>
                  </a:moveTo>
                  <a:lnTo>
                    <a:pt x="7379494" y="83344"/>
                  </a:lnTo>
                  <a:cubicBezTo>
                    <a:pt x="7388067" y="87154"/>
                    <a:pt x="7395687" y="90964"/>
                    <a:pt x="7403306" y="94774"/>
                  </a:cubicBezTo>
                  <a:lnTo>
                    <a:pt x="7285196" y="299561"/>
                  </a:lnTo>
                  <a:cubicBezTo>
                    <a:pt x="7284244" y="299561"/>
                    <a:pt x="7283292" y="299561"/>
                    <a:pt x="7283292" y="298609"/>
                  </a:cubicBezTo>
                  <a:close/>
                  <a:moveTo>
                    <a:pt x="7571899" y="325279"/>
                  </a:moveTo>
                  <a:lnTo>
                    <a:pt x="7570946" y="308134"/>
                  </a:lnTo>
                  <a:lnTo>
                    <a:pt x="7571899" y="308134"/>
                  </a:lnTo>
                  <a:lnTo>
                    <a:pt x="7574756" y="316706"/>
                  </a:lnTo>
                  <a:lnTo>
                    <a:pt x="7571899" y="325279"/>
                  </a:lnTo>
                  <a:close/>
                  <a:moveTo>
                    <a:pt x="7572851" y="337661"/>
                  </a:moveTo>
                  <a:lnTo>
                    <a:pt x="7575709" y="346234"/>
                  </a:lnTo>
                  <a:lnTo>
                    <a:pt x="7571899" y="354806"/>
                  </a:lnTo>
                  <a:lnTo>
                    <a:pt x="7572851" y="337661"/>
                  </a:lnTo>
                  <a:lnTo>
                    <a:pt x="7572851" y="337661"/>
                  </a:lnTo>
                  <a:close/>
                  <a:moveTo>
                    <a:pt x="7570946" y="368141"/>
                  </a:moveTo>
                  <a:lnTo>
                    <a:pt x="7572851" y="377666"/>
                  </a:lnTo>
                  <a:lnTo>
                    <a:pt x="7568089" y="386239"/>
                  </a:lnTo>
                  <a:lnTo>
                    <a:pt x="7570946" y="368141"/>
                  </a:lnTo>
                  <a:lnTo>
                    <a:pt x="7570946" y="368141"/>
                  </a:lnTo>
                  <a:close/>
                  <a:moveTo>
                    <a:pt x="7565231" y="397669"/>
                  </a:moveTo>
                  <a:lnTo>
                    <a:pt x="7565231" y="397669"/>
                  </a:lnTo>
                  <a:lnTo>
                    <a:pt x="7567137" y="406241"/>
                  </a:lnTo>
                  <a:lnTo>
                    <a:pt x="7561421" y="413861"/>
                  </a:lnTo>
                  <a:lnTo>
                    <a:pt x="7565231" y="397669"/>
                  </a:lnTo>
                  <a:close/>
                  <a:moveTo>
                    <a:pt x="7562374" y="396716"/>
                  </a:moveTo>
                  <a:lnTo>
                    <a:pt x="7547134" y="399574"/>
                  </a:lnTo>
                  <a:cubicBezTo>
                    <a:pt x="7547134" y="399574"/>
                    <a:pt x="7547134" y="399574"/>
                    <a:pt x="7547134" y="398621"/>
                  </a:cubicBezTo>
                  <a:lnTo>
                    <a:pt x="7563326" y="390049"/>
                  </a:lnTo>
                  <a:lnTo>
                    <a:pt x="7562374" y="396716"/>
                  </a:lnTo>
                  <a:close/>
                  <a:moveTo>
                    <a:pt x="7564279" y="386239"/>
                  </a:moveTo>
                  <a:lnTo>
                    <a:pt x="7550944" y="376714"/>
                  </a:lnTo>
                  <a:cubicBezTo>
                    <a:pt x="7550944" y="375761"/>
                    <a:pt x="7550944" y="374809"/>
                    <a:pt x="7550944" y="373856"/>
                  </a:cubicBezTo>
                  <a:lnTo>
                    <a:pt x="7566184" y="369094"/>
                  </a:lnTo>
                  <a:lnTo>
                    <a:pt x="7564279" y="386239"/>
                  </a:lnTo>
                  <a:close/>
                  <a:moveTo>
                    <a:pt x="7551896" y="371951"/>
                  </a:moveTo>
                  <a:cubicBezTo>
                    <a:pt x="7551896" y="371951"/>
                    <a:pt x="7551896" y="371951"/>
                    <a:pt x="7551896" y="371951"/>
                  </a:cubicBezTo>
                  <a:lnTo>
                    <a:pt x="7568089" y="361474"/>
                  </a:lnTo>
                  <a:lnTo>
                    <a:pt x="7567137" y="367189"/>
                  </a:lnTo>
                  <a:lnTo>
                    <a:pt x="7551896" y="371951"/>
                  </a:lnTo>
                  <a:close/>
                  <a:moveTo>
                    <a:pt x="7551896" y="370046"/>
                  </a:moveTo>
                  <a:cubicBezTo>
                    <a:pt x="7552849" y="363379"/>
                    <a:pt x="7552849" y="357664"/>
                    <a:pt x="7552849" y="350996"/>
                  </a:cubicBezTo>
                  <a:lnTo>
                    <a:pt x="7567137" y="359569"/>
                  </a:lnTo>
                  <a:lnTo>
                    <a:pt x="7551896" y="370046"/>
                  </a:lnTo>
                  <a:close/>
                  <a:moveTo>
                    <a:pt x="7552849" y="348139"/>
                  </a:moveTo>
                  <a:cubicBezTo>
                    <a:pt x="7552849" y="347186"/>
                    <a:pt x="7552849" y="346234"/>
                    <a:pt x="7552849" y="345281"/>
                  </a:cubicBezTo>
                  <a:lnTo>
                    <a:pt x="7568089" y="338614"/>
                  </a:lnTo>
                  <a:lnTo>
                    <a:pt x="7568089" y="355759"/>
                  </a:lnTo>
                  <a:lnTo>
                    <a:pt x="7552849" y="348139"/>
                  </a:lnTo>
                  <a:close/>
                  <a:moveTo>
                    <a:pt x="7553801" y="343376"/>
                  </a:moveTo>
                  <a:cubicBezTo>
                    <a:pt x="7553801" y="343376"/>
                    <a:pt x="7553801" y="343376"/>
                    <a:pt x="7553801" y="343376"/>
                  </a:cubicBezTo>
                  <a:lnTo>
                    <a:pt x="7569042" y="330994"/>
                  </a:lnTo>
                  <a:lnTo>
                    <a:pt x="7569042" y="336709"/>
                  </a:lnTo>
                  <a:lnTo>
                    <a:pt x="7553801" y="343376"/>
                  </a:lnTo>
                  <a:close/>
                  <a:moveTo>
                    <a:pt x="7553801" y="341471"/>
                  </a:moveTo>
                  <a:cubicBezTo>
                    <a:pt x="7553801" y="340519"/>
                    <a:pt x="7553801" y="339566"/>
                    <a:pt x="7553801" y="338614"/>
                  </a:cubicBezTo>
                  <a:cubicBezTo>
                    <a:pt x="7553801" y="332899"/>
                    <a:pt x="7552849" y="328136"/>
                    <a:pt x="7552849" y="322421"/>
                  </a:cubicBezTo>
                  <a:lnTo>
                    <a:pt x="7568089" y="330041"/>
                  </a:lnTo>
                  <a:lnTo>
                    <a:pt x="7553801" y="341471"/>
                  </a:lnTo>
                  <a:close/>
                  <a:moveTo>
                    <a:pt x="7552849" y="320516"/>
                  </a:moveTo>
                  <a:cubicBezTo>
                    <a:pt x="7552849" y="319564"/>
                    <a:pt x="7552849" y="318611"/>
                    <a:pt x="7552849" y="317659"/>
                  </a:cubicBezTo>
                  <a:lnTo>
                    <a:pt x="7567137" y="310039"/>
                  </a:lnTo>
                  <a:lnTo>
                    <a:pt x="7568089" y="327184"/>
                  </a:lnTo>
                  <a:lnTo>
                    <a:pt x="7552849" y="320516"/>
                  </a:lnTo>
                  <a:close/>
                  <a:moveTo>
                    <a:pt x="7552849" y="315754"/>
                  </a:moveTo>
                  <a:cubicBezTo>
                    <a:pt x="7552849" y="315754"/>
                    <a:pt x="7552849" y="314801"/>
                    <a:pt x="7552849" y="315754"/>
                  </a:cubicBezTo>
                  <a:lnTo>
                    <a:pt x="7567137" y="302419"/>
                  </a:lnTo>
                  <a:lnTo>
                    <a:pt x="7567137" y="308134"/>
                  </a:lnTo>
                  <a:lnTo>
                    <a:pt x="7552849" y="315754"/>
                  </a:lnTo>
                  <a:close/>
                  <a:moveTo>
                    <a:pt x="7552849" y="312896"/>
                  </a:moveTo>
                  <a:cubicBezTo>
                    <a:pt x="7551896" y="306229"/>
                    <a:pt x="7550944" y="300514"/>
                    <a:pt x="7549992" y="293846"/>
                  </a:cubicBezTo>
                  <a:lnTo>
                    <a:pt x="7566184" y="299561"/>
                  </a:lnTo>
                  <a:lnTo>
                    <a:pt x="7552849" y="312896"/>
                  </a:lnTo>
                  <a:close/>
                  <a:moveTo>
                    <a:pt x="7550944" y="378619"/>
                  </a:moveTo>
                  <a:lnTo>
                    <a:pt x="7564279" y="389096"/>
                  </a:lnTo>
                  <a:lnTo>
                    <a:pt x="7548087" y="397669"/>
                  </a:lnTo>
                  <a:cubicBezTo>
                    <a:pt x="7549039" y="391001"/>
                    <a:pt x="7549992" y="385286"/>
                    <a:pt x="7550944" y="378619"/>
                  </a:cubicBezTo>
                  <a:close/>
                  <a:moveTo>
                    <a:pt x="7549039" y="287179"/>
                  </a:moveTo>
                  <a:lnTo>
                    <a:pt x="7561421" y="272891"/>
                  </a:lnTo>
                  <a:lnTo>
                    <a:pt x="7562374" y="278606"/>
                  </a:lnTo>
                  <a:lnTo>
                    <a:pt x="7549039" y="287179"/>
                  </a:lnTo>
                  <a:cubicBezTo>
                    <a:pt x="7549039" y="287179"/>
                    <a:pt x="7549039" y="287179"/>
                    <a:pt x="7549039" y="287179"/>
                  </a:cubicBezTo>
                  <a:close/>
                  <a:moveTo>
                    <a:pt x="7549039" y="285274"/>
                  </a:moveTo>
                  <a:cubicBezTo>
                    <a:pt x="7548087" y="278606"/>
                    <a:pt x="7546181" y="272891"/>
                    <a:pt x="7544276" y="266224"/>
                  </a:cubicBezTo>
                  <a:lnTo>
                    <a:pt x="7561421" y="270986"/>
                  </a:lnTo>
                  <a:lnTo>
                    <a:pt x="7549039" y="285274"/>
                  </a:lnTo>
                  <a:close/>
                  <a:moveTo>
                    <a:pt x="7543324" y="264319"/>
                  </a:moveTo>
                  <a:cubicBezTo>
                    <a:pt x="7543324" y="263366"/>
                    <a:pt x="7542371" y="262414"/>
                    <a:pt x="7542371" y="261461"/>
                  </a:cubicBezTo>
                  <a:lnTo>
                    <a:pt x="7555706" y="250984"/>
                  </a:lnTo>
                  <a:lnTo>
                    <a:pt x="7560469" y="268129"/>
                  </a:lnTo>
                  <a:lnTo>
                    <a:pt x="7543324" y="264319"/>
                  </a:lnTo>
                  <a:close/>
                  <a:moveTo>
                    <a:pt x="7542371" y="259556"/>
                  </a:moveTo>
                  <a:cubicBezTo>
                    <a:pt x="7542371" y="259556"/>
                    <a:pt x="7542371" y="259556"/>
                    <a:pt x="7542371" y="259556"/>
                  </a:cubicBezTo>
                  <a:lnTo>
                    <a:pt x="7553801" y="243364"/>
                  </a:lnTo>
                  <a:lnTo>
                    <a:pt x="7555706" y="249079"/>
                  </a:lnTo>
                  <a:lnTo>
                    <a:pt x="7542371" y="259556"/>
                  </a:lnTo>
                  <a:close/>
                  <a:moveTo>
                    <a:pt x="7541419" y="257651"/>
                  </a:moveTo>
                  <a:cubicBezTo>
                    <a:pt x="7539514" y="250984"/>
                    <a:pt x="7537609" y="245269"/>
                    <a:pt x="7534751" y="239554"/>
                  </a:cubicBezTo>
                  <a:lnTo>
                    <a:pt x="7552849" y="242411"/>
                  </a:lnTo>
                  <a:lnTo>
                    <a:pt x="7541419" y="257651"/>
                  </a:lnTo>
                  <a:close/>
                  <a:moveTo>
                    <a:pt x="7547134" y="338614"/>
                  </a:moveTo>
                  <a:cubicBezTo>
                    <a:pt x="7547134" y="378619"/>
                    <a:pt x="7538562" y="416719"/>
                    <a:pt x="7523321" y="451009"/>
                  </a:cubicBezTo>
                  <a:lnTo>
                    <a:pt x="7303294" y="352901"/>
                  </a:lnTo>
                  <a:cubicBezTo>
                    <a:pt x="7303294" y="351949"/>
                    <a:pt x="7303294" y="351949"/>
                    <a:pt x="7304246" y="350996"/>
                  </a:cubicBezTo>
                  <a:lnTo>
                    <a:pt x="7532846" y="425291"/>
                  </a:lnTo>
                  <a:lnTo>
                    <a:pt x="7533799" y="422434"/>
                  </a:lnTo>
                  <a:lnTo>
                    <a:pt x="7305199" y="348139"/>
                  </a:lnTo>
                  <a:cubicBezTo>
                    <a:pt x="7305199" y="347186"/>
                    <a:pt x="7305199" y="347186"/>
                    <a:pt x="7306151" y="346234"/>
                  </a:cubicBezTo>
                  <a:lnTo>
                    <a:pt x="7541419" y="396716"/>
                  </a:lnTo>
                  <a:lnTo>
                    <a:pt x="7542371" y="393859"/>
                  </a:lnTo>
                  <a:lnTo>
                    <a:pt x="7307104" y="343376"/>
                  </a:lnTo>
                  <a:cubicBezTo>
                    <a:pt x="7307104" y="342424"/>
                    <a:pt x="7307104" y="342424"/>
                    <a:pt x="7307104" y="341471"/>
                  </a:cubicBezTo>
                  <a:lnTo>
                    <a:pt x="7546181" y="366236"/>
                  </a:lnTo>
                  <a:lnTo>
                    <a:pt x="7546181" y="363379"/>
                  </a:lnTo>
                  <a:lnTo>
                    <a:pt x="7307104" y="338614"/>
                  </a:lnTo>
                  <a:cubicBezTo>
                    <a:pt x="7307104" y="337661"/>
                    <a:pt x="7307104" y="337661"/>
                    <a:pt x="7307104" y="336709"/>
                  </a:cubicBezTo>
                  <a:lnTo>
                    <a:pt x="7547134" y="338614"/>
                  </a:lnTo>
                  <a:lnTo>
                    <a:pt x="7546181" y="336709"/>
                  </a:lnTo>
                  <a:lnTo>
                    <a:pt x="7306151" y="336709"/>
                  </a:lnTo>
                  <a:cubicBezTo>
                    <a:pt x="7306151" y="335756"/>
                    <a:pt x="7306151" y="335756"/>
                    <a:pt x="7306151" y="334804"/>
                  </a:cubicBezTo>
                  <a:lnTo>
                    <a:pt x="7545229" y="310039"/>
                  </a:lnTo>
                  <a:lnTo>
                    <a:pt x="7545229" y="307181"/>
                  </a:lnTo>
                  <a:lnTo>
                    <a:pt x="7306151" y="331946"/>
                  </a:lnTo>
                  <a:cubicBezTo>
                    <a:pt x="7306151" y="330994"/>
                    <a:pt x="7306151" y="330994"/>
                    <a:pt x="7306151" y="330041"/>
                  </a:cubicBezTo>
                  <a:lnTo>
                    <a:pt x="7540467" y="280511"/>
                  </a:lnTo>
                  <a:lnTo>
                    <a:pt x="7539514" y="277654"/>
                  </a:lnTo>
                  <a:lnTo>
                    <a:pt x="7305199" y="327184"/>
                  </a:lnTo>
                  <a:cubicBezTo>
                    <a:pt x="7305199" y="326231"/>
                    <a:pt x="7305199" y="326231"/>
                    <a:pt x="7304246" y="325279"/>
                  </a:cubicBezTo>
                  <a:lnTo>
                    <a:pt x="7531894" y="250984"/>
                  </a:lnTo>
                  <a:lnTo>
                    <a:pt x="7530942" y="248126"/>
                  </a:lnTo>
                  <a:lnTo>
                    <a:pt x="7303294" y="322421"/>
                  </a:lnTo>
                  <a:cubicBezTo>
                    <a:pt x="7303294" y="321469"/>
                    <a:pt x="7303294" y="321469"/>
                    <a:pt x="7302342" y="320516"/>
                  </a:cubicBezTo>
                  <a:lnTo>
                    <a:pt x="7520464" y="223361"/>
                  </a:lnTo>
                  <a:cubicBezTo>
                    <a:pt x="7538562" y="258604"/>
                    <a:pt x="7547134" y="297656"/>
                    <a:pt x="7547134" y="338614"/>
                  </a:cubicBezTo>
                  <a:close/>
                  <a:moveTo>
                    <a:pt x="7547134" y="447199"/>
                  </a:moveTo>
                  <a:lnTo>
                    <a:pt x="7544276" y="452914"/>
                  </a:lnTo>
                  <a:lnTo>
                    <a:pt x="7529037" y="452914"/>
                  </a:lnTo>
                  <a:cubicBezTo>
                    <a:pt x="7529037" y="452914"/>
                    <a:pt x="7529037" y="452914"/>
                    <a:pt x="7529037" y="451961"/>
                  </a:cubicBezTo>
                  <a:lnTo>
                    <a:pt x="7547134" y="447199"/>
                  </a:lnTo>
                  <a:close/>
                  <a:moveTo>
                    <a:pt x="7529989" y="451009"/>
                  </a:moveTo>
                  <a:cubicBezTo>
                    <a:pt x="7532846" y="445294"/>
                    <a:pt x="7534751" y="439579"/>
                    <a:pt x="7536656" y="432911"/>
                  </a:cubicBezTo>
                  <a:lnTo>
                    <a:pt x="7547134" y="445294"/>
                  </a:lnTo>
                  <a:lnTo>
                    <a:pt x="7529989" y="451009"/>
                  </a:lnTo>
                  <a:close/>
                  <a:moveTo>
                    <a:pt x="7548087" y="454819"/>
                  </a:moveTo>
                  <a:lnTo>
                    <a:pt x="7549039" y="454819"/>
                  </a:lnTo>
                  <a:lnTo>
                    <a:pt x="7548087" y="463391"/>
                  </a:lnTo>
                  <a:lnTo>
                    <a:pt x="7540467" y="470059"/>
                  </a:lnTo>
                  <a:lnTo>
                    <a:pt x="7548087" y="454819"/>
                  </a:lnTo>
                  <a:close/>
                  <a:moveTo>
                    <a:pt x="7537609" y="431006"/>
                  </a:moveTo>
                  <a:cubicBezTo>
                    <a:pt x="7537609" y="430054"/>
                    <a:pt x="7538562" y="429101"/>
                    <a:pt x="7538562" y="428149"/>
                  </a:cubicBezTo>
                  <a:lnTo>
                    <a:pt x="7553801" y="426244"/>
                  </a:lnTo>
                  <a:lnTo>
                    <a:pt x="7549039" y="441484"/>
                  </a:lnTo>
                  <a:lnTo>
                    <a:pt x="7537609" y="431006"/>
                  </a:lnTo>
                  <a:close/>
                  <a:moveTo>
                    <a:pt x="7539514" y="427196"/>
                  </a:moveTo>
                  <a:cubicBezTo>
                    <a:pt x="7539514" y="426244"/>
                    <a:pt x="7539514" y="426244"/>
                    <a:pt x="7539514" y="427196"/>
                  </a:cubicBezTo>
                  <a:lnTo>
                    <a:pt x="7556659" y="419576"/>
                  </a:lnTo>
                  <a:lnTo>
                    <a:pt x="7554754" y="425291"/>
                  </a:lnTo>
                  <a:lnTo>
                    <a:pt x="7539514" y="427196"/>
                  </a:lnTo>
                  <a:close/>
                  <a:moveTo>
                    <a:pt x="7540467" y="424339"/>
                  </a:moveTo>
                  <a:cubicBezTo>
                    <a:pt x="7542371" y="418624"/>
                    <a:pt x="7544276" y="411956"/>
                    <a:pt x="7545229" y="406241"/>
                  </a:cubicBezTo>
                  <a:lnTo>
                    <a:pt x="7557612" y="417671"/>
                  </a:lnTo>
                  <a:lnTo>
                    <a:pt x="7540467" y="424339"/>
                  </a:lnTo>
                  <a:close/>
                  <a:moveTo>
                    <a:pt x="7479506" y="549116"/>
                  </a:moveTo>
                  <a:lnTo>
                    <a:pt x="7465219" y="543401"/>
                  </a:lnTo>
                  <a:lnTo>
                    <a:pt x="7465219" y="543401"/>
                  </a:lnTo>
                  <a:lnTo>
                    <a:pt x="7483317" y="545306"/>
                  </a:lnTo>
                  <a:lnTo>
                    <a:pt x="7479506" y="549116"/>
                  </a:lnTo>
                  <a:close/>
                  <a:moveTo>
                    <a:pt x="7483317" y="551974"/>
                  </a:moveTo>
                  <a:lnTo>
                    <a:pt x="7479506" y="560546"/>
                  </a:lnTo>
                  <a:lnTo>
                    <a:pt x="7469981" y="564356"/>
                  </a:lnTo>
                  <a:lnTo>
                    <a:pt x="7482364" y="551974"/>
                  </a:lnTo>
                  <a:lnTo>
                    <a:pt x="7483317" y="551974"/>
                  </a:lnTo>
                  <a:close/>
                  <a:moveTo>
                    <a:pt x="7467124" y="542449"/>
                  </a:moveTo>
                  <a:cubicBezTo>
                    <a:pt x="7471887" y="537686"/>
                    <a:pt x="7476649" y="532924"/>
                    <a:pt x="7480459" y="528161"/>
                  </a:cubicBezTo>
                  <a:lnTo>
                    <a:pt x="7485221" y="544354"/>
                  </a:lnTo>
                  <a:lnTo>
                    <a:pt x="7467124" y="542449"/>
                  </a:lnTo>
                  <a:close/>
                  <a:moveTo>
                    <a:pt x="7482364" y="526256"/>
                  </a:moveTo>
                  <a:cubicBezTo>
                    <a:pt x="7482364" y="526256"/>
                    <a:pt x="7483317" y="525304"/>
                    <a:pt x="7483317" y="525304"/>
                  </a:cubicBezTo>
                  <a:lnTo>
                    <a:pt x="7498556" y="530066"/>
                  </a:lnTo>
                  <a:lnTo>
                    <a:pt x="7489031" y="541496"/>
                  </a:lnTo>
                  <a:lnTo>
                    <a:pt x="7482364" y="526256"/>
                  </a:lnTo>
                  <a:close/>
                  <a:moveTo>
                    <a:pt x="7474744" y="524351"/>
                  </a:moveTo>
                  <a:lnTo>
                    <a:pt x="7295674" y="363379"/>
                  </a:lnTo>
                  <a:cubicBezTo>
                    <a:pt x="7295674" y="363379"/>
                    <a:pt x="7296626" y="362426"/>
                    <a:pt x="7296626" y="362426"/>
                  </a:cubicBezTo>
                  <a:lnTo>
                    <a:pt x="7490937" y="504349"/>
                  </a:lnTo>
                  <a:cubicBezTo>
                    <a:pt x="7487126" y="511016"/>
                    <a:pt x="7481412" y="517684"/>
                    <a:pt x="7474744" y="524351"/>
                  </a:cubicBezTo>
                  <a:close/>
                  <a:moveTo>
                    <a:pt x="7298531" y="360521"/>
                  </a:moveTo>
                  <a:cubicBezTo>
                    <a:pt x="7298531" y="359569"/>
                    <a:pt x="7299484" y="359569"/>
                    <a:pt x="7299484" y="358616"/>
                  </a:cubicBezTo>
                  <a:lnTo>
                    <a:pt x="7508081" y="478631"/>
                  </a:lnTo>
                  <a:cubicBezTo>
                    <a:pt x="7503319" y="486251"/>
                    <a:pt x="7498556" y="493871"/>
                    <a:pt x="7492842" y="501491"/>
                  </a:cubicBezTo>
                  <a:lnTo>
                    <a:pt x="7298531" y="360521"/>
                  </a:lnTo>
                  <a:close/>
                  <a:moveTo>
                    <a:pt x="7301389" y="356711"/>
                  </a:moveTo>
                  <a:cubicBezTo>
                    <a:pt x="7301389" y="355759"/>
                    <a:pt x="7302342" y="355759"/>
                    <a:pt x="7302342" y="354806"/>
                  </a:cubicBezTo>
                  <a:lnTo>
                    <a:pt x="7522369" y="452914"/>
                  </a:lnTo>
                  <a:cubicBezTo>
                    <a:pt x="7518559" y="461486"/>
                    <a:pt x="7514749" y="469106"/>
                    <a:pt x="7509987" y="476726"/>
                  </a:cubicBezTo>
                  <a:lnTo>
                    <a:pt x="7301389" y="356711"/>
                  </a:lnTo>
                  <a:close/>
                  <a:moveTo>
                    <a:pt x="7502367" y="501491"/>
                  </a:moveTo>
                  <a:lnTo>
                    <a:pt x="7520464" y="499586"/>
                  </a:lnTo>
                  <a:lnTo>
                    <a:pt x="7516654" y="504349"/>
                  </a:lnTo>
                  <a:lnTo>
                    <a:pt x="7502367" y="501491"/>
                  </a:lnTo>
                  <a:cubicBezTo>
                    <a:pt x="7501414" y="501491"/>
                    <a:pt x="7501414" y="501491"/>
                    <a:pt x="7502367" y="501491"/>
                  </a:cubicBezTo>
                  <a:close/>
                  <a:moveTo>
                    <a:pt x="7519512" y="506254"/>
                  </a:moveTo>
                  <a:lnTo>
                    <a:pt x="7520464" y="506254"/>
                  </a:lnTo>
                  <a:lnTo>
                    <a:pt x="7517606" y="514826"/>
                  </a:lnTo>
                  <a:lnTo>
                    <a:pt x="7509034" y="520541"/>
                  </a:lnTo>
                  <a:lnTo>
                    <a:pt x="7519512" y="506254"/>
                  </a:lnTo>
                  <a:close/>
                  <a:moveTo>
                    <a:pt x="7503319" y="499586"/>
                  </a:moveTo>
                  <a:cubicBezTo>
                    <a:pt x="7507129" y="493871"/>
                    <a:pt x="7509987" y="489109"/>
                    <a:pt x="7513796" y="483394"/>
                  </a:cubicBezTo>
                  <a:lnTo>
                    <a:pt x="7521417" y="498634"/>
                  </a:lnTo>
                  <a:lnTo>
                    <a:pt x="7503319" y="499586"/>
                  </a:lnTo>
                  <a:close/>
                  <a:moveTo>
                    <a:pt x="7514749" y="481489"/>
                  </a:moveTo>
                  <a:cubicBezTo>
                    <a:pt x="7514749" y="480536"/>
                    <a:pt x="7515701" y="480536"/>
                    <a:pt x="7515701" y="479584"/>
                  </a:cubicBezTo>
                  <a:lnTo>
                    <a:pt x="7530942" y="481489"/>
                  </a:lnTo>
                  <a:lnTo>
                    <a:pt x="7523321" y="494824"/>
                  </a:lnTo>
                  <a:lnTo>
                    <a:pt x="7514749" y="481489"/>
                  </a:lnTo>
                  <a:close/>
                  <a:moveTo>
                    <a:pt x="7516654" y="477679"/>
                  </a:moveTo>
                  <a:cubicBezTo>
                    <a:pt x="7516654" y="477679"/>
                    <a:pt x="7516654" y="477679"/>
                    <a:pt x="7516654" y="477679"/>
                  </a:cubicBezTo>
                  <a:lnTo>
                    <a:pt x="7534751" y="473869"/>
                  </a:lnTo>
                  <a:lnTo>
                    <a:pt x="7531894" y="479584"/>
                  </a:lnTo>
                  <a:lnTo>
                    <a:pt x="7516654" y="477679"/>
                  </a:lnTo>
                  <a:close/>
                  <a:moveTo>
                    <a:pt x="7517606" y="475774"/>
                  </a:moveTo>
                  <a:cubicBezTo>
                    <a:pt x="7520464" y="470059"/>
                    <a:pt x="7523321" y="464344"/>
                    <a:pt x="7526179" y="458629"/>
                  </a:cubicBezTo>
                  <a:lnTo>
                    <a:pt x="7535704" y="472916"/>
                  </a:lnTo>
                  <a:lnTo>
                    <a:pt x="7517606" y="475774"/>
                  </a:lnTo>
                  <a:close/>
                  <a:moveTo>
                    <a:pt x="7303294" y="319564"/>
                  </a:moveTo>
                  <a:cubicBezTo>
                    <a:pt x="7303294" y="318611"/>
                    <a:pt x="7302342" y="318611"/>
                    <a:pt x="7302342" y="317659"/>
                  </a:cubicBezTo>
                  <a:lnTo>
                    <a:pt x="7509034" y="198596"/>
                  </a:lnTo>
                  <a:cubicBezTo>
                    <a:pt x="7513796" y="206216"/>
                    <a:pt x="7517606" y="213836"/>
                    <a:pt x="7521417" y="222409"/>
                  </a:cubicBezTo>
                  <a:lnTo>
                    <a:pt x="7303294" y="319564"/>
                  </a:lnTo>
                  <a:close/>
                  <a:moveTo>
                    <a:pt x="7300437" y="314801"/>
                  </a:moveTo>
                  <a:cubicBezTo>
                    <a:pt x="7300437" y="313849"/>
                    <a:pt x="7299484" y="313849"/>
                    <a:pt x="7299484" y="312896"/>
                  </a:cubicBezTo>
                  <a:lnTo>
                    <a:pt x="7491889" y="172879"/>
                  </a:lnTo>
                  <a:cubicBezTo>
                    <a:pt x="7497604" y="180499"/>
                    <a:pt x="7502367" y="187166"/>
                    <a:pt x="7507129" y="194786"/>
                  </a:cubicBezTo>
                  <a:lnTo>
                    <a:pt x="7300437" y="314801"/>
                  </a:lnTo>
                  <a:close/>
                  <a:moveTo>
                    <a:pt x="7298531" y="311944"/>
                  </a:moveTo>
                  <a:cubicBezTo>
                    <a:pt x="7298531" y="310991"/>
                    <a:pt x="7297579" y="310991"/>
                    <a:pt x="7297579" y="310039"/>
                  </a:cubicBezTo>
                  <a:lnTo>
                    <a:pt x="7474744" y="150971"/>
                  </a:lnTo>
                  <a:cubicBezTo>
                    <a:pt x="7480459" y="157639"/>
                    <a:pt x="7486174" y="164306"/>
                    <a:pt x="7491889" y="171926"/>
                  </a:cubicBezTo>
                  <a:lnTo>
                    <a:pt x="7298531" y="311944"/>
                  </a:lnTo>
                  <a:close/>
                  <a:moveTo>
                    <a:pt x="7295674" y="308134"/>
                  </a:moveTo>
                  <a:cubicBezTo>
                    <a:pt x="7295674" y="307181"/>
                    <a:pt x="7294721" y="307181"/>
                    <a:pt x="7294721" y="306229"/>
                  </a:cubicBezTo>
                  <a:lnTo>
                    <a:pt x="7453789" y="130016"/>
                  </a:lnTo>
                  <a:cubicBezTo>
                    <a:pt x="7460456" y="135731"/>
                    <a:pt x="7467124" y="142399"/>
                    <a:pt x="7472839" y="149066"/>
                  </a:cubicBezTo>
                  <a:lnTo>
                    <a:pt x="7295674" y="308134"/>
                  </a:lnTo>
                  <a:close/>
                  <a:moveTo>
                    <a:pt x="7291864" y="305276"/>
                  </a:moveTo>
                  <a:cubicBezTo>
                    <a:pt x="7290912" y="305276"/>
                    <a:pt x="7290912" y="304324"/>
                    <a:pt x="7289959" y="304324"/>
                  </a:cubicBezTo>
                  <a:lnTo>
                    <a:pt x="7429024" y="112871"/>
                  </a:lnTo>
                  <a:cubicBezTo>
                    <a:pt x="7436644" y="117634"/>
                    <a:pt x="7443312" y="123349"/>
                    <a:pt x="7449979" y="129064"/>
                  </a:cubicBezTo>
                  <a:lnTo>
                    <a:pt x="7291864" y="305276"/>
                  </a:lnTo>
                  <a:close/>
                  <a:moveTo>
                    <a:pt x="7294721" y="365284"/>
                  </a:moveTo>
                  <a:lnTo>
                    <a:pt x="7472839" y="526256"/>
                  </a:lnTo>
                  <a:cubicBezTo>
                    <a:pt x="7467124" y="532924"/>
                    <a:pt x="7460456" y="538639"/>
                    <a:pt x="7453789" y="545306"/>
                  </a:cubicBezTo>
                  <a:lnTo>
                    <a:pt x="7293769" y="368141"/>
                  </a:lnTo>
                  <a:cubicBezTo>
                    <a:pt x="7294721" y="367189"/>
                    <a:pt x="7293769" y="366236"/>
                    <a:pt x="7294721" y="365284"/>
                  </a:cubicBezTo>
                  <a:cubicBezTo>
                    <a:pt x="7294721" y="366236"/>
                    <a:pt x="7294721" y="365284"/>
                    <a:pt x="7294721" y="365284"/>
                  </a:cubicBezTo>
                  <a:close/>
                  <a:moveTo>
                    <a:pt x="7430929" y="563404"/>
                  </a:moveTo>
                  <a:lnTo>
                    <a:pt x="7298531" y="380524"/>
                  </a:lnTo>
                  <a:cubicBezTo>
                    <a:pt x="7297579" y="377666"/>
                    <a:pt x="7296626" y="375761"/>
                    <a:pt x="7296626" y="373856"/>
                  </a:cubicBezTo>
                  <a:lnTo>
                    <a:pt x="7452837" y="547211"/>
                  </a:lnTo>
                  <a:cubicBezTo>
                    <a:pt x="7445217" y="552926"/>
                    <a:pt x="7438549" y="558641"/>
                    <a:pt x="7430929" y="563404"/>
                  </a:cubicBezTo>
                  <a:close/>
                  <a:moveTo>
                    <a:pt x="7443312" y="562451"/>
                  </a:moveTo>
                  <a:lnTo>
                    <a:pt x="7456646" y="569119"/>
                  </a:lnTo>
                  <a:lnTo>
                    <a:pt x="7445217" y="577691"/>
                  </a:lnTo>
                  <a:lnTo>
                    <a:pt x="7442359" y="562451"/>
                  </a:lnTo>
                  <a:cubicBezTo>
                    <a:pt x="7442359" y="563404"/>
                    <a:pt x="7442359" y="563404"/>
                    <a:pt x="7443312" y="562451"/>
                  </a:cubicBezTo>
                  <a:close/>
                  <a:moveTo>
                    <a:pt x="7409974" y="600551"/>
                  </a:moveTo>
                  <a:lnTo>
                    <a:pt x="7397592" y="591026"/>
                  </a:lnTo>
                  <a:cubicBezTo>
                    <a:pt x="7397592" y="591026"/>
                    <a:pt x="7397592" y="591026"/>
                    <a:pt x="7397592" y="591026"/>
                  </a:cubicBezTo>
                  <a:lnTo>
                    <a:pt x="7414737" y="597694"/>
                  </a:lnTo>
                  <a:lnTo>
                    <a:pt x="7409974" y="600551"/>
                  </a:lnTo>
                  <a:close/>
                  <a:moveTo>
                    <a:pt x="7368064" y="604361"/>
                  </a:moveTo>
                  <a:cubicBezTo>
                    <a:pt x="7368064" y="604361"/>
                    <a:pt x="7368064" y="604361"/>
                    <a:pt x="7368064" y="604361"/>
                  </a:cubicBezTo>
                  <a:cubicBezTo>
                    <a:pt x="7368064" y="604361"/>
                    <a:pt x="7368064" y="604361"/>
                    <a:pt x="7368064" y="604361"/>
                  </a:cubicBezTo>
                  <a:lnTo>
                    <a:pt x="7368064" y="604361"/>
                  </a:lnTo>
                  <a:close/>
                  <a:moveTo>
                    <a:pt x="7095649" y="584359"/>
                  </a:moveTo>
                  <a:lnTo>
                    <a:pt x="7108031" y="576739"/>
                  </a:lnTo>
                  <a:cubicBezTo>
                    <a:pt x="7108031" y="576739"/>
                    <a:pt x="7108984" y="576739"/>
                    <a:pt x="7108984" y="577691"/>
                  </a:cubicBezTo>
                  <a:lnTo>
                    <a:pt x="7107079" y="592931"/>
                  </a:lnTo>
                  <a:lnTo>
                    <a:pt x="7095649" y="584359"/>
                  </a:lnTo>
                  <a:close/>
                  <a:moveTo>
                    <a:pt x="7108031" y="595789"/>
                  </a:moveTo>
                  <a:lnTo>
                    <a:pt x="7108031" y="595789"/>
                  </a:lnTo>
                  <a:lnTo>
                    <a:pt x="7097554" y="593884"/>
                  </a:lnTo>
                  <a:lnTo>
                    <a:pt x="7092792" y="586264"/>
                  </a:lnTo>
                  <a:lnTo>
                    <a:pt x="7093744" y="585311"/>
                  </a:lnTo>
                  <a:lnTo>
                    <a:pt x="7108031" y="595789"/>
                  </a:lnTo>
                  <a:close/>
                  <a:moveTo>
                    <a:pt x="7094696" y="583406"/>
                  </a:moveTo>
                  <a:lnTo>
                    <a:pt x="7089934" y="580549"/>
                  </a:lnTo>
                  <a:lnTo>
                    <a:pt x="7107079" y="575786"/>
                  </a:lnTo>
                  <a:cubicBezTo>
                    <a:pt x="7107079" y="575786"/>
                    <a:pt x="7107079" y="575786"/>
                    <a:pt x="7107079" y="575786"/>
                  </a:cubicBezTo>
                  <a:lnTo>
                    <a:pt x="7094696" y="583406"/>
                  </a:lnTo>
                  <a:close/>
                  <a:moveTo>
                    <a:pt x="7088981" y="579596"/>
                  </a:moveTo>
                  <a:lnTo>
                    <a:pt x="7089934" y="562451"/>
                  </a:lnTo>
                  <a:cubicBezTo>
                    <a:pt x="7094696" y="566261"/>
                    <a:pt x="7100412" y="571024"/>
                    <a:pt x="7106126" y="573881"/>
                  </a:cubicBezTo>
                  <a:lnTo>
                    <a:pt x="7088981" y="579596"/>
                  </a:lnTo>
                  <a:close/>
                  <a:moveTo>
                    <a:pt x="7079456" y="545306"/>
                  </a:moveTo>
                  <a:lnTo>
                    <a:pt x="7230904" y="377666"/>
                  </a:lnTo>
                  <a:cubicBezTo>
                    <a:pt x="7229951" y="380524"/>
                    <a:pt x="7229951" y="382429"/>
                    <a:pt x="7228999" y="385286"/>
                  </a:cubicBezTo>
                  <a:lnTo>
                    <a:pt x="7100412" y="562451"/>
                  </a:lnTo>
                  <a:cubicBezTo>
                    <a:pt x="7092792" y="556736"/>
                    <a:pt x="7086124" y="551974"/>
                    <a:pt x="7079456" y="545306"/>
                  </a:cubicBezTo>
                  <a:close/>
                  <a:moveTo>
                    <a:pt x="7047071" y="542449"/>
                  </a:moveTo>
                  <a:lnTo>
                    <a:pt x="7065169" y="540544"/>
                  </a:lnTo>
                  <a:cubicBezTo>
                    <a:pt x="7065169" y="540544"/>
                    <a:pt x="7065169" y="540544"/>
                    <a:pt x="7065169" y="540544"/>
                  </a:cubicBezTo>
                  <a:lnTo>
                    <a:pt x="7050881" y="546259"/>
                  </a:lnTo>
                  <a:lnTo>
                    <a:pt x="7047071" y="542449"/>
                  </a:lnTo>
                  <a:close/>
                  <a:moveTo>
                    <a:pt x="7061359" y="561499"/>
                  </a:moveTo>
                  <a:lnTo>
                    <a:pt x="7051834" y="557689"/>
                  </a:lnTo>
                  <a:lnTo>
                    <a:pt x="7048024" y="549116"/>
                  </a:lnTo>
                  <a:lnTo>
                    <a:pt x="7048976" y="549116"/>
                  </a:lnTo>
                  <a:lnTo>
                    <a:pt x="7061359" y="561499"/>
                  </a:lnTo>
                  <a:close/>
                  <a:moveTo>
                    <a:pt x="6985159" y="338614"/>
                  </a:moveTo>
                  <a:lnTo>
                    <a:pt x="7224237" y="338614"/>
                  </a:lnTo>
                  <a:cubicBezTo>
                    <a:pt x="7224237" y="339566"/>
                    <a:pt x="7224237" y="339566"/>
                    <a:pt x="7224237" y="340519"/>
                  </a:cubicBezTo>
                  <a:lnTo>
                    <a:pt x="6986112" y="365284"/>
                  </a:lnTo>
                  <a:cubicBezTo>
                    <a:pt x="6986112" y="356711"/>
                    <a:pt x="6985159" y="347186"/>
                    <a:pt x="6985159" y="338614"/>
                  </a:cubicBezTo>
                  <a:close/>
                  <a:moveTo>
                    <a:pt x="6985159" y="397669"/>
                  </a:moveTo>
                  <a:lnTo>
                    <a:pt x="6970871" y="394811"/>
                  </a:lnTo>
                  <a:lnTo>
                    <a:pt x="6969919" y="389096"/>
                  </a:lnTo>
                  <a:lnTo>
                    <a:pt x="6985159" y="397669"/>
                  </a:lnTo>
                  <a:cubicBezTo>
                    <a:pt x="6985159" y="397669"/>
                    <a:pt x="6985159" y="397669"/>
                    <a:pt x="6985159" y="397669"/>
                  </a:cubicBezTo>
                  <a:close/>
                  <a:moveTo>
                    <a:pt x="6985159" y="335756"/>
                  </a:moveTo>
                  <a:cubicBezTo>
                    <a:pt x="6985159" y="327184"/>
                    <a:pt x="6985159" y="317659"/>
                    <a:pt x="6986112" y="309086"/>
                  </a:cubicBezTo>
                  <a:lnTo>
                    <a:pt x="7224237" y="333851"/>
                  </a:lnTo>
                  <a:cubicBezTo>
                    <a:pt x="7224237" y="334804"/>
                    <a:pt x="7224237" y="334804"/>
                    <a:pt x="7224237" y="335756"/>
                  </a:cubicBezTo>
                  <a:lnTo>
                    <a:pt x="6985159" y="335756"/>
                  </a:lnTo>
                  <a:close/>
                  <a:moveTo>
                    <a:pt x="6991826" y="396716"/>
                  </a:moveTo>
                  <a:lnTo>
                    <a:pt x="7226142" y="347186"/>
                  </a:lnTo>
                  <a:cubicBezTo>
                    <a:pt x="7226142" y="348139"/>
                    <a:pt x="7226142" y="348139"/>
                    <a:pt x="7227094" y="349091"/>
                  </a:cubicBezTo>
                  <a:lnTo>
                    <a:pt x="6999446" y="423386"/>
                  </a:lnTo>
                  <a:cubicBezTo>
                    <a:pt x="6995637" y="413861"/>
                    <a:pt x="6993731" y="405289"/>
                    <a:pt x="6991826" y="396716"/>
                  </a:cubicBezTo>
                  <a:close/>
                  <a:moveTo>
                    <a:pt x="7001351" y="448151"/>
                  </a:moveTo>
                  <a:lnTo>
                    <a:pt x="6984206" y="443389"/>
                  </a:lnTo>
                  <a:lnTo>
                    <a:pt x="6994684" y="431006"/>
                  </a:lnTo>
                  <a:cubicBezTo>
                    <a:pt x="6996589" y="436721"/>
                    <a:pt x="6998494" y="442436"/>
                    <a:pt x="7001351" y="448151"/>
                  </a:cubicBezTo>
                  <a:close/>
                  <a:moveTo>
                    <a:pt x="6990874" y="394811"/>
                  </a:moveTo>
                  <a:cubicBezTo>
                    <a:pt x="6988969" y="386239"/>
                    <a:pt x="6988017" y="377666"/>
                    <a:pt x="6987064" y="368141"/>
                  </a:cubicBezTo>
                  <a:lnTo>
                    <a:pt x="7225189" y="343376"/>
                  </a:lnTo>
                  <a:cubicBezTo>
                    <a:pt x="7225189" y="344329"/>
                    <a:pt x="7225189" y="344329"/>
                    <a:pt x="7225189" y="345281"/>
                  </a:cubicBezTo>
                  <a:lnTo>
                    <a:pt x="6990874" y="394811"/>
                  </a:lnTo>
                  <a:close/>
                  <a:moveTo>
                    <a:pt x="6987064" y="404336"/>
                  </a:moveTo>
                  <a:cubicBezTo>
                    <a:pt x="6988969" y="410051"/>
                    <a:pt x="6989921" y="416719"/>
                    <a:pt x="6991826" y="422434"/>
                  </a:cubicBezTo>
                  <a:lnTo>
                    <a:pt x="6975634" y="415766"/>
                  </a:lnTo>
                  <a:lnTo>
                    <a:pt x="6987064" y="404336"/>
                  </a:lnTo>
                  <a:close/>
                  <a:moveTo>
                    <a:pt x="6991826" y="424339"/>
                  </a:moveTo>
                  <a:cubicBezTo>
                    <a:pt x="6992779" y="424339"/>
                    <a:pt x="6992779" y="424339"/>
                    <a:pt x="6991826" y="424339"/>
                  </a:cubicBezTo>
                  <a:lnTo>
                    <a:pt x="6977539" y="423386"/>
                  </a:lnTo>
                  <a:lnTo>
                    <a:pt x="6975634" y="417671"/>
                  </a:lnTo>
                  <a:lnTo>
                    <a:pt x="6991826" y="424339"/>
                  </a:lnTo>
                  <a:close/>
                  <a:moveTo>
                    <a:pt x="6992779" y="426244"/>
                  </a:moveTo>
                  <a:cubicBezTo>
                    <a:pt x="6992779" y="427196"/>
                    <a:pt x="6993731" y="428149"/>
                    <a:pt x="6993731" y="429101"/>
                  </a:cubicBezTo>
                  <a:lnTo>
                    <a:pt x="6983254" y="439579"/>
                  </a:lnTo>
                  <a:lnTo>
                    <a:pt x="6978492" y="424339"/>
                  </a:lnTo>
                  <a:lnTo>
                    <a:pt x="6992779" y="426244"/>
                  </a:lnTo>
                  <a:close/>
                  <a:moveTo>
                    <a:pt x="6984206" y="451961"/>
                  </a:moveTo>
                  <a:lnTo>
                    <a:pt x="6990874" y="467201"/>
                  </a:lnTo>
                  <a:lnTo>
                    <a:pt x="6983254" y="460534"/>
                  </a:lnTo>
                  <a:lnTo>
                    <a:pt x="6982301" y="451961"/>
                  </a:lnTo>
                  <a:lnTo>
                    <a:pt x="6984206" y="451961"/>
                  </a:lnTo>
                  <a:close/>
                  <a:moveTo>
                    <a:pt x="6985159" y="445294"/>
                  </a:moveTo>
                  <a:lnTo>
                    <a:pt x="7002304" y="450056"/>
                  </a:lnTo>
                  <a:cubicBezTo>
                    <a:pt x="7002304" y="450056"/>
                    <a:pt x="7002304" y="451009"/>
                    <a:pt x="7002304" y="451009"/>
                  </a:cubicBezTo>
                  <a:lnTo>
                    <a:pt x="6988017" y="451009"/>
                  </a:lnTo>
                  <a:lnTo>
                    <a:pt x="6985159" y="445294"/>
                  </a:lnTo>
                  <a:close/>
                  <a:moveTo>
                    <a:pt x="6999446" y="425291"/>
                  </a:moveTo>
                  <a:lnTo>
                    <a:pt x="7227094" y="350996"/>
                  </a:lnTo>
                  <a:cubicBezTo>
                    <a:pt x="7227094" y="351949"/>
                    <a:pt x="7227094" y="351949"/>
                    <a:pt x="7228046" y="352901"/>
                  </a:cubicBezTo>
                  <a:lnTo>
                    <a:pt x="7008971" y="450056"/>
                  </a:lnTo>
                  <a:cubicBezTo>
                    <a:pt x="7005162" y="441484"/>
                    <a:pt x="7002304" y="433864"/>
                    <a:pt x="6999446" y="425291"/>
                  </a:cubicBezTo>
                  <a:close/>
                  <a:moveTo>
                    <a:pt x="7228999" y="354806"/>
                  </a:moveTo>
                  <a:cubicBezTo>
                    <a:pt x="7228999" y="355759"/>
                    <a:pt x="7229951" y="355759"/>
                    <a:pt x="7229951" y="356711"/>
                  </a:cubicBezTo>
                  <a:lnTo>
                    <a:pt x="7022306" y="476726"/>
                  </a:lnTo>
                  <a:cubicBezTo>
                    <a:pt x="7017544" y="469106"/>
                    <a:pt x="7013734" y="461486"/>
                    <a:pt x="7009924" y="452914"/>
                  </a:cubicBezTo>
                  <a:lnTo>
                    <a:pt x="7228999" y="354806"/>
                  </a:lnTo>
                  <a:close/>
                  <a:moveTo>
                    <a:pt x="7013734" y="473869"/>
                  </a:moveTo>
                  <a:lnTo>
                    <a:pt x="6996589" y="470059"/>
                  </a:lnTo>
                  <a:lnTo>
                    <a:pt x="7006114" y="456724"/>
                  </a:lnTo>
                  <a:cubicBezTo>
                    <a:pt x="7008019" y="462439"/>
                    <a:pt x="7010876" y="468154"/>
                    <a:pt x="7013734" y="473869"/>
                  </a:cubicBezTo>
                  <a:close/>
                  <a:moveTo>
                    <a:pt x="7014687" y="474821"/>
                  </a:moveTo>
                  <a:cubicBezTo>
                    <a:pt x="7014687" y="474821"/>
                    <a:pt x="7014687" y="475774"/>
                    <a:pt x="7014687" y="474821"/>
                  </a:cubicBezTo>
                  <a:lnTo>
                    <a:pt x="7000399" y="476726"/>
                  </a:lnTo>
                  <a:lnTo>
                    <a:pt x="6997542" y="471011"/>
                  </a:lnTo>
                  <a:lnTo>
                    <a:pt x="7014687" y="474821"/>
                  </a:lnTo>
                  <a:close/>
                  <a:moveTo>
                    <a:pt x="7015639" y="476726"/>
                  </a:moveTo>
                  <a:cubicBezTo>
                    <a:pt x="7015639" y="477679"/>
                    <a:pt x="7016592" y="477679"/>
                    <a:pt x="7016592" y="478631"/>
                  </a:cubicBezTo>
                  <a:lnTo>
                    <a:pt x="7008019" y="491014"/>
                  </a:lnTo>
                  <a:lnTo>
                    <a:pt x="7000399" y="477679"/>
                  </a:lnTo>
                  <a:lnTo>
                    <a:pt x="7015639" y="476726"/>
                  </a:lnTo>
                  <a:close/>
                  <a:moveTo>
                    <a:pt x="7017544" y="481489"/>
                  </a:moveTo>
                  <a:cubicBezTo>
                    <a:pt x="7020401" y="487204"/>
                    <a:pt x="7024212" y="491966"/>
                    <a:pt x="7027069" y="497681"/>
                  </a:cubicBezTo>
                  <a:lnTo>
                    <a:pt x="7008971" y="495776"/>
                  </a:lnTo>
                  <a:lnTo>
                    <a:pt x="7017544" y="481489"/>
                  </a:lnTo>
                  <a:close/>
                  <a:moveTo>
                    <a:pt x="7010876" y="496729"/>
                  </a:moveTo>
                  <a:lnTo>
                    <a:pt x="7028974" y="498634"/>
                  </a:lnTo>
                  <a:cubicBezTo>
                    <a:pt x="7028974" y="498634"/>
                    <a:pt x="7028974" y="498634"/>
                    <a:pt x="7028974" y="499586"/>
                  </a:cubicBezTo>
                  <a:lnTo>
                    <a:pt x="7014687" y="502444"/>
                  </a:lnTo>
                  <a:lnTo>
                    <a:pt x="7010876" y="496729"/>
                  </a:lnTo>
                  <a:close/>
                  <a:moveTo>
                    <a:pt x="7021354" y="517684"/>
                  </a:moveTo>
                  <a:lnTo>
                    <a:pt x="7012781" y="511969"/>
                  </a:lnTo>
                  <a:lnTo>
                    <a:pt x="7010876" y="503396"/>
                  </a:lnTo>
                  <a:lnTo>
                    <a:pt x="7011829" y="503396"/>
                  </a:lnTo>
                  <a:lnTo>
                    <a:pt x="7021354" y="517684"/>
                  </a:lnTo>
                  <a:close/>
                  <a:moveTo>
                    <a:pt x="7023259" y="478631"/>
                  </a:moveTo>
                  <a:lnTo>
                    <a:pt x="7230904" y="358616"/>
                  </a:lnTo>
                  <a:cubicBezTo>
                    <a:pt x="7230904" y="359569"/>
                    <a:pt x="7231856" y="359569"/>
                    <a:pt x="7231856" y="359569"/>
                  </a:cubicBezTo>
                  <a:lnTo>
                    <a:pt x="7038499" y="500539"/>
                  </a:lnTo>
                  <a:cubicBezTo>
                    <a:pt x="7032784" y="492919"/>
                    <a:pt x="7028021" y="486251"/>
                    <a:pt x="7023259" y="478631"/>
                  </a:cubicBezTo>
                  <a:close/>
                  <a:moveTo>
                    <a:pt x="7233762" y="361474"/>
                  </a:moveTo>
                  <a:lnTo>
                    <a:pt x="7233762" y="361474"/>
                  </a:lnTo>
                  <a:cubicBezTo>
                    <a:pt x="7233762" y="362426"/>
                    <a:pt x="7233762" y="363379"/>
                    <a:pt x="7233762" y="363379"/>
                  </a:cubicBezTo>
                  <a:lnTo>
                    <a:pt x="7056596" y="522446"/>
                  </a:lnTo>
                  <a:cubicBezTo>
                    <a:pt x="7050881" y="515779"/>
                    <a:pt x="7045167" y="509111"/>
                    <a:pt x="7039451" y="501491"/>
                  </a:cubicBezTo>
                  <a:lnTo>
                    <a:pt x="7233762" y="361474"/>
                  </a:lnTo>
                  <a:close/>
                  <a:moveTo>
                    <a:pt x="7048024" y="523399"/>
                  </a:moveTo>
                  <a:lnTo>
                    <a:pt x="7042309" y="537686"/>
                  </a:lnTo>
                  <a:lnTo>
                    <a:pt x="7032784" y="526256"/>
                  </a:lnTo>
                  <a:lnTo>
                    <a:pt x="7047071" y="522446"/>
                  </a:lnTo>
                  <a:cubicBezTo>
                    <a:pt x="7048024" y="522446"/>
                    <a:pt x="7048024" y="523399"/>
                    <a:pt x="7048024" y="523399"/>
                  </a:cubicBezTo>
                  <a:close/>
                  <a:moveTo>
                    <a:pt x="7049929" y="525304"/>
                  </a:moveTo>
                  <a:cubicBezTo>
                    <a:pt x="7054692" y="530066"/>
                    <a:pt x="7058501" y="534829"/>
                    <a:pt x="7063264" y="539591"/>
                  </a:cubicBezTo>
                  <a:lnTo>
                    <a:pt x="7045167" y="541496"/>
                  </a:lnTo>
                  <a:lnTo>
                    <a:pt x="7049929" y="525304"/>
                  </a:lnTo>
                  <a:close/>
                  <a:moveTo>
                    <a:pt x="7058501" y="525304"/>
                  </a:moveTo>
                  <a:lnTo>
                    <a:pt x="7232809" y="369094"/>
                  </a:lnTo>
                  <a:cubicBezTo>
                    <a:pt x="7232809" y="370046"/>
                    <a:pt x="7231856" y="371951"/>
                    <a:pt x="7231856" y="372904"/>
                  </a:cubicBezTo>
                  <a:lnTo>
                    <a:pt x="7077551" y="544354"/>
                  </a:lnTo>
                  <a:cubicBezTo>
                    <a:pt x="7070884" y="537686"/>
                    <a:pt x="7064217" y="531971"/>
                    <a:pt x="7058501" y="525304"/>
                  </a:cubicBezTo>
                  <a:close/>
                  <a:moveTo>
                    <a:pt x="7366159" y="598646"/>
                  </a:moveTo>
                  <a:cubicBezTo>
                    <a:pt x="7354729" y="559594"/>
                    <a:pt x="7344251" y="528161"/>
                    <a:pt x="7344251" y="528161"/>
                  </a:cubicBezTo>
                  <a:cubicBezTo>
                    <a:pt x="7344251" y="528161"/>
                    <a:pt x="7339489" y="513874"/>
                    <a:pt x="7332821" y="491966"/>
                  </a:cubicBezTo>
                  <a:lnTo>
                    <a:pt x="7377589" y="592931"/>
                  </a:lnTo>
                  <a:cubicBezTo>
                    <a:pt x="7374731" y="595789"/>
                    <a:pt x="7369969" y="596741"/>
                    <a:pt x="7366159" y="598646"/>
                  </a:cubicBezTo>
                  <a:close/>
                  <a:moveTo>
                    <a:pt x="7327106" y="471964"/>
                  </a:moveTo>
                  <a:cubicBezTo>
                    <a:pt x="7321392" y="454819"/>
                    <a:pt x="7315676" y="434816"/>
                    <a:pt x="7309962" y="415766"/>
                  </a:cubicBezTo>
                  <a:lnTo>
                    <a:pt x="7405212" y="580549"/>
                  </a:lnTo>
                  <a:cubicBezTo>
                    <a:pt x="7397592" y="585311"/>
                    <a:pt x="7389019" y="589121"/>
                    <a:pt x="7381399" y="592931"/>
                  </a:cubicBezTo>
                  <a:lnTo>
                    <a:pt x="7327106" y="471964"/>
                  </a:lnTo>
                  <a:close/>
                  <a:moveTo>
                    <a:pt x="7399496" y="591026"/>
                  </a:moveTo>
                  <a:cubicBezTo>
                    <a:pt x="7405212" y="588169"/>
                    <a:pt x="7410926" y="584359"/>
                    <a:pt x="7416642" y="580549"/>
                  </a:cubicBezTo>
                  <a:lnTo>
                    <a:pt x="7415689" y="597694"/>
                  </a:lnTo>
                  <a:lnTo>
                    <a:pt x="7399496" y="591026"/>
                  </a:lnTo>
                  <a:close/>
                  <a:moveTo>
                    <a:pt x="7407117" y="579596"/>
                  </a:moveTo>
                  <a:lnTo>
                    <a:pt x="7306151" y="405289"/>
                  </a:lnTo>
                  <a:cubicBezTo>
                    <a:pt x="7304246" y="399574"/>
                    <a:pt x="7302342" y="393859"/>
                    <a:pt x="7300437" y="388144"/>
                  </a:cubicBezTo>
                  <a:lnTo>
                    <a:pt x="7429024" y="565309"/>
                  </a:lnTo>
                  <a:cubicBezTo>
                    <a:pt x="7422356" y="570071"/>
                    <a:pt x="7414737" y="574834"/>
                    <a:pt x="7407117" y="579596"/>
                  </a:cubicBezTo>
                  <a:close/>
                  <a:moveTo>
                    <a:pt x="7422356" y="577691"/>
                  </a:moveTo>
                  <a:lnTo>
                    <a:pt x="7439501" y="583406"/>
                  </a:lnTo>
                  <a:lnTo>
                    <a:pt x="7434739" y="586264"/>
                  </a:lnTo>
                  <a:lnTo>
                    <a:pt x="7422356" y="577691"/>
                  </a:lnTo>
                  <a:lnTo>
                    <a:pt x="7422356" y="577691"/>
                  </a:lnTo>
                  <a:close/>
                  <a:moveTo>
                    <a:pt x="7423309" y="576739"/>
                  </a:moveTo>
                  <a:cubicBezTo>
                    <a:pt x="7429024" y="572929"/>
                    <a:pt x="7434739" y="569119"/>
                    <a:pt x="7439501" y="565309"/>
                  </a:cubicBezTo>
                  <a:lnTo>
                    <a:pt x="7440454" y="582454"/>
                  </a:lnTo>
                  <a:lnTo>
                    <a:pt x="7423309" y="576739"/>
                  </a:lnTo>
                  <a:close/>
                  <a:moveTo>
                    <a:pt x="7263289" y="294799"/>
                  </a:moveTo>
                  <a:cubicBezTo>
                    <a:pt x="7263289" y="294799"/>
                    <a:pt x="7263289" y="294799"/>
                    <a:pt x="7263289" y="294799"/>
                  </a:cubicBezTo>
                  <a:lnTo>
                    <a:pt x="7238524" y="60484"/>
                  </a:lnTo>
                  <a:cubicBezTo>
                    <a:pt x="7247096" y="59531"/>
                    <a:pt x="7254717" y="59531"/>
                    <a:pt x="7263289" y="59531"/>
                  </a:cubicBezTo>
                  <a:lnTo>
                    <a:pt x="7263289" y="294799"/>
                  </a:lnTo>
                  <a:close/>
                  <a:moveTo>
                    <a:pt x="7260431" y="295751"/>
                  </a:moveTo>
                  <a:cubicBezTo>
                    <a:pt x="7259479" y="295751"/>
                    <a:pt x="7259479" y="295751"/>
                    <a:pt x="7258526" y="295751"/>
                  </a:cubicBezTo>
                  <a:lnTo>
                    <a:pt x="7209949" y="65246"/>
                  </a:lnTo>
                  <a:cubicBezTo>
                    <a:pt x="7218521" y="63341"/>
                    <a:pt x="7227094" y="62389"/>
                    <a:pt x="7236619" y="61436"/>
                  </a:cubicBezTo>
                  <a:lnTo>
                    <a:pt x="7260431" y="295751"/>
                  </a:lnTo>
                  <a:close/>
                  <a:moveTo>
                    <a:pt x="7255669" y="295751"/>
                  </a:moveTo>
                  <a:cubicBezTo>
                    <a:pt x="7254717" y="295751"/>
                    <a:pt x="7254717" y="295751"/>
                    <a:pt x="7253764" y="296704"/>
                  </a:cubicBezTo>
                  <a:lnTo>
                    <a:pt x="7181374" y="72866"/>
                  </a:lnTo>
                  <a:cubicBezTo>
                    <a:pt x="7189946" y="70009"/>
                    <a:pt x="7198519" y="68104"/>
                    <a:pt x="7207092" y="66199"/>
                  </a:cubicBezTo>
                  <a:lnTo>
                    <a:pt x="7255669" y="295751"/>
                  </a:lnTo>
                  <a:close/>
                  <a:moveTo>
                    <a:pt x="7246144" y="300514"/>
                  </a:moveTo>
                  <a:lnTo>
                    <a:pt x="7128034" y="96679"/>
                  </a:lnTo>
                  <a:cubicBezTo>
                    <a:pt x="7135654" y="91916"/>
                    <a:pt x="7143274" y="88106"/>
                    <a:pt x="7151846" y="84296"/>
                  </a:cubicBezTo>
                  <a:lnTo>
                    <a:pt x="7248049" y="299561"/>
                  </a:lnTo>
                  <a:cubicBezTo>
                    <a:pt x="7247096" y="299561"/>
                    <a:pt x="7246144" y="299561"/>
                    <a:pt x="7246144" y="300514"/>
                  </a:cubicBezTo>
                  <a:close/>
                  <a:moveTo>
                    <a:pt x="7243287" y="301466"/>
                  </a:moveTo>
                  <a:cubicBezTo>
                    <a:pt x="7242334" y="301466"/>
                    <a:pt x="7242334" y="302419"/>
                    <a:pt x="7241381" y="302419"/>
                  </a:cubicBezTo>
                  <a:lnTo>
                    <a:pt x="7103269" y="111919"/>
                  </a:lnTo>
                  <a:cubicBezTo>
                    <a:pt x="7110889" y="107156"/>
                    <a:pt x="7117556" y="102394"/>
                    <a:pt x="7126129" y="97631"/>
                  </a:cubicBezTo>
                  <a:lnTo>
                    <a:pt x="7243287" y="301466"/>
                  </a:lnTo>
                  <a:close/>
                  <a:moveTo>
                    <a:pt x="7239476" y="304324"/>
                  </a:moveTo>
                  <a:cubicBezTo>
                    <a:pt x="7238524" y="304324"/>
                    <a:pt x="7238524" y="305276"/>
                    <a:pt x="7237571" y="305276"/>
                  </a:cubicBezTo>
                  <a:lnTo>
                    <a:pt x="7079456" y="130016"/>
                  </a:lnTo>
                  <a:cubicBezTo>
                    <a:pt x="7086124" y="124301"/>
                    <a:pt x="7092792" y="118586"/>
                    <a:pt x="7100412" y="113824"/>
                  </a:cubicBezTo>
                  <a:lnTo>
                    <a:pt x="7239476" y="304324"/>
                  </a:lnTo>
                  <a:close/>
                  <a:moveTo>
                    <a:pt x="7236619" y="307181"/>
                  </a:moveTo>
                  <a:cubicBezTo>
                    <a:pt x="7236619" y="307181"/>
                    <a:pt x="7235667" y="308134"/>
                    <a:pt x="7235667" y="309086"/>
                  </a:cubicBezTo>
                  <a:lnTo>
                    <a:pt x="7059454" y="150019"/>
                  </a:lnTo>
                  <a:cubicBezTo>
                    <a:pt x="7065169" y="143351"/>
                    <a:pt x="7071837" y="137636"/>
                    <a:pt x="7078504" y="130969"/>
                  </a:cubicBezTo>
                  <a:lnTo>
                    <a:pt x="7236619" y="307181"/>
                  </a:lnTo>
                  <a:close/>
                  <a:moveTo>
                    <a:pt x="7233762" y="310039"/>
                  </a:moveTo>
                  <a:cubicBezTo>
                    <a:pt x="7233762" y="310039"/>
                    <a:pt x="7232809" y="310991"/>
                    <a:pt x="7232809" y="311944"/>
                  </a:cubicBezTo>
                  <a:lnTo>
                    <a:pt x="7041356" y="172879"/>
                  </a:lnTo>
                  <a:cubicBezTo>
                    <a:pt x="7047071" y="166211"/>
                    <a:pt x="7052787" y="158591"/>
                    <a:pt x="7058501" y="151924"/>
                  </a:cubicBezTo>
                  <a:lnTo>
                    <a:pt x="7233762" y="310039"/>
                  </a:lnTo>
                  <a:close/>
                  <a:moveTo>
                    <a:pt x="7230904" y="313849"/>
                  </a:moveTo>
                  <a:cubicBezTo>
                    <a:pt x="7230904" y="314801"/>
                    <a:pt x="7229951" y="314801"/>
                    <a:pt x="7229951" y="315754"/>
                  </a:cubicBezTo>
                  <a:lnTo>
                    <a:pt x="7024212" y="196691"/>
                  </a:lnTo>
                  <a:cubicBezTo>
                    <a:pt x="7028974" y="189071"/>
                    <a:pt x="7033737" y="181451"/>
                    <a:pt x="7038499" y="174784"/>
                  </a:cubicBezTo>
                  <a:lnTo>
                    <a:pt x="7230904" y="313849"/>
                  </a:lnTo>
                  <a:close/>
                  <a:moveTo>
                    <a:pt x="7228999" y="317659"/>
                  </a:moveTo>
                  <a:cubicBezTo>
                    <a:pt x="7228999" y="318611"/>
                    <a:pt x="7228046" y="318611"/>
                    <a:pt x="7228046" y="319564"/>
                  </a:cubicBezTo>
                  <a:lnTo>
                    <a:pt x="7010876" y="222409"/>
                  </a:lnTo>
                  <a:cubicBezTo>
                    <a:pt x="7014687" y="213836"/>
                    <a:pt x="7018496" y="206216"/>
                    <a:pt x="7023259" y="198596"/>
                  </a:cubicBezTo>
                  <a:lnTo>
                    <a:pt x="7228999" y="317659"/>
                  </a:lnTo>
                  <a:close/>
                  <a:moveTo>
                    <a:pt x="7227094" y="321469"/>
                  </a:moveTo>
                  <a:cubicBezTo>
                    <a:pt x="7227094" y="322421"/>
                    <a:pt x="7227094" y="322421"/>
                    <a:pt x="7226142" y="323374"/>
                  </a:cubicBezTo>
                  <a:lnTo>
                    <a:pt x="6999446" y="250031"/>
                  </a:lnTo>
                  <a:cubicBezTo>
                    <a:pt x="7002304" y="241459"/>
                    <a:pt x="7005162" y="232886"/>
                    <a:pt x="7008971" y="225266"/>
                  </a:cubicBezTo>
                  <a:lnTo>
                    <a:pt x="7227094" y="321469"/>
                  </a:lnTo>
                  <a:close/>
                  <a:moveTo>
                    <a:pt x="7225189" y="330041"/>
                  </a:moveTo>
                  <a:cubicBezTo>
                    <a:pt x="7225189" y="330994"/>
                    <a:pt x="7225189" y="330994"/>
                    <a:pt x="7225189" y="331946"/>
                  </a:cubicBezTo>
                  <a:lnTo>
                    <a:pt x="6988017" y="307181"/>
                  </a:lnTo>
                  <a:cubicBezTo>
                    <a:pt x="6988969" y="298609"/>
                    <a:pt x="6990874" y="289084"/>
                    <a:pt x="6991826" y="280511"/>
                  </a:cubicBezTo>
                  <a:lnTo>
                    <a:pt x="7225189" y="330041"/>
                  </a:lnTo>
                  <a:close/>
                  <a:moveTo>
                    <a:pt x="6988969" y="264319"/>
                  </a:moveTo>
                  <a:lnTo>
                    <a:pt x="6972776" y="268129"/>
                  </a:lnTo>
                  <a:lnTo>
                    <a:pt x="6977539" y="250984"/>
                  </a:lnTo>
                  <a:lnTo>
                    <a:pt x="6989921" y="261461"/>
                  </a:lnTo>
                  <a:cubicBezTo>
                    <a:pt x="6989921" y="262414"/>
                    <a:pt x="6988969" y="263366"/>
                    <a:pt x="6988969" y="264319"/>
                  </a:cubicBezTo>
                  <a:close/>
                  <a:moveTo>
                    <a:pt x="6988969" y="266224"/>
                  </a:moveTo>
                  <a:cubicBezTo>
                    <a:pt x="6987064" y="271939"/>
                    <a:pt x="6986112" y="277654"/>
                    <a:pt x="6984206" y="284321"/>
                  </a:cubicBezTo>
                  <a:lnTo>
                    <a:pt x="6971824" y="270986"/>
                  </a:lnTo>
                  <a:lnTo>
                    <a:pt x="6988969" y="266224"/>
                  </a:lnTo>
                  <a:close/>
                  <a:moveTo>
                    <a:pt x="6985159" y="395764"/>
                  </a:moveTo>
                  <a:lnTo>
                    <a:pt x="6969919" y="388144"/>
                  </a:lnTo>
                  <a:lnTo>
                    <a:pt x="6982301" y="377666"/>
                  </a:lnTo>
                  <a:cubicBezTo>
                    <a:pt x="6982301" y="383381"/>
                    <a:pt x="6983254" y="389096"/>
                    <a:pt x="6985159" y="395764"/>
                  </a:cubicBezTo>
                  <a:close/>
                  <a:moveTo>
                    <a:pt x="6968967" y="384334"/>
                  </a:moveTo>
                  <a:lnTo>
                    <a:pt x="6967062" y="368141"/>
                  </a:lnTo>
                  <a:lnTo>
                    <a:pt x="6981349" y="372904"/>
                  </a:lnTo>
                  <a:cubicBezTo>
                    <a:pt x="6981349" y="373856"/>
                    <a:pt x="6981349" y="374809"/>
                    <a:pt x="6981349" y="375761"/>
                  </a:cubicBezTo>
                  <a:lnTo>
                    <a:pt x="6968967" y="384334"/>
                  </a:lnTo>
                  <a:close/>
                  <a:moveTo>
                    <a:pt x="6980396" y="311944"/>
                  </a:moveTo>
                  <a:lnTo>
                    <a:pt x="6967062" y="299561"/>
                  </a:lnTo>
                  <a:lnTo>
                    <a:pt x="6982301" y="293846"/>
                  </a:lnTo>
                  <a:cubicBezTo>
                    <a:pt x="6981349" y="299561"/>
                    <a:pt x="6980396" y="306229"/>
                    <a:pt x="6980396" y="311944"/>
                  </a:cubicBezTo>
                  <a:close/>
                  <a:moveTo>
                    <a:pt x="6980396" y="313849"/>
                  </a:moveTo>
                  <a:cubicBezTo>
                    <a:pt x="6980396" y="313849"/>
                    <a:pt x="6980396" y="313849"/>
                    <a:pt x="6980396" y="313849"/>
                  </a:cubicBezTo>
                  <a:lnTo>
                    <a:pt x="6967062" y="307181"/>
                  </a:lnTo>
                  <a:lnTo>
                    <a:pt x="6967062" y="301466"/>
                  </a:lnTo>
                  <a:lnTo>
                    <a:pt x="6980396" y="313849"/>
                  </a:lnTo>
                  <a:close/>
                  <a:moveTo>
                    <a:pt x="6980396" y="315754"/>
                  </a:moveTo>
                  <a:cubicBezTo>
                    <a:pt x="6980396" y="316706"/>
                    <a:pt x="6980396" y="317659"/>
                    <a:pt x="6980396" y="318611"/>
                  </a:cubicBezTo>
                  <a:lnTo>
                    <a:pt x="6966109" y="325279"/>
                  </a:lnTo>
                  <a:lnTo>
                    <a:pt x="6967062" y="308134"/>
                  </a:lnTo>
                  <a:lnTo>
                    <a:pt x="6980396" y="315754"/>
                  </a:lnTo>
                  <a:close/>
                  <a:moveTo>
                    <a:pt x="6979444" y="321469"/>
                  </a:moveTo>
                  <a:cubicBezTo>
                    <a:pt x="6979444" y="327184"/>
                    <a:pt x="6978492" y="332899"/>
                    <a:pt x="6978492" y="338614"/>
                  </a:cubicBezTo>
                  <a:cubicBezTo>
                    <a:pt x="6978492" y="339566"/>
                    <a:pt x="6978492" y="339566"/>
                    <a:pt x="6978492" y="340519"/>
                  </a:cubicBezTo>
                  <a:lnTo>
                    <a:pt x="6964204" y="329089"/>
                  </a:lnTo>
                  <a:lnTo>
                    <a:pt x="6979444" y="321469"/>
                  </a:lnTo>
                  <a:close/>
                  <a:moveTo>
                    <a:pt x="6979444" y="342424"/>
                  </a:moveTo>
                  <a:lnTo>
                    <a:pt x="6965156" y="336709"/>
                  </a:lnTo>
                  <a:lnTo>
                    <a:pt x="6965156" y="330994"/>
                  </a:lnTo>
                  <a:lnTo>
                    <a:pt x="6979444" y="342424"/>
                  </a:lnTo>
                  <a:cubicBezTo>
                    <a:pt x="6979444" y="341471"/>
                    <a:pt x="6979444" y="342424"/>
                    <a:pt x="6979444" y="342424"/>
                  </a:cubicBezTo>
                  <a:close/>
                  <a:moveTo>
                    <a:pt x="6965156" y="338614"/>
                  </a:moveTo>
                  <a:lnTo>
                    <a:pt x="6979444" y="344329"/>
                  </a:lnTo>
                  <a:cubicBezTo>
                    <a:pt x="6979444" y="345281"/>
                    <a:pt x="6979444" y="346234"/>
                    <a:pt x="6979444" y="347186"/>
                  </a:cubicBezTo>
                  <a:lnTo>
                    <a:pt x="6965156" y="354806"/>
                  </a:lnTo>
                  <a:lnTo>
                    <a:pt x="6965156" y="338614"/>
                  </a:lnTo>
                  <a:close/>
                  <a:moveTo>
                    <a:pt x="6979444" y="350044"/>
                  </a:moveTo>
                  <a:cubicBezTo>
                    <a:pt x="6979444" y="355759"/>
                    <a:pt x="6979444" y="362426"/>
                    <a:pt x="6980396" y="368141"/>
                  </a:cubicBezTo>
                  <a:lnTo>
                    <a:pt x="6965156" y="358616"/>
                  </a:lnTo>
                  <a:lnTo>
                    <a:pt x="6979444" y="350044"/>
                  </a:lnTo>
                  <a:close/>
                  <a:moveTo>
                    <a:pt x="6980396" y="369094"/>
                  </a:moveTo>
                  <a:cubicBezTo>
                    <a:pt x="6980396" y="370046"/>
                    <a:pt x="6980396" y="370046"/>
                    <a:pt x="6980396" y="369094"/>
                  </a:cubicBezTo>
                  <a:lnTo>
                    <a:pt x="6966109" y="365284"/>
                  </a:lnTo>
                  <a:lnTo>
                    <a:pt x="6965156" y="359569"/>
                  </a:lnTo>
                  <a:lnTo>
                    <a:pt x="6980396" y="369094"/>
                  </a:lnTo>
                  <a:close/>
                  <a:moveTo>
                    <a:pt x="6967062" y="395764"/>
                  </a:moveTo>
                  <a:lnTo>
                    <a:pt x="6967062" y="395764"/>
                  </a:lnTo>
                  <a:lnTo>
                    <a:pt x="6971824" y="412909"/>
                  </a:lnTo>
                  <a:lnTo>
                    <a:pt x="6966109" y="405289"/>
                  </a:lnTo>
                  <a:lnTo>
                    <a:pt x="6967062" y="395764"/>
                  </a:lnTo>
                  <a:close/>
                  <a:moveTo>
                    <a:pt x="6971824" y="413861"/>
                  </a:moveTo>
                  <a:lnTo>
                    <a:pt x="6971824" y="414814"/>
                  </a:lnTo>
                  <a:lnTo>
                    <a:pt x="6968967" y="417671"/>
                  </a:lnTo>
                  <a:lnTo>
                    <a:pt x="6965156" y="419576"/>
                  </a:lnTo>
                  <a:lnTo>
                    <a:pt x="6964204" y="416719"/>
                  </a:lnTo>
                  <a:lnTo>
                    <a:pt x="6965156" y="405289"/>
                  </a:lnTo>
                  <a:lnTo>
                    <a:pt x="6971824" y="413861"/>
                  </a:lnTo>
                  <a:close/>
                  <a:moveTo>
                    <a:pt x="6970871" y="396716"/>
                  </a:moveTo>
                  <a:lnTo>
                    <a:pt x="6985159" y="399574"/>
                  </a:lnTo>
                  <a:cubicBezTo>
                    <a:pt x="6985159" y="400526"/>
                    <a:pt x="6986112" y="401479"/>
                    <a:pt x="6986112" y="402431"/>
                  </a:cubicBezTo>
                  <a:lnTo>
                    <a:pt x="6974681" y="411956"/>
                  </a:lnTo>
                  <a:lnTo>
                    <a:pt x="6970871" y="396716"/>
                  </a:lnTo>
                  <a:close/>
                  <a:moveTo>
                    <a:pt x="6973729" y="424339"/>
                  </a:moveTo>
                  <a:lnTo>
                    <a:pt x="6974681" y="424339"/>
                  </a:lnTo>
                  <a:lnTo>
                    <a:pt x="6980396" y="440531"/>
                  </a:lnTo>
                  <a:lnTo>
                    <a:pt x="6973729" y="432911"/>
                  </a:lnTo>
                  <a:lnTo>
                    <a:pt x="6973729" y="424339"/>
                  </a:lnTo>
                  <a:close/>
                  <a:moveTo>
                    <a:pt x="6983254" y="451961"/>
                  </a:moveTo>
                  <a:lnTo>
                    <a:pt x="6984206" y="460534"/>
                  </a:lnTo>
                  <a:lnTo>
                    <a:pt x="6976587" y="453866"/>
                  </a:lnTo>
                  <a:lnTo>
                    <a:pt x="6975634" y="451961"/>
                  </a:lnTo>
                  <a:lnTo>
                    <a:pt x="6983254" y="451961"/>
                  </a:lnTo>
                  <a:close/>
                  <a:moveTo>
                    <a:pt x="6984206" y="461486"/>
                  </a:moveTo>
                  <a:lnTo>
                    <a:pt x="6985159" y="472916"/>
                  </a:lnTo>
                  <a:lnTo>
                    <a:pt x="6977539" y="455771"/>
                  </a:lnTo>
                  <a:lnTo>
                    <a:pt x="6984206" y="461486"/>
                  </a:lnTo>
                  <a:close/>
                  <a:moveTo>
                    <a:pt x="6984206" y="461486"/>
                  </a:moveTo>
                  <a:lnTo>
                    <a:pt x="6991826" y="469106"/>
                  </a:lnTo>
                  <a:lnTo>
                    <a:pt x="6991826" y="469106"/>
                  </a:lnTo>
                  <a:lnTo>
                    <a:pt x="6988017" y="473869"/>
                  </a:lnTo>
                  <a:lnTo>
                    <a:pt x="6986112" y="475774"/>
                  </a:lnTo>
                  <a:lnTo>
                    <a:pt x="6985159" y="473869"/>
                  </a:lnTo>
                  <a:lnTo>
                    <a:pt x="6984206" y="461486"/>
                  </a:lnTo>
                  <a:close/>
                  <a:moveTo>
                    <a:pt x="6988017" y="451961"/>
                  </a:moveTo>
                  <a:lnTo>
                    <a:pt x="7003256" y="451961"/>
                  </a:lnTo>
                  <a:cubicBezTo>
                    <a:pt x="7003256" y="452914"/>
                    <a:pt x="7004209" y="453866"/>
                    <a:pt x="7004209" y="453866"/>
                  </a:cubicBezTo>
                  <a:lnTo>
                    <a:pt x="6994684" y="465296"/>
                  </a:lnTo>
                  <a:lnTo>
                    <a:pt x="6988017" y="451961"/>
                  </a:lnTo>
                  <a:close/>
                  <a:moveTo>
                    <a:pt x="6996589" y="478631"/>
                  </a:moveTo>
                  <a:lnTo>
                    <a:pt x="7005162" y="493871"/>
                  </a:lnTo>
                  <a:lnTo>
                    <a:pt x="6997542" y="488156"/>
                  </a:lnTo>
                  <a:lnTo>
                    <a:pt x="6995637" y="479584"/>
                  </a:lnTo>
                  <a:lnTo>
                    <a:pt x="6996589" y="478631"/>
                  </a:lnTo>
                  <a:close/>
                  <a:moveTo>
                    <a:pt x="7009924" y="504349"/>
                  </a:moveTo>
                  <a:lnTo>
                    <a:pt x="7011829" y="512921"/>
                  </a:lnTo>
                  <a:lnTo>
                    <a:pt x="7003256" y="507206"/>
                  </a:lnTo>
                  <a:lnTo>
                    <a:pt x="7002304" y="506254"/>
                  </a:lnTo>
                  <a:lnTo>
                    <a:pt x="7009924" y="504349"/>
                  </a:lnTo>
                  <a:close/>
                  <a:moveTo>
                    <a:pt x="7012781" y="512921"/>
                  </a:moveTo>
                  <a:lnTo>
                    <a:pt x="7015639" y="523399"/>
                  </a:lnTo>
                  <a:lnTo>
                    <a:pt x="7004209" y="507206"/>
                  </a:lnTo>
                  <a:lnTo>
                    <a:pt x="7012781" y="512921"/>
                  </a:lnTo>
                  <a:close/>
                  <a:moveTo>
                    <a:pt x="7012781" y="513874"/>
                  </a:moveTo>
                  <a:lnTo>
                    <a:pt x="7022306" y="519589"/>
                  </a:lnTo>
                  <a:lnTo>
                    <a:pt x="7018496" y="526256"/>
                  </a:lnTo>
                  <a:lnTo>
                    <a:pt x="7017544" y="527209"/>
                  </a:lnTo>
                  <a:lnTo>
                    <a:pt x="7016592" y="525304"/>
                  </a:lnTo>
                  <a:lnTo>
                    <a:pt x="7012781" y="513874"/>
                  </a:lnTo>
                  <a:close/>
                  <a:moveTo>
                    <a:pt x="7015639" y="503396"/>
                  </a:moveTo>
                  <a:lnTo>
                    <a:pt x="7029926" y="500539"/>
                  </a:lnTo>
                  <a:cubicBezTo>
                    <a:pt x="7029926" y="501491"/>
                    <a:pt x="7030879" y="501491"/>
                    <a:pt x="7030879" y="502444"/>
                  </a:cubicBezTo>
                  <a:lnTo>
                    <a:pt x="7023259" y="515779"/>
                  </a:lnTo>
                  <a:lnTo>
                    <a:pt x="7015639" y="503396"/>
                  </a:lnTo>
                  <a:close/>
                  <a:moveTo>
                    <a:pt x="7032784" y="504349"/>
                  </a:moveTo>
                  <a:cubicBezTo>
                    <a:pt x="7036594" y="509111"/>
                    <a:pt x="7040404" y="514826"/>
                    <a:pt x="7044214" y="519589"/>
                  </a:cubicBezTo>
                  <a:lnTo>
                    <a:pt x="7026117" y="519589"/>
                  </a:lnTo>
                  <a:lnTo>
                    <a:pt x="7032784" y="504349"/>
                  </a:lnTo>
                  <a:close/>
                  <a:moveTo>
                    <a:pt x="7046119" y="520541"/>
                  </a:moveTo>
                  <a:lnTo>
                    <a:pt x="7046119" y="520541"/>
                  </a:lnTo>
                  <a:lnTo>
                    <a:pt x="7031831" y="525304"/>
                  </a:lnTo>
                  <a:lnTo>
                    <a:pt x="7028021" y="520541"/>
                  </a:lnTo>
                  <a:lnTo>
                    <a:pt x="7046119" y="520541"/>
                  </a:lnTo>
                  <a:close/>
                  <a:moveTo>
                    <a:pt x="7028974" y="527209"/>
                  </a:moveTo>
                  <a:lnTo>
                    <a:pt x="7040404" y="540544"/>
                  </a:lnTo>
                  <a:lnTo>
                    <a:pt x="7030879" y="535781"/>
                  </a:lnTo>
                  <a:lnTo>
                    <a:pt x="7028021" y="527209"/>
                  </a:lnTo>
                  <a:lnTo>
                    <a:pt x="7028974" y="527209"/>
                  </a:lnTo>
                  <a:close/>
                  <a:moveTo>
                    <a:pt x="7047071" y="550069"/>
                  </a:moveTo>
                  <a:lnTo>
                    <a:pt x="7050881" y="557689"/>
                  </a:lnTo>
                  <a:lnTo>
                    <a:pt x="7040404" y="553879"/>
                  </a:lnTo>
                  <a:lnTo>
                    <a:pt x="7039451" y="552926"/>
                  </a:lnTo>
                  <a:lnTo>
                    <a:pt x="7047071" y="550069"/>
                  </a:lnTo>
                  <a:close/>
                  <a:moveTo>
                    <a:pt x="7050881" y="558641"/>
                  </a:moveTo>
                  <a:lnTo>
                    <a:pt x="7055644" y="569119"/>
                  </a:lnTo>
                  <a:lnTo>
                    <a:pt x="7041356" y="554831"/>
                  </a:lnTo>
                  <a:lnTo>
                    <a:pt x="7050881" y="558641"/>
                  </a:lnTo>
                  <a:close/>
                  <a:moveTo>
                    <a:pt x="7051834" y="558641"/>
                  </a:moveTo>
                  <a:lnTo>
                    <a:pt x="7061359" y="562451"/>
                  </a:lnTo>
                  <a:lnTo>
                    <a:pt x="7058501" y="571024"/>
                  </a:lnTo>
                  <a:lnTo>
                    <a:pt x="7057549" y="571976"/>
                  </a:lnTo>
                  <a:lnTo>
                    <a:pt x="7055644" y="571024"/>
                  </a:lnTo>
                  <a:lnTo>
                    <a:pt x="7051834" y="558641"/>
                  </a:lnTo>
                  <a:close/>
                  <a:moveTo>
                    <a:pt x="7051834" y="548164"/>
                  </a:moveTo>
                  <a:lnTo>
                    <a:pt x="7066121" y="542449"/>
                  </a:lnTo>
                  <a:cubicBezTo>
                    <a:pt x="7066121" y="542449"/>
                    <a:pt x="7067074" y="543401"/>
                    <a:pt x="7067074" y="543401"/>
                  </a:cubicBezTo>
                  <a:lnTo>
                    <a:pt x="7062312" y="557689"/>
                  </a:lnTo>
                  <a:lnTo>
                    <a:pt x="7051834" y="548164"/>
                  </a:lnTo>
                  <a:close/>
                  <a:moveTo>
                    <a:pt x="7068979" y="545306"/>
                  </a:moveTo>
                  <a:cubicBezTo>
                    <a:pt x="7073742" y="550069"/>
                    <a:pt x="7078504" y="553879"/>
                    <a:pt x="7083267" y="558641"/>
                  </a:cubicBezTo>
                  <a:lnTo>
                    <a:pt x="7066121" y="562451"/>
                  </a:lnTo>
                  <a:lnTo>
                    <a:pt x="7068979" y="545306"/>
                  </a:lnTo>
                  <a:close/>
                  <a:moveTo>
                    <a:pt x="7085171" y="559594"/>
                  </a:moveTo>
                  <a:cubicBezTo>
                    <a:pt x="7085171" y="559594"/>
                    <a:pt x="7085171" y="559594"/>
                    <a:pt x="7085171" y="559594"/>
                  </a:cubicBezTo>
                  <a:lnTo>
                    <a:pt x="7071837" y="566261"/>
                  </a:lnTo>
                  <a:lnTo>
                    <a:pt x="7067074" y="562451"/>
                  </a:lnTo>
                  <a:lnTo>
                    <a:pt x="7085171" y="559594"/>
                  </a:lnTo>
                  <a:close/>
                  <a:moveTo>
                    <a:pt x="7069931" y="569119"/>
                  </a:moveTo>
                  <a:lnTo>
                    <a:pt x="7083267" y="580549"/>
                  </a:lnTo>
                  <a:lnTo>
                    <a:pt x="7072789" y="577691"/>
                  </a:lnTo>
                  <a:lnTo>
                    <a:pt x="7068026" y="570071"/>
                  </a:lnTo>
                  <a:lnTo>
                    <a:pt x="7069931" y="569119"/>
                  </a:lnTo>
                  <a:close/>
                  <a:moveTo>
                    <a:pt x="7072789" y="567214"/>
                  </a:moveTo>
                  <a:lnTo>
                    <a:pt x="7086124" y="560546"/>
                  </a:lnTo>
                  <a:cubicBezTo>
                    <a:pt x="7086124" y="560546"/>
                    <a:pt x="7087076" y="561499"/>
                    <a:pt x="7087076" y="561499"/>
                  </a:cubicBezTo>
                  <a:lnTo>
                    <a:pt x="7084219" y="576739"/>
                  </a:lnTo>
                  <a:lnTo>
                    <a:pt x="7072789" y="567214"/>
                  </a:lnTo>
                  <a:close/>
                  <a:moveTo>
                    <a:pt x="7091839" y="587216"/>
                  </a:moveTo>
                  <a:lnTo>
                    <a:pt x="7096601" y="593884"/>
                  </a:lnTo>
                  <a:lnTo>
                    <a:pt x="7086124" y="591979"/>
                  </a:lnTo>
                  <a:lnTo>
                    <a:pt x="7085171" y="591026"/>
                  </a:lnTo>
                  <a:lnTo>
                    <a:pt x="7091839" y="587216"/>
                  </a:lnTo>
                  <a:close/>
                  <a:moveTo>
                    <a:pt x="7096601" y="594836"/>
                  </a:moveTo>
                  <a:lnTo>
                    <a:pt x="7103269" y="604361"/>
                  </a:lnTo>
                  <a:lnTo>
                    <a:pt x="7086124" y="592931"/>
                  </a:lnTo>
                  <a:lnTo>
                    <a:pt x="7096601" y="594836"/>
                  </a:lnTo>
                  <a:close/>
                  <a:moveTo>
                    <a:pt x="7097554" y="594836"/>
                  </a:moveTo>
                  <a:lnTo>
                    <a:pt x="7107079" y="596741"/>
                  </a:lnTo>
                  <a:lnTo>
                    <a:pt x="7106126" y="606266"/>
                  </a:lnTo>
                  <a:lnTo>
                    <a:pt x="7106126" y="606266"/>
                  </a:lnTo>
                  <a:lnTo>
                    <a:pt x="7104221" y="605314"/>
                  </a:lnTo>
                  <a:lnTo>
                    <a:pt x="7097554" y="594836"/>
                  </a:lnTo>
                  <a:close/>
                  <a:moveTo>
                    <a:pt x="7101364" y="563404"/>
                  </a:moveTo>
                  <a:lnTo>
                    <a:pt x="7226142" y="391954"/>
                  </a:lnTo>
                  <a:cubicBezTo>
                    <a:pt x="7225189" y="396716"/>
                    <a:pt x="7224237" y="401479"/>
                    <a:pt x="7222331" y="407194"/>
                  </a:cubicBezTo>
                  <a:lnTo>
                    <a:pt x="7123271" y="578644"/>
                  </a:lnTo>
                  <a:cubicBezTo>
                    <a:pt x="7116604" y="573881"/>
                    <a:pt x="7108984" y="569119"/>
                    <a:pt x="7101364" y="563404"/>
                  </a:cubicBezTo>
                  <a:close/>
                  <a:moveTo>
                    <a:pt x="7128987" y="589121"/>
                  </a:moveTo>
                  <a:lnTo>
                    <a:pt x="7112794" y="595789"/>
                  </a:lnTo>
                  <a:lnTo>
                    <a:pt x="7111842" y="578644"/>
                  </a:lnTo>
                  <a:cubicBezTo>
                    <a:pt x="7117556" y="582454"/>
                    <a:pt x="7123271" y="585311"/>
                    <a:pt x="7128987" y="589121"/>
                  </a:cubicBezTo>
                  <a:close/>
                  <a:moveTo>
                    <a:pt x="7130892" y="589121"/>
                  </a:moveTo>
                  <a:cubicBezTo>
                    <a:pt x="7130892" y="589121"/>
                    <a:pt x="7130892" y="589121"/>
                    <a:pt x="7130892" y="589121"/>
                  </a:cubicBezTo>
                  <a:lnTo>
                    <a:pt x="7119462" y="598646"/>
                  </a:lnTo>
                  <a:lnTo>
                    <a:pt x="7114699" y="595789"/>
                  </a:lnTo>
                  <a:lnTo>
                    <a:pt x="7130892" y="589121"/>
                  </a:lnTo>
                  <a:close/>
                  <a:moveTo>
                    <a:pt x="7126129" y="579596"/>
                  </a:moveTo>
                  <a:lnTo>
                    <a:pt x="7220426" y="415766"/>
                  </a:lnTo>
                  <a:cubicBezTo>
                    <a:pt x="7217569" y="428149"/>
                    <a:pt x="7214712" y="440531"/>
                    <a:pt x="7211854" y="452914"/>
                  </a:cubicBezTo>
                  <a:lnTo>
                    <a:pt x="7149942" y="591979"/>
                  </a:lnTo>
                  <a:cubicBezTo>
                    <a:pt x="7142321" y="588169"/>
                    <a:pt x="7133749" y="584359"/>
                    <a:pt x="7126129" y="579596"/>
                  </a:cubicBezTo>
                  <a:close/>
                  <a:moveTo>
                    <a:pt x="7153751" y="600551"/>
                  </a:moveTo>
                  <a:lnTo>
                    <a:pt x="7145179" y="605314"/>
                  </a:lnTo>
                  <a:lnTo>
                    <a:pt x="7136606" y="601504"/>
                  </a:lnTo>
                  <a:lnTo>
                    <a:pt x="7135654" y="591979"/>
                  </a:lnTo>
                  <a:cubicBezTo>
                    <a:pt x="7141369" y="594836"/>
                    <a:pt x="7148037" y="597694"/>
                    <a:pt x="7153751" y="600551"/>
                  </a:cubicBezTo>
                  <a:close/>
                  <a:moveTo>
                    <a:pt x="7157562" y="601504"/>
                  </a:moveTo>
                  <a:cubicBezTo>
                    <a:pt x="7157562" y="602456"/>
                    <a:pt x="7157562" y="602456"/>
                    <a:pt x="7157562" y="601504"/>
                  </a:cubicBezTo>
                  <a:lnTo>
                    <a:pt x="7159467" y="610076"/>
                  </a:lnTo>
                  <a:lnTo>
                    <a:pt x="7151846" y="607219"/>
                  </a:lnTo>
                  <a:lnTo>
                    <a:pt x="7157562" y="601504"/>
                  </a:lnTo>
                  <a:close/>
                  <a:moveTo>
                    <a:pt x="7151846" y="592931"/>
                  </a:moveTo>
                  <a:lnTo>
                    <a:pt x="7208044" y="466249"/>
                  </a:lnTo>
                  <a:cubicBezTo>
                    <a:pt x="7199471" y="500539"/>
                    <a:pt x="7192804" y="527209"/>
                    <a:pt x="7192804" y="527209"/>
                  </a:cubicBezTo>
                  <a:cubicBezTo>
                    <a:pt x="7192804" y="527209"/>
                    <a:pt x="7184231" y="559594"/>
                    <a:pt x="7173754" y="601504"/>
                  </a:cubicBezTo>
                  <a:cubicBezTo>
                    <a:pt x="7167087" y="598646"/>
                    <a:pt x="7159467" y="595789"/>
                    <a:pt x="7151846" y="592931"/>
                  </a:cubicBezTo>
                  <a:close/>
                  <a:moveTo>
                    <a:pt x="7172801" y="607219"/>
                  </a:moveTo>
                  <a:cubicBezTo>
                    <a:pt x="7171849" y="610076"/>
                    <a:pt x="7171849" y="611981"/>
                    <a:pt x="7170896" y="614839"/>
                  </a:cubicBezTo>
                  <a:lnTo>
                    <a:pt x="7163276" y="611981"/>
                  </a:lnTo>
                  <a:lnTo>
                    <a:pt x="7161371" y="603409"/>
                  </a:lnTo>
                  <a:cubicBezTo>
                    <a:pt x="7164229" y="604361"/>
                    <a:pt x="7168992" y="606266"/>
                    <a:pt x="7172801" y="607219"/>
                  </a:cubicBezTo>
                  <a:close/>
                  <a:moveTo>
                    <a:pt x="7369969" y="611981"/>
                  </a:moveTo>
                  <a:cubicBezTo>
                    <a:pt x="7369969" y="611981"/>
                    <a:pt x="7369969" y="611981"/>
                    <a:pt x="7369969" y="611981"/>
                  </a:cubicBezTo>
                  <a:lnTo>
                    <a:pt x="7370921" y="604361"/>
                  </a:lnTo>
                  <a:cubicBezTo>
                    <a:pt x="7370921" y="604361"/>
                    <a:pt x="7371874" y="604361"/>
                    <a:pt x="7371874" y="604361"/>
                  </a:cubicBezTo>
                  <a:lnTo>
                    <a:pt x="7377589" y="610076"/>
                  </a:lnTo>
                  <a:lnTo>
                    <a:pt x="7369969" y="611981"/>
                  </a:lnTo>
                  <a:close/>
                  <a:moveTo>
                    <a:pt x="7391876" y="603409"/>
                  </a:moveTo>
                  <a:lnTo>
                    <a:pt x="7383304" y="606266"/>
                  </a:lnTo>
                  <a:lnTo>
                    <a:pt x="7374731" y="601504"/>
                  </a:lnTo>
                  <a:cubicBezTo>
                    <a:pt x="7381399" y="598646"/>
                    <a:pt x="7387114" y="595789"/>
                    <a:pt x="7392829" y="592931"/>
                  </a:cubicBezTo>
                  <a:lnTo>
                    <a:pt x="7391876" y="603409"/>
                  </a:lnTo>
                  <a:close/>
                  <a:moveTo>
                    <a:pt x="7395687" y="607219"/>
                  </a:moveTo>
                  <a:lnTo>
                    <a:pt x="7395687" y="592931"/>
                  </a:lnTo>
                  <a:cubicBezTo>
                    <a:pt x="7395687" y="592931"/>
                    <a:pt x="7396639" y="592931"/>
                    <a:pt x="7396639" y="592931"/>
                  </a:cubicBezTo>
                  <a:lnTo>
                    <a:pt x="7409021" y="602456"/>
                  </a:lnTo>
                  <a:lnTo>
                    <a:pt x="7406164" y="604361"/>
                  </a:lnTo>
                  <a:lnTo>
                    <a:pt x="7395687" y="607219"/>
                  </a:lnTo>
                  <a:close/>
                  <a:moveTo>
                    <a:pt x="7419499" y="578644"/>
                  </a:moveTo>
                  <a:cubicBezTo>
                    <a:pt x="7419499" y="578644"/>
                    <a:pt x="7420451" y="578644"/>
                    <a:pt x="7419499" y="578644"/>
                  </a:cubicBezTo>
                  <a:lnTo>
                    <a:pt x="7433787" y="586264"/>
                  </a:lnTo>
                  <a:lnTo>
                    <a:pt x="7421404" y="593884"/>
                  </a:lnTo>
                  <a:lnTo>
                    <a:pt x="7419499" y="578644"/>
                  </a:lnTo>
                  <a:close/>
                  <a:moveTo>
                    <a:pt x="7421404" y="598646"/>
                  </a:moveTo>
                  <a:lnTo>
                    <a:pt x="7436644" y="589121"/>
                  </a:lnTo>
                  <a:lnTo>
                    <a:pt x="7437596" y="590074"/>
                  </a:lnTo>
                  <a:lnTo>
                    <a:pt x="7431881" y="597694"/>
                  </a:lnTo>
                  <a:lnTo>
                    <a:pt x="7421404" y="598646"/>
                  </a:lnTo>
                  <a:lnTo>
                    <a:pt x="7421404" y="598646"/>
                  </a:lnTo>
                  <a:close/>
                  <a:moveTo>
                    <a:pt x="7423309" y="609124"/>
                  </a:moveTo>
                  <a:lnTo>
                    <a:pt x="7423309" y="609124"/>
                  </a:lnTo>
                  <a:lnTo>
                    <a:pt x="7422356" y="599599"/>
                  </a:lnTo>
                  <a:lnTo>
                    <a:pt x="7432834" y="598646"/>
                  </a:lnTo>
                  <a:lnTo>
                    <a:pt x="7425214" y="609124"/>
                  </a:lnTo>
                  <a:lnTo>
                    <a:pt x="7423309" y="609124"/>
                  </a:lnTo>
                  <a:close/>
                  <a:moveTo>
                    <a:pt x="7426167" y="607219"/>
                  </a:moveTo>
                  <a:lnTo>
                    <a:pt x="7432834" y="597694"/>
                  </a:lnTo>
                  <a:lnTo>
                    <a:pt x="7443312" y="596741"/>
                  </a:lnTo>
                  <a:lnTo>
                    <a:pt x="7426167" y="607219"/>
                  </a:lnTo>
                  <a:close/>
                  <a:moveTo>
                    <a:pt x="7444264" y="595789"/>
                  </a:moveTo>
                  <a:lnTo>
                    <a:pt x="7432834" y="597694"/>
                  </a:lnTo>
                  <a:lnTo>
                    <a:pt x="7437596" y="591026"/>
                  </a:lnTo>
                  <a:lnTo>
                    <a:pt x="7445217" y="595789"/>
                  </a:lnTo>
                  <a:lnTo>
                    <a:pt x="7444264" y="595789"/>
                  </a:lnTo>
                  <a:close/>
                  <a:moveTo>
                    <a:pt x="7456646" y="579596"/>
                  </a:moveTo>
                  <a:lnTo>
                    <a:pt x="7446169" y="582454"/>
                  </a:lnTo>
                  <a:lnTo>
                    <a:pt x="7460456" y="571976"/>
                  </a:lnTo>
                  <a:lnTo>
                    <a:pt x="7461409" y="572929"/>
                  </a:lnTo>
                  <a:lnTo>
                    <a:pt x="7456646" y="579596"/>
                  </a:lnTo>
                  <a:close/>
                  <a:moveTo>
                    <a:pt x="7457599" y="569119"/>
                  </a:moveTo>
                  <a:lnTo>
                    <a:pt x="7444264" y="562451"/>
                  </a:lnTo>
                  <a:cubicBezTo>
                    <a:pt x="7444264" y="562451"/>
                    <a:pt x="7444264" y="562451"/>
                    <a:pt x="7444264" y="562451"/>
                  </a:cubicBezTo>
                  <a:lnTo>
                    <a:pt x="7462362" y="566261"/>
                  </a:lnTo>
                  <a:lnTo>
                    <a:pt x="7457599" y="569119"/>
                  </a:lnTo>
                  <a:close/>
                  <a:moveTo>
                    <a:pt x="7446169" y="560546"/>
                  </a:moveTo>
                  <a:cubicBezTo>
                    <a:pt x="7450931" y="556736"/>
                    <a:pt x="7456646" y="551974"/>
                    <a:pt x="7461409" y="547211"/>
                  </a:cubicBezTo>
                  <a:lnTo>
                    <a:pt x="7464267" y="564356"/>
                  </a:lnTo>
                  <a:lnTo>
                    <a:pt x="7446169" y="560546"/>
                  </a:lnTo>
                  <a:close/>
                  <a:moveTo>
                    <a:pt x="7467124" y="560546"/>
                  </a:moveTo>
                  <a:lnTo>
                    <a:pt x="7462362" y="545306"/>
                  </a:lnTo>
                  <a:cubicBezTo>
                    <a:pt x="7462362" y="545306"/>
                    <a:pt x="7463314" y="544354"/>
                    <a:pt x="7463314" y="544354"/>
                  </a:cubicBezTo>
                  <a:lnTo>
                    <a:pt x="7477601" y="550069"/>
                  </a:lnTo>
                  <a:lnTo>
                    <a:pt x="7467124" y="560546"/>
                  </a:lnTo>
                  <a:close/>
                  <a:moveTo>
                    <a:pt x="7471887" y="573881"/>
                  </a:moveTo>
                  <a:lnTo>
                    <a:pt x="7470934" y="572929"/>
                  </a:lnTo>
                  <a:lnTo>
                    <a:pt x="7468076" y="565309"/>
                  </a:lnTo>
                  <a:lnTo>
                    <a:pt x="7477601" y="561499"/>
                  </a:lnTo>
                  <a:lnTo>
                    <a:pt x="7471887" y="572929"/>
                  </a:lnTo>
                  <a:lnTo>
                    <a:pt x="7471887" y="573881"/>
                  </a:lnTo>
                  <a:close/>
                  <a:moveTo>
                    <a:pt x="7474744" y="571024"/>
                  </a:moveTo>
                  <a:lnTo>
                    <a:pt x="7479506" y="560546"/>
                  </a:lnTo>
                  <a:lnTo>
                    <a:pt x="7489031" y="556736"/>
                  </a:lnTo>
                  <a:lnTo>
                    <a:pt x="7474744" y="571024"/>
                  </a:lnTo>
                  <a:close/>
                  <a:moveTo>
                    <a:pt x="7489984" y="556736"/>
                  </a:moveTo>
                  <a:lnTo>
                    <a:pt x="7479506" y="560546"/>
                  </a:lnTo>
                  <a:lnTo>
                    <a:pt x="7483317" y="552926"/>
                  </a:lnTo>
                  <a:lnTo>
                    <a:pt x="7490937" y="555784"/>
                  </a:lnTo>
                  <a:lnTo>
                    <a:pt x="7489984" y="556736"/>
                  </a:lnTo>
                  <a:close/>
                  <a:moveTo>
                    <a:pt x="7499509" y="538639"/>
                  </a:moveTo>
                  <a:lnTo>
                    <a:pt x="7489984" y="543401"/>
                  </a:lnTo>
                  <a:lnTo>
                    <a:pt x="7501414" y="530066"/>
                  </a:lnTo>
                  <a:lnTo>
                    <a:pt x="7502367" y="530066"/>
                  </a:lnTo>
                  <a:lnTo>
                    <a:pt x="7499509" y="538639"/>
                  </a:lnTo>
                  <a:close/>
                  <a:moveTo>
                    <a:pt x="7499509" y="528161"/>
                  </a:moveTo>
                  <a:lnTo>
                    <a:pt x="7484269" y="523399"/>
                  </a:lnTo>
                  <a:cubicBezTo>
                    <a:pt x="7484269" y="523399"/>
                    <a:pt x="7484269" y="523399"/>
                    <a:pt x="7484269" y="523399"/>
                  </a:cubicBezTo>
                  <a:lnTo>
                    <a:pt x="7502367" y="523399"/>
                  </a:lnTo>
                  <a:lnTo>
                    <a:pt x="7499509" y="528161"/>
                  </a:lnTo>
                  <a:close/>
                  <a:moveTo>
                    <a:pt x="7486174" y="521494"/>
                  </a:moveTo>
                  <a:cubicBezTo>
                    <a:pt x="7489984" y="516731"/>
                    <a:pt x="7494746" y="511016"/>
                    <a:pt x="7498556" y="506254"/>
                  </a:cubicBezTo>
                  <a:lnTo>
                    <a:pt x="7505224" y="521494"/>
                  </a:lnTo>
                  <a:lnTo>
                    <a:pt x="7486174" y="521494"/>
                  </a:lnTo>
                  <a:close/>
                  <a:moveTo>
                    <a:pt x="7499509" y="504349"/>
                  </a:moveTo>
                  <a:cubicBezTo>
                    <a:pt x="7499509" y="503396"/>
                    <a:pt x="7500462" y="503396"/>
                    <a:pt x="7500462" y="502444"/>
                  </a:cubicBezTo>
                  <a:lnTo>
                    <a:pt x="7515701" y="505301"/>
                  </a:lnTo>
                  <a:lnTo>
                    <a:pt x="7507129" y="517684"/>
                  </a:lnTo>
                  <a:lnTo>
                    <a:pt x="7499509" y="504349"/>
                  </a:lnTo>
                  <a:close/>
                  <a:moveTo>
                    <a:pt x="7514749" y="528161"/>
                  </a:moveTo>
                  <a:lnTo>
                    <a:pt x="7513796" y="530066"/>
                  </a:lnTo>
                  <a:lnTo>
                    <a:pt x="7512844" y="528161"/>
                  </a:lnTo>
                  <a:lnTo>
                    <a:pt x="7509034" y="521494"/>
                  </a:lnTo>
                  <a:lnTo>
                    <a:pt x="7518559" y="515779"/>
                  </a:lnTo>
                  <a:lnTo>
                    <a:pt x="7514749" y="528161"/>
                  </a:lnTo>
                  <a:close/>
                  <a:moveTo>
                    <a:pt x="7515701" y="527209"/>
                  </a:moveTo>
                  <a:lnTo>
                    <a:pt x="7518559" y="515779"/>
                  </a:lnTo>
                  <a:lnTo>
                    <a:pt x="7527131" y="511016"/>
                  </a:lnTo>
                  <a:lnTo>
                    <a:pt x="7515701" y="527209"/>
                  </a:lnTo>
                  <a:close/>
                  <a:moveTo>
                    <a:pt x="7528084" y="510064"/>
                  </a:moveTo>
                  <a:lnTo>
                    <a:pt x="7519512" y="515779"/>
                  </a:lnTo>
                  <a:lnTo>
                    <a:pt x="7521417" y="507206"/>
                  </a:lnTo>
                  <a:lnTo>
                    <a:pt x="7529037" y="509111"/>
                  </a:lnTo>
                  <a:lnTo>
                    <a:pt x="7528084" y="510064"/>
                  </a:lnTo>
                  <a:close/>
                  <a:moveTo>
                    <a:pt x="7534751" y="490061"/>
                  </a:moveTo>
                  <a:lnTo>
                    <a:pt x="7526179" y="495776"/>
                  </a:lnTo>
                  <a:lnTo>
                    <a:pt x="7534751" y="480536"/>
                  </a:lnTo>
                  <a:lnTo>
                    <a:pt x="7535704" y="480536"/>
                  </a:lnTo>
                  <a:lnTo>
                    <a:pt x="7534751" y="490061"/>
                  </a:lnTo>
                  <a:close/>
                  <a:moveTo>
                    <a:pt x="7537609" y="469106"/>
                  </a:moveTo>
                  <a:lnTo>
                    <a:pt x="7527131" y="456724"/>
                  </a:lnTo>
                  <a:cubicBezTo>
                    <a:pt x="7527131" y="455771"/>
                    <a:pt x="7528084" y="455771"/>
                    <a:pt x="7528084" y="454819"/>
                  </a:cubicBezTo>
                  <a:lnTo>
                    <a:pt x="7543324" y="454819"/>
                  </a:lnTo>
                  <a:lnTo>
                    <a:pt x="7537609" y="469106"/>
                  </a:lnTo>
                  <a:close/>
                  <a:moveTo>
                    <a:pt x="7546181" y="478631"/>
                  </a:moveTo>
                  <a:lnTo>
                    <a:pt x="7544276" y="476726"/>
                  </a:lnTo>
                  <a:lnTo>
                    <a:pt x="7540467" y="471964"/>
                  </a:lnTo>
                  <a:lnTo>
                    <a:pt x="7540467" y="471964"/>
                  </a:lnTo>
                  <a:lnTo>
                    <a:pt x="7548087" y="464344"/>
                  </a:lnTo>
                  <a:lnTo>
                    <a:pt x="7547134" y="475774"/>
                  </a:lnTo>
                  <a:lnTo>
                    <a:pt x="7546181" y="478631"/>
                  </a:lnTo>
                  <a:close/>
                  <a:moveTo>
                    <a:pt x="7547134" y="474821"/>
                  </a:moveTo>
                  <a:lnTo>
                    <a:pt x="7548087" y="463391"/>
                  </a:lnTo>
                  <a:lnTo>
                    <a:pt x="7554754" y="456724"/>
                  </a:lnTo>
                  <a:lnTo>
                    <a:pt x="7547134" y="474821"/>
                  </a:lnTo>
                  <a:close/>
                  <a:moveTo>
                    <a:pt x="7555706" y="456724"/>
                  </a:moveTo>
                  <a:lnTo>
                    <a:pt x="7548087" y="463391"/>
                  </a:lnTo>
                  <a:lnTo>
                    <a:pt x="7549039" y="454819"/>
                  </a:lnTo>
                  <a:lnTo>
                    <a:pt x="7556659" y="454819"/>
                  </a:lnTo>
                  <a:lnTo>
                    <a:pt x="7555706" y="456724"/>
                  </a:lnTo>
                  <a:close/>
                  <a:moveTo>
                    <a:pt x="7558564" y="435769"/>
                  </a:moveTo>
                  <a:lnTo>
                    <a:pt x="7551896" y="443389"/>
                  </a:lnTo>
                  <a:lnTo>
                    <a:pt x="7557612" y="427196"/>
                  </a:lnTo>
                  <a:lnTo>
                    <a:pt x="7558564" y="427196"/>
                  </a:lnTo>
                  <a:lnTo>
                    <a:pt x="7558564" y="435769"/>
                  </a:lnTo>
                  <a:close/>
                  <a:moveTo>
                    <a:pt x="7557612" y="414814"/>
                  </a:moveTo>
                  <a:lnTo>
                    <a:pt x="7545229" y="404336"/>
                  </a:lnTo>
                  <a:cubicBezTo>
                    <a:pt x="7545229" y="403384"/>
                    <a:pt x="7546181" y="402431"/>
                    <a:pt x="7546181" y="401479"/>
                  </a:cubicBezTo>
                  <a:lnTo>
                    <a:pt x="7561421" y="398621"/>
                  </a:lnTo>
                  <a:lnTo>
                    <a:pt x="7557612" y="414814"/>
                  </a:lnTo>
                  <a:close/>
                  <a:moveTo>
                    <a:pt x="7568089" y="421481"/>
                  </a:moveTo>
                  <a:lnTo>
                    <a:pt x="7564279" y="419576"/>
                  </a:lnTo>
                  <a:lnTo>
                    <a:pt x="7561421" y="416719"/>
                  </a:lnTo>
                  <a:lnTo>
                    <a:pt x="7561421" y="415766"/>
                  </a:lnTo>
                  <a:lnTo>
                    <a:pt x="7567137" y="407194"/>
                  </a:lnTo>
                  <a:lnTo>
                    <a:pt x="7568089" y="418624"/>
                  </a:lnTo>
                  <a:lnTo>
                    <a:pt x="7568089" y="421481"/>
                  </a:lnTo>
                  <a:close/>
                  <a:moveTo>
                    <a:pt x="7569042" y="417671"/>
                  </a:moveTo>
                  <a:lnTo>
                    <a:pt x="7568089" y="407194"/>
                  </a:lnTo>
                  <a:lnTo>
                    <a:pt x="7572851" y="399574"/>
                  </a:lnTo>
                  <a:lnTo>
                    <a:pt x="7569042" y="417671"/>
                  </a:lnTo>
                  <a:close/>
                  <a:moveTo>
                    <a:pt x="7572851" y="398621"/>
                  </a:moveTo>
                  <a:lnTo>
                    <a:pt x="7567137" y="406241"/>
                  </a:lnTo>
                  <a:lnTo>
                    <a:pt x="7566184" y="397669"/>
                  </a:lnTo>
                  <a:lnTo>
                    <a:pt x="7572851" y="396716"/>
                  </a:lnTo>
                  <a:lnTo>
                    <a:pt x="7572851" y="398621"/>
                  </a:lnTo>
                  <a:close/>
                  <a:moveTo>
                    <a:pt x="7577614" y="361474"/>
                  </a:moveTo>
                  <a:lnTo>
                    <a:pt x="7571899" y="359569"/>
                  </a:lnTo>
                  <a:lnTo>
                    <a:pt x="7570946" y="358616"/>
                  </a:lnTo>
                  <a:lnTo>
                    <a:pt x="7570946" y="356711"/>
                  </a:lnTo>
                  <a:lnTo>
                    <a:pt x="7574756" y="347186"/>
                  </a:lnTo>
                  <a:lnTo>
                    <a:pt x="7577614" y="357664"/>
                  </a:lnTo>
                  <a:lnTo>
                    <a:pt x="7577614" y="361474"/>
                  </a:lnTo>
                  <a:close/>
                  <a:moveTo>
                    <a:pt x="7578567" y="356711"/>
                  </a:moveTo>
                  <a:lnTo>
                    <a:pt x="7575709" y="347186"/>
                  </a:lnTo>
                  <a:lnTo>
                    <a:pt x="7578567" y="339566"/>
                  </a:lnTo>
                  <a:lnTo>
                    <a:pt x="7578567" y="356711"/>
                  </a:lnTo>
                  <a:close/>
                  <a:moveTo>
                    <a:pt x="7578567" y="337661"/>
                  </a:moveTo>
                  <a:lnTo>
                    <a:pt x="7574756" y="346234"/>
                  </a:lnTo>
                  <a:lnTo>
                    <a:pt x="7572851" y="337661"/>
                  </a:lnTo>
                  <a:lnTo>
                    <a:pt x="7578567" y="334804"/>
                  </a:lnTo>
                  <a:lnTo>
                    <a:pt x="7578567" y="337661"/>
                  </a:lnTo>
                  <a:close/>
                  <a:moveTo>
                    <a:pt x="7575709" y="296704"/>
                  </a:moveTo>
                  <a:lnTo>
                    <a:pt x="7576662" y="300514"/>
                  </a:lnTo>
                  <a:lnTo>
                    <a:pt x="7569994" y="299561"/>
                  </a:lnTo>
                  <a:lnTo>
                    <a:pt x="7569994" y="297656"/>
                  </a:lnTo>
                  <a:lnTo>
                    <a:pt x="7571899" y="288131"/>
                  </a:lnTo>
                  <a:lnTo>
                    <a:pt x="7575709" y="296704"/>
                  </a:lnTo>
                  <a:close/>
                  <a:moveTo>
                    <a:pt x="7571899" y="273844"/>
                  </a:moveTo>
                  <a:lnTo>
                    <a:pt x="7572851" y="276701"/>
                  </a:lnTo>
                  <a:lnTo>
                    <a:pt x="7570946" y="285274"/>
                  </a:lnTo>
                  <a:lnTo>
                    <a:pt x="7567137" y="276701"/>
                  </a:lnTo>
                  <a:lnTo>
                    <a:pt x="7571899" y="273844"/>
                  </a:lnTo>
                  <a:close/>
                  <a:moveTo>
                    <a:pt x="7566184" y="277654"/>
                  </a:moveTo>
                  <a:lnTo>
                    <a:pt x="7569994" y="286226"/>
                  </a:lnTo>
                  <a:lnTo>
                    <a:pt x="7568089" y="295751"/>
                  </a:lnTo>
                  <a:lnTo>
                    <a:pt x="7566184" y="277654"/>
                  </a:lnTo>
                  <a:lnTo>
                    <a:pt x="7566184" y="277654"/>
                  </a:lnTo>
                  <a:close/>
                  <a:moveTo>
                    <a:pt x="7549992" y="291941"/>
                  </a:moveTo>
                  <a:cubicBezTo>
                    <a:pt x="7549992" y="290989"/>
                    <a:pt x="7549992" y="290036"/>
                    <a:pt x="7549992" y="289084"/>
                  </a:cubicBezTo>
                  <a:lnTo>
                    <a:pt x="7563326" y="279559"/>
                  </a:lnTo>
                  <a:lnTo>
                    <a:pt x="7566184" y="296704"/>
                  </a:lnTo>
                  <a:lnTo>
                    <a:pt x="7549992" y="291941"/>
                  </a:lnTo>
                  <a:close/>
                  <a:moveTo>
                    <a:pt x="7563326" y="265271"/>
                  </a:moveTo>
                  <a:lnTo>
                    <a:pt x="7558564" y="248126"/>
                  </a:lnTo>
                  <a:lnTo>
                    <a:pt x="7558564" y="248126"/>
                  </a:lnTo>
                  <a:lnTo>
                    <a:pt x="7563326" y="256699"/>
                  </a:lnTo>
                  <a:lnTo>
                    <a:pt x="7563326" y="265271"/>
                  </a:lnTo>
                  <a:close/>
                  <a:moveTo>
                    <a:pt x="7560469" y="235744"/>
                  </a:moveTo>
                  <a:lnTo>
                    <a:pt x="7562374" y="239554"/>
                  </a:lnTo>
                  <a:lnTo>
                    <a:pt x="7556659" y="239554"/>
                  </a:lnTo>
                  <a:lnTo>
                    <a:pt x="7555706" y="237649"/>
                  </a:lnTo>
                  <a:lnTo>
                    <a:pt x="7555706" y="228124"/>
                  </a:lnTo>
                  <a:lnTo>
                    <a:pt x="7560469" y="235744"/>
                  </a:lnTo>
                  <a:close/>
                  <a:moveTo>
                    <a:pt x="7552849" y="214789"/>
                  </a:moveTo>
                  <a:lnTo>
                    <a:pt x="7553801" y="217646"/>
                  </a:lnTo>
                  <a:lnTo>
                    <a:pt x="7553801" y="226219"/>
                  </a:lnTo>
                  <a:lnTo>
                    <a:pt x="7548087" y="218599"/>
                  </a:lnTo>
                  <a:lnTo>
                    <a:pt x="7552849" y="214789"/>
                  </a:lnTo>
                  <a:close/>
                  <a:moveTo>
                    <a:pt x="7545229" y="222409"/>
                  </a:moveTo>
                  <a:lnTo>
                    <a:pt x="7551896" y="239554"/>
                  </a:lnTo>
                  <a:lnTo>
                    <a:pt x="7534751" y="237649"/>
                  </a:lnTo>
                  <a:cubicBezTo>
                    <a:pt x="7534751" y="236696"/>
                    <a:pt x="7533799" y="235744"/>
                    <a:pt x="7533799" y="234791"/>
                  </a:cubicBezTo>
                  <a:lnTo>
                    <a:pt x="7545229" y="222409"/>
                  </a:lnTo>
                  <a:close/>
                  <a:moveTo>
                    <a:pt x="7543324" y="215741"/>
                  </a:moveTo>
                  <a:lnTo>
                    <a:pt x="7545229" y="220504"/>
                  </a:lnTo>
                  <a:lnTo>
                    <a:pt x="7532846" y="232886"/>
                  </a:lnTo>
                  <a:cubicBezTo>
                    <a:pt x="7532846" y="232886"/>
                    <a:pt x="7532846" y="232886"/>
                    <a:pt x="7532846" y="232886"/>
                  </a:cubicBezTo>
                  <a:lnTo>
                    <a:pt x="7543324" y="215741"/>
                  </a:lnTo>
                  <a:close/>
                  <a:moveTo>
                    <a:pt x="7532846" y="230981"/>
                  </a:moveTo>
                  <a:cubicBezTo>
                    <a:pt x="7529989" y="225266"/>
                    <a:pt x="7527131" y="219551"/>
                    <a:pt x="7524274" y="212884"/>
                  </a:cubicBezTo>
                  <a:lnTo>
                    <a:pt x="7542371" y="213836"/>
                  </a:lnTo>
                  <a:lnTo>
                    <a:pt x="7532846" y="230981"/>
                  </a:lnTo>
                  <a:close/>
                  <a:moveTo>
                    <a:pt x="7541419" y="211931"/>
                  </a:moveTo>
                  <a:lnTo>
                    <a:pt x="7523321" y="211931"/>
                  </a:lnTo>
                  <a:cubicBezTo>
                    <a:pt x="7523321" y="210979"/>
                    <a:pt x="7522369" y="210026"/>
                    <a:pt x="7522369" y="209074"/>
                  </a:cubicBezTo>
                  <a:lnTo>
                    <a:pt x="7532846" y="195739"/>
                  </a:lnTo>
                  <a:lnTo>
                    <a:pt x="7541419" y="211931"/>
                  </a:lnTo>
                  <a:close/>
                  <a:moveTo>
                    <a:pt x="7531894" y="192881"/>
                  </a:moveTo>
                  <a:lnTo>
                    <a:pt x="7521417" y="206216"/>
                  </a:lnTo>
                  <a:cubicBezTo>
                    <a:pt x="7521417" y="206216"/>
                    <a:pt x="7521417" y="206216"/>
                    <a:pt x="7521417" y="206216"/>
                  </a:cubicBezTo>
                  <a:lnTo>
                    <a:pt x="7529989" y="188119"/>
                  </a:lnTo>
                  <a:lnTo>
                    <a:pt x="7531894" y="192881"/>
                  </a:lnTo>
                  <a:close/>
                  <a:moveTo>
                    <a:pt x="7520464" y="205264"/>
                  </a:moveTo>
                  <a:cubicBezTo>
                    <a:pt x="7517606" y="199549"/>
                    <a:pt x="7513796" y="193834"/>
                    <a:pt x="7509987" y="188119"/>
                  </a:cubicBezTo>
                  <a:lnTo>
                    <a:pt x="7529037" y="187166"/>
                  </a:lnTo>
                  <a:lnTo>
                    <a:pt x="7520464" y="205264"/>
                  </a:lnTo>
                  <a:close/>
                  <a:moveTo>
                    <a:pt x="7527131" y="185261"/>
                  </a:moveTo>
                  <a:lnTo>
                    <a:pt x="7509034" y="187166"/>
                  </a:lnTo>
                  <a:cubicBezTo>
                    <a:pt x="7508081" y="186214"/>
                    <a:pt x="7508081" y="185261"/>
                    <a:pt x="7507129" y="184309"/>
                  </a:cubicBezTo>
                  <a:lnTo>
                    <a:pt x="7516654" y="169069"/>
                  </a:lnTo>
                  <a:lnTo>
                    <a:pt x="7527131" y="185261"/>
                  </a:lnTo>
                  <a:close/>
                  <a:moveTo>
                    <a:pt x="7515701" y="167164"/>
                  </a:moveTo>
                  <a:lnTo>
                    <a:pt x="7506176" y="182404"/>
                  </a:lnTo>
                  <a:cubicBezTo>
                    <a:pt x="7506176" y="182404"/>
                    <a:pt x="7506176" y="182404"/>
                    <a:pt x="7506176" y="182404"/>
                  </a:cubicBezTo>
                  <a:lnTo>
                    <a:pt x="7512844" y="163354"/>
                  </a:lnTo>
                  <a:lnTo>
                    <a:pt x="7515701" y="167164"/>
                  </a:lnTo>
                  <a:close/>
                  <a:moveTo>
                    <a:pt x="7505224" y="180499"/>
                  </a:moveTo>
                  <a:cubicBezTo>
                    <a:pt x="7501414" y="174784"/>
                    <a:pt x="7497604" y="170021"/>
                    <a:pt x="7493794" y="164306"/>
                  </a:cubicBezTo>
                  <a:lnTo>
                    <a:pt x="7512844" y="161449"/>
                  </a:lnTo>
                  <a:lnTo>
                    <a:pt x="7505224" y="180499"/>
                  </a:lnTo>
                  <a:close/>
                  <a:moveTo>
                    <a:pt x="7510939" y="159544"/>
                  </a:moveTo>
                  <a:lnTo>
                    <a:pt x="7492842" y="163354"/>
                  </a:lnTo>
                  <a:cubicBezTo>
                    <a:pt x="7491889" y="162401"/>
                    <a:pt x="7491889" y="161449"/>
                    <a:pt x="7490937" y="160496"/>
                  </a:cubicBezTo>
                  <a:lnTo>
                    <a:pt x="7499509" y="144304"/>
                  </a:lnTo>
                  <a:lnTo>
                    <a:pt x="7510939" y="159544"/>
                  </a:lnTo>
                  <a:close/>
                  <a:moveTo>
                    <a:pt x="7497604" y="143351"/>
                  </a:moveTo>
                  <a:lnTo>
                    <a:pt x="7489031" y="159544"/>
                  </a:lnTo>
                  <a:lnTo>
                    <a:pt x="7494746" y="139541"/>
                  </a:lnTo>
                  <a:lnTo>
                    <a:pt x="7497604" y="143351"/>
                  </a:lnTo>
                  <a:close/>
                  <a:moveTo>
                    <a:pt x="7488079" y="157639"/>
                  </a:moveTo>
                  <a:cubicBezTo>
                    <a:pt x="7484269" y="152876"/>
                    <a:pt x="7479506" y="148114"/>
                    <a:pt x="7474744" y="142399"/>
                  </a:cubicBezTo>
                  <a:lnTo>
                    <a:pt x="7493794" y="137636"/>
                  </a:lnTo>
                  <a:lnTo>
                    <a:pt x="7488079" y="157639"/>
                  </a:lnTo>
                  <a:close/>
                  <a:moveTo>
                    <a:pt x="7478554" y="122396"/>
                  </a:moveTo>
                  <a:lnTo>
                    <a:pt x="7491889" y="136684"/>
                  </a:lnTo>
                  <a:lnTo>
                    <a:pt x="7473792" y="142399"/>
                  </a:lnTo>
                  <a:cubicBezTo>
                    <a:pt x="7472839" y="141446"/>
                    <a:pt x="7472839" y="140494"/>
                    <a:pt x="7471887" y="140494"/>
                  </a:cubicBezTo>
                  <a:lnTo>
                    <a:pt x="7478554" y="122396"/>
                  </a:lnTo>
                  <a:close/>
                  <a:moveTo>
                    <a:pt x="7476649" y="120491"/>
                  </a:moveTo>
                  <a:lnTo>
                    <a:pt x="7469981" y="137636"/>
                  </a:lnTo>
                  <a:lnTo>
                    <a:pt x="7473792" y="117634"/>
                  </a:lnTo>
                  <a:lnTo>
                    <a:pt x="7476649" y="120491"/>
                  </a:lnTo>
                  <a:close/>
                  <a:moveTo>
                    <a:pt x="7472839" y="116681"/>
                  </a:moveTo>
                  <a:lnTo>
                    <a:pt x="7469029" y="136684"/>
                  </a:lnTo>
                  <a:cubicBezTo>
                    <a:pt x="7464267" y="131921"/>
                    <a:pt x="7459504" y="127159"/>
                    <a:pt x="7453789" y="123349"/>
                  </a:cubicBezTo>
                  <a:lnTo>
                    <a:pt x="7472839" y="116681"/>
                  </a:lnTo>
                  <a:close/>
                  <a:moveTo>
                    <a:pt x="7470934" y="114776"/>
                  </a:moveTo>
                  <a:lnTo>
                    <a:pt x="7452837" y="121444"/>
                  </a:lnTo>
                  <a:cubicBezTo>
                    <a:pt x="7451884" y="120491"/>
                    <a:pt x="7450931" y="120491"/>
                    <a:pt x="7450931" y="119539"/>
                  </a:cubicBezTo>
                  <a:lnTo>
                    <a:pt x="7455694" y="101441"/>
                  </a:lnTo>
                  <a:lnTo>
                    <a:pt x="7470934" y="114776"/>
                  </a:lnTo>
                  <a:close/>
                  <a:moveTo>
                    <a:pt x="7453789" y="100489"/>
                  </a:moveTo>
                  <a:lnTo>
                    <a:pt x="7449026" y="117634"/>
                  </a:lnTo>
                  <a:lnTo>
                    <a:pt x="7450931" y="98584"/>
                  </a:lnTo>
                  <a:lnTo>
                    <a:pt x="7453789" y="100489"/>
                  </a:lnTo>
                  <a:close/>
                  <a:moveTo>
                    <a:pt x="7448074" y="117634"/>
                  </a:moveTo>
                  <a:cubicBezTo>
                    <a:pt x="7442359" y="113824"/>
                    <a:pt x="7437596" y="109061"/>
                    <a:pt x="7431881" y="105251"/>
                  </a:cubicBezTo>
                  <a:lnTo>
                    <a:pt x="7449979" y="96679"/>
                  </a:lnTo>
                  <a:lnTo>
                    <a:pt x="7448074" y="117634"/>
                  </a:lnTo>
                  <a:close/>
                  <a:moveTo>
                    <a:pt x="7447121" y="95726"/>
                  </a:moveTo>
                  <a:lnTo>
                    <a:pt x="7429976" y="104299"/>
                  </a:lnTo>
                  <a:cubicBezTo>
                    <a:pt x="7429024" y="103346"/>
                    <a:pt x="7428071" y="103346"/>
                    <a:pt x="7427119" y="102394"/>
                  </a:cubicBezTo>
                  <a:lnTo>
                    <a:pt x="7429976" y="84296"/>
                  </a:lnTo>
                  <a:lnTo>
                    <a:pt x="7447121" y="95726"/>
                  </a:lnTo>
                  <a:close/>
                  <a:moveTo>
                    <a:pt x="7429024" y="83344"/>
                  </a:moveTo>
                  <a:lnTo>
                    <a:pt x="7426167" y="100489"/>
                  </a:lnTo>
                  <a:lnTo>
                    <a:pt x="7426167" y="81439"/>
                  </a:lnTo>
                  <a:lnTo>
                    <a:pt x="7429024" y="83344"/>
                  </a:lnTo>
                  <a:close/>
                  <a:moveTo>
                    <a:pt x="7428071" y="110966"/>
                  </a:moveTo>
                  <a:lnTo>
                    <a:pt x="7289006" y="302419"/>
                  </a:lnTo>
                  <a:cubicBezTo>
                    <a:pt x="7288054" y="302419"/>
                    <a:pt x="7288054" y="301466"/>
                    <a:pt x="7287101" y="301466"/>
                  </a:cubicBezTo>
                  <a:lnTo>
                    <a:pt x="7405212" y="96679"/>
                  </a:lnTo>
                  <a:cubicBezTo>
                    <a:pt x="7412831" y="100489"/>
                    <a:pt x="7420451" y="105251"/>
                    <a:pt x="7428071" y="110966"/>
                  </a:cubicBezTo>
                  <a:close/>
                  <a:moveTo>
                    <a:pt x="7424262" y="79534"/>
                  </a:moveTo>
                  <a:lnTo>
                    <a:pt x="7424262" y="100489"/>
                  </a:lnTo>
                  <a:cubicBezTo>
                    <a:pt x="7418546" y="96679"/>
                    <a:pt x="7412831" y="92869"/>
                    <a:pt x="7407117" y="90011"/>
                  </a:cubicBezTo>
                  <a:lnTo>
                    <a:pt x="7424262" y="79534"/>
                  </a:lnTo>
                  <a:close/>
                  <a:moveTo>
                    <a:pt x="7404259" y="69056"/>
                  </a:moveTo>
                  <a:lnTo>
                    <a:pt x="7422356" y="78581"/>
                  </a:lnTo>
                  <a:lnTo>
                    <a:pt x="7406164" y="89059"/>
                  </a:lnTo>
                  <a:cubicBezTo>
                    <a:pt x="7405212" y="88106"/>
                    <a:pt x="7404259" y="88106"/>
                    <a:pt x="7403306" y="87154"/>
                  </a:cubicBezTo>
                  <a:lnTo>
                    <a:pt x="7404259" y="69056"/>
                  </a:lnTo>
                  <a:close/>
                  <a:moveTo>
                    <a:pt x="7400449" y="86201"/>
                  </a:moveTo>
                  <a:cubicBezTo>
                    <a:pt x="7394734" y="83344"/>
                    <a:pt x="7388067" y="80486"/>
                    <a:pt x="7382351" y="77629"/>
                  </a:cubicBezTo>
                  <a:lnTo>
                    <a:pt x="7398544" y="65246"/>
                  </a:lnTo>
                  <a:lnTo>
                    <a:pt x="7400449" y="86201"/>
                  </a:lnTo>
                  <a:close/>
                  <a:moveTo>
                    <a:pt x="7394734" y="64294"/>
                  </a:moveTo>
                  <a:lnTo>
                    <a:pt x="7379494" y="76676"/>
                  </a:lnTo>
                  <a:cubicBezTo>
                    <a:pt x="7378542" y="76676"/>
                    <a:pt x="7377589" y="75724"/>
                    <a:pt x="7376637" y="75724"/>
                  </a:cubicBezTo>
                  <a:lnTo>
                    <a:pt x="7375684" y="56674"/>
                  </a:lnTo>
                  <a:lnTo>
                    <a:pt x="7394734" y="64294"/>
                  </a:lnTo>
                  <a:close/>
                  <a:moveTo>
                    <a:pt x="7376637" y="82391"/>
                  </a:moveTo>
                  <a:lnTo>
                    <a:pt x="7280434" y="298609"/>
                  </a:lnTo>
                  <a:cubicBezTo>
                    <a:pt x="7279481" y="298609"/>
                    <a:pt x="7279481" y="298609"/>
                    <a:pt x="7278529" y="297656"/>
                  </a:cubicBezTo>
                  <a:lnTo>
                    <a:pt x="7351871" y="72866"/>
                  </a:lnTo>
                  <a:cubicBezTo>
                    <a:pt x="7360444" y="75724"/>
                    <a:pt x="7369017" y="78581"/>
                    <a:pt x="7376637" y="82391"/>
                  </a:cubicBezTo>
                  <a:close/>
                  <a:moveTo>
                    <a:pt x="7369969" y="53816"/>
                  </a:moveTo>
                  <a:lnTo>
                    <a:pt x="7373779" y="74771"/>
                  </a:lnTo>
                  <a:cubicBezTo>
                    <a:pt x="7367112" y="71914"/>
                    <a:pt x="7361396" y="70009"/>
                    <a:pt x="7354729" y="68104"/>
                  </a:cubicBezTo>
                  <a:lnTo>
                    <a:pt x="7369969" y="53816"/>
                  </a:lnTo>
                  <a:close/>
                  <a:moveTo>
                    <a:pt x="7366159" y="52864"/>
                  </a:moveTo>
                  <a:lnTo>
                    <a:pt x="7352824" y="67151"/>
                  </a:lnTo>
                  <a:cubicBezTo>
                    <a:pt x="7351871" y="67151"/>
                    <a:pt x="7350919" y="66199"/>
                    <a:pt x="7349967" y="66199"/>
                  </a:cubicBezTo>
                  <a:lnTo>
                    <a:pt x="7347109" y="47149"/>
                  </a:lnTo>
                  <a:lnTo>
                    <a:pt x="7366159" y="52864"/>
                  </a:lnTo>
                  <a:close/>
                  <a:moveTo>
                    <a:pt x="7347109" y="65246"/>
                  </a:moveTo>
                  <a:cubicBezTo>
                    <a:pt x="7340442" y="63341"/>
                    <a:pt x="7333774" y="61436"/>
                    <a:pt x="7327106" y="60484"/>
                  </a:cubicBezTo>
                  <a:lnTo>
                    <a:pt x="7341394" y="45244"/>
                  </a:lnTo>
                  <a:lnTo>
                    <a:pt x="7347109" y="65246"/>
                  </a:lnTo>
                  <a:close/>
                  <a:moveTo>
                    <a:pt x="7336631" y="44291"/>
                  </a:moveTo>
                  <a:lnTo>
                    <a:pt x="7324249" y="59531"/>
                  </a:lnTo>
                  <a:cubicBezTo>
                    <a:pt x="7323296" y="59531"/>
                    <a:pt x="7322344" y="59531"/>
                    <a:pt x="7321392" y="58579"/>
                  </a:cubicBezTo>
                  <a:lnTo>
                    <a:pt x="7316629" y="39529"/>
                  </a:lnTo>
                  <a:lnTo>
                    <a:pt x="7336631" y="44291"/>
                  </a:lnTo>
                  <a:close/>
                  <a:moveTo>
                    <a:pt x="7310914" y="38576"/>
                  </a:moveTo>
                  <a:lnTo>
                    <a:pt x="7318534" y="57626"/>
                  </a:lnTo>
                  <a:cubicBezTo>
                    <a:pt x="7311867" y="56674"/>
                    <a:pt x="7305199" y="55721"/>
                    <a:pt x="7298531" y="54769"/>
                  </a:cubicBezTo>
                  <a:lnTo>
                    <a:pt x="7310914" y="38576"/>
                  </a:lnTo>
                  <a:close/>
                  <a:moveTo>
                    <a:pt x="7307104" y="38576"/>
                  </a:moveTo>
                  <a:lnTo>
                    <a:pt x="7296626" y="54769"/>
                  </a:lnTo>
                  <a:cubicBezTo>
                    <a:pt x="7295674" y="54769"/>
                    <a:pt x="7294721" y="54769"/>
                    <a:pt x="7293769" y="54769"/>
                  </a:cubicBezTo>
                  <a:lnTo>
                    <a:pt x="7287101" y="36671"/>
                  </a:lnTo>
                  <a:lnTo>
                    <a:pt x="7307104" y="38576"/>
                  </a:lnTo>
                  <a:close/>
                  <a:moveTo>
                    <a:pt x="7289959" y="54769"/>
                  </a:moveTo>
                  <a:cubicBezTo>
                    <a:pt x="7283292" y="53816"/>
                    <a:pt x="7276624" y="53816"/>
                    <a:pt x="7269004" y="53816"/>
                  </a:cubicBezTo>
                  <a:lnTo>
                    <a:pt x="7280434" y="36671"/>
                  </a:lnTo>
                  <a:lnTo>
                    <a:pt x="7289959" y="54769"/>
                  </a:lnTo>
                  <a:close/>
                  <a:moveTo>
                    <a:pt x="7275671" y="35719"/>
                  </a:moveTo>
                  <a:lnTo>
                    <a:pt x="7267099" y="52864"/>
                  </a:lnTo>
                  <a:cubicBezTo>
                    <a:pt x="7267099" y="52864"/>
                    <a:pt x="7266146" y="52864"/>
                    <a:pt x="7266146" y="52864"/>
                  </a:cubicBezTo>
                  <a:cubicBezTo>
                    <a:pt x="7265194" y="52864"/>
                    <a:pt x="7264242" y="52864"/>
                    <a:pt x="7264242" y="52864"/>
                  </a:cubicBezTo>
                  <a:lnTo>
                    <a:pt x="7255669" y="35719"/>
                  </a:lnTo>
                  <a:lnTo>
                    <a:pt x="7275671" y="35719"/>
                  </a:lnTo>
                  <a:close/>
                  <a:moveTo>
                    <a:pt x="7250906" y="35719"/>
                  </a:moveTo>
                  <a:lnTo>
                    <a:pt x="7262337" y="52864"/>
                  </a:lnTo>
                  <a:cubicBezTo>
                    <a:pt x="7255669" y="52864"/>
                    <a:pt x="7248049" y="52864"/>
                    <a:pt x="7241381" y="53816"/>
                  </a:cubicBezTo>
                  <a:lnTo>
                    <a:pt x="7250906" y="35719"/>
                  </a:lnTo>
                  <a:close/>
                  <a:moveTo>
                    <a:pt x="7245192" y="36671"/>
                  </a:moveTo>
                  <a:lnTo>
                    <a:pt x="7238524" y="54769"/>
                  </a:lnTo>
                  <a:cubicBezTo>
                    <a:pt x="7237571" y="54769"/>
                    <a:pt x="7236619" y="54769"/>
                    <a:pt x="7235667" y="54769"/>
                  </a:cubicBezTo>
                  <a:lnTo>
                    <a:pt x="7225189" y="38576"/>
                  </a:lnTo>
                  <a:lnTo>
                    <a:pt x="7245192" y="36671"/>
                  </a:lnTo>
                  <a:close/>
                  <a:moveTo>
                    <a:pt x="7220426" y="39529"/>
                  </a:moveTo>
                  <a:lnTo>
                    <a:pt x="7232809" y="55721"/>
                  </a:lnTo>
                  <a:cubicBezTo>
                    <a:pt x="7226142" y="56674"/>
                    <a:pt x="7219474" y="57626"/>
                    <a:pt x="7212806" y="58579"/>
                  </a:cubicBezTo>
                  <a:lnTo>
                    <a:pt x="7220426" y="39529"/>
                  </a:lnTo>
                  <a:close/>
                  <a:moveTo>
                    <a:pt x="7214712" y="40481"/>
                  </a:moveTo>
                  <a:lnTo>
                    <a:pt x="7209949" y="58579"/>
                  </a:lnTo>
                  <a:lnTo>
                    <a:pt x="7207092" y="59531"/>
                  </a:lnTo>
                  <a:lnTo>
                    <a:pt x="7194709" y="44291"/>
                  </a:lnTo>
                  <a:lnTo>
                    <a:pt x="7214712" y="40481"/>
                  </a:lnTo>
                  <a:close/>
                  <a:moveTo>
                    <a:pt x="7190899" y="45244"/>
                  </a:moveTo>
                  <a:lnTo>
                    <a:pt x="7204234" y="60484"/>
                  </a:lnTo>
                  <a:cubicBezTo>
                    <a:pt x="7197567" y="62389"/>
                    <a:pt x="7190899" y="63341"/>
                    <a:pt x="7184231" y="65246"/>
                  </a:cubicBezTo>
                  <a:lnTo>
                    <a:pt x="7190899" y="45244"/>
                  </a:lnTo>
                  <a:close/>
                  <a:moveTo>
                    <a:pt x="7185184" y="47149"/>
                  </a:moveTo>
                  <a:lnTo>
                    <a:pt x="7182326" y="66199"/>
                  </a:lnTo>
                  <a:cubicBezTo>
                    <a:pt x="7181374" y="66199"/>
                    <a:pt x="7180421" y="67151"/>
                    <a:pt x="7179469" y="67151"/>
                  </a:cubicBezTo>
                  <a:lnTo>
                    <a:pt x="7166134" y="53816"/>
                  </a:lnTo>
                  <a:lnTo>
                    <a:pt x="7185184" y="47149"/>
                  </a:lnTo>
                  <a:close/>
                  <a:moveTo>
                    <a:pt x="7161371" y="54769"/>
                  </a:moveTo>
                  <a:lnTo>
                    <a:pt x="7176612" y="68104"/>
                  </a:lnTo>
                  <a:cubicBezTo>
                    <a:pt x="7169944" y="70009"/>
                    <a:pt x="7164229" y="72866"/>
                    <a:pt x="7157562" y="74771"/>
                  </a:cubicBezTo>
                  <a:lnTo>
                    <a:pt x="7161371" y="54769"/>
                  </a:lnTo>
                  <a:close/>
                  <a:moveTo>
                    <a:pt x="7178517" y="73819"/>
                  </a:moveTo>
                  <a:lnTo>
                    <a:pt x="7250906" y="297656"/>
                  </a:lnTo>
                  <a:cubicBezTo>
                    <a:pt x="7249954" y="297656"/>
                    <a:pt x="7249954" y="297656"/>
                    <a:pt x="7249001" y="298609"/>
                  </a:cubicBezTo>
                  <a:lnTo>
                    <a:pt x="7153751" y="83344"/>
                  </a:lnTo>
                  <a:cubicBezTo>
                    <a:pt x="7162324" y="79534"/>
                    <a:pt x="7169944" y="76676"/>
                    <a:pt x="7178517" y="73819"/>
                  </a:cubicBezTo>
                  <a:close/>
                  <a:moveTo>
                    <a:pt x="7155656" y="56674"/>
                  </a:moveTo>
                  <a:lnTo>
                    <a:pt x="7154704" y="75724"/>
                  </a:lnTo>
                  <a:cubicBezTo>
                    <a:pt x="7153751" y="75724"/>
                    <a:pt x="7152799" y="76676"/>
                    <a:pt x="7151846" y="76676"/>
                  </a:cubicBezTo>
                  <a:lnTo>
                    <a:pt x="7137559" y="64294"/>
                  </a:lnTo>
                  <a:lnTo>
                    <a:pt x="7155656" y="56674"/>
                  </a:lnTo>
                  <a:close/>
                  <a:moveTo>
                    <a:pt x="7133749" y="66199"/>
                  </a:moveTo>
                  <a:lnTo>
                    <a:pt x="7149942" y="77629"/>
                  </a:lnTo>
                  <a:cubicBezTo>
                    <a:pt x="7144226" y="80486"/>
                    <a:pt x="7137559" y="83344"/>
                    <a:pt x="7131844" y="86201"/>
                  </a:cubicBezTo>
                  <a:lnTo>
                    <a:pt x="7133749" y="66199"/>
                  </a:lnTo>
                  <a:close/>
                  <a:moveTo>
                    <a:pt x="7128034" y="70009"/>
                  </a:moveTo>
                  <a:lnTo>
                    <a:pt x="7128987" y="88106"/>
                  </a:lnTo>
                  <a:cubicBezTo>
                    <a:pt x="7128034" y="89059"/>
                    <a:pt x="7127081" y="89059"/>
                    <a:pt x="7126129" y="90011"/>
                  </a:cubicBezTo>
                  <a:lnTo>
                    <a:pt x="7109937" y="79534"/>
                  </a:lnTo>
                  <a:lnTo>
                    <a:pt x="7128034" y="70009"/>
                  </a:lnTo>
                  <a:close/>
                  <a:moveTo>
                    <a:pt x="7107079" y="81439"/>
                  </a:moveTo>
                  <a:lnTo>
                    <a:pt x="7124224" y="90964"/>
                  </a:lnTo>
                  <a:cubicBezTo>
                    <a:pt x="7118509" y="93821"/>
                    <a:pt x="7112794" y="97631"/>
                    <a:pt x="7107079" y="101441"/>
                  </a:cubicBezTo>
                  <a:lnTo>
                    <a:pt x="7107079" y="81439"/>
                  </a:lnTo>
                  <a:close/>
                  <a:moveTo>
                    <a:pt x="7106126" y="82391"/>
                  </a:moveTo>
                  <a:lnTo>
                    <a:pt x="7106126" y="101441"/>
                  </a:lnTo>
                  <a:lnTo>
                    <a:pt x="7103269" y="84296"/>
                  </a:lnTo>
                  <a:lnTo>
                    <a:pt x="7106126" y="82391"/>
                  </a:lnTo>
                  <a:close/>
                  <a:moveTo>
                    <a:pt x="7101364" y="85249"/>
                  </a:moveTo>
                  <a:lnTo>
                    <a:pt x="7104221" y="103346"/>
                  </a:lnTo>
                  <a:cubicBezTo>
                    <a:pt x="7103269" y="104299"/>
                    <a:pt x="7102317" y="104299"/>
                    <a:pt x="7101364" y="105251"/>
                  </a:cubicBezTo>
                  <a:lnTo>
                    <a:pt x="7085171" y="96679"/>
                  </a:lnTo>
                  <a:lnTo>
                    <a:pt x="7101364" y="85249"/>
                  </a:lnTo>
                  <a:close/>
                  <a:moveTo>
                    <a:pt x="7100412" y="106204"/>
                  </a:moveTo>
                  <a:cubicBezTo>
                    <a:pt x="7094696" y="110014"/>
                    <a:pt x="7089934" y="113824"/>
                    <a:pt x="7084219" y="117634"/>
                  </a:cubicBezTo>
                  <a:lnTo>
                    <a:pt x="7082314" y="97631"/>
                  </a:lnTo>
                  <a:lnTo>
                    <a:pt x="7100412" y="106204"/>
                  </a:lnTo>
                  <a:close/>
                  <a:moveTo>
                    <a:pt x="7081362" y="99536"/>
                  </a:moveTo>
                  <a:lnTo>
                    <a:pt x="7083267" y="118586"/>
                  </a:lnTo>
                  <a:lnTo>
                    <a:pt x="7078504" y="101441"/>
                  </a:lnTo>
                  <a:lnTo>
                    <a:pt x="7081362" y="99536"/>
                  </a:lnTo>
                  <a:close/>
                  <a:moveTo>
                    <a:pt x="7077551" y="102394"/>
                  </a:moveTo>
                  <a:lnTo>
                    <a:pt x="7082314" y="119539"/>
                  </a:lnTo>
                  <a:cubicBezTo>
                    <a:pt x="7081362" y="120491"/>
                    <a:pt x="7080409" y="121444"/>
                    <a:pt x="7079456" y="121444"/>
                  </a:cubicBezTo>
                  <a:lnTo>
                    <a:pt x="7062312" y="114776"/>
                  </a:lnTo>
                  <a:lnTo>
                    <a:pt x="7077551" y="102394"/>
                  </a:lnTo>
                  <a:close/>
                  <a:moveTo>
                    <a:pt x="7077551" y="124301"/>
                  </a:moveTo>
                  <a:cubicBezTo>
                    <a:pt x="7072789" y="128111"/>
                    <a:pt x="7068026" y="132874"/>
                    <a:pt x="7063264" y="137636"/>
                  </a:cubicBezTo>
                  <a:lnTo>
                    <a:pt x="7060406" y="118586"/>
                  </a:lnTo>
                  <a:lnTo>
                    <a:pt x="7077551" y="124301"/>
                  </a:lnTo>
                  <a:close/>
                  <a:moveTo>
                    <a:pt x="7058501" y="118586"/>
                  </a:moveTo>
                  <a:lnTo>
                    <a:pt x="7062312" y="137636"/>
                  </a:lnTo>
                  <a:cubicBezTo>
                    <a:pt x="7062312" y="137636"/>
                    <a:pt x="7062312" y="137636"/>
                    <a:pt x="7062312" y="137636"/>
                  </a:cubicBezTo>
                  <a:lnTo>
                    <a:pt x="7055644" y="121444"/>
                  </a:lnTo>
                  <a:lnTo>
                    <a:pt x="7058501" y="118586"/>
                  </a:lnTo>
                  <a:close/>
                  <a:moveTo>
                    <a:pt x="7054692" y="123349"/>
                  </a:moveTo>
                  <a:lnTo>
                    <a:pt x="7060406" y="139541"/>
                  </a:lnTo>
                  <a:cubicBezTo>
                    <a:pt x="7059454" y="140494"/>
                    <a:pt x="7058501" y="141446"/>
                    <a:pt x="7058501" y="142399"/>
                  </a:cubicBezTo>
                  <a:lnTo>
                    <a:pt x="7041356" y="137636"/>
                  </a:lnTo>
                  <a:lnTo>
                    <a:pt x="7054692" y="123349"/>
                  </a:lnTo>
                  <a:close/>
                  <a:moveTo>
                    <a:pt x="7056596" y="143351"/>
                  </a:moveTo>
                  <a:cubicBezTo>
                    <a:pt x="7051834" y="148114"/>
                    <a:pt x="7048024" y="152876"/>
                    <a:pt x="7043262" y="157639"/>
                  </a:cubicBezTo>
                  <a:lnTo>
                    <a:pt x="7038499" y="138589"/>
                  </a:lnTo>
                  <a:lnTo>
                    <a:pt x="7056596" y="143351"/>
                  </a:lnTo>
                  <a:close/>
                  <a:moveTo>
                    <a:pt x="7037546" y="140494"/>
                  </a:moveTo>
                  <a:lnTo>
                    <a:pt x="7042309" y="159544"/>
                  </a:lnTo>
                  <a:cubicBezTo>
                    <a:pt x="7042309" y="159544"/>
                    <a:pt x="7042309" y="159544"/>
                    <a:pt x="7042309" y="159544"/>
                  </a:cubicBezTo>
                  <a:lnTo>
                    <a:pt x="7034689" y="144304"/>
                  </a:lnTo>
                  <a:lnTo>
                    <a:pt x="7037546" y="140494"/>
                  </a:lnTo>
                  <a:close/>
                  <a:moveTo>
                    <a:pt x="7033737" y="145256"/>
                  </a:moveTo>
                  <a:lnTo>
                    <a:pt x="7041356" y="160496"/>
                  </a:lnTo>
                  <a:cubicBezTo>
                    <a:pt x="7040404" y="161449"/>
                    <a:pt x="7040404" y="162401"/>
                    <a:pt x="7039451" y="163354"/>
                  </a:cubicBezTo>
                  <a:lnTo>
                    <a:pt x="7022306" y="160496"/>
                  </a:lnTo>
                  <a:lnTo>
                    <a:pt x="7033737" y="145256"/>
                  </a:lnTo>
                  <a:close/>
                  <a:moveTo>
                    <a:pt x="7038499" y="165259"/>
                  </a:moveTo>
                  <a:cubicBezTo>
                    <a:pt x="7034689" y="170021"/>
                    <a:pt x="7030879" y="175736"/>
                    <a:pt x="7027069" y="180499"/>
                  </a:cubicBezTo>
                  <a:lnTo>
                    <a:pt x="7020401" y="162401"/>
                  </a:lnTo>
                  <a:lnTo>
                    <a:pt x="7038499" y="165259"/>
                  </a:lnTo>
                  <a:close/>
                  <a:moveTo>
                    <a:pt x="7019449" y="164306"/>
                  </a:moveTo>
                  <a:lnTo>
                    <a:pt x="7026117" y="182404"/>
                  </a:lnTo>
                  <a:cubicBezTo>
                    <a:pt x="7026117" y="182404"/>
                    <a:pt x="7026117" y="182404"/>
                    <a:pt x="7026117" y="182404"/>
                  </a:cubicBezTo>
                  <a:lnTo>
                    <a:pt x="7017544" y="168116"/>
                  </a:lnTo>
                  <a:lnTo>
                    <a:pt x="7019449" y="164306"/>
                  </a:lnTo>
                  <a:close/>
                  <a:moveTo>
                    <a:pt x="7015639" y="170021"/>
                  </a:moveTo>
                  <a:lnTo>
                    <a:pt x="7024212" y="184309"/>
                  </a:lnTo>
                  <a:cubicBezTo>
                    <a:pt x="7023259" y="185261"/>
                    <a:pt x="7023259" y="186214"/>
                    <a:pt x="7022306" y="187166"/>
                  </a:cubicBezTo>
                  <a:lnTo>
                    <a:pt x="7005162" y="186214"/>
                  </a:lnTo>
                  <a:lnTo>
                    <a:pt x="7015639" y="170021"/>
                  </a:lnTo>
                  <a:close/>
                  <a:moveTo>
                    <a:pt x="7022306" y="189071"/>
                  </a:moveTo>
                  <a:cubicBezTo>
                    <a:pt x="7018496" y="194786"/>
                    <a:pt x="7015639" y="199549"/>
                    <a:pt x="7012781" y="205264"/>
                  </a:cubicBezTo>
                  <a:lnTo>
                    <a:pt x="7004209" y="188119"/>
                  </a:lnTo>
                  <a:lnTo>
                    <a:pt x="7022306" y="189071"/>
                  </a:lnTo>
                  <a:close/>
                  <a:moveTo>
                    <a:pt x="7003256" y="189071"/>
                  </a:moveTo>
                  <a:lnTo>
                    <a:pt x="7011829" y="206216"/>
                  </a:lnTo>
                  <a:cubicBezTo>
                    <a:pt x="7011829" y="206216"/>
                    <a:pt x="7011829" y="206216"/>
                    <a:pt x="7011829" y="206216"/>
                  </a:cubicBezTo>
                  <a:lnTo>
                    <a:pt x="7001351" y="192881"/>
                  </a:lnTo>
                  <a:lnTo>
                    <a:pt x="7003256" y="189071"/>
                  </a:lnTo>
                  <a:close/>
                  <a:moveTo>
                    <a:pt x="7000399" y="195739"/>
                  </a:moveTo>
                  <a:lnTo>
                    <a:pt x="7010876" y="209074"/>
                  </a:lnTo>
                  <a:cubicBezTo>
                    <a:pt x="7009924" y="210026"/>
                    <a:pt x="7009924" y="210979"/>
                    <a:pt x="7008971" y="211931"/>
                  </a:cubicBezTo>
                  <a:lnTo>
                    <a:pt x="6991826" y="211931"/>
                  </a:lnTo>
                  <a:lnTo>
                    <a:pt x="7000399" y="195739"/>
                  </a:lnTo>
                  <a:close/>
                  <a:moveTo>
                    <a:pt x="7008019" y="213836"/>
                  </a:moveTo>
                  <a:cubicBezTo>
                    <a:pt x="7005162" y="219551"/>
                    <a:pt x="7002304" y="225266"/>
                    <a:pt x="7000399" y="230981"/>
                  </a:cubicBezTo>
                  <a:lnTo>
                    <a:pt x="6990874" y="214789"/>
                  </a:lnTo>
                  <a:lnTo>
                    <a:pt x="7008019" y="213836"/>
                  </a:lnTo>
                  <a:close/>
                  <a:moveTo>
                    <a:pt x="6989921" y="215741"/>
                  </a:moveTo>
                  <a:lnTo>
                    <a:pt x="6999446" y="231934"/>
                  </a:lnTo>
                  <a:lnTo>
                    <a:pt x="6999446" y="232886"/>
                  </a:lnTo>
                  <a:lnTo>
                    <a:pt x="6988017" y="221456"/>
                  </a:lnTo>
                  <a:lnTo>
                    <a:pt x="6989921" y="215741"/>
                  </a:lnTo>
                  <a:close/>
                  <a:moveTo>
                    <a:pt x="6988017" y="222409"/>
                  </a:moveTo>
                  <a:lnTo>
                    <a:pt x="6999446" y="233839"/>
                  </a:lnTo>
                  <a:cubicBezTo>
                    <a:pt x="6999446" y="234791"/>
                    <a:pt x="6998494" y="235744"/>
                    <a:pt x="6998494" y="237649"/>
                  </a:cubicBezTo>
                  <a:lnTo>
                    <a:pt x="6981349" y="239554"/>
                  </a:lnTo>
                  <a:lnTo>
                    <a:pt x="6988017" y="222409"/>
                  </a:lnTo>
                  <a:close/>
                  <a:moveTo>
                    <a:pt x="6997542" y="239554"/>
                  </a:moveTo>
                  <a:cubicBezTo>
                    <a:pt x="6995637" y="245269"/>
                    <a:pt x="6992779" y="250984"/>
                    <a:pt x="6991826" y="256699"/>
                  </a:cubicBezTo>
                  <a:lnTo>
                    <a:pt x="6981349" y="241459"/>
                  </a:lnTo>
                  <a:lnTo>
                    <a:pt x="6997542" y="239554"/>
                  </a:lnTo>
                  <a:close/>
                  <a:moveTo>
                    <a:pt x="6990874" y="258604"/>
                  </a:moveTo>
                  <a:cubicBezTo>
                    <a:pt x="6990874" y="258604"/>
                    <a:pt x="6990874" y="258604"/>
                    <a:pt x="6990874" y="258604"/>
                  </a:cubicBezTo>
                  <a:lnTo>
                    <a:pt x="6978492" y="249079"/>
                  </a:lnTo>
                  <a:lnTo>
                    <a:pt x="6980396" y="244316"/>
                  </a:lnTo>
                  <a:lnTo>
                    <a:pt x="6990874" y="258604"/>
                  </a:lnTo>
                  <a:close/>
                  <a:moveTo>
                    <a:pt x="6972776" y="235744"/>
                  </a:moveTo>
                  <a:lnTo>
                    <a:pt x="6978492" y="228124"/>
                  </a:lnTo>
                  <a:lnTo>
                    <a:pt x="6977539" y="237649"/>
                  </a:lnTo>
                  <a:lnTo>
                    <a:pt x="6976587" y="239554"/>
                  </a:lnTo>
                  <a:lnTo>
                    <a:pt x="6970871" y="239554"/>
                  </a:lnTo>
                  <a:lnTo>
                    <a:pt x="6972776" y="235744"/>
                  </a:lnTo>
                  <a:close/>
                  <a:moveTo>
                    <a:pt x="6971824" y="271939"/>
                  </a:moveTo>
                  <a:lnTo>
                    <a:pt x="6984206" y="285274"/>
                  </a:lnTo>
                  <a:cubicBezTo>
                    <a:pt x="6984206" y="285274"/>
                    <a:pt x="6984206" y="285274"/>
                    <a:pt x="6984206" y="286226"/>
                  </a:cubicBezTo>
                  <a:lnTo>
                    <a:pt x="6970871" y="277654"/>
                  </a:lnTo>
                  <a:lnTo>
                    <a:pt x="6971824" y="271939"/>
                  </a:lnTo>
                  <a:close/>
                  <a:moveTo>
                    <a:pt x="6970871" y="279559"/>
                  </a:moveTo>
                  <a:lnTo>
                    <a:pt x="6984206" y="288131"/>
                  </a:lnTo>
                  <a:cubicBezTo>
                    <a:pt x="6984206" y="289084"/>
                    <a:pt x="6984206" y="290036"/>
                    <a:pt x="6983254" y="291941"/>
                  </a:cubicBezTo>
                  <a:lnTo>
                    <a:pt x="6968014" y="296704"/>
                  </a:lnTo>
                  <a:lnTo>
                    <a:pt x="6970871" y="279559"/>
                  </a:lnTo>
                  <a:close/>
                  <a:moveTo>
                    <a:pt x="6967062" y="276701"/>
                  </a:moveTo>
                  <a:lnTo>
                    <a:pt x="6967062" y="276701"/>
                  </a:lnTo>
                  <a:lnTo>
                    <a:pt x="6964204" y="293846"/>
                  </a:lnTo>
                  <a:lnTo>
                    <a:pt x="6962299" y="284321"/>
                  </a:lnTo>
                  <a:lnTo>
                    <a:pt x="6967062" y="276701"/>
                  </a:lnTo>
                  <a:close/>
                  <a:moveTo>
                    <a:pt x="6962299" y="273844"/>
                  </a:moveTo>
                  <a:lnTo>
                    <a:pt x="6967062" y="277654"/>
                  </a:lnTo>
                  <a:lnTo>
                    <a:pt x="6963251" y="285274"/>
                  </a:lnTo>
                  <a:lnTo>
                    <a:pt x="6961346" y="276701"/>
                  </a:lnTo>
                  <a:lnTo>
                    <a:pt x="6962299" y="273844"/>
                  </a:lnTo>
                  <a:close/>
                  <a:moveTo>
                    <a:pt x="6958489" y="295751"/>
                  </a:moveTo>
                  <a:lnTo>
                    <a:pt x="6963251" y="286226"/>
                  </a:lnTo>
                  <a:lnTo>
                    <a:pt x="6965156" y="295751"/>
                  </a:lnTo>
                  <a:lnTo>
                    <a:pt x="6965156" y="297656"/>
                  </a:lnTo>
                  <a:lnTo>
                    <a:pt x="6958489" y="298609"/>
                  </a:lnTo>
                  <a:lnTo>
                    <a:pt x="6958489" y="295751"/>
                  </a:lnTo>
                  <a:close/>
                  <a:moveTo>
                    <a:pt x="6960394" y="336709"/>
                  </a:moveTo>
                  <a:lnTo>
                    <a:pt x="6958489" y="345281"/>
                  </a:lnTo>
                  <a:lnTo>
                    <a:pt x="6954679" y="336709"/>
                  </a:lnTo>
                  <a:lnTo>
                    <a:pt x="6954679" y="333851"/>
                  </a:lnTo>
                  <a:lnTo>
                    <a:pt x="6960394" y="336709"/>
                  </a:lnTo>
                  <a:close/>
                  <a:moveTo>
                    <a:pt x="6954679" y="337661"/>
                  </a:moveTo>
                  <a:lnTo>
                    <a:pt x="6957537" y="345281"/>
                  </a:lnTo>
                  <a:lnTo>
                    <a:pt x="6954679" y="354806"/>
                  </a:lnTo>
                  <a:lnTo>
                    <a:pt x="6954679" y="337661"/>
                  </a:lnTo>
                  <a:close/>
                  <a:moveTo>
                    <a:pt x="6955631" y="359569"/>
                  </a:moveTo>
                  <a:lnTo>
                    <a:pt x="6955631" y="356711"/>
                  </a:lnTo>
                  <a:lnTo>
                    <a:pt x="6958489" y="346234"/>
                  </a:lnTo>
                  <a:lnTo>
                    <a:pt x="6962299" y="355759"/>
                  </a:lnTo>
                  <a:lnTo>
                    <a:pt x="6962299" y="357664"/>
                  </a:lnTo>
                  <a:lnTo>
                    <a:pt x="6960394" y="358616"/>
                  </a:lnTo>
                  <a:lnTo>
                    <a:pt x="6955631" y="359569"/>
                  </a:lnTo>
                  <a:close/>
                  <a:moveTo>
                    <a:pt x="6959442" y="393859"/>
                  </a:moveTo>
                  <a:lnTo>
                    <a:pt x="6966109" y="394811"/>
                  </a:lnTo>
                  <a:lnTo>
                    <a:pt x="6965156" y="403384"/>
                  </a:lnTo>
                  <a:lnTo>
                    <a:pt x="6959442" y="395764"/>
                  </a:lnTo>
                  <a:lnTo>
                    <a:pt x="6959442" y="393859"/>
                  </a:lnTo>
                  <a:close/>
                  <a:moveTo>
                    <a:pt x="6960394" y="397669"/>
                  </a:moveTo>
                  <a:lnTo>
                    <a:pt x="6965156" y="405289"/>
                  </a:lnTo>
                  <a:lnTo>
                    <a:pt x="6964204" y="415766"/>
                  </a:lnTo>
                  <a:lnTo>
                    <a:pt x="6960394" y="397669"/>
                  </a:lnTo>
                  <a:close/>
                  <a:moveTo>
                    <a:pt x="6952774" y="466249"/>
                  </a:moveTo>
                  <a:cubicBezTo>
                    <a:pt x="6947059" y="466249"/>
                    <a:pt x="6949917" y="454819"/>
                    <a:pt x="6951821" y="449104"/>
                  </a:cubicBezTo>
                  <a:cubicBezTo>
                    <a:pt x="6953726" y="451009"/>
                    <a:pt x="6956584" y="451961"/>
                    <a:pt x="6958489" y="451961"/>
                  </a:cubicBezTo>
                  <a:cubicBezTo>
                    <a:pt x="6963251" y="451961"/>
                    <a:pt x="6967062" y="449104"/>
                    <a:pt x="6968967" y="445294"/>
                  </a:cubicBezTo>
                  <a:lnTo>
                    <a:pt x="6968967" y="445294"/>
                  </a:lnTo>
                  <a:lnTo>
                    <a:pt x="6970871" y="452914"/>
                  </a:lnTo>
                  <a:lnTo>
                    <a:pt x="6983254" y="480536"/>
                  </a:lnTo>
                  <a:lnTo>
                    <a:pt x="6986112" y="485299"/>
                  </a:lnTo>
                  <a:lnTo>
                    <a:pt x="6986112" y="485299"/>
                  </a:lnTo>
                  <a:lnTo>
                    <a:pt x="6984206" y="485299"/>
                  </a:lnTo>
                  <a:lnTo>
                    <a:pt x="6981349" y="486251"/>
                  </a:lnTo>
                  <a:cubicBezTo>
                    <a:pt x="6976587" y="487204"/>
                    <a:pt x="6972776" y="491966"/>
                    <a:pt x="6972776" y="496729"/>
                  </a:cubicBezTo>
                  <a:cubicBezTo>
                    <a:pt x="6972776" y="502444"/>
                    <a:pt x="6977539" y="508159"/>
                    <a:pt x="6984206" y="508159"/>
                  </a:cubicBezTo>
                  <a:cubicBezTo>
                    <a:pt x="6989921" y="508159"/>
                    <a:pt x="6993731" y="504349"/>
                    <a:pt x="6994684" y="499586"/>
                  </a:cubicBezTo>
                  <a:lnTo>
                    <a:pt x="6998494" y="507206"/>
                  </a:lnTo>
                  <a:lnTo>
                    <a:pt x="7015639" y="531971"/>
                  </a:lnTo>
                  <a:lnTo>
                    <a:pt x="7019449" y="536734"/>
                  </a:lnTo>
                  <a:lnTo>
                    <a:pt x="7013734" y="539591"/>
                  </a:lnTo>
                  <a:lnTo>
                    <a:pt x="7012781" y="541496"/>
                  </a:lnTo>
                  <a:cubicBezTo>
                    <a:pt x="7009924" y="543401"/>
                    <a:pt x="7008019" y="546259"/>
                    <a:pt x="7008019" y="550069"/>
                  </a:cubicBezTo>
                  <a:cubicBezTo>
                    <a:pt x="7008019" y="555784"/>
                    <a:pt x="7012781" y="561499"/>
                    <a:pt x="7019449" y="561499"/>
                  </a:cubicBezTo>
                  <a:cubicBezTo>
                    <a:pt x="7026117" y="561499"/>
                    <a:pt x="7030879" y="556736"/>
                    <a:pt x="7030879" y="550069"/>
                  </a:cubicBezTo>
                  <a:cubicBezTo>
                    <a:pt x="7030879" y="550069"/>
                    <a:pt x="7030879" y="550069"/>
                    <a:pt x="7030879" y="550069"/>
                  </a:cubicBezTo>
                  <a:lnTo>
                    <a:pt x="7036594" y="556736"/>
                  </a:lnTo>
                  <a:lnTo>
                    <a:pt x="7058501" y="577691"/>
                  </a:lnTo>
                  <a:lnTo>
                    <a:pt x="7063264" y="581501"/>
                  </a:lnTo>
                  <a:lnTo>
                    <a:pt x="7061359" y="582454"/>
                  </a:lnTo>
                  <a:lnTo>
                    <a:pt x="7059454" y="583406"/>
                  </a:lnTo>
                  <a:lnTo>
                    <a:pt x="7058501" y="585311"/>
                  </a:lnTo>
                  <a:cubicBezTo>
                    <a:pt x="7055644" y="587216"/>
                    <a:pt x="7053739" y="590074"/>
                    <a:pt x="7053739" y="593884"/>
                  </a:cubicBezTo>
                  <a:cubicBezTo>
                    <a:pt x="7053739" y="599599"/>
                    <a:pt x="7058501" y="605314"/>
                    <a:pt x="7065169" y="605314"/>
                  </a:cubicBezTo>
                  <a:cubicBezTo>
                    <a:pt x="7071837" y="605314"/>
                    <a:pt x="7076599" y="600551"/>
                    <a:pt x="7076599" y="593884"/>
                  </a:cubicBezTo>
                  <a:cubicBezTo>
                    <a:pt x="7076599" y="592931"/>
                    <a:pt x="7076599" y="591979"/>
                    <a:pt x="7075646" y="591026"/>
                  </a:cubicBezTo>
                  <a:lnTo>
                    <a:pt x="7082314" y="596741"/>
                  </a:lnTo>
                  <a:lnTo>
                    <a:pt x="7107079" y="612934"/>
                  </a:lnTo>
                  <a:lnTo>
                    <a:pt x="7107079" y="612934"/>
                  </a:lnTo>
                  <a:cubicBezTo>
                    <a:pt x="7106126" y="612934"/>
                    <a:pt x="7106126" y="612934"/>
                    <a:pt x="7105174" y="612934"/>
                  </a:cubicBezTo>
                  <a:cubicBezTo>
                    <a:pt x="7099459" y="612934"/>
                    <a:pt x="7095649" y="616744"/>
                    <a:pt x="7095649" y="622459"/>
                  </a:cubicBezTo>
                  <a:cubicBezTo>
                    <a:pt x="7095649" y="627221"/>
                    <a:pt x="7100412" y="631984"/>
                    <a:pt x="7105174" y="631984"/>
                  </a:cubicBezTo>
                  <a:cubicBezTo>
                    <a:pt x="7110889" y="631984"/>
                    <a:pt x="7114699" y="628174"/>
                    <a:pt x="7114699" y="622459"/>
                  </a:cubicBezTo>
                  <a:cubicBezTo>
                    <a:pt x="7114699" y="620554"/>
                    <a:pt x="7113746" y="617696"/>
                    <a:pt x="7112794" y="616744"/>
                  </a:cubicBezTo>
                  <a:lnTo>
                    <a:pt x="7167087" y="637699"/>
                  </a:lnTo>
                  <a:cubicBezTo>
                    <a:pt x="7167087" y="637699"/>
                    <a:pt x="7167087" y="637699"/>
                    <a:pt x="7167087" y="637699"/>
                  </a:cubicBezTo>
                  <a:cubicBezTo>
                    <a:pt x="7167087" y="637699"/>
                    <a:pt x="7167087" y="637699"/>
                    <a:pt x="7167087" y="637699"/>
                  </a:cubicBezTo>
                  <a:cubicBezTo>
                    <a:pt x="7161371" y="637699"/>
                    <a:pt x="7157562" y="641509"/>
                    <a:pt x="7157562" y="647224"/>
                  </a:cubicBezTo>
                  <a:cubicBezTo>
                    <a:pt x="7157562" y="651034"/>
                    <a:pt x="7159467" y="653891"/>
                    <a:pt x="7162324" y="655796"/>
                  </a:cubicBezTo>
                  <a:cubicBezTo>
                    <a:pt x="7153751" y="686276"/>
                    <a:pt x="7146131" y="716756"/>
                    <a:pt x="7139464" y="739616"/>
                  </a:cubicBezTo>
                  <a:cubicBezTo>
                    <a:pt x="7138512" y="744379"/>
                    <a:pt x="7139464" y="749141"/>
                    <a:pt x="7138512" y="753904"/>
                  </a:cubicBezTo>
                  <a:lnTo>
                    <a:pt x="6951821" y="753904"/>
                  </a:lnTo>
                  <a:cubicBezTo>
                    <a:pt x="6951821" y="749141"/>
                    <a:pt x="6951821" y="745331"/>
                    <a:pt x="6951821" y="744379"/>
                  </a:cubicBezTo>
                  <a:cubicBezTo>
                    <a:pt x="6945154" y="745331"/>
                    <a:pt x="6943249" y="744379"/>
                    <a:pt x="6937534" y="745331"/>
                  </a:cubicBezTo>
                  <a:cubicBezTo>
                    <a:pt x="6936581" y="736759"/>
                    <a:pt x="6937534" y="716756"/>
                    <a:pt x="6936581" y="711041"/>
                  </a:cubicBezTo>
                  <a:cubicBezTo>
                    <a:pt x="6948012" y="705326"/>
                    <a:pt x="6948964" y="712946"/>
                    <a:pt x="6957537" y="706279"/>
                  </a:cubicBezTo>
                  <a:cubicBezTo>
                    <a:pt x="6970871" y="701516"/>
                    <a:pt x="6988017" y="680561"/>
                    <a:pt x="7004209" y="669131"/>
                  </a:cubicBezTo>
                  <a:cubicBezTo>
                    <a:pt x="7007067" y="663416"/>
                    <a:pt x="7008019" y="652939"/>
                    <a:pt x="7009924" y="648176"/>
                  </a:cubicBezTo>
                  <a:cubicBezTo>
                    <a:pt x="6997542" y="650081"/>
                    <a:pt x="6986112" y="651986"/>
                    <a:pt x="6973729" y="653891"/>
                  </a:cubicBezTo>
                  <a:cubicBezTo>
                    <a:pt x="6963251" y="655796"/>
                    <a:pt x="6954679" y="653891"/>
                    <a:pt x="6948964" y="653891"/>
                  </a:cubicBezTo>
                  <a:cubicBezTo>
                    <a:pt x="6948012" y="650081"/>
                    <a:pt x="6949917" y="644366"/>
                    <a:pt x="6948012" y="640556"/>
                  </a:cubicBezTo>
                  <a:cubicBezTo>
                    <a:pt x="6941344" y="642461"/>
                    <a:pt x="6941344" y="641509"/>
                    <a:pt x="6937534" y="640556"/>
                  </a:cubicBezTo>
                  <a:cubicBezTo>
                    <a:pt x="6935629" y="636746"/>
                    <a:pt x="6936581" y="628174"/>
                    <a:pt x="6937534" y="621506"/>
                  </a:cubicBezTo>
                  <a:cubicBezTo>
                    <a:pt x="6944201" y="607219"/>
                    <a:pt x="6967062" y="576739"/>
                    <a:pt x="6979444" y="567214"/>
                  </a:cubicBezTo>
                  <a:cubicBezTo>
                    <a:pt x="6979444" y="567214"/>
                    <a:pt x="6981349" y="559594"/>
                    <a:pt x="6985159" y="544354"/>
                  </a:cubicBezTo>
                  <a:cubicBezTo>
                    <a:pt x="6965156" y="555784"/>
                    <a:pt x="6938487" y="556736"/>
                    <a:pt x="6924199" y="557689"/>
                  </a:cubicBezTo>
                  <a:cubicBezTo>
                    <a:pt x="6923246" y="552926"/>
                    <a:pt x="6923246" y="550069"/>
                    <a:pt x="6922294" y="546259"/>
                  </a:cubicBezTo>
                  <a:cubicBezTo>
                    <a:pt x="6901339" y="532924"/>
                    <a:pt x="6939439" y="470059"/>
                    <a:pt x="6952774" y="466249"/>
                  </a:cubicBezTo>
                  <a:close/>
                  <a:moveTo>
                    <a:pt x="6567964" y="709136"/>
                  </a:moveTo>
                  <a:cubicBezTo>
                    <a:pt x="6567964" y="716756"/>
                    <a:pt x="6567012" y="724376"/>
                    <a:pt x="6567012" y="738664"/>
                  </a:cubicBezTo>
                  <a:cubicBezTo>
                    <a:pt x="6564154" y="741521"/>
                    <a:pt x="6552724" y="737711"/>
                    <a:pt x="6549867" y="739616"/>
                  </a:cubicBezTo>
                  <a:cubicBezTo>
                    <a:pt x="6549867" y="741521"/>
                    <a:pt x="6549867" y="745331"/>
                    <a:pt x="6549867" y="751046"/>
                  </a:cubicBezTo>
                  <a:lnTo>
                    <a:pt x="6489859" y="751046"/>
                  </a:lnTo>
                  <a:cubicBezTo>
                    <a:pt x="6489859" y="724376"/>
                    <a:pt x="6490812" y="696754"/>
                    <a:pt x="6490812" y="670084"/>
                  </a:cubicBezTo>
                  <a:cubicBezTo>
                    <a:pt x="6514624" y="684371"/>
                    <a:pt x="6551771" y="707231"/>
                    <a:pt x="6567964" y="709136"/>
                  </a:cubicBezTo>
                  <a:close/>
                  <a:moveTo>
                    <a:pt x="6490812" y="663416"/>
                  </a:moveTo>
                  <a:cubicBezTo>
                    <a:pt x="6490812" y="661511"/>
                    <a:pt x="6490812" y="660559"/>
                    <a:pt x="6490812" y="658654"/>
                  </a:cubicBezTo>
                  <a:cubicBezTo>
                    <a:pt x="6491764" y="660559"/>
                    <a:pt x="6491764" y="662464"/>
                    <a:pt x="6490812" y="663416"/>
                  </a:cubicBezTo>
                  <a:close/>
                  <a:moveTo>
                    <a:pt x="5770721" y="748189"/>
                  </a:moveTo>
                  <a:lnTo>
                    <a:pt x="5768817" y="748189"/>
                  </a:lnTo>
                  <a:lnTo>
                    <a:pt x="5768817" y="742474"/>
                  </a:lnTo>
                  <a:lnTo>
                    <a:pt x="5768817" y="741521"/>
                  </a:lnTo>
                  <a:lnTo>
                    <a:pt x="5768817" y="740569"/>
                  </a:lnTo>
                  <a:lnTo>
                    <a:pt x="5768817" y="739616"/>
                  </a:lnTo>
                  <a:lnTo>
                    <a:pt x="5768817" y="738664"/>
                  </a:lnTo>
                  <a:lnTo>
                    <a:pt x="5768817" y="737711"/>
                  </a:lnTo>
                  <a:lnTo>
                    <a:pt x="5768817" y="736759"/>
                  </a:lnTo>
                  <a:lnTo>
                    <a:pt x="5768817" y="735806"/>
                  </a:lnTo>
                  <a:lnTo>
                    <a:pt x="5768817" y="734854"/>
                  </a:lnTo>
                  <a:lnTo>
                    <a:pt x="5768817" y="733901"/>
                  </a:lnTo>
                  <a:lnTo>
                    <a:pt x="5768817" y="732949"/>
                  </a:lnTo>
                  <a:lnTo>
                    <a:pt x="5768817" y="731996"/>
                  </a:lnTo>
                  <a:lnTo>
                    <a:pt x="5768817" y="731044"/>
                  </a:lnTo>
                  <a:lnTo>
                    <a:pt x="5768817" y="730091"/>
                  </a:lnTo>
                  <a:lnTo>
                    <a:pt x="5768817" y="729139"/>
                  </a:lnTo>
                  <a:lnTo>
                    <a:pt x="5768817" y="728186"/>
                  </a:lnTo>
                  <a:lnTo>
                    <a:pt x="5768817" y="727234"/>
                  </a:lnTo>
                  <a:lnTo>
                    <a:pt x="5768817" y="726281"/>
                  </a:lnTo>
                  <a:lnTo>
                    <a:pt x="5768817" y="725329"/>
                  </a:lnTo>
                  <a:lnTo>
                    <a:pt x="5768817" y="724376"/>
                  </a:lnTo>
                  <a:lnTo>
                    <a:pt x="5768817" y="723424"/>
                  </a:lnTo>
                  <a:lnTo>
                    <a:pt x="5768817" y="722471"/>
                  </a:lnTo>
                  <a:lnTo>
                    <a:pt x="5768817" y="721519"/>
                  </a:lnTo>
                  <a:lnTo>
                    <a:pt x="5768817" y="720566"/>
                  </a:lnTo>
                  <a:lnTo>
                    <a:pt x="5768817" y="720566"/>
                  </a:lnTo>
                  <a:lnTo>
                    <a:pt x="5770721" y="720566"/>
                  </a:lnTo>
                  <a:lnTo>
                    <a:pt x="5770721" y="720566"/>
                  </a:lnTo>
                  <a:lnTo>
                    <a:pt x="5770721" y="709136"/>
                  </a:lnTo>
                  <a:lnTo>
                    <a:pt x="5767864" y="709136"/>
                  </a:lnTo>
                  <a:lnTo>
                    <a:pt x="5767864" y="707231"/>
                  </a:lnTo>
                  <a:lnTo>
                    <a:pt x="5767864" y="707231"/>
                  </a:lnTo>
                  <a:lnTo>
                    <a:pt x="5766912" y="707231"/>
                  </a:lnTo>
                  <a:lnTo>
                    <a:pt x="5765959" y="707231"/>
                  </a:lnTo>
                  <a:lnTo>
                    <a:pt x="5765006" y="707231"/>
                  </a:lnTo>
                  <a:lnTo>
                    <a:pt x="5763101" y="707231"/>
                  </a:lnTo>
                  <a:lnTo>
                    <a:pt x="5763101" y="697706"/>
                  </a:lnTo>
                  <a:lnTo>
                    <a:pt x="5767864" y="697706"/>
                  </a:lnTo>
                  <a:lnTo>
                    <a:pt x="5768817" y="697706"/>
                  </a:lnTo>
                  <a:lnTo>
                    <a:pt x="5772626" y="678656"/>
                  </a:lnTo>
                  <a:lnTo>
                    <a:pt x="5777389" y="678656"/>
                  </a:lnTo>
                  <a:lnTo>
                    <a:pt x="5777389" y="678656"/>
                  </a:lnTo>
                  <a:lnTo>
                    <a:pt x="5781199" y="675799"/>
                  </a:lnTo>
                  <a:lnTo>
                    <a:pt x="5787867" y="675799"/>
                  </a:lnTo>
                  <a:lnTo>
                    <a:pt x="5788819" y="675799"/>
                  </a:lnTo>
                  <a:lnTo>
                    <a:pt x="5791676" y="670084"/>
                  </a:lnTo>
                  <a:lnTo>
                    <a:pt x="5815489" y="670084"/>
                  </a:lnTo>
                  <a:lnTo>
                    <a:pt x="5815489" y="745331"/>
                  </a:lnTo>
                  <a:lnTo>
                    <a:pt x="5771674" y="745331"/>
                  </a:lnTo>
                  <a:lnTo>
                    <a:pt x="5770721" y="748189"/>
                  </a:lnTo>
                  <a:close/>
                </a:path>
              </a:pathLst>
            </a:custGeom>
            <a:grpFill/>
            <a:ln w="9525" cap="flat">
              <a:noFill/>
              <a:prstDash val="solid"/>
              <a:miter/>
            </a:ln>
          </p:spPr>
          <p:txBody>
            <a:bodyPr anchor="ctr"/>
            <a:lstStyle/>
            <a:p>
              <a:pPr algn="ctr"/>
            </a:p>
          </p:txBody>
        </p:sp>
        <p:sp>
          <p:nvSpPr>
            <p:cNvPr id="221" name="ïṣlíḋè"/>
            <p:cNvSpPr/>
            <p:nvPr/>
          </p:nvSpPr>
          <p:spPr>
            <a:xfrm>
              <a:off x="4488656" y="4236244"/>
              <a:ext cx="1857375" cy="371475"/>
            </a:xfrm>
            <a:custGeom>
              <a:avLst/>
              <a:gdLst>
                <a:gd name="connsiteX0" fmla="*/ 30004 w 1857375"/>
                <a:gd name="connsiteY0" fmla="*/ 7144 h 371475"/>
                <a:gd name="connsiteX1" fmla="*/ 401479 w 1857375"/>
                <a:gd name="connsiteY1" fmla="*/ 51911 h 371475"/>
                <a:gd name="connsiteX2" fmla="*/ 7144 w 1857375"/>
                <a:gd name="connsiteY2" fmla="*/ 105251 h 371475"/>
                <a:gd name="connsiteX3" fmla="*/ 603409 w 1857375"/>
                <a:gd name="connsiteY3" fmla="*/ 152876 h 371475"/>
                <a:gd name="connsiteX4" fmla="*/ 414814 w 1857375"/>
                <a:gd name="connsiteY4" fmla="*/ 188119 h 371475"/>
                <a:gd name="connsiteX5" fmla="*/ 1027271 w 1857375"/>
                <a:gd name="connsiteY5" fmla="*/ 273844 h 371475"/>
                <a:gd name="connsiteX6" fmla="*/ 633889 w 1857375"/>
                <a:gd name="connsiteY6" fmla="*/ 369094 h 371475"/>
                <a:gd name="connsiteX7" fmla="*/ 1614011 w 1857375"/>
                <a:gd name="connsiteY7" fmla="*/ 229076 h 371475"/>
                <a:gd name="connsiteX8" fmla="*/ 695801 w 1857375"/>
                <a:gd name="connsiteY8" fmla="*/ 194786 h 371475"/>
                <a:gd name="connsiteX9" fmla="*/ 1605439 w 1857375"/>
                <a:gd name="connsiteY9" fmla="*/ 130016 h 371475"/>
                <a:gd name="connsiteX10" fmla="*/ 423386 w 1857375"/>
                <a:gd name="connsiteY10" fmla="*/ 102394 h 371475"/>
                <a:gd name="connsiteX11" fmla="*/ 1858804 w 1857375"/>
                <a:gd name="connsiteY11" fmla="*/ 714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7375" h="371475">
                  <a:moveTo>
                    <a:pt x="30004" y="7144"/>
                  </a:moveTo>
                  <a:lnTo>
                    <a:pt x="401479" y="51911"/>
                  </a:lnTo>
                  <a:lnTo>
                    <a:pt x="7144" y="105251"/>
                  </a:lnTo>
                  <a:lnTo>
                    <a:pt x="603409" y="152876"/>
                  </a:lnTo>
                  <a:lnTo>
                    <a:pt x="414814" y="188119"/>
                  </a:lnTo>
                  <a:lnTo>
                    <a:pt x="1027271" y="273844"/>
                  </a:lnTo>
                  <a:lnTo>
                    <a:pt x="633889" y="369094"/>
                  </a:lnTo>
                  <a:lnTo>
                    <a:pt x="1614011" y="229076"/>
                  </a:lnTo>
                  <a:lnTo>
                    <a:pt x="695801" y="194786"/>
                  </a:lnTo>
                  <a:lnTo>
                    <a:pt x="1605439" y="130016"/>
                  </a:lnTo>
                  <a:lnTo>
                    <a:pt x="423386" y="102394"/>
                  </a:lnTo>
                  <a:lnTo>
                    <a:pt x="1858804" y="7144"/>
                  </a:lnTo>
                  <a:close/>
                </a:path>
              </a:pathLst>
            </a:custGeom>
            <a:grpFill/>
            <a:ln w="9525" cap="flat">
              <a:noFill/>
              <a:prstDash val="solid"/>
              <a:miter/>
            </a:ln>
          </p:spPr>
          <p:txBody>
            <a:bodyPr anchor="ctr"/>
            <a:lstStyle/>
            <a:p>
              <a:pPr algn="ctr"/>
            </a:p>
          </p:txBody>
        </p:sp>
      </p:grpSp>
      <p:pic>
        <p:nvPicPr>
          <p:cNvPr id="43" name="图片 42"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24882" t="47915" r="37964"/>
          <a:stretch>
            <a:fillRect/>
          </a:stretch>
        </p:blipFill>
        <p:spPr>
          <a:xfrm flipH="1">
            <a:off x="10617124" y="4924416"/>
            <a:ext cx="1308176" cy="1715639"/>
          </a:xfrm>
          <a:custGeom>
            <a:avLst/>
            <a:gdLst>
              <a:gd name="connsiteX0" fmla="*/ 1494682 w 2343123"/>
              <a:gd name="connsiteY0" fmla="*/ 0 h 3072944"/>
              <a:gd name="connsiteX1" fmla="*/ 0 w 2343123"/>
              <a:gd name="connsiteY1" fmla="*/ 0 h 3072944"/>
              <a:gd name="connsiteX2" fmla="*/ 0 w 2343123"/>
              <a:gd name="connsiteY2" fmla="*/ 3072944 h 3072944"/>
              <a:gd name="connsiteX3" fmla="*/ 1614221 w 2343123"/>
              <a:gd name="connsiteY3" fmla="*/ 3072944 h 3072944"/>
              <a:gd name="connsiteX4" fmla="*/ 1646377 w 2343123"/>
              <a:gd name="connsiteY4" fmla="*/ 3002624 h 3072944"/>
              <a:gd name="connsiteX5" fmla="*/ 1693882 w 2343123"/>
              <a:gd name="connsiteY5" fmla="*/ 2511374 h 3072944"/>
              <a:gd name="connsiteX6" fmla="*/ 1646377 w 2343123"/>
              <a:gd name="connsiteY6" fmla="*/ 2331249 h 3072944"/>
              <a:gd name="connsiteX7" fmla="*/ 1773058 w 2343123"/>
              <a:gd name="connsiteY7" fmla="*/ 1790874 h 3072944"/>
              <a:gd name="connsiteX8" fmla="*/ 1947244 w 2343123"/>
              <a:gd name="connsiteY8" fmla="*/ 1299624 h 3072944"/>
              <a:gd name="connsiteX9" fmla="*/ 1994750 w 2343123"/>
              <a:gd name="connsiteY9" fmla="*/ 1201374 h 3072944"/>
              <a:gd name="connsiteX10" fmla="*/ 2073926 w 2343123"/>
              <a:gd name="connsiteY10" fmla="*/ 1070373 h 3072944"/>
              <a:gd name="connsiteX11" fmla="*/ 2089761 w 2343123"/>
              <a:gd name="connsiteY11" fmla="*/ 1004874 h 3072944"/>
              <a:gd name="connsiteX12" fmla="*/ 2137266 w 2343123"/>
              <a:gd name="connsiteY12" fmla="*/ 873874 h 3072944"/>
              <a:gd name="connsiteX13" fmla="*/ 2343123 w 2343123"/>
              <a:gd name="connsiteY13" fmla="*/ 742873 h 3072944"/>
              <a:gd name="connsiteX14" fmla="*/ 2248112 w 2343123"/>
              <a:gd name="connsiteY14" fmla="*/ 677373 h 3072944"/>
              <a:gd name="connsiteX15" fmla="*/ 2168936 w 2343123"/>
              <a:gd name="connsiteY15" fmla="*/ 628249 h 3072944"/>
              <a:gd name="connsiteX16" fmla="*/ 2121431 w 2343123"/>
              <a:gd name="connsiteY16" fmla="*/ 611874 h 3072944"/>
              <a:gd name="connsiteX17" fmla="*/ 2026420 w 2343123"/>
              <a:gd name="connsiteY17" fmla="*/ 529998 h 3072944"/>
              <a:gd name="connsiteX18" fmla="*/ 1978915 w 2343123"/>
              <a:gd name="connsiteY18" fmla="*/ 497248 h 3072944"/>
              <a:gd name="connsiteX19" fmla="*/ 1931409 w 2343123"/>
              <a:gd name="connsiteY19" fmla="*/ 480874 h 3072944"/>
              <a:gd name="connsiteX20" fmla="*/ 1915574 w 2343123"/>
              <a:gd name="connsiteY20" fmla="*/ 431749 h 3072944"/>
              <a:gd name="connsiteX21" fmla="*/ 1852233 w 2343123"/>
              <a:gd name="connsiteY21" fmla="*/ 382623 h 3072944"/>
              <a:gd name="connsiteX22" fmla="*/ 1804728 w 2343123"/>
              <a:gd name="connsiteY22" fmla="*/ 349873 h 3072944"/>
              <a:gd name="connsiteX23" fmla="*/ 1725552 w 2343123"/>
              <a:gd name="connsiteY23" fmla="*/ 251623 h 3072944"/>
              <a:gd name="connsiteX24" fmla="*/ 1678047 w 2343123"/>
              <a:gd name="connsiteY24" fmla="*/ 218873 h 3072944"/>
              <a:gd name="connsiteX25" fmla="*/ 1630542 w 2343123"/>
              <a:gd name="connsiteY25" fmla="*/ 202498 h 3072944"/>
              <a:gd name="connsiteX26" fmla="*/ 1551366 w 2343123"/>
              <a:gd name="connsiteY26" fmla="*/ 87874 h 3072944"/>
              <a:gd name="connsiteX27" fmla="*/ 1496013 w 2343123"/>
              <a:gd name="connsiteY27" fmla="*/ 2135 h 30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3123" h="3072944">
                <a:moveTo>
                  <a:pt x="1494682" y="0"/>
                </a:moveTo>
                <a:lnTo>
                  <a:pt x="0" y="0"/>
                </a:lnTo>
                <a:lnTo>
                  <a:pt x="0" y="3072944"/>
                </a:lnTo>
                <a:lnTo>
                  <a:pt x="1614221" y="3072944"/>
                </a:lnTo>
                <a:lnTo>
                  <a:pt x="1646377" y="3002624"/>
                </a:lnTo>
                <a:lnTo>
                  <a:pt x="1693882" y="2511374"/>
                </a:lnTo>
                <a:cubicBezTo>
                  <a:pt x="1656283" y="2433614"/>
                  <a:pt x="1680608" y="2490538"/>
                  <a:pt x="1646377" y="2331249"/>
                </a:cubicBezTo>
                <a:lnTo>
                  <a:pt x="1773058" y="1790874"/>
                </a:lnTo>
                <a:lnTo>
                  <a:pt x="1947244" y="1299624"/>
                </a:lnTo>
                <a:cubicBezTo>
                  <a:pt x="1994304" y="1250960"/>
                  <a:pt x="1975294" y="1281851"/>
                  <a:pt x="1994750" y="1201374"/>
                </a:cubicBezTo>
                <a:cubicBezTo>
                  <a:pt x="2015937" y="1168510"/>
                  <a:pt x="2061192" y="1099999"/>
                  <a:pt x="2073926" y="1070373"/>
                </a:cubicBezTo>
                <a:cubicBezTo>
                  <a:pt x="2082764" y="1049808"/>
                  <a:pt x="2082879" y="1026224"/>
                  <a:pt x="2089761" y="1004874"/>
                </a:cubicBezTo>
                <a:cubicBezTo>
                  <a:pt x="2104023" y="960631"/>
                  <a:pt x="2121431" y="917540"/>
                  <a:pt x="2137266" y="873874"/>
                </a:cubicBezTo>
                <a:lnTo>
                  <a:pt x="2343123" y="742873"/>
                </a:lnTo>
                <a:cubicBezTo>
                  <a:pt x="2343123" y="742873"/>
                  <a:pt x="2280225" y="698505"/>
                  <a:pt x="2248112" y="677373"/>
                </a:cubicBezTo>
                <a:cubicBezTo>
                  <a:pt x="2222146" y="660286"/>
                  <a:pt x="2196466" y="642483"/>
                  <a:pt x="2168936" y="628249"/>
                </a:cubicBezTo>
                <a:cubicBezTo>
                  <a:pt x="2154006" y="620529"/>
                  <a:pt x="2135320" y="621448"/>
                  <a:pt x="2121431" y="611874"/>
                </a:cubicBezTo>
                <a:cubicBezTo>
                  <a:pt x="2087130" y="588227"/>
                  <a:pt x="2058961" y="556172"/>
                  <a:pt x="2026420" y="529998"/>
                </a:cubicBezTo>
                <a:cubicBezTo>
                  <a:pt x="2011398" y="517916"/>
                  <a:pt x="1995938" y="506050"/>
                  <a:pt x="1978915" y="497248"/>
                </a:cubicBezTo>
                <a:cubicBezTo>
                  <a:pt x="1963985" y="489530"/>
                  <a:pt x="1943212" y="493079"/>
                  <a:pt x="1931409" y="480874"/>
                </a:cubicBezTo>
                <a:cubicBezTo>
                  <a:pt x="1919607" y="468669"/>
                  <a:pt x="1920853" y="448124"/>
                  <a:pt x="1915574" y="431749"/>
                </a:cubicBezTo>
                <a:cubicBezTo>
                  <a:pt x="1894461" y="415373"/>
                  <a:pt x="1873710" y="398486"/>
                  <a:pt x="1852233" y="382623"/>
                </a:cubicBezTo>
                <a:cubicBezTo>
                  <a:pt x="1836747" y="371184"/>
                  <a:pt x="1819349" y="362472"/>
                  <a:pt x="1804728" y="349873"/>
                </a:cubicBezTo>
                <a:cubicBezTo>
                  <a:pt x="1759006" y="310473"/>
                  <a:pt x="1756692" y="299926"/>
                  <a:pt x="1725552" y="251623"/>
                </a:cubicBezTo>
                <a:cubicBezTo>
                  <a:pt x="1709718" y="240707"/>
                  <a:pt x="1695070" y="227675"/>
                  <a:pt x="1678047" y="218873"/>
                </a:cubicBezTo>
                <a:cubicBezTo>
                  <a:pt x="1663117" y="211155"/>
                  <a:pt x="1644430" y="212074"/>
                  <a:pt x="1630542" y="202498"/>
                </a:cubicBezTo>
                <a:cubicBezTo>
                  <a:pt x="1574562" y="163906"/>
                  <a:pt x="1584390" y="144790"/>
                  <a:pt x="1551366" y="87874"/>
                </a:cubicBezTo>
                <a:cubicBezTo>
                  <a:pt x="1546458" y="79414"/>
                  <a:pt x="1521247" y="41495"/>
                  <a:pt x="1496013" y="2135"/>
                </a:cubicBezTo>
                <a:close/>
              </a:path>
            </a:pathLst>
          </a:custGeom>
        </p:spPr>
      </p:pic>
      <p:sp>
        <p:nvSpPr>
          <p:cNvPr id="8" name="矩形 7"/>
          <p:cNvSpPr/>
          <p:nvPr/>
        </p:nvSpPr>
        <p:spPr>
          <a:xfrm>
            <a:off x="266700" y="217829"/>
            <a:ext cx="11658600" cy="6422343"/>
          </a:xfrm>
          <a:prstGeom prst="rect">
            <a:avLst/>
          </a:prstGeom>
          <a:no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0" name="图片 9" descr="图片包含 游戏机&#10;&#10;描述已自动生成"/>
          <p:cNvPicPr>
            <a:picLocks noChangeAspect="1"/>
          </p:cNvPicPr>
          <p:nvPr/>
        </p:nvPicPr>
        <p:blipFill rotWithShape="1">
          <a:blip r:embed="rId2">
            <a:extLst>
              <a:ext uri="{28A0092B-C50C-407E-A947-70E740481C1C}">
                <a14:useLocalDpi xmlns:a14="http://schemas.microsoft.com/office/drawing/2010/main" val="0"/>
              </a:ext>
            </a:extLst>
          </a:blip>
          <a:srcRect b="52062"/>
          <a:stretch>
            <a:fillRect/>
          </a:stretch>
        </p:blipFill>
        <p:spPr>
          <a:xfrm flipH="1">
            <a:off x="10723856" y="-12987"/>
            <a:ext cx="1478279" cy="708660"/>
          </a:xfrm>
          <a:prstGeom prst="rect">
            <a:avLst/>
          </a:prstGeom>
        </p:spPr>
      </p:pic>
      <p:grpSp>
        <p:nvGrpSpPr>
          <p:cNvPr id="4" name="组合 3"/>
          <p:cNvGrpSpPr/>
          <p:nvPr/>
        </p:nvGrpSpPr>
        <p:grpSpPr>
          <a:xfrm>
            <a:off x="400499" y="290514"/>
            <a:ext cx="1678399" cy="1081239"/>
            <a:chOff x="512713" y="214085"/>
            <a:chExt cx="1977045" cy="1273629"/>
          </a:xfrm>
        </p:grpSpPr>
        <p:pic>
          <p:nvPicPr>
            <p:cNvPr id="14" name="图片 13" descr="图片包含 游戏机, 猫头鹰&#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713" y="214085"/>
              <a:ext cx="1273629" cy="1273629"/>
            </a:xfrm>
            <a:prstGeom prst="rect">
              <a:avLst/>
            </a:prstGeom>
          </p:spPr>
        </p:pic>
        <p:pic>
          <p:nvPicPr>
            <p:cNvPr id="15" name="图片 14"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2151012" y="929895"/>
              <a:ext cx="338746" cy="359568"/>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grpSp>
      <p:pic>
        <p:nvPicPr>
          <p:cNvPr id="32" name="图片 31"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6645966" y="607748"/>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3" name="图片 32"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8575924" y="69567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4" name="图片 33"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7707224" y="87458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6" name="图片 35"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62616" t="72776" r="1076"/>
          <a:stretch>
            <a:fillRect/>
          </a:stretch>
        </p:blipFill>
        <p:spPr>
          <a:xfrm>
            <a:off x="10617124" y="6083227"/>
            <a:ext cx="583667" cy="395724"/>
          </a:xfrm>
          <a:custGeom>
            <a:avLst/>
            <a:gdLst>
              <a:gd name="connsiteX0" fmla="*/ 2413262 w 2752627"/>
              <a:gd name="connsiteY0" fmla="*/ 0 h 1866270"/>
              <a:gd name="connsiteX1" fmla="*/ 2460396 w 2752627"/>
              <a:gd name="connsiteY1" fmla="*/ 75414 h 1866270"/>
              <a:gd name="connsiteX2" fmla="*/ 2479250 w 2752627"/>
              <a:gd name="connsiteY2" fmla="*/ 131975 h 1866270"/>
              <a:gd name="connsiteX3" fmla="*/ 2752627 w 2752627"/>
              <a:gd name="connsiteY3" fmla="*/ 886120 h 1866270"/>
              <a:gd name="connsiteX4" fmla="*/ 2686639 w 2752627"/>
              <a:gd name="connsiteY4" fmla="*/ 952107 h 1866270"/>
              <a:gd name="connsiteX5" fmla="*/ 2620652 w 2752627"/>
              <a:gd name="connsiteY5" fmla="*/ 961534 h 1866270"/>
              <a:gd name="connsiteX6" fmla="*/ 2535811 w 2752627"/>
              <a:gd name="connsiteY6" fmla="*/ 989814 h 1866270"/>
              <a:gd name="connsiteX7" fmla="*/ 2488677 w 2752627"/>
              <a:gd name="connsiteY7" fmla="*/ 999241 h 1866270"/>
              <a:gd name="connsiteX8" fmla="*/ 2432116 w 2752627"/>
              <a:gd name="connsiteY8" fmla="*/ 1008668 h 1866270"/>
              <a:gd name="connsiteX9" fmla="*/ 1668545 w 2752627"/>
              <a:gd name="connsiteY9" fmla="*/ 1395167 h 1866270"/>
              <a:gd name="connsiteX10" fmla="*/ 1574277 w 2752627"/>
              <a:gd name="connsiteY10" fmla="*/ 1725105 h 1866270"/>
              <a:gd name="connsiteX11" fmla="*/ 1517716 w 2752627"/>
              <a:gd name="connsiteY11" fmla="*/ 1838227 h 1866270"/>
              <a:gd name="connsiteX12" fmla="*/ 1509463 w 2752627"/>
              <a:gd name="connsiteY12" fmla="*/ 1853638 h 1866270"/>
              <a:gd name="connsiteX13" fmla="*/ 1499057 w 2752627"/>
              <a:gd name="connsiteY13" fmla="*/ 1866270 h 1866270"/>
              <a:gd name="connsiteX14" fmla="*/ 817760 w 2752627"/>
              <a:gd name="connsiteY14" fmla="*/ 1866270 h 1866270"/>
              <a:gd name="connsiteX15" fmla="*/ 452487 w 2752627"/>
              <a:gd name="connsiteY15" fmla="*/ 1734532 h 1866270"/>
              <a:gd name="connsiteX16" fmla="*/ 348792 w 2752627"/>
              <a:gd name="connsiteY16" fmla="*/ 1338606 h 1866270"/>
              <a:gd name="connsiteX17" fmla="*/ 0 w 2752627"/>
              <a:gd name="connsiteY17" fmla="*/ 1046375 h 1866270"/>
              <a:gd name="connsiteX18" fmla="*/ 28281 w 2752627"/>
              <a:gd name="connsiteY18" fmla="*/ 678730 h 1866270"/>
              <a:gd name="connsiteX19" fmla="*/ 904974 w 2752627"/>
              <a:gd name="connsiteY19" fmla="*/ 424206 h 1866270"/>
              <a:gd name="connsiteX20" fmla="*/ 1018095 w 2752627"/>
              <a:gd name="connsiteY20" fmla="*/ 424206 h 1866270"/>
              <a:gd name="connsiteX21" fmla="*/ 1310326 w 2752627"/>
              <a:gd name="connsiteY21" fmla="*/ 254524 h 1866270"/>
              <a:gd name="connsiteX22" fmla="*/ 1715679 w 2752627"/>
              <a:gd name="connsiteY22" fmla="*/ 28280 h 18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52627" h="1866270">
                <a:moveTo>
                  <a:pt x="2413262" y="0"/>
                </a:moveTo>
                <a:cubicBezTo>
                  <a:pt x="2428973" y="25138"/>
                  <a:pt x="2447139" y="48900"/>
                  <a:pt x="2460396" y="75414"/>
                </a:cubicBezTo>
                <a:cubicBezTo>
                  <a:pt x="2469284" y="93189"/>
                  <a:pt x="2479250" y="131975"/>
                  <a:pt x="2479250" y="131975"/>
                </a:cubicBezTo>
                <a:lnTo>
                  <a:pt x="2752627" y="886120"/>
                </a:lnTo>
                <a:cubicBezTo>
                  <a:pt x="2730631" y="908116"/>
                  <a:pt x="2713647" y="936674"/>
                  <a:pt x="2686639" y="952107"/>
                </a:cubicBezTo>
                <a:cubicBezTo>
                  <a:pt x="2667347" y="963131"/>
                  <a:pt x="2642208" y="956145"/>
                  <a:pt x="2620652" y="961534"/>
                </a:cubicBezTo>
                <a:cubicBezTo>
                  <a:pt x="2591732" y="968764"/>
                  <a:pt x="2565042" y="983968"/>
                  <a:pt x="2535811" y="989814"/>
                </a:cubicBezTo>
                <a:lnTo>
                  <a:pt x="2488677" y="999241"/>
                </a:lnTo>
                <a:cubicBezTo>
                  <a:pt x="2469872" y="1002660"/>
                  <a:pt x="2432116" y="1008668"/>
                  <a:pt x="2432116" y="1008668"/>
                </a:cubicBezTo>
                <a:lnTo>
                  <a:pt x="1668545" y="1395167"/>
                </a:lnTo>
                <a:lnTo>
                  <a:pt x="1574277" y="1725105"/>
                </a:lnTo>
                <a:cubicBezTo>
                  <a:pt x="1536489" y="1825873"/>
                  <a:pt x="1564440" y="1772814"/>
                  <a:pt x="1517716" y="1838227"/>
                </a:cubicBezTo>
                <a:cubicBezTo>
                  <a:pt x="1514424" y="1842836"/>
                  <a:pt x="1512139" y="1848449"/>
                  <a:pt x="1509463" y="1853638"/>
                </a:cubicBezTo>
                <a:lnTo>
                  <a:pt x="1499057" y="1866270"/>
                </a:lnTo>
                <a:lnTo>
                  <a:pt x="817760" y="1866270"/>
                </a:lnTo>
                <a:lnTo>
                  <a:pt x="452487" y="1734532"/>
                </a:lnTo>
                <a:lnTo>
                  <a:pt x="348792" y="1338606"/>
                </a:lnTo>
                <a:lnTo>
                  <a:pt x="0" y="1046375"/>
                </a:lnTo>
                <a:lnTo>
                  <a:pt x="28281" y="678730"/>
                </a:lnTo>
                <a:lnTo>
                  <a:pt x="904974" y="424206"/>
                </a:lnTo>
                <a:lnTo>
                  <a:pt x="1018095" y="424206"/>
                </a:lnTo>
                <a:lnTo>
                  <a:pt x="1310326" y="254524"/>
                </a:lnTo>
                <a:lnTo>
                  <a:pt x="1715679" y="28280"/>
                </a:lnTo>
                <a:close/>
              </a:path>
            </a:pathLst>
          </a:custGeom>
        </p:spPr>
      </p:pic>
      <p:cxnSp>
        <p:nvCxnSpPr>
          <p:cNvPr id="3" name="直接连接符 2"/>
          <p:cNvCxnSpPr>
            <a:stCxn id="8" idx="1"/>
          </p:cNvCxnSpPr>
          <p:nvPr/>
        </p:nvCxnSpPr>
        <p:spPr>
          <a:xfrm flipV="1">
            <a:off x="266700" y="3392488"/>
            <a:ext cx="11658600" cy="0"/>
          </a:xfrm>
          <a:prstGeom prst="line">
            <a:avLst/>
          </a:prstGeom>
          <a:ln w="9525">
            <a:solidFill>
              <a:srgbClr val="AB8462">
                <a:alpha val="35000"/>
              </a:srgbClr>
            </a:solidFill>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1121967" y="3021256"/>
            <a:ext cx="1980029" cy="1806444"/>
            <a:chOff x="1186691" y="3010656"/>
            <a:chExt cx="1980029" cy="1806444"/>
          </a:xfrm>
        </p:grpSpPr>
        <p:sp>
          <p:nvSpPr>
            <p:cNvPr id="5" name="椭圆 4"/>
            <p:cNvSpPr/>
            <p:nvPr/>
          </p:nvSpPr>
          <p:spPr>
            <a:xfrm>
              <a:off x="1826695" y="3045366"/>
              <a:ext cx="700021" cy="700021"/>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878386" y="3010656"/>
              <a:ext cx="596638" cy="769441"/>
            </a:xfrm>
            <a:prstGeom prst="rect">
              <a:avLst/>
            </a:prstGeom>
            <a:noFill/>
          </p:spPr>
          <p:txBody>
            <a:bodyPr wrap="none" rtlCol="0">
              <a:spAutoFit/>
            </a:bodyPr>
            <a:lstStyle/>
            <a:p>
              <a:pPr algn="ctr"/>
              <a:r>
                <a:rPr lang="en-US" altLang="zh-CN" sz="4400">
                  <a:solidFill>
                    <a:srgbClr val="AB8462"/>
                  </a:solidFill>
                  <a:latin typeface="汉仪趣黑W" panose="00020600040101010101" pitchFamily="18" charset="-122"/>
                  <a:ea typeface="汉仪趣黑W" panose="00020600040101010101" pitchFamily="18" charset="-122"/>
                </a:rPr>
                <a:t>01</a:t>
              </a:r>
              <a:endParaRPr lang="zh-CN" altLang="en-US" sz="4400">
                <a:solidFill>
                  <a:srgbClr val="AB8462"/>
                </a:solidFill>
                <a:latin typeface="汉仪趣黑W" panose="00020600040101010101" pitchFamily="18" charset="-122"/>
                <a:ea typeface="汉仪趣黑W" panose="00020600040101010101" pitchFamily="18" charset="-122"/>
              </a:endParaRPr>
            </a:p>
          </p:txBody>
        </p:sp>
        <p:sp>
          <p:nvSpPr>
            <p:cNvPr id="7" name="文本框 6"/>
            <p:cNvSpPr txBox="1"/>
            <p:nvPr/>
          </p:nvSpPr>
          <p:spPr>
            <a:xfrm>
              <a:off x="1186691" y="3862993"/>
              <a:ext cx="1980029" cy="954107"/>
            </a:xfrm>
            <a:prstGeom prst="rect">
              <a:avLst/>
            </a:prstGeom>
            <a:noFill/>
          </p:spPr>
          <p:txBody>
            <a:bodyPr wrap="none" rtlCol="0">
              <a:spAutoFit/>
            </a:bodyPr>
            <a:lstStyle/>
            <a:p>
              <a:pPr algn="ctr"/>
              <a:r>
                <a:rPr lang="zh-CN" altLang="en-US" sz="2800">
                  <a:solidFill>
                    <a:srgbClr val="AB8462"/>
                  </a:solidFill>
                  <a:latin typeface="汉仪趣黑W" panose="00020600040101010101" pitchFamily="18" charset="-122"/>
                  <a:ea typeface="汉仪趣黑W" panose="00020600040101010101" pitchFamily="18" charset="-122"/>
                </a:rPr>
                <a:t>文明礼仪</a:t>
              </a:r>
              <a:endParaRPr lang="en-US" altLang="zh-CN" sz="2800">
                <a:solidFill>
                  <a:srgbClr val="AB8462"/>
                </a:solidFill>
                <a:latin typeface="汉仪趣黑W" panose="00020600040101010101" pitchFamily="18" charset="-122"/>
                <a:ea typeface="汉仪趣黑W" panose="00020600040101010101" pitchFamily="18" charset="-122"/>
              </a:endParaRPr>
            </a:p>
            <a:p>
              <a:pPr algn="ctr"/>
              <a:r>
                <a:rPr lang="zh-CN" altLang="en-US" sz="2800">
                  <a:solidFill>
                    <a:srgbClr val="AB8462"/>
                  </a:solidFill>
                  <a:latin typeface="汉仪趣黑W" panose="00020600040101010101" pitchFamily="18" charset="-122"/>
                  <a:ea typeface="汉仪趣黑W" panose="00020600040101010101" pitchFamily="18" charset="-122"/>
                </a:rPr>
                <a:t>的具体内容</a:t>
              </a:r>
              <a:endParaRPr lang="zh-CN" altLang="en-US" sz="2800">
                <a:solidFill>
                  <a:srgbClr val="AB8462"/>
                </a:solidFill>
                <a:latin typeface="汉仪趣黑W" panose="00020600040101010101" pitchFamily="18" charset="-122"/>
                <a:ea typeface="汉仪趣黑W" panose="00020600040101010101" pitchFamily="18" charset="-122"/>
              </a:endParaRPr>
            </a:p>
          </p:txBody>
        </p:sp>
      </p:grpSp>
      <p:grpSp>
        <p:nvGrpSpPr>
          <p:cNvPr id="98" name="组合 97"/>
          <p:cNvGrpSpPr/>
          <p:nvPr/>
        </p:nvGrpSpPr>
        <p:grpSpPr>
          <a:xfrm>
            <a:off x="3777980" y="3021256"/>
            <a:ext cx="1980029" cy="1806444"/>
            <a:chOff x="1186691" y="3010656"/>
            <a:chExt cx="1980029" cy="1806444"/>
          </a:xfrm>
        </p:grpSpPr>
        <p:sp>
          <p:nvSpPr>
            <p:cNvPr id="99" name="椭圆 98"/>
            <p:cNvSpPr/>
            <p:nvPr/>
          </p:nvSpPr>
          <p:spPr>
            <a:xfrm>
              <a:off x="1826695" y="3045366"/>
              <a:ext cx="700021" cy="700021"/>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文本框 99"/>
            <p:cNvSpPr txBox="1"/>
            <p:nvPr/>
          </p:nvSpPr>
          <p:spPr>
            <a:xfrm>
              <a:off x="1814266" y="3010656"/>
              <a:ext cx="724878" cy="769441"/>
            </a:xfrm>
            <a:prstGeom prst="rect">
              <a:avLst/>
            </a:prstGeom>
            <a:noFill/>
          </p:spPr>
          <p:txBody>
            <a:bodyPr wrap="none" rtlCol="0">
              <a:spAutoFit/>
            </a:bodyPr>
            <a:lstStyle/>
            <a:p>
              <a:pPr algn="ctr"/>
              <a:r>
                <a:rPr lang="en-US" altLang="zh-CN" sz="4400">
                  <a:solidFill>
                    <a:srgbClr val="AB8462"/>
                  </a:solidFill>
                  <a:latin typeface="汉仪趣黑W" panose="00020600040101010101" pitchFamily="18" charset="-122"/>
                  <a:ea typeface="汉仪趣黑W" panose="00020600040101010101" pitchFamily="18" charset="-122"/>
                </a:rPr>
                <a:t>02</a:t>
              </a:r>
              <a:endParaRPr lang="zh-CN" altLang="en-US" sz="4400">
                <a:solidFill>
                  <a:srgbClr val="AB8462"/>
                </a:solidFill>
                <a:latin typeface="汉仪趣黑W" panose="00020600040101010101" pitchFamily="18" charset="-122"/>
                <a:ea typeface="汉仪趣黑W" panose="00020600040101010101" pitchFamily="18" charset="-122"/>
              </a:endParaRPr>
            </a:p>
          </p:txBody>
        </p:sp>
        <p:sp>
          <p:nvSpPr>
            <p:cNvPr id="101" name="文本框 100"/>
            <p:cNvSpPr txBox="1"/>
            <p:nvPr/>
          </p:nvSpPr>
          <p:spPr>
            <a:xfrm>
              <a:off x="1186691" y="3862993"/>
              <a:ext cx="1980029" cy="954107"/>
            </a:xfrm>
            <a:prstGeom prst="rect">
              <a:avLst/>
            </a:prstGeom>
            <a:noFill/>
          </p:spPr>
          <p:txBody>
            <a:bodyPr wrap="none" rtlCol="0">
              <a:spAutoFit/>
            </a:bodyPr>
            <a:lstStyle/>
            <a:p>
              <a:pPr algn="ctr"/>
              <a:r>
                <a:rPr lang="zh-CN" altLang="en-US" sz="2800">
                  <a:solidFill>
                    <a:srgbClr val="AB8462"/>
                  </a:solidFill>
                  <a:latin typeface="汉仪趣黑W" panose="00020600040101010101" pitchFamily="18" charset="-122"/>
                  <a:ea typeface="汉仪趣黑W" panose="00020600040101010101" pitchFamily="18" charset="-122"/>
                </a:rPr>
                <a:t>文明礼仪</a:t>
              </a:r>
              <a:endParaRPr lang="en-US" altLang="zh-CN" sz="2800">
                <a:solidFill>
                  <a:srgbClr val="AB8462"/>
                </a:solidFill>
                <a:latin typeface="汉仪趣黑W" panose="00020600040101010101" pitchFamily="18" charset="-122"/>
                <a:ea typeface="汉仪趣黑W" panose="00020600040101010101" pitchFamily="18" charset="-122"/>
              </a:endParaRPr>
            </a:p>
            <a:p>
              <a:pPr algn="ctr"/>
              <a:r>
                <a:rPr lang="zh-CN" altLang="en-US" sz="2800">
                  <a:solidFill>
                    <a:srgbClr val="AB8462"/>
                  </a:solidFill>
                  <a:latin typeface="汉仪趣黑W" panose="00020600040101010101" pitchFamily="18" charset="-122"/>
                  <a:ea typeface="汉仪趣黑W" panose="00020600040101010101" pitchFamily="18" charset="-122"/>
                </a:rPr>
                <a:t>的基本礼仪</a:t>
              </a:r>
              <a:endParaRPr lang="zh-CN" altLang="en-US" sz="2800">
                <a:solidFill>
                  <a:srgbClr val="AB8462"/>
                </a:solidFill>
                <a:latin typeface="汉仪趣黑W" panose="00020600040101010101" pitchFamily="18" charset="-122"/>
                <a:ea typeface="汉仪趣黑W" panose="00020600040101010101" pitchFamily="18" charset="-122"/>
              </a:endParaRPr>
            </a:p>
          </p:txBody>
        </p:sp>
      </p:grpSp>
      <p:grpSp>
        <p:nvGrpSpPr>
          <p:cNvPr id="103" name="组合 102"/>
          <p:cNvGrpSpPr/>
          <p:nvPr/>
        </p:nvGrpSpPr>
        <p:grpSpPr>
          <a:xfrm>
            <a:off x="6074286" y="3021256"/>
            <a:ext cx="2699442" cy="2401861"/>
            <a:chOff x="826984" y="3010656"/>
            <a:chExt cx="2699442" cy="2401861"/>
          </a:xfrm>
        </p:grpSpPr>
        <p:sp>
          <p:nvSpPr>
            <p:cNvPr id="104" name="椭圆 103"/>
            <p:cNvSpPr/>
            <p:nvPr/>
          </p:nvSpPr>
          <p:spPr>
            <a:xfrm>
              <a:off x="1826695" y="3045366"/>
              <a:ext cx="700021" cy="700021"/>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文本框 104"/>
            <p:cNvSpPr txBox="1"/>
            <p:nvPr/>
          </p:nvSpPr>
          <p:spPr>
            <a:xfrm>
              <a:off x="1816670" y="3010656"/>
              <a:ext cx="720070" cy="769441"/>
            </a:xfrm>
            <a:prstGeom prst="rect">
              <a:avLst/>
            </a:prstGeom>
            <a:noFill/>
          </p:spPr>
          <p:txBody>
            <a:bodyPr wrap="none" rtlCol="0">
              <a:spAutoFit/>
            </a:bodyPr>
            <a:lstStyle/>
            <a:p>
              <a:pPr algn="ctr"/>
              <a:r>
                <a:rPr lang="en-US" altLang="zh-CN" sz="4400">
                  <a:solidFill>
                    <a:srgbClr val="AB8462"/>
                  </a:solidFill>
                  <a:latin typeface="汉仪趣黑W" panose="00020600040101010101" pitchFamily="18" charset="-122"/>
                  <a:ea typeface="汉仪趣黑W" panose="00020600040101010101" pitchFamily="18" charset="-122"/>
                </a:rPr>
                <a:t>03</a:t>
              </a:r>
              <a:endParaRPr lang="zh-CN" altLang="en-US" sz="4400">
                <a:solidFill>
                  <a:srgbClr val="AB8462"/>
                </a:solidFill>
                <a:latin typeface="汉仪趣黑W" panose="00020600040101010101" pitchFamily="18" charset="-122"/>
                <a:ea typeface="汉仪趣黑W" panose="00020600040101010101" pitchFamily="18" charset="-122"/>
              </a:endParaRPr>
            </a:p>
          </p:txBody>
        </p:sp>
        <p:sp>
          <p:nvSpPr>
            <p:cNvPr id="106" name="文本框 105"/>
            <p:cNvSpPr txBox="1"/>
            <p:nvPr/>
          </p:nvSpPr>
          <p:spPr>
            <a:xfrm>
              <a:off x="1196266" y="3862993"/>
              <a:ext cx="1960880" cy="521970"/>
            </a:xfrm>
            <a:prstGeom prst="rect">
              <a:avLst/>
            </a:prstGeom>
            <a:noFill/>
          </p:spPr>
          <p:txBody>
            <a:bodyPr wrap="none" rtlCol="0">
              <a:spAutoFit/>
            </a:bodyPr>
            <a:lstStyle/>
            <a:p>
              <a:pPr algn="ctr"/>
              <a:r>
                <a:rPr lang="zh-CN" altLang="en-US" sz="2800">
                  <a:solidFill>
                    <a:srgbClr val="AB8462"/>
                  </a:solidFill>
                  <a:latin typeface="汉仪趣黑W" panose="00020600040101010101" pitchFamily="18" charset="-122"/>
                  <a:ea typeface="汉仪趣黑W" panose="00020600040101010101" pitchFamily="18" charset="-122"/>
                </a:rPr>
                <a:t>反思与</a:t>
              </a:r>
              <a:r>
                <a:rPr lang="zh-CN" altLang="en-US" sz="2800">
                  <a:solidFill>
                    <a:srgbClr val="AB8462"/>
                  </a:solidFill>
                  <a:latin typeface="汉仪趣黑W" panose="00020600040101010101" pitchFamily="18" charset="-122"/>
                  <a:ea typeface="汉仪趣黑W" panose="00020600040101010101" pitchFamily="18" charset="-122"/>
                </a:rPr>
                <a:t>交流</a:t>
              </a:r>
              <a:endParaRPr lang="zh-CN" altLang="en-US" sz="2800">
                <a:solidFill>
                  <a:srgbClr val="AB8462"/>
                </a:solidFill>
                <a:latin typeface="汉仪趣黑W" panose="00020600040101010101" pitchFamily="18" charset="-122"/>
                <a:ea typeface="汉仪趣黑W" panose="00020600040101010101" pitchFamily="18" charset="-122"/>
              </a:endParaRPr>
            </a:p>
          </p:txBody>
        </p:sp>
        <p:sp>
          <p:nvSpPr>
            <p:cNvPr id="107" name="文本框 106"/>
            <p:cNvSpPr txBox="1"/>
            <p:nvPr/>
          </p:nvSpPr>
          <p:spPr>
            <a:xfrm>
              <a:off x="826984" y="4762277"/>
              <a:ext cx="2699442" cy="650240"/>
            </a:xfrm>
            <a:prstGeom prst="rect">
              <a:avLst/>
            </a:prstGeom>
            <a:noFill/>
          </p:spPr>
          <p:txBody>
            <a:bodyPr wrap="square" rtlCol="0">
              <a:spAutoFit/>
            </a:bodyPr>
            <a:lstStyle/>
            <a:p>
              <a:pPr algn="ctr">
                <a:lnSpc>
                  <a:spcPct val="130000"/>
                </a:lnSpc>
              </a:pPr>
              <a:r>
                <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rPr>
                <a:t>反思你的自身行为，有无不文明的习惯，</a:t>
              </a:r>
              <a:r>
                <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rPr>
                <a:t>并交流如何改正</a:t>
              </a:r>
              <a:endPar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endParaRPr>
            </a:p>
          </p:txBody>
        </p:sp>
      </p:grpSp>
      <p:grpSp>
        <p:nvGrpSpPr>
          <p:cNvPr id="108" name="组合 107"/>
          <p:cNvGrpSpPr/>
          <p:nvPr/>
        </p:nvGrpSpPr>
        <p:grpSpPr>
          <a:xfrm>
            <a:off x="8730299" y="3021256"/>
            <a:ext cx="2699442" cy="2401861"/>
            <a:chOff x="826984" y="3010656"/>
            <a:chExt cx="2699442" cy="2401861"/>
          </a:xfrm>
        </p:grpSpPr>
        <p:sp>
          <p:nvSpPr>
            <p:cNvPr id="109" name="椭圆 108"/>
            <p:cNvSpPr/>
            <p:nvPr/>
          </p:nvSpPr>
          <p:spPr>
            <a:xfrm>
              <a:off x="1826695" y="3045366"/>
              <a:ext cx="700021" cy="700021"/>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文本框 109"/>
            <p:cNvSpPr txBox="1"/>
            <p:nvPr/>
          </p:nvSpPr>
          <p:spPr>
            <a:xfrm>
              <a:off x="1815068" y="3010656"/>
              <a:ext cx="723275" cy="769441"/>
            </a:xfrm>
            <a:prstGeom prst="rect">
              <a:avLst/>
            </a:prstGeom>
            <a:noFill/>
          </p:spPr>
          <p:txBody>
            <a:bodyPr wrap="none" rtlCol="0">
              <a:spAutoFit/>
            </a:bodyPr>
            <a:lstStyle/>
            <a:p>
              <a:pPr algn="ctr"/>
              <a:r>
                <a:rPr lang="en-US" altLang="zh-CN" sz="4400">
                  <a:solidFill>
                    <a:srgbClr val="AB8462"/>
                  </a:solidFill>
                  <a:latin typeface="汉仪趣黑W" panose="00020600040101010101" pitchFamily="18" charset="-122"/>
                  <a:ea typeface="汉仪趣黑W" panose="00020600040101010101" pitchFamily="18" charset="-122"/>
                </a:rPr>
                <a:t>04</a:t>
              </a:r>
              <a:endParaRPr lang="zh-CN" altLang="en-US" sz="4400">
                <a:solidFill>
                  <a:srgbClr val="AB8462"/>
                </a:solidFill>
                <a:latin typeface="汉仪趣黑W" panose="00020600040101010101" pitchFamily="18" charset="-122"/>
                <a:ea typeface="汉仪趣黑W" panose="00020600040101010101" pitchFamily="18" charset="-122"/>
              </a:endParaRPr>
            </a:p>
          </p:txBody>
        </p:sp>
        <p:sp>
          <p:nvSpPr>
            <p:cNvPr id="111" name="文本框 110"/>
            <p:cNvSpPr txBox="1"/>
            <p:nvPr/>
          </p:nvSpPr>
          <p:spPr>
            <a:xfrm>
              <a:off x="1374066" y="3862993"/>
              <a:ext cx="1605280" cy="521970"/>
            </a:xfrm>
            <a:prstGeom prst="rect">
              <a:avLst/>
            </a:prstGeom>
            <a:noFill/>
          </p:spPr>
          <p:txBody>
            <a:bodyPr wrap="none" rtlCol="0">
              <a:spAutoFit/>
            </a:bodyPr>
            <a:lstStyle/>
            <a:p>
              <a:pPr algn="ctr"/>
              <a:r>
                <a:rPr lang="zh-CN" altLang="en-US" sz="2800">
                  <a:solidFill>
                    <a:srgbClr val="AB8462"/>
                  </a:solidFill>
                  <a:latin typeface="汉仪趣黑W" panose="00020600040101010101" pitchFamily="18" charset="-122"/>
                  <a:ea typeface="汉仪趣黑W" panose="00020600040101010101" pitchFamily="18" charset="-122"/>
                </a:rPr>
                <a:t>实践探讨</a:t>
              </a:r>
              <a:endParaRPr lang="zh-CN" altLang="en-US" sz="2800">
                <a:solidFill>
                  <a:srgbClr val="AB8462"/>
                </a:solidFill>
                <a:latin typeface="汉仪趣黑W" panose="00020600040101010101" pitchFamily="18" charset="-122"/>
                <a:ea typeface="汉仪趣黑W" panose="00020600040101010101" pitchFamily="18" charset="-122"/>
              </a:endParaRPr>
            </a:p>
          </p:txBody>
        </p:sp>
        <p:sp>
          <p:nvSpPr>
            <p:cNvPr id="112" name="文本框 111"/>
            <p:cNvSpPr txBox="1"/>
            <p:nvPr/>
          </p:nvSpPr>
          <p:spPr>
            <a:xfrm>
              <a:off x="826984" y="4762277"/>
              <a:ext cx="2699442" cy="650240"/>
            </a:xfrm>
            <a:prstGeom prst="rect">
              <a:avLst/>
            </a:prstGeom>
            <a:noFill/>
          </p:spPr>
          <p:txBody>
            <a:bodyPr wrap="square" rtlCol="0">
              <a:spAutoFit/>
            </a:bodyPr>
            <a:lstStyle/>
            <a:p>
              <a:pPr algn="ctr">
                <a:lnSpc>
                  <a:spcPct val="130000"/>
                </a:lnSpc>
              </a:pPr>
              <a:r>
                <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rPr>
                <a:t>请结合自身专业特点谈一谈：</a:t>
              </a:r>
              <a:endPar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endParaRPr>
            </a:p>
            <a:p>
              <a:pPr algn="ctr">
                <a:lnSpc>
                  <a:spcPct val="130000"/>
                </a:lnSpc>
              </a:pPr>
              <a:r>
                <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rPr>
                <a:t>文明礼仪的</a:t>
              </a:r>
              <a:r>
                <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rPr>
                <a:t>重要性</a:t>
              </a:r>
              <a:endPar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endParaRPr>
            </a:p>
          </p:txBody>
        </p:sp>
      </p:grpSp>
      <p:sp>
        <p:nvSpPr>
          <p:cNvPr id="113" name="文本框 112"/>
          <p:cNvSpPr txBox="1"/>
          <p:nvPr/>
        </p:nvSpPr>
        <p:spPr>
          <a:xfrm>
            <a:off x="4064054" y="1582240"/>
            <a:ext cx="4063893" cy="1015663"/>
          </a:xfrm>
          <a:prstGeom prst="rect">
            <a:avLst/>
          </a:prstGeom>
          <a:noFill/>
        </p:spPr>
        <p:txBody>
          <a:bodyPr wrap="square" rtlCol="0">
            <a:spAutoFit/>
          </a:bodyPr>
          <a:lstStyle/>
          <a:p>
            <a:pPr algn="dist"/>
            <a:r>
              <a:rPr lang="zh-CN" altLang="en-US" sz="6000">
                <a:solidFill>
                  <a:srgbClr val="AB8462"/>
                </a:solidFill>
                <a:latin typeface="汉仪趣黑W" panose="00020600040101010101" pitchFamily="18" charset="-122"/>
                <a:ea typeface="汉仪趣黑W" panose="00020600040101010101" pitchFamily="18" charset="-122"/>
              </a:rPr>
              <a:t>目录</a:t>
            </a:r>
            <a:endParaRPr lang="zh-CN" altLang="en-US" sz="6000">
              <a:solidFill>
                <a:srgbClr val="AB8462"/>
              </a:solidFill>
              <a:latin typeface="汉仪趣黑W" panose="00020600040101010101" pitchFamily="18" charset="-122"/>
              <a:ea typeface="汉仪趣黑W" panose="00020600040101010101" pitchFamily="18" charset="-122"/>
            </a:endParaRPr>
          </a:p>
        </p:txBody>
      </p:sp>
      <p:sp>
        <p:nvSpPr>
          <p:cNvPr id="114" name="矩形 113"/>
          <p:cNvSpPr/>
          <p:nvPr/>
        </p:nvSpPr>
        <p:spPr>
          <a:xfrm>
            <a:off x="4974826" y="1813073"/>
            <a:ext cx="2242349" cy="523220"/>
          </a:xfrm>
          <a:prstGeom prst="rect">
            <a:avLst/>
          </a:prstGeom>
        </p:spPr>
        <p:txBody>
          <a:bodyPr vert="horz" wrap="square">
            <a:spAutoFit/>
          </a:bodyPr>
          <a:lstStyle/>
          <a:p>
            <a:pPr algn="dist"/>
            <a:r>
              <a:rPr lang="en-US" altLang="zh-CN" sz="2800" dirty="0">
                <a:solidFill>
                  <a:srgbClr val="AB8462"/>
                </a:solidFill>
                <a:latin typeface="汉仪趣黑W" panose="00020600040101010101" pitchFamily="18" charset="-122"/>
                <a:ea typeface="汉仪趣黑W" panose="00020600040101010101" pitchFamily="18" charset="-122"/>
              </a:rPr>
              <a:t>CONTENTS</a:t>
            </a:r>
            <a:endParaRPr lang="zh-CN" altLang="en-US" sz="2800" dirty="0">
              <a:solidFill>
                <a:srgbClr val="AB8462"/>
              </a:solidFill>
              <a:latin typeface="汉仪趣黑W" panose="00020600040101010101" pitchFamily="18" charset="-122"/>
              <a:ea typeface="汉仪趣黑W" panose="00020600040101010101" pitchFamily="18"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矩形 221"/>
          <p:cNvSpPr/>
          <p:nvPr/>
        </p:nvSpPr>
        <p:spPr>
          <a:xfrm>
            <a:off x="0" y="-10549"/>
            <a:ext cx="12192000" cy="6879099"/>
          </a:xfrm>
          <a:prstGeom prst="rect">
            <a:avLst/>
          </a:prstGeom>
          <a:solidFill>
            <a:srgbClr val="AB8462">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9" name="ïṣlíḓe"/>
          <p:cNvGrpSpPr/>
          <p:nvPr/>
        </p:nvGrpSpPr>
        <p:grpSpPr>
          <a:xfrm>
            <a:off x="409122" y="1124067"/>
            <a:ext cx="4220951" cy="736493"/>
            <a:chOff x="1931193" y="3155156"/>
            <a:chExt cx="8324850" cy="1452563"/>
          </a:xfrm>
          <a:solidFill>
            <a:srgbClr val="AB8462">
              <a:alpha val="8000"/>
            </a:srgbClr>
          </a:solidFill>
        </p:grpSpPr>
        <p:sp>
          <p:nvSpPr>
            <p:cNvPr id="220" name="íşļîďé"/>
            <p:cNvSpPr/>
            <p:nvPr/>
          </p:nvSpPr>
          <p:spPr>
            <a:xfrm>
              <a:off x="1931193" y="3155156"/>
              <a:ext cx="8324850" cy="1000125"/>
            </a:xfrm>
            <a:custGeom>
              <a:avLst/>
              <a:gdLst>
                <a:gd name="connsiteX0" fmla="*/ 8326279 w 8324850"/>
                <a:gd name="connsiteY0" fmla="*/ 995839 h 1000125"/>
                <a:gd name="connsiteX1" fmla="*/ 8326279 w 8324850"/>
                <a:gd name="connsiteY1" fmla="*/ 896779 h 1000125"/>
                <a:gd name="connsiteX2" fmla="*/ 8235792 w 8324850"/>
                <a:gd name="connsiteY2" fmla="*/ 896779 h 1000125"/>
                <a:gd name="connsiteX3" fmla="*/ 8193881 w 8324850"/>
                <a:gd name="connsiteY3" fmla="*/ 896779 h 1000125"/>
                <a:gd name="connsiteX4" fmla="*/ 8080534 w 8324850"/>
                <a:gd name="connsiteY4" fmla="*/ 884396 h 1000125"/>
                <a:gd name="connsiteX5" fmla="*/ 8080534 w 8324850"/>
                <a:gd name="connsiteY5" fmla="*/ 828199 h 1000125"/>
                <a:gd name="connsiteX6" fmla="*/ 8063389 w 8324850"/>
                <a:gd name="connsiteY6" fmla="*/ 809149 h 1000125"/>
                <a:gd name="connsiteX7" fmla="*/ 8059579 w 8324850"/>
                <a:gd name="connsiteY7" fmla="*/ 653891 h 1000125"/>
                <a:gd name="connsiteX8" fmla="*/ 8017669 w 8324850"/>
                <a:gd name="connsiteY8" fmla="*/ 653891 h 1000125"/>
                <a:gd name="connsiteX9" fmla="*/ 8017669 w 8324850"/>
                <a:gd name="connsiteY9" fmla="*/ 783431 h 1000125"/>
                <a:gd name="connsiteX10" fmla="*/ 7983379 w 8324850"/>
                <a:gd name="connsiteY10" fmla="*/ 790099 h 1000125"/>
                <a:gd name="connsiteX11" fmla="*/ 7983379 w 8324850"/>
                <a:gd name="connsiteY11" fmla="*/ 854869 h 1000125"/>
                <a:gd name="connsiteX12" fmla="*/ 7936706 w 8324850"/>
                <a:gd name="connsiteY12" fmla="*/ 853916 h 1000125"/>
                <a:gd name="connsiteX13" fmla="*/ 7937659 w 8324850"/>
                <a:gd name="connsiteY13" fmla="*/ 693896 h 1000125"/>
                <a:gd name="connsiteX14" fmla="*/ 7883367 w 8324850"/>
                <a:gd name="connsiteY14" fmla="*/ 692944 h 1000125"/>
                <a:gd name="connsiteX15" fmla="*/ 7880509 w 8324850"/>
                <a:gd name="connsiteY15" fmla="*/ 796766 h 1000125"/>
                <a:gd name="connsiteX16" fmla="*/ 7811929 w 8324850"/>
                <a:gd name="connsiteY16" fmla="*/ 706279 h 1000125"/>
                <a:gd name="connsiteX17" fmla="*/ 7810976 w 8324850"/>
                <a:gd name="connsiteY17" fmla="*/ 590074 h 1000125"/>
                <a:gd name="connsiteX18" fmla="*/ 7738587 w 8324850"/>
                <a:gd name="connsiteY18" fmla="*/ 590074 h 1000125"/>
                <a:gd name="connsiteX19" fmla="*/ 7734776 w 8324850"/>
                <a:gd name="connsiteY19" fmla="*/ 507206 h 1000125"/>
                <a:gd name="connsiteX20" fmla="*/ 7740492 w 8324850"/>
                <a:gd name="connsiteY20" fmla="*/ 436721 h 1000125"/>
                <a:gd name="connsiteX21" fmla="*/ 7763351 w 8324850"/>
                <a:gd name="connsiteY21" fmla="*/ 342424 h 1000125"/>
                <a:gd name="connsiteX22" fmla="*/ 7751921 w 8324850"/>
                <a:gd name="connsiteY22" fmla="*/ 346234 h 1000125"/>
                <a:gd name="connsiteX23" fmla="*/ 7751921 w 8324850"/>
                <a:gd name="connsiteY23" fmla="*/ 335756 h 1000125"/>
                <a:gd name="connsiteX24" fmla="*/ 7742396 w 8324850"/>
                <a:gd name="connsiteY24" fmla="*/ 339566 h 1000125"/>
                <a:gd name="connsiteX25" fmla="*/ 7718584 w 8324850"/>
                <a:gd name="connsiteY25" fmla="*/ 326231 h 1000125"/>
                <a:gd name="connsiteX26" fmla="*/ 7692867 w 8324850"/>
                <a:gd name="connsiteY26" fmla="*/ 330041 h 1000125"/>
                <a:gd name="connsiteX27" fmla="*/ 7687151 w 8324850"/>
                <a:gd name="connsiteY27" fmla="*/ 339566 h 1000125"/>
                <a:gd name="connsiteX28" fmla="*/ 7672864 w 8324850"/>
                <a:gd name="connsiteY28" fmla="*/ 334804 h 1000125"/>
                <a:gd name="connsiteX29" fmla="*/ 7674769 w 8324850"/>
                <a:gd name="connsiteY29" fmla="*/ 347186 h 1000125"/>
                <a:gd name="connsiteX30" fmla="*/ 7663339 w 8324850"/>
                <a:gd name="connsiteY30" fmla="*/ 346234 h 1000125"/>
                <a:gd name="connsiteX31" fmla="*/ 7693819 w 8324850"/>
                <a:gd name="connsiteY31" fmla="*/ 440531 h 1000125"/>
                <a:gd name="connsiteX32" fmla="*/ 7702392 w 8324850"/>
                <a:gd name="connsiteY32" fmla="*/ 498634 h 1000125"/>
                <a:gd name="connsiteX33" fmla="*/ 7697629 w 8324850"/>
                <a:gd name="connsiteY33" fmla="*/ 589121 h 1000125"/>
                <a:gd name="connsiteX34" fmla="*/ 7601426 w 8324850"/>
                <a:gd name="connsiteY34" fmla="*/ 589121 h 1000125"/>
                <a:gd name="connsiteX35" fmla="*/ 7602379 w 8324850"/>
                <a:gd name="connsiteY35" fmla="*/ 672941 h 1000125"/>
                <a:gd name="connsiteX36" fmla="*/ 7542371 w 8324850"/>
                <a:gd name="connsiteY36" fmla="*/ 671989 h 1000125"/>
                <a:gd name="connsiteX37" fmla="*/ 7553801 w 8324850"/>
                <a:gd name="connsiteY37" fmla="*/ 751999 h 1000125"/>
                <a:gd name="connsiteX38" fmla="*/ 7409974 w 8324850"/>
                <a:gd name="connsiteY38" fmla="*/ 751999 h 1000125"/>
                <a:gd name="connsiteX39" fmla="*/ 7409974 w 8324850"/>
                <a:gd name="connsiteY39" fmla="*/ 738664 h 1000125"/>
                <a:gd name="connsiteX40" fmla="*/ 7376637 w 8324850"/>
                <a:gd name="connsiteY40" fmla="*/ 632936 h 1000125"/>
                <a:gd name="connsiteX41" fmla="*/ 7407117 w 8324850"/>
                <a:gd name="connsiteY41" fmla="*/ 621506 h 1000125"/>
                <a:gd name="connsiteX42" fmla="*/ 7406164 w 8324850"/>
                <a:gd name="connsiteY42" fmla="*/ 625316 h 1000125"/>
                <a:gd name="connsiteX43" fmla="*/ 7415689 w 8324850"/>
                <a:gd name="connsiteY43" fmla="*/ 634841 h 1000125"/>
                <a:gd name="connsiteX44" fmla="*/ 7425214 w 8324850"/>
                <a:gd name="connsiteY44" fmla="*/ 625316 h 1000125"/>
                <a:gd name="connsiteX45" fmla="*/ 7419499 w 8324850"/>
                <a:gd name="connsiteY45" fmla="*/ 616744 h 1000125"/>
                <a:gd name="connsiteX46" fmla="*/ 7423309 w 8324850"/>
                <a:gd name="connsiteY46" fmla="*/ 614839 h 1000125"/>
                <a:gd name="connsiteX47" fmla="*/ 7449026 w 8324850"/>
                <a:gd name="connsiteY47" fmla="*/ 598646 h 1000125"/>
                <a:gd name="connsiteX48" fmla="*/ 7456646 w 8324850"/>
                <a:gd name="connsiteY48" fmla="*/ 592931 h 1000125"/>
                <a:gd name="connsiteX49" fmla="*/ 7455694 w 8324850"/>
                <a:gd name="connsiteY49" fmla="*/ 594836 h 1000125"/>
                <a:gd name="connsiteX50" fmla="*/ 7467124 w 8324850"/>
                <a:gd name="connsiteY50" fmla="*/ 606266 h 1000125"/>
                <a:gd name="connsiteX51" fmla="*/ 7478554 w 8324850"/>
                <a:gd name="connsiteY51" fmla="*/ 594836 h 1000125"/>
                <a:gd name="connsiteX52" fmla="*/ 7469981 w 8324850"/>
                <a:gd name="connsiteY52" fmla="*/ 584359 h 1000125"/>
                <a:gd name="connsiteX53" fmla="*/ 7468076 w 8324850"/>
                <a:gd name="connsiteY53" fmla="*/ 583406 h 1000125"/>
                <a:gd name="connsiteX54" fmla="*/ 7472839 w 8324850"/>
                <a:gd name="connsiteY54" fmla="*/ 579596 h 1000125"/>
                <a:gd name="connsiteX55" fmla="*/ 7494746 w 8324850"/>
                <a:gd name="connsiteY55" fmla="*/ 558641 h 1000125"/>
                <a:gd name="connsiteX56" fmla="*/ 7500462 w 8324850"/>
                <a:gd name="connsiteY56" fmla="*/ 551974 h 1000125"/>
                <a:gd name="connsiteX57" fmla="*/ 7500462 w 8324850"/>
                <a:gd name="connsiteY57" fmla="*/ 551974 h 1000125"/>
                <a:gd name="connsiteX58" fmla="*/ 7500462 w 8324850"/>
                <a:gd name="connsiteY58" fmla="*/ 551974 h 1000125"/>
                <a:gd name="connsiteX59" fmla="*/ 7511892 w 8324850"/>
                <a:gd name="connsiteY59" fmla="*/ 563404 h 1000125"/>
                <a:gd name="connsiteX60" fmla="*/ 7523321 w 8324850"/>
                <a:gd name="connsiteY60" fmla="*/ 551974 h 1000125"/>
                <a:gd name="connsiteX61" fmla="*/ 7512844 w 8324850"/>
                <a:gd name="connsiteY61" fmla="*/ 541496 h 1000125"/>
                <a:gd name="connsiteX62" fmla="*/ 7510939 w 8324850"/>
                <a:gd name="connsiteY62" fmla="*/ 540544 h 1000125"/>
                <a:gd name="connsiteX63" fmla="*/ 7514749 w 8324850"/>
                <a:gd name="connsiteY63" fmla="*/ 535781 h 1000125"/>
                <a:gd name="connsiteX64" fmla="*/ 7532846 w 8324850"/>
                <a:gd name="connsiteY64" fmla="*/ 511016 h 1000125"/>
                <a:gd name="connsiteX65" fmla="*/ 7536656 w 8324850"/>
                <a:gd name="connsiteY65" fmla="*/ 503396 h 1000125"/>
                <a:gd name="connsiteX66" fmla="*/ 7537609 w 8324850"/>
                <a:gd name="connsiteY66" fmla="*/ 501491 h 1000125"/>
                <a:gd name="connsiteX67" fmla="*/ 7549039 w 8324850"/>
                <a:gd name="connsiteY67" fmla="*/ 511016 h 1000125"/>
                <a:gd name="connsiteX68" fmla="*/ 7560469 w 8324850"/>
                <a:gd name="connsiteY68" fmla="*/ 499586 h 1000125"/>
                <a:gd name="connsiteX69" fmla="*/ 7549039 w 8324850"/>
                <a:gd name="connsiteY69" fmla="*/ 488156 h 1000125"/>
                <a:gd name="connsiteX70" fmla="*/ 7549039 w 8324850"/>
                <a:gd name="connsiteY70" fmla="*/ 488156 h 1000125"/>
                <a:gd name="connsiteX71" fmla="*/ 7547134 w 8324850"/>
                <a:gd name="connsiteY71" fmla="*/ 487204 h 1000125"/>
                <a:gd name="connsiteX72" fmla="*/ 7545229 w 8324850"/>
                <a:gd name="connsiteY72" fmla="*/ 487204 h 1000125"/>
                <a:gd name="connsiteX73" fmla="*/ 7545229 w 8324850"/>
                <a:gd name="connsiteY73" fmla="*/ 487204 h 1000125"/>
                <a:gd name="connsiteX74" fmla="*/ 7548087 w 8324850"/>
                <a:gd name="connsiteY74" fmla="*/ 482441 h 1000125"/>
                <a:gd name="connsiteX75" fmla="*/ 7560469 w 8324850"/>
                <a:gd name="connsiteY75" fmla="*/ 454819 h 1000125"/>
                <a:gd name="connsiteX76" fmla="*/ 7563326 w 8324850"/>
                <a:gd name="connsiteY76" fmla="*/ 447199 h 1000125"/>
                <a:gd name="connsiteX77" fmla="*/ 7564279 w 8324850"/>
                <a:gd name="connsiteY77" fmla="*/ 445294 h 1000125"/>
                <a:gd name="connsiteX78" fmla="*/ 7574756 w 8324850"/>
                <a:gd name="connsiteY78" fmla="*/ 452914 h 1000125"/>
                <a:gd name="connsiteX79" fmla="*/ 7586187 w 8324850"/>
                <a:gd name="connsiteY79" fmla="*/ 441484 h 1000125"/>
                <a:gd name="connsiteX80" fmla="*/ 7575709 w 8324850"/>
                <a:gd name="connsiteY80" fmla="*/ 431006 h 1000125"/>
                <a:gd name="connsiteX81" fmla="*/ 7572851 w 8324850"/>
                <a:gd name="connsiteY81" fmla="*/ 430054 h 1000125"/>
                <a:gd name="connsiteX82" fmla="*/ 7570946 w 8324850"/>
                <a:gd name="connsiteY82" fmla="*/ 430054 h 1000125"/>
                <a:gd name="connsiteX83" fmla="*/ 7568089 w 8324850"/>
                <a:gd name="connsiteY83" fmla="*/ 431006 h 1000125"/>
                <a:gd name="connsiteX84" fmla="*/ 7568089 w 8324850"/>
                <a:gd name="connsiteY84" fmla="*/ 430054 h 1000125"/>
                <a:gd name="connsiteX85" fmla="*/ 7569994 w 8324850"/>
                <a:gd name="connsiteY85" fmla="*/ 424339 h 1000125"/>
                <a:gd name="connsiteX86" fmla="*/ 7576662 w 8324850"/>
                <a:gd name="connsiteY86" fmla="*/ 393859 h 1000125"/>
                <a:gd name="connsiteX87" fmla="*/ 7577614 w 8324850"/>
                <a:gd name="connsiteY87" fmla="*/ 387191 h 1000125"/>
                <a:gd name="connsiteX88" fmla="*/ 7578567 w 8324850"/>
                <a:gd name="connsiteY88" fmla="*/ 385286 h 1000125"/>
                <a:gd name="connsiteX89" fmla="*/ 7587139 w 8324850"/>
                <a:gd name="connsiteY89" fmla="*/ 390049 h 1000125"/>
                <a:gd name="connsiteX90" fmla="*/ 7596664 w 8324850"/>
                <a:gd name="connsiteY90" fmla="*/ 385286 h 1000125"/>
                <a:gd name="connsiteX91" fmla="*/ 7596664 w 8324850"/>
                <a:gd name="connsiteY91" fmla="*/ 385286 h 1000125"/>
                <a:gd name="connsiteX92" fmla="*/ 7596664 w 8324850"/>
                <a:gd name="connsiteY92" fmla="*/ 384334 h 1000125"/>
                <a:gd name="connsiteX93" fmla="*/ 7597617 w 8324850"/>
                <a:gd name="connsiteY93" fmla="*/ 382429 h 1000125"/>
                <a:gd name="connsiteX94" fmla="*/ 7599521 w 8324850"/>
                <a:gd name="connsiteY94" fmla="*/ 379571 h 1000125"/>
                <a:gd name="connsiteX95" fmla="*/ 7597617 w 8324850"/>
                <a:gd name="connsiteY95" fmla="*/ 375761 h 1000125"/>
                <a:gd name="connsiteX96" fmla="*/ 7597617 w 8324850"/>
                <a:gd name="connsiteY96" fmla="*/ 375761 h 1000125"/>
                <a:gd name="connsiteX97" fmla="*/ 7596664 w 8324850"/>
                <a:gd name="connsiteY97" fmla="*/ 374809 h 1000125"/>
                <a:gd name="connsiteX98" fmla="*/ 7595712 w 8324850"/>
                <a:gd name="connsiteY98" fmla="*/ 372904 h 1000125"/>
                <a:gd name="connsiteX99" fmla="*/ 7594759 w 8324850"/>
                <a:gd name="connsiteY99" fmla="*/ 372904 h 1000125"/>
                <a:gd name="connsiteX100" fmla="*/ 7587139 w 8324850"/>
                <a:gd name="connsiteY100" fmla="*/ 370046 h 1000125"/>
                <a:gd name="connsiteX101" fmla="*/ 7586187 w 8324850"/>
                <a:gd name="connsiteY101" fmla="*/ 369094 h 1000125"/>
                <a:gd name="connsiteX102" fmla="*/ 7584281 w 8324850"/>
                <a:gd name="connsiteY102" fmla="*/ 370046 h 1000125"/>
                <a:gd name="connsiteX103" fmla="*/ 7582376 w 8324850"/>
                <a:gd name="connsiteY103" fmla="*/ 370999 h 1000125"/>
                <a:gd name="connsiteX104" fmla="*/ 7581424 w 8324850"/>
                <a:gd name="connsiteY104" fmla="*/ 370999 h 1000125"/>
                <a:gd name="connsiteX105" fmla="*/ 7579519 w 8324850"/>
                <a:gd name="connsiteY105" fmla="*/ 371951 h 1000125"/>
                <a:gd name="connsiteX106" fmla="*/ 7579519 w 8324850"/>
                <a:gd name="connsiteY106" fmla="*/ 370999 h 1000125"/>
                <a:gd name="connsiteX107" fmla="*/ 7580471 w 8324850"/>
                <a:gd name="connsiteY107" fmla="*/ 366236 h 1000125"/>
                <a:gd name="connsiteX108" fmla="*/ 7581424 w 8324850"/>
                <a:gd name="connsiteY108" fmla="*/ 334804 h 1000125"/>
                <a:gd name="connsiteX109" fmla="*/ 7581424 w 8324850"/>
                <a:gd name="connsiteY109" fmla="*/ 328136 h 1000125"/>
                <a:gd name="connsiteX110" fmla="*/ 7582376 w 8324850"/>
                <a:gd name="connsiteY110" fmla="*/ 325279 h 1000125"/>
                <a:gd name="connsiteX111" fmla="*/ 7589996 w 8324850"/>
                <a:gd name="connsiteY111" fmla="*/ 328136 h 1000125"/>
                <a:gd name="connsiteX112" fmla="*/ 7599521 w 8324850"/>
                <a:gd name="connsiteY112" fmla="*/ 323374 h 1000125"/>
                <a:gd name="connsiteX113" fmla="*/ 7599521 w 8324850"/>
                <a:gd name="connsiteY113" fmla="*/ 323374 h 1000125"/>
                <a:gd name="connsiteX114" fmla="*/ 7599521 w 8324850"/>
                <a:gd name="connsiteY114" fmla="*/ 322421 h 1000125"/>
                <a:gd name="connsiteX115" fmla="*/ 7600474 w 8324850"/>
                <a:gd name="connsiteY115" fmla="*/ 320516 h 1000125"/>
                <a:gd name="connsiteX116" fmla="*/ 7602379 w 8324850"/>
                <a:gd name="connsiteY116" fmla="*/ 316706 h 1000125"/>
                <a:gd name="connsiteX117" fmla="*/ 7600474 w 8324850"/>
                <a:gd name="connsiteY117" fmla="*/ 310991 h 1000125"/>
                <a:gd name="connsiteX118" fmla="*/ 7599521 w 8324850"/>
                <a:gd name="connsiteY118" fmla="*/ 310039 h 1000125"/>
                <a:gd name="connsiteX119" fmla="*/ 7598569 w 8324850"/>
                <a:gd name="connsiteY119" fmla="*/ 310039 h 1000125"/>
                <a:gd name="connsiteX120" fmla="*/ 7590949 w 8324850"/>
                <a:gd name="connsiteY120" fmla="*/ 306229 h 1000125"/>
                <a:gd name="connsiteX121" fmla="*/ 7583329 w 8324850"/>
                <a:gd name="connsiteY121" fmla="*/ 309086 h 1000125"/>
                <a:gd name="connsiteX122" fmla="*/ 7583329 w 8324850"/>
                <a:gd name="connsiteY122" fmla="*/ 309086 h 1000125"/>
                <a:gd name="connsiteX123" fmla="*/ 7582376 w 8324850"/>
                <a:gd name="connsiteY123" fmla="*/ 310039 h 1000125"/>
                <a:gd name="connsiteX124" fmla="*/ 7582376 w 8324850"/>
                <a:gd name="connsiteY124" fmla="*/ 310039 h 1000125"/>
                <a:gd name="connsiteX125" fmla="*/ 7581424 w 8324850"/>
                <a:gd name="connsiteY125" fmla="*/ 308134 h 1000125"/>
                <a:gd name="connsiteX126" fmla="*/ 7581424 w 8324850"/>
                <a:gd name="connsiteY126" fmla="*/ 303371 h 1000125"/>
                <a:gd name="connsiteX127" fmla="*/ 7576662 w 8324850"/>
                <a:gd name="connsiteY127" fmla="*/ 272891 h 1000125"/>
                <a:gd name="connsiteX128" fmla="*/ 7574756 w 8324850"/>
                <a:gd name="connsiteY128" fmla="*/ 267176 h 1000125"/>
                <a:gd name="connsiteX129" fmla="*/ 7574756 w 8324850"/>
                <a:gd name="connsiteY129" fmla="*/ 263366 h 1000125"/>
                <a:gd name="connsiteX130" fmla="*/ 7581424 w 8324850"/>
                <a:gd name="connsiteY130" fmla="*/ 265271 h 1000125"/>
                <a:gd name="connsiteX131" fmla="*/ 7592854 w 8324850"/>
                <a:gd name="connsiteY131" fmla="*/ 253841 h 1000125"/>
                <a:gd name="connsiteX132" fmla="*/ 7592854 w 8324850"/>
                <a:gd name="connsiteY132" fmla="*/ 252889 h 1000125"/>
                <a:gd name="connsiteX133" fmla="*/ 7592854 w 8324850"/>
                <a:gd name="connsiteY133" fmla="*/ 252889 h 1000125"/>
                <a:gd name="connsiteX134" fmla="*/ 7592854 w 8324850"/>
                <a:gd name="connsiteY134" fmla="*/ 252889 h 1000125"/>
                <a:gd name="connsiteX135" fmla="*/ 7590949 w 8324850"/>
                <a:gd name="connsiteY135" fmla="*/ 248126 h 1000125"/>
                <a:gd name="connsiteX136" fmla="*/ 7590949 w 8324850"/>
                <a:gd name="connsiteY136" fmla="*/ 247174 h 1000125"/>
                <a:gd name="connsiteX137" fmla="*/ 7589996 w 8324850"/>
                <a:gd name="connsiteY137" fmla="*/ 246221 h 1000125"/>
                <a:gd name="connsiteX138" fmla="*/ 7589044 w 8324850"/>
                <a:gd name="connsiteY138" fmla="*/ 245269 h 1000125"/>
                <a:gd name="connsiteX139" fmla="*/ 7584281 w 8324850"/>
                <a:gd name="connsiteY139" fmla="*/ 243364 h 1000125"/>
                <a:gd name="connsiteX140" fmla="*/ 7583329 w 8324850"/>
                <a:gd name="connsiteY140" fmla="*/ 243364 h 1000125"/>
                <a:gd name="connsiteX141" fmla="*/ 7582376 w 8324850"/>
                <a:gd name="connsiteY141" fmla="*/ 243364 h 1000125"/>
                <a:gd name="connsiteX142" fmla="*/ 7582376 w 8324850"/>
                <a:gd name="connsiteY142" fmla="*/ 243364 h 1000125"/>
                <a:gd name="connsiteX143" fmla="*/ 7582376 w 8324850"/>
                <a:gd name="connsiteY143" fmla="*/ 243364 h 1000125"/>
                <a:gd name="connsiteX144" fmla="*/ 7580471 w 8324850"/>
                <a:gd name="connsiteY144" fmla="*/ 243364 h 1000125"/>
                <a:gd name="connsiteX145" fmla="*/ 7578567 w 8324850"/>
                <a:gd name="connsiteY145" fmla="*/ 244316 h 1000125"/>
                <a:gd name="connsiteX146" fmla="*/ 7576662 w 8324850"/>
                <a:gd name="connsiteY146" fmla="*/ 245269 h 1000125"/>
                <a:gd name="connsiteX147" fmla="*/ 7572851 w 8324850"/>
                <a:gd name="connsiteY147" fmla="*/ 247174 h 1000125"/>
                <a:gd name="connsiteX148" fmla="*/ 7571899 w 8324850"/>
                <a:gd name="connsiteY148" fmla="*/ 248126 h 1000125"/>
                <a:gd name="connsiteX149" fmla="*/ 7570946 w 8324850"/>
                <a:gd name="connsiteY149" fmla="*/ 250031 h 1000125"/>
                <a:gd name="connsiteX150" fmla="*/ 7569042 w 8324850"/>
                <a:gd name="connsiteY150" fmla="*/ 247174 h 1000125"/>
                <a:gd name="connsiteX151" fmla="*/ 7568089 w 8324850"/>
                <a:gd name="connsiteY151" fmla="*/ 243364 h 1000125"/>
                <a:gd name="connsiteX152" fmla="*/ 7556659 w 8324850"/>
                <a:gd name="connsiteY152" fmla="*/ 213836 h 1000125"/>
                <a:gd name="connsiteX153" fmla="*/ 7554754 w 8324850"/>
                <a:gd name="connsiteY153" fmla="*/ 209074 h 1000125"/>
                <a:gd name="connsiteX154" fmla="*/ 7553801 w 8324850"/>
                <a:gd name="connsiteY154" fmla="*/ 204311 h 1000125"/>
                <a:gd name="connsiteX155" fmla="*/ 7557612 w 8324850"/>
                <a:gd name="connsiteY155" fmla="*/ 205264 h 1000125"/>
                <a:gd name="connsiteX156" fmla="*/ 7569042 w 8324850"/>
                <a:gd name="connsiteY156" fmla="*/ 193834 h 1000125"/>
                <a:gd name="connsiteX157" fmla="*/ 7569042 w 8324850"/>
                <a:gd name="connsiteY157" fmla="*/ 193834 h 1000125"/>
                <a:gd name="connsiteX158" fmla="*/ 7569042 w 8324850"/>
                <a:gd name="connsiteY158" fmla="*/ 192881 h 1000125"/>
                <a:gd name="connsiteX159" fmla="*/ 7566184 w 8324850"/>
                <a:gd name="connsiteY159" fmla="*/ 187166 h 1000125"/>
                <a:gd name="connsiteX160" fmla="*/ 7565231 w 8324850"/>
                <a:gd name="connsiteY160" fmla="*/ 186214 h 1000125"/>
                <a:gd name="connsiteX161" fmla="*/ 7562374 w 8324850"/>
                <a:gd name="connsiteY161" fmla="*/ 185261 h 1000125"/>
                <a:gd name="connsiteX162" fmla="*/ 7560469 w 8324850"/>
                <a:gd name="connsiteY162" fmla="*/ 184309 h 1000125"/>
                <a:gd name="connsiteX163" fmla="*/ 7558564 w 8324850"/>
                <a:gd name="connsiteY163" fmla="*/ 183356 h 1000125"/>
                <a:gd name="connsiteX164" fmla="*/ 7557612 w 8324850"/>
                <a:gd name="connsiteY164" fmla="*/ 183356 h 1000125"/>
                <a:gd name="connsiteX165" fmla="*/ 7556659 w 8324850"/>
                <a:gd name="connsiteY165" fmla="*/ 183356 h 1000125"/>
                <a:gd name="connsiteX166" fmla="*/ 7549039 w 8324850"/>
                <a:gd name="connsiteY166" fmla="*/ 187166 h 1000125"/>
                <a:gd name="connsiteX167" fmla="*/ 7549039 w 8324850"/>
                <a:gd name="connsiteY167" fmla="*/ 187166 h 1000125"/>
                <a:gd name="connsiteX168" fmla="*/ 7549039 w 8324850"/>
                <a:gd name="connsiteY168" fmla="*/ 187166 h 1000125"/>
                <a:gd name="connsiteX169" fmla="*/ 7546181 w 8324850"/>
                <a:gd name="connsiteY169" fmla="*/ 191929 h 1000125"/>
                <a:gd name="connsiteX170" fmla="*/ 7543324 w 8324850"/>
                <a:gd name="connsiteY170" fmla="*/ 190024 h 1000125"/>
                <a:gd name="connsiteX171" fmla="*/ 7541419 w 8324850"/>
                <a:gd name="connsiteY171" fmla="*/ 186214 h 1000125"/>
                <a:gd name="connsiteX172" fmla="*/ 7524274 w 8324850"/>
                <a:gd name="connsiteY172" fmla="*/ 159544 h 1000125"/>
                <a:gd name="connsiteX173" fmla="*/ 7521417 w 8324850"/>
                <a:gd name="connsiteY173" fmla="*/ 155734 h 1000125"/>
                <a:gd name="connsiteX174" fmla="*/ 7519512 w 8324850"/>
                <a:gd name="connsiteY174" fmla="*/ 150971 h 1000125"/>
                <a:gd name="connsiteX175" fmla="*/ 7521417 w 8324850"/>
                <a:gd name="connsiteY175" fmla="*/ 150971 h 1000125"/>
                <a:gd name="connsiteX176" fmla="*/ 7532846 w 8324850"/>
                <a:gd name="connsiteY176" fmla="*/ 139541 h 1000125"/>
                <a:gd name="connsiteX177" fmla="*/ 7532846 w 8324850"/>
                <a:gd name="connsiteY177" fmla="*/ 138589 h 1000125"/>
                <a:gd name="connsiteX178" fmla="*/ 7532846 w 8324850"/>
                <a:gd name="connsiteY178" fmla="*/ 138589 h 1000125"/>
                <a:gd name="connsiteX179" fmla="*/ 7532846 w 8324850"/>
                <a:gd name="connsiteY179" fmla="*/ 137636 h 1000125"/>
                <a:gd name="connsiteX180" fmla="*/ 7531894 w 8324850"/>
                <a:gd name="connsiteY180" fmla="*/ 135731 h 1000125"/>
                <a:gd name="connsiteX181" fmla="*/ 7531894 w 8324850"/>
                <a:gd name="connsiteY181" fmla="*/ 134779 h 1000125"/>
                <a:gd name="connsiteX182" fmla="*/ 7530942 w 8324850"/>
                <a:gd name="connsiteY182" fmla="*/ 130969 h 1000125"/>
                <a:gd name="connsiteX183" fmla="*/ 7530942 w 8324850"/>
                <a:gd name="connsiteY183" fmla="*/ 130969 h 1000125"/>
                <a:gd name="connsiteX184" fmla="*/ 7524274 w 8324850"/>
                <a:gd name="connsiteY184" fmla="*/ 128111 h 1000125"/>
                <a:gd name="connsiteX185" fmla="*/ 7523321 w 8324850"/>
                <a:gd name="connsiteY185" fmla="*/ 129064 h 1000125"/>
                <a:gd name="connsiteX186" fmla="*/ 7523321 w 8324850"/>
                <a:gd name="connsiteY186" fmla="*/ 129064 h 1000125"/>
                <a:gd name="connsiteX187" fmla="*/ 7511892 w 8324850"/>
                <a:gd name="connsiteY187" fmla="*/ 139541 h 1000125"/>
                <a:gd name="connsiteX188" fmla="*/ 7508081 w 8324850"/>
                <a:gd name="connsiteY188" fmla="*/ 137636 h 1000125"/>
                <a:gd name="connsiteX189" fmla="*/ 7506176 w 8324850"/>
                <a:gd name="connsiteY189" fmla="*/ 134779 h 1000125"/>
                <a:gd name="connsiteX190" fmla="*/ 7484269 w 8324850"/>
                <a:gd name="connsiteY190" fmla="*/ 111919 h 1000125"/>
                <a:gd name="connsiteX191" fmla="*/ 7481412 w 8324850"/>
                <a:gd name="connsiteY191" fmla="*/ 109061 h 1000125"/>
                <a:gd name="connsiteX192" fmla="*/ 7479506 w 8324850"/>
                <a:gd name="connsiteY192" fmla="*/ 105251 h 1000125"/>
                <a:gd name="connsiteX193" fmla="*/ 7479506 w 8324850"/>
                <a:gd name="connsiteY193" fmla="*/ 105251 h 1000125"/>
                <a:gd name="connsiteX194" fmla="*/ 7490937 w 8324850"/>
                <a:gd name="connsiteY194" fmla="*/ 93821 h 1000125"/>
                <a:gd name="connsiteX195" fmla="*/ 7488079 w 8324850"/>
                <a:gd name="connsiteY195" fmla="*/ 86201 h 1000125"/>
                <a:gd name="connsiteX196" fmla="*/ 7487126 w 8324850"/>
                <a:gd name="connsiteY196" fmla="*/ 84296 h 1000125"/>
                <a:gd name="connsiteX197" fmla="*/ 7487126 w 8324850"/>
                <a:gd name="connsiteY197" fmla="*/ 84296 h 1000125"/>
                <a:gd name="connsiteX198" fmla="*/ 7480459 w 8324850"/>
                <a:gd name="connsiteY198" fmla="*/ 81439 h 1000125"/>
                <a:gd name="connsiteX199" fmla="*/ 7475696 w 8324850"/>
                <a:gd name="connsiteY199" fmla="*/ 83344 h 1000125"/>
                <a:gd name="connsiteX200" fmla="*/ 7475696 w 8324850"/>
                <a:gd name="connsiteY200" fmla="*/ 83344 h 1000125"/>
                <a:gd name="connsiteX201" fmla="*/ 7473792 w 8324850"/>
                <a:gd name="connsiteY201" fmla="*/ 84296 h 1000125"/>
                <a:gd name="connsiteX202" fmla="*/ 7471887 w 8324850"/>
                <a:gd name="connsiteY202" fmla="*/ 85249 h 1000125"/>
                <a:gd name="connsiteX203" fmla="*/ 7470934 w 8324850"/>
                <a:gd name="connsiteY203" fmla="*/ 88106 h 1000125"/>
                <a:gd name="connsiteX204" fmla="*/ 7469981 w 8324850"/>
                <a:gd name="connsiteY204" fmla="*/ 90011 h 1000125"/>
                <a:gd name="connsiteX205" fmla="*/ 7469029 w 8324850"/>
                <a:gd name="connsiteY205" fmla="*/ 92869 h 1000125"/>
                <a:gd name="connsiteX206" fmla="*/ 7469029 w 8324850"/>
                <a:gd name="connsiteY206" fmla="*/ 93821 h 1000125"/>
                <a:gd name="connsiteX207" fmla="*/ 7469029 w 8324850"/>
                <a:gd name="connsiteY207" fmla="*/ 94774 h 1000125"/>
                <a:gd name="connsiteX208" fmla="*/ 7469029 w 8324850"/>
                <a:gd name="connsiteY208" fmla="*/ 95726 h 1000125"/>
                <a:gd name="connsiteX209" fmla="*/ 7464267 w 8324850"/>
                <a:gd name="connsiteY209" fmla="*/ 93821 h 1000125"/>
                <a:gd name="connsiteX210" fmla="*/ 7461409 w 8324850"/>
                <a:gd name="connsiteY210" fmla="*/ 91916 h 1000125"/>
                <a:gd name="connsiteX211" fmla="*/ 7434739 w 8324850"/>
                <a:gd name="connsiteY211" fmla="*/ 73819 h 1000125"/>
                <a:gd name="connsiteX212" fmla="*/ 7430929 w 8324850"/>
                <a:gd name="connsiteY212" fmla="*/ 71914 h 1000125"/>
                <a:gd name="connsiteX213" fmla="*/ 7428071 w 8324850"/>
                <a:gd name="connsiteY213" fmla="*/ 69056 h 1000125"/>
                <a:gd name="connsiteX214" fmla="*/ 7436644 w 8324850"/>
                <a:gd name="connsiteY214" fmla="*/ 58579 h 1000125"/>
                <a:gd name="connsiteX215" fmla="*/ 7434739 w 8324850"/>
                <a:gd name="connsiteY215" fmla="*/ 51911 h 1000125"/>
                <a:gd name="connsiteX216" fmla="*/ 7432834 w 8324850"/>
                <a:gd name="connsiteY216" fmla="*/ 48101 h 1000125"/>
                <a:gd name="connsiteX217" fmla="*/ 7432834 w 8324850"/>
                <a:gd name="connsiteY217" fmla="*/ 48101 h 1000125"/>
                <a:gd name="connsiteX218" fmla="*/ 7427119 w 8324850"/>
                <a:gd name="connsiteY218" fmla="*/ 45244 h 1000125"/>
                <a:gd name="connsiteX219" fmla="*/ 7426167 w 8324850"/>
                <a:gd name="connsiteY219" fmla="*/ 45244 h 1000125"/>
                <a:gd name="connsiteX220" fmla="*/ 7419499 w 8324850"/>
                <a:gd name="connsiteY220" fmla="*/ 48101 h 1000125"/>
                <a:gd name="connsiteX221" fmla="*/ 7418546 w 8324850"/>
                <a:gd name="connsiteY221" fmla="*/ 50006 h 1000125"/>
                <a:gd name="connsiteX222" fmla="*/ 7417594 w 8324850"/>
                <a:gd name="connsiteY222" fmla="*/ 50959 h 1000125"/>
                <a:gd name="connsiteX223" fmla="*/ 7414737 w 8324850"/>
                <a:gd name="connsiteY223" fmla="*/ 57626 h 1000125"/>
                <a:gd name="connsiteX224" fmla="*/ 7415689 w 8324850"/>
                <a:gd name="connsiteY224" fmla="*/ 60484 h 1000125"/>
                <a:gd name="connsiteX225" fmla="*/ 7410926 w 8324850"/>
                <a:gd name="connsiteY225" fmla="*/ 60484 h 1000125"/>
                <a:gd name="connsiteX226" fmla="*/ 7408069 w 8324850"/>
                <a:gd name="connsiteY226" fmla="*/ 58579 h 1000125"/>
                <a:gd name="connsiteX227" fmla="*/ 7378542 w 8324850"/>
                <a:gd name="connsiteY227" fmla="*/ 46196 h 1000125"/>
                <a:gd name="connsiteX228" fmla="*/ 7374731 w 8324850"/>
                <a:gd name="connsiteY228" fmla="*/ 45244 h 1000125"/>
                <a:gd name="connsiteX229" fmla="*/ 7370921 w 8324850"/>
                <a:gd name="connsiteY229" fmla="*/ 42386 h 1000125"/>
                <a:gd name="connsiteX230" fmla="*/ 7377589 w 8324850"/>
                <a:gd name="connsiteY230" fmla="*/ 32861 h 1000125"/>
                <a:gd name="connsiteX231" fmla="*/ 7374731 w 8324850"/>
                <a:gd name="connsiteY231" fmla="*/ 25241 h 1000125"/>
                <a:gd name="connsiteX232" fmla="*/ 7373779 w 8324850"/>
                <a:gd name="connsiteY232" fmla="*/ 23336 h 1000125"/>
                <a:gd name="connsiteX233" fmla="*/ 7373779 w 8324850"/>
                <a:gd name="connsiteY233" fmla="*/ 23336 h 1000125"/>
                <a:gd name="connsiteX234" fmla="*/ 7367112 w 8324850"/>
                <a:gd name="connsiteY234" fmla="*/ 20479 h 1000125"/>
                <a:gd name="connsiteX235" fmla="*/ 7367112 w 8324850"/>
                <a:gd name="connsiteY235" fmla="*/ 20479 h 1000125"/>
                <a:gd name="connsiteX236" fmla="*/ 7359492 w 8324850"/>
                <a:gd name="connsiteY236" fmla="*/ 23336 h 1000125"/>
                <a:gd name="connsiteX237" fmla="*/ 7358539 w 8324850"/>
                <a:gd name="connsiteY237" fmla="*/ 24289 h 1000125"/>
                <a:gd name="connsiteX238" fmla="*/ 7354729 w 8324850"/>
                <a:gd name="connsiteY238" fmla="*/ 32861 h 1000125"/>
                <a:gd name="connsiteX239" fmla="*/ 7356634 w 8324850"/>
                <a:gd name="connsiteY239" fmla="*/ 37624 h 1000125"/>
                <a:gd name="connsiteX240" fmla="*/ 7351871 w 8324850"/>
                <a:gd name="connsiteY240" fmla="*/ 38576 h 1000125"/>
                <a:gd name="connsiteX241" fmla="*/ 7349014 w 8324850"/>
                <a:gd name="connsiteY241" fmla="*/ 37624 h 1000125"/>
                <a:gd name="connsiteX242" fmla="*/ 7317581 w 8324850"/>
                <a:gd name="connsiteY242" fmla="*/ 30956 h 1000125"/>
                <a:gd name="connsiteX243" fmla="*/ 7313771 w 8324850"/>
                <a:gd name="connsiteY243" fmla="*/ 30956 h 1000125"/>
                <a:gd name="connsiteX244" fmla="*/ 7309009 w 8324850"/>
                <a:gd name="connsiteY244" fmla="*/ 28099 h 1000125"/>
                <a:gd name="connsiteX245" fmla="*/ 7313771 w 8324850"/>
                <a:gd name="connsiteY245" fmla="*/ 19526 h 1000125"/>
                <a:gd name="connsiteX246" fmla="*/ 7309962 w 8324850"/>
                <a:gd name="connsiteY246" fmla="*/ 10954 h 1000125"/>
                <a:gd name="connsiteX247" fmla="*/ 7309962 w 8324850"/>
                <a:gd name="connsiteY247" fmla="*/ 10001 h 1000125"/>
                <a:gd name="connsiteX248" fmla="*/ 7303294 w 8324850"/>
                <a:gd name="connsiteY248" fmla="*/ 7144 h 1000125"/>
                <a:gd name="connsiteX249" fmla="*/ 7296626 w 8324850"/>
                <a:gd name="connsiteY249" fmla="*/ 10001 h 1000125"/>
                <a:gd name="connsiteX250" fmla="*/ 7296626 w 8324850"/>
                <a:gd name="connsiteY250" fmla="*/ 10954 h 1000125"/>
                <a:gd name="connsiteX251" fmla="*/ 7292817 w 8324850"/>
                <a:gd name="connsiteY251" fmla="*/ 18574 h 1000125"/>
                <a:gd name="connsiteX252" fmla="*/ 7295674 w 8324850"/>
                <a:gd name="connsiteY252" fmla="*/ 26194 h 1000125"/>
                <a:gd name="connsiteX253" fmla="*/ 7289959 w 8324850"/>
                <a:gd name="connsiteY253" fmla="*/ 28099 h 1000125"/>
                <a:gd name="connsiteX254" fmla="*/ 7286149 w 8324850"/>
                <a:gd name="connsiteY254" fmla="*/ 28099 h 1000125"/>
                <a:gd name="connsiteX255" fmla="*/ 7254717 w 8324850"/>
                <a:gd name="connsiteY255" fmla="*/ 28099 h 1000125"/>
                <a:gd name="connsiteX256" fmla="*/ 7250906 w 8324850"/>
                <a:gd name="connsiteY256" fmla="*/ 28099 h 1000125"/>
                <a:gd name="connsiteX257" fmla="*/ 7246144 w 8324850"/>
                <a:gd name="connsiteY257" fmla="*/ 27146 h 1000125"/>
                <a:gd name="connsiteX258" fmla="*/ 7249001 w 8324850"/>
                <a:gd name="connsiteY258" fmla="*/ 19526 h 1000125"/>
                <a:gd name="connsiteX259" fmla="*/ 7239476 w 8324850"/>
                <a:gd name="connsiteY259" fmla="*/ 9049 h 1000125"/>
                <a:gd name="connsiteX260" fmla="*/ 7236619 w 8324850"/>
                <a:gd name="connsiteY260" fmla="*/ 8096 h 1000125"/>
                <a:gd name="connsiteX261" fmla="*/ 7229951 w 8324850"/>
                <a:gd name="connsiteY261" fmla="*/ 10954 h 1000125"/>
                <a:gd name="connsiteX262" fmla="*/ 7228999 w 8324850"/>
                <a:gd name="connsiteY262" fmla="*/ 12859 h 1000125"/>
                <a:gd name="connsiteX263" fmla="*/ 7226142 w 8324850"/>
                <a:gd name="connsiteY263" fmla="*/ 19526 h 1000125"/>
                <a:gd name="connsiteX264" fmla="*/ 7230904 w 8324850"/>
                <a:gd name="connsiteY264" fmla="*/ 28099 h 1000125"/>
                <a:gd name="connsiteX265" fmla="*/ 7225189 w 8324850"/>
                <a:gd name="connsiteY265" fmla="*/ 30956 h 1000125"/>
                <a:gd name="connsiteX266" fmla="*/ 7221379 w 8324850"/>
                <a:gd name="connsiteY266" fmla="*/ 30956 h 1000125"/>
                <a:gd name="connsiteX267" fmla="*/ 7189946 w 8324850"/>
                <a:gd name="connsiteY267" fmla="*/ 37624 h 1000125"/>
                <a:gd name="connsiteX268" fmla="*/ 7187089 w 8324850"/>
                <a:gd name="connsiteY268" fmla="*/ 38576 h 1000125"/>
                <a:gd name="connsiteX269" fmla="*/ 7182326 w 8324850"/>
                <a:gd name="connsiteY269" fmla="*/ 37624 h 1000125"/>
                <a:gd name="connsiteX270" fmla="*/ 7184231 w 8324850"/>
                <a:gd name="connsiteY270" fmla="*/ 31909 h 1000125"/>
                <a:gd name="connsiteX271" fmla="*/ 7179469 w 8324850"/>
                <a:gd name="connsiteY271" fmla="*/ 23336 h 1000125"/>
                <a:gd name="connsiteX272" fmla="*/ 7179469 w 8324850"/>
                <a:gd name="connsiteY272" fmla="*/ 23336 h 1000125"/>
                <a:gd name="connsiteX273" fmla="*/ 7179469 w 8324850"/>
                <a:gd name="connsiteY273" fmla="*/ 23336 h 1000125"/>
                <a:gd name="connsiteX274" fmla="*/ 7174706 w 8324850"/>
                <a:gd name="connsiteY274" fmla="*/ 21431 h 1000125"/>
                <a:gd name="connsiteX275" fmla="*/ 7171849 w 8324850"/>
                <a:gd name="connsiteY275" fmla="*/ 20479 h 1000125"/>
                <a:gd name="connsiteX276" fmla="*/ 7170896 w 8324850"/>
                <a:gd name="connsiteY276" fmla="*/ 20479 h 1000125"/>
                <a:gd name="connsiteX277" fmla="*/ 7168039 w 8324850"/>
                <a:gd name="connsiteY277" fmla="*/ 21431 h 1000125"/>
                <a:gd name="connsiteX278" fmla="*/ 7166134 w 8324850"/>
                <a:gd name="connsiteY278" fmla="*/ 22384 h 1000125"/>
                <a:gd name="connsiteX279" fmla="*/ 7164229 w 8324850"/>
                <a:gd name="connsiteY279" fmla="*/ 23336 h 1000125"/>
                <a:gd name="connsiteX280" fmla="*/ 7164229 w 8324850"/>
                <a:gd name="connsiteY280" fmla="*/ 24289 h 1000125"/>
                <a:gd name="connsiteX281" fmla="*/ 7160419 w 8324850"/>
                <a:gd name="connsiteY281" fmla="*/ 31909 h 1000125"/>
                <a:gd name="connsiteX282" fmla="*/ 7167087 w 8324850"/>
                <a:gd name="connsiteY282" fmla="*/ 42386 h 1000125"/>
                <a:gd name="connsiteX283" fmla="*/ 7162324 w 8324850"/>
                <a:gd name="connsiteY283" fmla="*/ 46196 h 1000125"/>
                <a:gd name="connsiteX284" fmla="*/ 7158514 w 8324850"/>
                <a:gd name="connsiteY284" fmla="*/ 47149 h 1000125"/>
                <a:gd name="connsiteX285" fmla="*/ 7128987 w 8324850"/>
                <a:gd name="connsiteY285" fmla="*/ 59531 h 1000125"/>
                <a:gd name="connsiteX286" fmla="*/ 7126129 w 8324850"/>
                <a:gd name="connsiteY286" fmla="*/ 61436 h 1000125"/>
                <a:gd name="connsiteX287" fmla="*/ 7121367 w 8324850"/>
                <a:gd name="connsiteY287" fmla="*/ 61436 h 1000125"/>
                <a:gd name="connsiteX288" fmla="*/ 7122319 w 8324850"/>
                <a:gd name="connsiteY288" fmla="*/ 57626 h 1000125"/>
                <a:gd name="connsiteX289" fmla="*/ 7112794 w 8324850"/>
                <a:gd name="connsiteY289" fmla="*/ 47149 h 1000125"/>
                <a:gd name="connsiteX290" fmla="*/ 7110889 w 8324850"/>
                <a:gd name="connsiteY290" fmla="*/ 46196 h 1000125"/>
                <a:gd name="connsiteX291" fmla="*/ 7109937 w 8324850"/>
                <a:gd name="connsiteY291" fmla="*/ 46196 h 1000125"/>
                <a:gd name="connsiteX292" fmla="*/ 7104221 w 8324850"/>
                <a:gd name="connsiteY292" fmla="*/ 49054 h 1000125"/>
                <a:gd name="connsiteX293" fmla="*/ 7104221 w 8324850"/>
                <a:gd name="connsiteY293" fmla="*/ 49054 h 1000125"/>
                <a:gd name="connsiteX294" fmla="*/ 7103269 w 8324850"/>
                <a:gd name="connsiteY294" fmla="*/ 50959 h 1000125"/>
                <a:gd name="connsiteX295" fmla="*/ 7100412 w 8324850"/>
                <a:gd name="connsiteY295" fmla="*/ 57626 h 1000125"/>
                <a:gd name="connsiteX296" fmla="*/ 7108984 w 8324850"/>
                <a:gd name="connsiteY296" fmla="*/ 68104 h 1000125"/>
                <a:gd name="connsiteX297" fmla="*/ 7105174 w 8324850"/>
                <a:gd name="connsiteY297" fmla="*/ 71914 h 1000125"/>
                <a:gd name="connsiteX298" fmla="*/ 7101364 w 8324850"/>
                <a:gd name="connsiteY298" fmla="*/ 73819 h 1000125"/>
                <a:gd name="connsiteX299" fmla="*/ 7075646 w 8324850"/>
                <a:gd name="connsiteY299" fmla="*/ 91916 h 1000125"/>
                <a:gd name="connsiteX300" fmla="*/ 7072789 w 8324850"/>
                <a:gd name="connsiteY300" fmla="*/ 93821 h 1000125"/>
                <a:gd name="connsiteX301" fmla="*/ 7068979 w 8324850"/>
                <a:gd name="connsiteY301" fmla="*/ 94774 h 1000125"/>
                <a:gd name="connsiteX302" fmla="*/ 7068979 w 8324850"/>
                <a:gd name="connsiteY302" fmla="*/ 93821 h 1000125"/>
                <a:gd name="connsiteX303" fmla="*/ 7057549 w 8324850"/>
                <a:gd name="connsiteY303" fmla="*/ 82391 h 1000125"/>
                <a:gd name="connsiteX304" fmla="*/ 7055644 w 8324850"/>
                <a:gd name="connsiteY304" fmla="*/ 81439 h 1000125"/>
                <a:gd name="connsiteX305" fmla="*/ 7048976 w 8324850"/>
                <a:gd name="connsiteY305" fmla="*/ 84296 h 1000125"/>
                <a:gd name="connsiteX306" fmla="*/ 7048976 w 8324850"/>
                <a:gd name="connsiteY306" fmla="*/ 84296 h 1000125"/>
                <a:gd name="connsiteX307" fmla="*/ 7047071 w 8324850"/>
                <a:gd name="connsiteY307" fmla="*/ 88106 h 1000125"/>
                <a:gd name="connsiteX308" fmla="*/ 7047071 w 8324850"/>
                <a:gd name="connsiteY308" fmla="*/ 88106 h 1000125"/>
                <a:gd name="connsiteX309" fmla="*/ 7046119 w 8324850"/>
                <a:gd name="connsiteY309" fmla="*/ 90011 h 1000125"/>
                <a:gd name="connsiteX310" fmla="*/ 7046119 w 8324850"/>
                <a:gd name="connsiteY310" fmla="*/ 90964 h 1000125"/>
                <a:gd name="connsiteX311" fmla="*/ 7046119 w 8324850"/>
                <a:gd name="connsiteY311" fmla="*/ 90964 h 1000125"/>
                <a:gd name="connsiteX312" fmla="*/ 7046119 w 8324850"/>
                <a:gd name="connsiteY312" fmla="*/ 91916 h 1000125"/>
                <a:gd name="connsiteX313" fmla="*/ 7056596 w 8324850"/>
                <a:gd name="connsiteY313" fmla="*/ 102394 h 1000125"/>
                <a:gd name="connsiteX314" fmla="*/ 7053739 w 8324850"/>
                <a:gd name="connsiteY314" fmla="*/ 107156 h 1000125"/>
                <a:gd name="connsiteX315" fmla="*/ 7049929 w 8324850"/>
                <a:gd name="connsiteY315" fmla="*/ 110014 h 1000125"/>
                <a:gd name="connsiteX316" fmla="*/ 7028021 w 8324850"/>
                <a:gd name="connsiteY316" fmla="*/ 132874 h 1000125"/>
                <a:gd name="connsiteX317" fmla="*/ 7026117 w 8324850"/>
                <a:gd name="connsiteY317" fmla="*/ 135731 h 1000125"/>
                <a:gd name="connsiteX318" fmla="*/ 7023259 w 8324850"/>
                <a:gd name="connsiteY318" fmla="*/ 137636 h 1000125"/>
                <a:gd name="connsiteX319" fmla="*/ 7012781 w 8324850"/>
                <a:gd name="connsiteY319" fmla="*/ 128111 h 1000125"/>
                <a:gd name="connsiteX320" fmla="*/ 7011829 w 8324850"/>
                <a:gd name="connsiteY320" fmla="*/ 128111 h 1000125"/>
                <a:gd name="connsiteX321" fmla="*/ 7009924 w 8324850"/>
                <a:gd name="connsiteY321" fmla="*/ 127159 h 1000125"/>
                <a:gd name="connsiteX322" fmla="*/ 7003256 w 8324850"/>
                <a:gd name="connsiteY322" fmla="*/ 130016 h 1000125"/>
                <a:gd name="connsiteX323" fmla="*/ 7003256 w 8324850"/>
                <a:gd name="connsiteY323" fmla="*/ 130016 h 1000125"/>
                <a:gd name="connsiteX324" fmla="*/ 7000399 w 8324850"/>
                <a:gd name="connsiteY324" fmla="*/ 135731 h 1000125"/>
                <a:gd name="connsiteX325" fmla="*/ 7000399 w 8324850"/>
                <a:gd name="connsiteY325" fmla="*/ 136684 h 1000125"/>
                <a:gd name="connsiteX326" fmla="*/ 7001351 w 8324850"/>
                <a:gd name="connsiteY326" fmla="*/ 137636 h 1000125"/>
                <a:gd name="connsiteX327" fmla="*/ 7001351 w 8324850"/>
                <a:gd name="connsiteY327" fmla="*/ 137636 h 1000125"/>
                <a:gd name="connsiteX328" fmla="*/ 7012781 w 8324850"/>
                <a:gd name="connsiteY328" fmla="*/ 149066 h 1000125"/>
                <a:gd name="connsiteX329" fmla="*/ 7013734 w 8324850"/>
                <a:gd name="connsiteY329" fmla="*/ 149066 h 1000125"/>
                <a:gd name="connsiteX330" fmla="*/ 7011829 w 8324850"/>
                <a:gd name="connsiteY330" fmla="*/ 152876 h 1000125"/>
                <a:gd name="connsiteX331" fmla="*/ 7008971 w 8324850"/>
                <a:gd name="connsiteY331" fmla="*/ 156686 h 1000125"/>
                <a:gd name="connsiteX332" fmla="*/ 6991826 w 8324850"/>
                <a:gd name="connsiteY332" fmla="*/ 183356 h 1000125"/>
                <a:gd name="connsiteX333" fmla="*/ 6989921 w 8324850"/>
                <a:gd name="connsiteY333" fmla="*/ 187166 h 1000125"/>
                <a:gd name="connsiteX334" fmla="*/ 6988969 w 8324850"/>
                <a:gd name="connsiteY334" fmla="*/ 188119 h 1000125"/>
                <a:gd name="connsiteX335" fmla="*/ 6978492 w 8324850"/>
                <a:gd name="connsiteY335" fmla="*/ 181451 h 1000125"/>
                <a:gd name="connsiteX336" fmla="*/ 6977539 w 8324850"/>
                <a:gd name="connsiteY336" fmla="*/ 181451 h 1000125"/>
                <a:gd name="connsiteX337" fmla="*/ 6975634 w 8324850"/>
                <a:gd name="connsiteY337" fmla="*/ 181451 h 1000125"/>
                <a:gd name="connsiteX338" fmla="*/ 6968967 w 8324850"/>
                <a:gd name="connsiteY338" fmla="*/ 184309 h 1000125"/>
                <a:gd name="connsiteX339" fmla="*/ 6968014 w 8324850"/>
                <a:gd name="connsiteY339" fmla="*/ 185261 h 1000125"/>
                <a:gd name="connsiteX340" fmla="*/ 6966109 w 8324850"/>
                <a:gd name="connsiteY340" fmla="*/ 190976 h 1000125"/>
                <a:gd name="connsiteX341" fmla="*/ 6968014 w 8324850"/>
                <a:gd name="connsiteY341" fmla="*/ 194786 h 1000125"/>
                <a:gd name="connsiteX342" fmla="*/ 6978492 w 8324850"/>
                <a:gd name="connsiteY342" fmla="*/ 203359 h 1000125"/>
                <a:gd name="connsiteX343" fmla="*/ 6981349 w 8324850"/>
                <a:gd name="connsiteY343" fmla="*/ 203359 h 1000125"/>
                <a:gd name="connsiteX344" fmla="*/ 6980396 w 8324850"/>
                <a:gd name="connsiteY344" fmla="*/ 207169 h 1000125"/>
                <a:gd name="connsiteX345" fmla="*/ 6978492 w 8324850"/>
                <a:gd name="connsiteY345" fmla="*/ 211931 h 1000125"/>
                <a:gd name="connsiteX346" fmla="*/ 6967062 w 8324850"/>
                <a:gd name="connsiteY346" fmla="*/ 240506 h 1000125"/>
                <a:gd name="connsiteX347" fmla="*/ 6966109 w 8324850"/>
                <a:gd name="connsiteY347" fmla="*/ 244316 h 1000125"/>
                <a:gd name="connsiteX348" fmla="*/ 6965156 w 8324850"/>
                <a:gd name="connsiteY348" fmla="*/ 245269 h 1000125"/>
                <a:gd name="connsiteX349" fmla="*/ 6956584 w 8324850"/>
                <a:gd name="connsiteY349" fmla="*/ 240506 h 1000125"/>
                <a:gd name="connsiteX350" fmla="*/ 6956584 w 8324850"/>
                <a:gd name="connsiteY350" fmla="*/ 240506 h 1000125"/>
                <a:gd name="connsiteX351" fmla="*/ 6956584 w 8324850"/>
                <a:gd name="connsiteY351" fmla="*/ 240506 h 1000125"/>
                <a:gd name="connsiteX352" fmla="*/ 6953726 w 8324850"/>
                <a:gd name="connsiteY352" fmla="*/ 240506 h 1000125"/>
                <a:gd name="connsiteX353" fmla="*/ 6947059 w 8324850"/>
                <a:gd name="connsiteY353" fmla="*/ 243364 h 1000125"/>
                <a:gd name="connsiteX354" fmla="*/ 6946106 w 8324850"/>
                <a:gd name="connsiteY354" fmla="*/ 244316 h 1000125"/>
                <a:gd name="connsiteX355" fmla="*/ 6944201 w 8324850"/>
                <a:gd name="connsiteY355" fmla="*/ 250031 h 1000125"/>
                <a:gd name="connsiteX356" fmla="*/ 6947059 w 8324850"/>
                <a:gd name="connsiteY356" fmla="*/ 255746 h 1000125"/>
                <a:gd name="connsiteX357" fmla="*/ 6948012 w 8324850"/>
                <a:gd name="connsiteY357" fmla="*/ 256699 h 1000125"/>
                <a:gd name="connsiteX358" fmla="*/ 6948012 w 8324850"/>
                <a:gd name="connsiteY358" fmla="*/ 256699 h 1000125"/>
                <a:gd name="connsiteX359" fmla="*/ 6957537 w 8324850"/>
                <a:gd name="connsiteY359" fmla="*/ 262414 h 1000125"/>
                <a:gd name="connsiteX360" fmla="*/ 6961346 w 8324850"/>
                <a:gd name="connsiteY360" fmla="*/ 261461 h 1000125"/>
                <a:gd name="connsiteX361" fmla="*/ 6961346 w 8324850"/>
                <a:gd name="connsiteY361" fmla="*/ 263366 h 1000125"/>
                <a:gd name="connsiteX362" fmla="*/ 6959442 w 8324850"/>
                <a:gd name="connsiteY362" fmla="*/ 269081 h 1000125"/>
                <a:gd name="connsiteX363" fmla="*/ 6953726 w 8324850"/>
                <a:gd name="connsiteY363" fmla="*/ 299561 h 1000125"/>
                <a:gd name="connsiteX364" fmla="*/ 6953726 w 8324850"/>
                <a:gd name="connsiteY364" fmla="*/ 304324 h 1000125"/>
                <a:gd name="connsiteX365" fmla="*/ 6952774 w 8324850"/>
                <a:gd name="connsiteY365" fmla="*/ 305276 h 1000125"/>
                <a:gd name="connsiteX366" fmla="*/ 6952774 w 8324850"/>
                <a:gd name="connsiteY366" fmla="*/ 305276 h 1000125"/>
                <a:gd name="connsiteX367" fmla="*/ 6951821 w 8324850"/>
                <a:gd name="connsiteY367" fmla="*/ 304324 h 1000125"/>
                <a:gd name="connsiteX368" fmla="*/ 6948012 w 8324850"/>
                <a:gd name="connsiteY368" fmla="*/ 302419 h 1000125"/>
                <a:gd name="connsiteX369" fmla="*/ 6948012 w 8324850"/>
                <a:gd name="connsiteY369" fmla="*/ 302419 h 1000125"/>
                <a:gd name="connsiteX370" fmla="*/ 6945154 w 8324850"/>
                <a:gd name="connsiteY370" fmla="*/ 301466 h 1000125"/>
                <a:gd name="connsiteX371" fmla="*/ 6942296 w 8324850"/>
                <a:gd name="connsiteY371" fmla="*/ 302419 h 1000125"/>
                <a:gd name="connsiteX372" fmla="*/ 6942296 w 8324850"/>
                <a:gd name="connsiteY372" fmla="*/ 302419 h 1000125"/>
                <a:gd name="connsiteX373" fmla="*/ 6936581 w 8324850"/>
                <a:gd name="connsiteY373" fmla="*/ 304324 h 1000125"/>
                <a:gd name="connsiteX374" fmla="*/ 6935629 w 8324850"/>
                <a:gd name="connsiteY374" fmla="*/ 305276 h 1000125"/>
                <a:gd name="connsiteX375" fmla="*/ 6934676 w 8324850"/>
                <a:gd name="connsiteY375" fmla="*/ 306229 h 1000125"/>
                <a:gd name="connsiteX376" fmla="*/ 6934676 w 8324850"/>
                <a:gd name="connsiteY376" fmla="*/ 307181 h 1000125"/>
                <a:gd name="connsiteX377" fmla="*/ 6932771 w 8324850"/>
                <a:gd name="connsiteY377" fmla="*/ 311944 h 1000125"/>
                <a:gd name="connsiteX378" fmla="*/ 6932771 w 8324850"/>
                <a:gd name="connsiteY378" fmla="*/ 312896 h 1000125"/>
                <a:gd name="connsiteX379" fmla="*/ 6932771 w 8324850"/>
                <a:gd name="connsiteY379" fmla="*/ 312896 h 1000125"/>
                <a:gd name="connsiteX380" fmla="*/ 6932771 w 8324850"/>
                <a:gd name="connsiteY380" fmla="*/ 313849 h 1000125"/>
                <a:gd name="connsiteX381" fmla="*/ 6944201 w 8324850"/>
                <a:gd name="connsiteY381" fmla="*/ 325279 h 1000125"/>
                <a:gd name="connsiteX382" fmla="*/ 6951821 w 8324850"/>
                <a:gd name="connsiteY382" fmla="*/ 322421 h 1000125"/>
                <a:gd name="connsiteX383" fmla="*/ 6951821 w 8324850"/>
                <a:gd name="connsiteY383" fmla="*/ 324326 h 1000125"/>
                <a:gd name="connsiteX384" fmla="*/ 6951821 w 8324850"/>
                <a:gd name="connsiteY384" fmla="*/ 330994 h 1000125"/>
                <a:gd name="connsiteX385" fmla="*/ 6952774 w 8324850"/>
                <a:gd name="connsiteY385" fmla="*/ 361474 h 1000125"/>
                <a:gd name="connsiteX386" fmla="*/ 6953726 w 8324850"/>
                <a:gd name="connsiteY386" fmla="*/ 366236 h 1000125"/>
                <a:gd name="connsiteX387" fmla="*/ 6953726 w 8324850"/>
                <a:gd name="connsiteY387" fmla="*/ 367189 h 1000125"/>
                <a:gd name="connsiteX388" fmla="*/ 6949917 w 8324850"/>
                <a:gd name="connsiteY388" fmla="*/ 365284 h 1000125"/>
                <a:gd name="connsiteX389" fmla="*/ 6948012 w 8324850"/>
                <a:gd name="connsiteY389" fmla="*/ 364331 h 1000125"/>
                <a:gd name="connsiteX390" fmla="*/ 6947059 w 8324850"/>
                <a:gd name="connsiteY390" fmla="*/ 364331 h 1000125"/>
                <a:gd name="connsiteX391" fmla="*/ 6947059 w 8324850"/>
                <a:gd name="connsiteY391" fmla="*/ 364331 h 1000125"/>
                <a:gd name="connsiteX392" fmla="*/ 6935629 w 8324850"/>
                <a:gd name="connsiteY392" fmla="*/ 375761 h 1000125"/>
                <a:gd name="connsiteX393" fmla="*/ 6947059 w 8324850"/>
                <a:gd name="connsiteY393" fmla="*/ 387191 h 1000125"/>
                <a:gd name="connsiteX394" fmla="*/ 6955631 w 8324850"/>
                <a:gd name="connsiteY394" fmla="*/ 382429 h 1000125"/>
                <a:gd name="connsiteX395" fmla="*/ 6956584 w 8324850"/>
                <a:gd name="connsiteY395" fmla="*/ 384334 h 1000125"/>
                <a:gd name="connsiteX396" fmla="*/ 6957537 w 8324850"/>
                <a:gd name="connsiteY396" fmla="*/ 391001 h 1000125"/>
                <a:gd name="connsiteX397" fmla="*/ 6964204 w 8324850"/>
                <a:gd name="connsiteY397" fmla="*/ 420529 h 1000125"/>
                <a:gd name="connsiteX398" fmla="*/ 6966109 w 8324850"/>
                <a:gd name="connsiteY398" fmla="*/ 426244 h 1000125"/>
                <a:gd name="connsiteX399" fmla="*/ 6966109 w 8324850"/>
                <a:gd name="connsiteY399" fmla="*/ 426244 h 1000125"/>
                <a:gd name="connsiteX400" fmla="*/ 6964204 w 8324850"/>
                <a:gd name="connsiteY400" fmla="*/ 425291 h 1000125"/>
                <a:gd name="connsiteX401" fmla="*/ 6962299 w 8324850"/>
                <a:gd name="connsiteY401" fmla="*/ 425291 h 1000125"/>
                <a:gd name="connsiteX402" fmla="*/ 6957537 w 8324850"/>
                <a:gd name="connsiteY402" fmla="*/ 427196 h 1000125"/>
                <a:gd name="connsiteX403" fmla="*/ 6956584 w 8324850"/>
                <a:gd name="connsiteY403" fmla="*/ 428149 h 1000125"/>
                <a:gd name="connsiteX404" fmla="*/ 6955631 w 8324850"/>
                <a:gd name="connsiteY404" fmla="*/ 428149 h 1000125"/>
                <a:gd name="connsiteX405" fmla="*/ 6952774 w 8324850"/>
                <a:gd name="connsiteY405" fmla="*/ 430054 h 1000125"/>
                <a:gd name="connsiteX406" fmla="*/ 6952774 w 8324850"/>
                <a:gd name="connsiteY406" fmla="*/ 431006 h 1000125"/>
                <a:gd name="connsiteX407" fmla="*/ 6949917 w 8324850"/>
                <a:gd name="connsiteY407" fmla="*/ 437674 h 1000125"/>
                <a:gd name="connsiteX408" fmla="*/ 6949917 w 8324850"/>
                <a:gd name="connsiteY408" fmla="*/ 437674 h 1000125"/>
                <a:gd name="connsiteX409" fmla="*/ 6949917 w 8324850"/>
                <a:gd name="connsiteY409" fmla="*/ 437674 h 1000125"/>
                <a:gd name="connsiteX410" fmla="*/ 6949917 w 8324850"/>
                <a:gd name="connsiteY410" fmla="*/ 437674 h 1000125"/>
                <a:gd name="connsiteX411" fmla="*/ 6951821 w 8324850"/>
                <a:gd name="connsiteY411" fmla="*/ 443389 h 1000125"/>
                <a:gd name="connsiteX412" fmla="*/ 6922294 w 8324850"/>
                <a:gd name="connsiteY412" fmla="*/ 456724 h 1000125"/>
                <a:gd name="connsiteX413" fmla="*/ 6887051 w 8324850"/>
                <a:gd name="connsiteY413" fmla="*/ 457676 h 1000125"/>
                <a:gd name="connsiteX414" fmla="*/ 6877526 w 8324850"/>
                <a:gd name="connsiteY414" fmla="*/ 401479 h 1000125"/>
                <a:gd name="connsiteX415" fmla="*/ 6867049 w 8324850"/>
                <a:gd name="connsiteY415" fmla="*/ 393859 h 1000125"/>
                <a:gd name="connsiteX416" fmla="*/ 6856571 w 8324850"/>
                <a:gd name="connsiteY416" fmla="*/ 396716 h 1000125"/>
                <a:gd name="connsiteX417" fmla="*/ 6864192 w 8324850"/>
                <a:gd name="connsiteY417" fmla="*/ 406241 h 1000125"/>
                <a:gd name="connsiteX418" fmla="*/ 6864192 w 8324850"/>
                <a:gd name="connsiteY418" fmla="*/ 413861 h 1000125"/>
                <a:gd name="connsiteX419" fmla="*/ 6647021 w 8324850"/>
                <a:gd name="connsiteY419" fmla="*/ 416719 h 1000125"/>
                <a:gd name="connsiteX420" fmla="*/ 6655594 w 8324850"/>
                <a:gd name="connsiteY420" fmla="*/ 398621 h 1000125"/>
                <a:gd name="connsiteX421" fmla="*/ 6645117 w 8324850"/>
                <a:gd name="connsiteY421" fmla="*/ 395764 h 1000125"/>
                <a:gd name="connsiteX422" fmla="*/ 6634639 w 8324850"/>
                <a:gd name="connsiteY422" fmla="*/ 403384 h 1000125"/>
                <a:gd name="connsiteX423" fmla="*/ 6632734 w 8324850"/>
                <a:gd name="connsiteY423" fmla="*/ 431006 h 1000125"/>
                <a:gd name="connsiteX424" fmla="*/ 6623209 w 8324850"/>
                <a:gd name="connsiteY424" fmla="*/ 461486 h 1000125"/>
                <a:gd name="connsiteX425" fmla="*/ 6551771 w 8324850"/>
                <a:gd name="connsiteY425" fmla="*/ 449104 h 1000125"/>
                <a:gd name="connsiteX426" fmla="*/ 6549867 w 8324850"/>
                <a:gd name="connsiteY426" fmla="*/ 468154 h 1000125"/>
                <a:gd name="connsiteX427" fmla="*/ 6601301 w 8324850"/>
                <a:gd name="connsiteY427" fmla="*/ 541496 h 1000125"/>
                <a:gd name="connsiteX428" fmla="*/ 6583204 w 8324850"/>
                <a:gd name="connsiteY428" fmla="*/ 545306 h 1000125"/>
                <a:gd name="connsiteX429" fmla="*/ 6582251 w 8324850"/>
                <a:gd name="connsiteY429" fmla="*/ 556736 h 1000125"/>
                <a:gd name="connsiteX430" fmla="*/ 6516529 w 8324850"/>
                <a:gd name="connsiteY430" fmla="*/ 542449 h 1000125"/>
                <a:gd name="connsiteX431" fmla="*/ 6519387 w 8324850"/>
                <a:gd name="connsiteY431" fmla="*/ 564356 h 1000125"/>
                <a:gd name="connsiteX432" fmla="*/ 6572726 w 8324850"/>
                <a:gd name="connsiteY432" fmla="*/ 613886 h 1000125"/>
                <a:gd name="connsiteX433" fmla="*/ 6571774 w 8324850"/>
                <a:gd name="connsiteY433" fmla="*/ 639604 h 1000125"/>
                <a:gd name="connsiteX434" fmla="*/ 6555581 w 8324850"/>
                <a:gd name="connsiteY434" fmla="*/ 639604 h 1000125"/>
                <a:gd name="connsiteX435" fmla="*/ 6555581 w 8324850"/>
                <a:gd name="connsiteY435" fmla="*/ 651986 h 1000125"/>
                <a:gd name="connsiteX436" fmla="*/ 6492717 w 8324850"/>
                <a:gd name="connsiteY436" fmla="*/ 647224 h 1000125"/>
                <a:gd name="connsiteX437" fmla="*/ 6492717 w 8324850"/>
                <a:gd name="connsiteY437" fmla="*/ 595789 h 1000125"/>
                <a:gd name="connsiteX438" fmla="*/ 6492717 w 8324850"/>
                <a:gd name="connsiteY438" fmla="*/ 591979 h 1000125"/>
                <a:gd name="connsiteX439" fmla="*/ 6474619 w 8324850"/>
                <a:gd name="connsiteY439" fmla="*/ 591979 h 1000125"/>
                <a:gd name="connsiteX440" fmla="*/ 6474619 w 8324850"/>
                <a:gd name="connsiteY440" fmla="*/ 568166 h 1000125"/>
                <a:gd name="connsiteX441" fmla="*/ 6460331 w 8324850"/>
                <a:gd name="connsiteY441" fmla="*/ 568166 h 1000125"/>
                <a:gd name="connsiteX442" fmla="*/ 6453664 w 8324850"/>
                <a:gd name="connsiteY442" fmla="*/ 572929 h 1000125"/>
                <a:gd name="connsiteX443" fmla="*/ 6453664 w 8324850"/>
                <a:gd name="connsiteY443" fmla="*/ 579596 h 1000125"/>
                <a:gd name="connsiteX444" fmla="*/ 6446044 w 8324850"/>
                <a:gd name="connsiteY444" fmla="*/ 579596 h 1000125"/>
                <a:gd name="connsiteX445" fmla="*/ 6436519 w 8324850"/>
                <a:gd name="connsiteY445" fmla="*/ 584359 h 1000125"/>
                <a:gd name="connsiteX446" fmla="*/ 6436519 w 8324850"/>
                <a:gd name="connsiteY446" fmla="*/ 591026 h 1000125"/>
                <a:gd name="connsiteX447" fmla="*/ 6426994 w 8324850"/>
                <a:gd name="connsiteY447" fmla="*/ 591026 h 1000125"/>
                <a:gd name="connsiteX448" fmla="*/ 6426994 w 8324850"/>
                <a:gd name="connsiteY448" fmla="*/ 672941 h 1000125"/>
                <a:gd name="connsiteX449" fmla="*/ 6417469 w 8324850"/>
                <a:gd name="connsiteY449" fmla="*/ 672941 h 1000125"/>
                <a:gd name="connsiteX450" fmla="*/ 6417469 w 8324850"/>
                <a:gd name="connsiteY450" fmla="*/ 471011 h 1000125"/>
                <a:gd name="connsiteX451" fmla="*/ 6412706 w 8324850"/>
                <a:gd name="connsiteY451" fmla="*/ 466249 h 1000125"/>
                <a:gd name="connsiteX452" fmla="*/ 6386989 w 8324850"/>
                <a:gd name="connsiteY452" fmla="*/ 459581 h 1000125"/>
                <a:gd name="connsiteX453" fmla="*/ 6314599 w 8324850"/>
                <a:gd name="connsiteY453" fmla="*/ 471011 h 1000125"/>
                <a:gd name="connsiteX454" fmla="*/ 6298406 w 8324850"/>
                <a:gd name="connsiteY454" fmla="*/ 477679 h 1000125"/>
                <a:gd name="connsiteX455" fmla="*/ 6298406 w 8324850"/>
                <a:gd name="connsiteY455" fmla="*/ 586264 h 1000125"/>
                <a:gd name="connsiteX456" fmla="*/ 6239351 w 8324850"/>
                <a:gd name="connsiteY456" fmla="*/ 586264 h 1000125"/>
                <a:gd name="connsiteX457" fmla="*/ 6208871 w 8324850"/>
                <a:gd name="connsiteY457" fmla="*/ 595789 h 1000125"/>
                <a:gd name="connsiteX458" fmla="*/ 6208871 w 8324850"/>
                <a:gd name="connsiteY458" fmla="*/ 664369 h 1000125"/>
                <a:gd name="connsiteX459" fmla="*/ 6197442 w 8324850"/>
                <a:gd name="connsiteY459" fmla="*/ 664369 h 1000125"/>
                <a:gd name="connsiteX460" fmla="*/ 6197442 w 8324850"/>
                <a:gd name="connsiteY460" fmla="*/ 659606 h 1000125"/>
                <a:gd name="connsiteX461" fmla="*/ 6186012 w 8324850"/>
                <a:gd name="connsiteY461" fmla="*/ 659606 h 1000125"/>
                <a:gd name="connsiteX462" fmla="*/ 6186012 w 8324850"/>
                <a:gd name="connsiteY462" fmla="*/ 654844 h 1000125"/>
                <a:gd name="connsiteX463" fmla="*/ 6146006 w 8324850"/>
                <a:gd name="connsiteY463" fmla="*/ 654844 h 1000125"/>
                <a:gd name="connsiteX464" fmla="*/ 6146006 w 8324850"/>
                <a:gd name="connsiteY464" fmla="*/ 648176 h 1000125"/>
                <a:gd name="connsiteX465" fmla="*/ 6082189 w 8324850"/>
                <a:gd name="connsiteY465" fmla="*/ 648176 h 1000125"/>
                <a:gd name="connsiteX466" fmla="*/ 6082189 w 8324850"/>
                <a:gd name="connsiteY466" fmla="*/ 659606 h 1000125"/>
                <a:gd name="connsiteX467" fmla="*/ 6051709 w 8324850"/>
                <a:gd name="connsiteY467" fmla="*/ 659606 h 1000125"/>
                <a:gd name="connsiteX468" fmla="*/ 6051709 w 8324850"/>
                <a:gd name="connsiteY468" fmla="*/ 680561 h 1000125"/>
                <a:gd name="connsiteX469" fmla="*/ 5995512 w 8324850"/>
                <a:gd name="connsiteY469" fmla="*/ 685324 h 1000125"/>
                <a:gd name="connsiteX470" fmla="*/ 5995512 w 8324850"/>
                <a:gd name="connsiteY470" fmla="*/ 664369 h 1000125"/>
                <a:gd name="connsiteX471" fmla="*/ 5985987 w 8324850"/>
                <a:gd name="connsiteY471" fmla="*/ 664369 h 1000125"/>
                <a:gd name="connsiteX472" fmla="*/ 5985987 w 8324850"/>
                <a:gd name="connsiteY472" fmla="*/ 650081 h 1000125"/>
                <a:gd name="connsiteX473" fmla="*/ 5979319 w 8324850"/>
                <a:gd name="connsiteY473" fmla="*/ 650081 h 1000125"/>
                <a:gd name="connsiteX474" fmla="*/ 5979319 w 8324850"/>
                <a:gd name="connsiteY474" fmla="*/ 621506 h 1000125"/>
                <a:gd name="connsiteX475" fmla="*/ 5974556 w 8324850"/>
                <a:gd name="connsiteY475" fmla="*/ 621506 h 1000125"/>
                <a:gd name="connsiteX476" fmla="*/ 5974556 w 8324850"/>
                <a:gd name="connsiteY476" fmla="*/ 596741 h 1000125"/>
                <a:gd name="connsiteX477" fmla="*/ 5965984 w 8324850"/>
                <a:gd name="connsiteY477" fmla="*/ 596741 h 1000125"/>
                <a:gd name="connsiteX478" fmla="*/ 5965984 w 8324850"/>
                <a:gd name="connsiteY478" fmla="*/ 599599 h 1000125"/>
                <a:gd name="connsiteX479" fmla="*/ 5930742 w 8324850"/>
                <a:gd name="connsiteY479" fmla="*/ 581501 h 1000125"/>
                <a:gd name="connsiteX480" fmla="*/ 5928837 w 8324850"/>
                <a:gd name="connsiteY480" fmla="*/ 568166 h 1000125"/>
                <a:gd name="connsiteX481" fmla="*/ 5926931 w 8324850"/>
                <a:gd name="connsiteY481" fmla="*/ 581501 h 1000125"/>
                <a:gd name="connsiteX482" fmla="*/ 5892642 w 8324850"/>
                <a:gd name="connsiteY482" fmla="*/ 597694 h 1000125"/>
                <a:gd name="connsiteX483" fmla="*/ 5892642 w 8324850"/>
                <a:gd name="connsiteY483" fmla="*/ 597694 h 1000125"/>
                <a:gd name="connsiteX484" fmla="*/ 5883117 w 8324850"/>
                <a:gd name="connsiteY484" fmla="*/ 597694 h 1000125"/>
                <a:gd name="connsiteX485" fmla="*/ 5883117 w 8324850"/>
                <a:gd name="connsiteY485" fmla="*/ 623411 h 1000125"/>
                <a:gd name="connsiteX486" fmla="*/ 5878354 w 8324850"/>
                <a:gd name="connsiteY486" fmla="*/ 623411 h 1000125"/>
                <a:gd name="connsiteX487" fmla="*/ 5878354 w 8324850"/>
                <a:gd name="connsiteY487" fmla="*/ 649129 h 1000125"/>
                <a:gd name="connsiteX488" fmla="*/ 5871687 w 8324850"/>
                <a:gd name="connsiteY488" fmla="*/ 649129 h 1000125"/>
                <a:gd name="connsiteX489" fmla="*/ 5871687 w 8324850"/>
                <a:gd name="connsiteY489" fmla="*/ 668179 h 1000125"/>
                <a:gd name="connsiteX490" fmla="*/ 5860256 w 8324850"/>
                <a:gd name="connsiteY490" fmla="*/ 668179 h 1000125"/>
                <a:gd name="connsiteX491" fmla="*/ 5859304 w 8324850"/>
                <a:gd name="connsiteY491" fmla="*/ 575786 h 1000125"/>
                <a:gd name="connsiteX492" fmla="*/ 5858351 w 8324850"/>
                <a:gd name="connsiteY492" fmla="*/ 511969 h 1000125"/>
                <a:gd name="connsiteX493" fmla="*/ 5858351 w 8324850"/>
                <a:gd name="connsiteY493" fmla="*/ 511969 h 1000125"/>
                <a:gd name="connsiteX494" fmla="*/ 5857399 w 8324850"/>
                <a:gd name="connsiteY494" fmla="*/ 511969 h 1000125"/>
                <a:gd name="connsiteX495" fmla="*/ 5856446 w 8324850"/>
                <a:gd name="connsiteY495" fmla="*/ 511969 h 1000125"/>
                <a:gd name="connsiteX496" fmla="*/ 5855494 w 8324850"/>
                <a:gd name="connsiteY496" fmla="*/ 511969 h 1000125"/>
                <a:gd name="connsiteX497" fmla="*/ 5855494 w 8324850"/>
                <a:gd name="connsiteY497" fmla="*/ 510064 h 1000125"/>
                <a:gd name="connsiteX498" fmla="*/ 5854542 w 8324850"/>
                <a:gd name="connsiteY498" fmla="*/ 505301 h 1000125"/>
                <a:gd name="connsiteX499" fmla="*/ 5854542 w 8324850"/>
                <a:gd name="connsiteY499" fmla="*/ 504349 h 1000125"/>
                <a:gd name="connsiteX500" fmla="*/ 5854542 w 8324850"/>
                <a:gd name="connsiteY500" fmla="*/ 502444 h 1000125"/>
                <a:gd name="connsiteX501" fmla="*/ 5855494 w 8324850"/>
                <a:gd name="connsiteY501" fmla="*/ 501491 h 1000125"/>
                <a:gd name="connsiteX502" fmla="*/ 5855494 w 8324850"/>
                <a:gd name="connsiteY502" fmla="*/ 500539 h 1000125"/>
                <a:gd name="connsiteX503" fmla="*/ 5855494 w 8324850"/>
                <a:gd name="connsiteY503" fmla="*/ 500539 h 1000125"/>
                <a:gd name="connsiteX504" fmla="*/ 5855494 w 8324850"/>
                <a:gd name="connsiteY504" fmla="*/ 500539 h 1000125"/>
                <a:gd name="connsiteX505" fmla="*/ 5855494 w 8324850"/>
                <a:gd name="connsiteY505" fmla="*/ 499586 h 1000125"/>
                <a:gd name="connsiteX506" fmla="*/ 5855494 w 8324850"/>
                <a:gd name="connsiteY506" fmla="*/ 498634 h 1000125"/>
                <a:gd name="connsiteX507" fmla="*/ 5851684 w 8324850"/>
                <a:gd name="connsiteY507" fmla="*/ 498634 h 1000125"/>
                <a:gd name="connsiteX508" fmla="*/ 5850731 w 8324850"/>
                <a:gd name="connsiteY508" fmla="*/ 499586 h 1000125"/>
                <a:gd name="connsiteX509" fmla="*/ 5850731 w 8324850"/>
                <a:gd name="connsiteY509" fmla="*/ 500539 h 1000125"/>
                <a:gd name="connsiteX510" fmla="*/ 5850731 w 8324850"/>
                <a:gd name="connsiteY510" fmla="*/ 501491 h 1000125"/>
                <a:gd name="connsiteX511" fmla="*/ 5850731 w 8324850"/>
                <a:gd name="connsiteY511" fmla="*/ 503396 h 1000125"/>
                <a:gd name="connsiteX512" fmla="*/ 5849779 w 8324850"/>
                <a:gd name="connsiteY512" fmla="*/ 509111 h 1000125"/>
                <a:gd name="connsiteX513" fmla="*/ 5849779 w 8324850"/>
                <a:gd name="connsiteY513" fmla="*/ 512921 h 1000125"/>
                <a:gd name="connsiteX514" fmla="*/ 5849779 w 8324850"/>
                <a:gd name="connsiteY514" fmla="*/ 512921 h 1000125"/>
                <a:gd name="connsiteX515" fmla="*/ 5848826 w 8324850"/>
                <a:gd name="connsiteY515" fmla="*/ 512921 h 1000125"/>
                <a:gd name="connsiteX516" fmla="*/ 5847874 w 8324850"/>
                <a:gd name="connsiteY516" fmla="*/ 512921 h 1000125"/>
                <a:gd name="connsiteX517" fmla="*/ 5846921 w 8324850"/>
                <a:gd name="connsiteY517" fmla="*/ 512921 h 1000125"/>
                <a:gd name="connsiteX518" fmla="*/ 5846921 w 8324850"/>
                <a:gd name="connsiteY518" fmla="*/ 512921 h 1000125"/>
                <a:gd name="connsiteX519" fmla="*/ 5847874 w 8324850"/>
                <a:gd name="connsiteY519" fmla="*/ 556736 h 1000125"/>
                <a:gd name="connsiteX520" fmla="*/ 5841206 w 8324850"/>
                <a:gd name="connsiteY520" fmla="*/ 556736 h 1000125"/>
                <a:gd name="connsiteX521" fmla="*/ 5840254 w 8324850"/>
                <a:gd name="connsiteY521" fmla="*/ 557689 h 1000125"/>
                <a:gd name="connsiteX522" fmla="*/ 5840254 w 8324850"/>
                <a:gd name="connsiteY522" fmla="*/ 567214 h 1000125"/>
                <a:gd name="connsiteX523" fmla="*/ 5768817 w 8324850"/>
                <a:gd name="connsiteY523" fmla="*/ 567214 h 1000125"/>
                <a:gd name="connsiteX524" fmla="*/ 5768817 w 8324850"/>
                <a:gd name="connsiteY524" fmla="*/ 556736 h 1000125"/>
                <a:gd name="connsiteX525" fmla="*/ 5764054 w 8324850"/>
                <a:gd name="connsiteY525" fmla="*/ 556736 h 1000125"/>
                <a:gd name="connsiteX526" fmla="*/ 5764054 w 8324850"/>
                <a:gd name="connsiteY526" fmla="*/ 531019 h 1000125"/>
                <a:gd name="connsiteX527" fmla="*/ 5764054 w 8324850"/>
                <a:gd name="connsiteY527" fmla="*/ 477679 h 1000125"/>
                <a:gd name="connsiteX528" fmla="*/ 5764054 w 8324850"/>
                <a:gd name="connsiteY528" fmla="*/ 477679 h 1000125"/>
                <a:gd name="connsiteX529" fmla="*/ 5763101 w 8324850"/>
                <a:gd name="connsiteY529" fmla="*/ 476726 h 1000125"/>
                <a:gd name="connsiteX530" fmla="*/ 5762149 w 8324850"/>
                <a:gd name="connsiteY530" fmla="*/ 476726 h 1000125"/>
                <a:gd name="connsiteX531" fmla="*/ 5761196 w 8324850"/>
                <a:gd name="connsiteY531" fmla="*/ 476726 h 1000125"/>
                <a:gd name="connsiteX532" fmla="*/ 5760244 w 8324850"/>
                <a:gd name="connsiteY532" fmla="*/ 476726 h 1000125"/>
                <a:gd name="connsiteX533" fmla="*/ 5760244 w 8324850"/>
                <a:gd name="connsiteY533" fmla="*/ 476726 h 1000125"/>
                <a:gd name="connsiteX534" fmla="*/ 5760244 w 8324850"/>
                <a:gd name="connsiteY534" fmla="*/ 474821 h 1000125"/>
                <a:gd name="connsiteX535" fmla="*/ 5760244 w 8324850"/>
                <a:gd name="connsiteY535" fmla="*/ 471011 h 1000125"/>
                <a:gd name="connsiteX536" fmla="*/ 5760244 w 8324850"/>
                <a:gd name="connsiteY536" fmla="*/ 470059 h 1000125"/>
                <a:gd name="connsiteX537" fmla="*/ 5760244 w 8324850"/>
                <a:gd name="connsiteY537" fmla="*/ 467201 h 1000125"/>
                <a:gd name="connsiteX538" fmla="*/ 5760244 w 8324850"/>
                <a:gd name="connsiteY538" fmla="*/ 466249 h 1000125"/>
                <a:gd name="connsiteX539" fmla="*/ 5760244 w 8324850"/>
                <a:gd name="connsiteY539" fmla="*/ 465296 h 1000125"/>
                <a:gd name="connsiteX540" fmla="*/ 5760244 w 8324850"/>
                <a:gd name="connsiteY540" fmla="*/ 465296 h 1000125"/>
                <a:gd name="connsiteX541" fmla="*/ 5760244 w 8324850"/>
                <a:gd name="connsiteY541" fmla="*/ 465296 h 1000125"/>
                <a:gd name="connsiteX542" fmla="*/ 5760244 w 8324850"/>
                <a:gd name="connsiteY542" fmla="*/ 464344 h 1000125"/>
                <a:gd name="connsiteX543" fmla="*/ 5760244 w 8324850"/>
                <a:gd name="connsiteY543" fmla="*/ 463391 h 1000125"/>
                <a:gd name="connsiteX544" fmla="*/ 5756434 w 8324850"/>
                <a:gd name="connsiteY544" fmla="*/ 463391 h 1000125"/>
                <a:gd name="connsiteX545" fmla="*/ 5756434 w 8324850"/>
                <a:gd name="connsiteY545" fmla="*/ 464344 h 1000125"/>
                <a:gd name="connsiteX546" fmla="*/ 5756434 w 8324850"/>
                <a:gd name="connsiteY546" fmla="*/ 465296 h 1000125"/>
                <a:gd name="connsiteX547" fmla="*/ 5756434 w 8324850"/>
                <a:gd name="connsiteY547" fmla="*/ 466249 h 1000125"/>
                <a:gd name="connsiteX548" fmla="*/ 5756434 w 8324850"/>
                <a:gd name="connsiteY548" fmla="*/ 468154 h 1000125"/>
                <a:gd name="connsiteX549" fmla="*/ 5755481 w 8324850"/>
                <a:gd name="connsiteY549" fmla="*/ 473869 h 1000125"/>
                <a:gd name="connsiteX550" fmla="*/ 5755481 w 8324850"/>
                <a:gd name="connsiteY550" fmla="*/ 476726 h 1000125"/>
                <a:gd name="connsiteX551" fmla="*/ 5755481 w 8324850"/>
                <a:gd name="connsiteY551" fmla="*/ 476726 h 1000125"/>
                <a:gd name="connsiteX552" fmla="*/ 5753576 w 8324850"/>
                <a:gd name="connsiteY552" fmla="*/ 476726 h 1000125"/>
                <a:gd name="connsiteX553" fmla="*/ 5752624 w 8324850"/>
                <a:gd name="connsiteY553" fmla="*/ 476726 h 1000125"/>
                <a:gd name="connsiteX554" fmla="*/ 5751671 w 8324850"/>
                <a:gd name="connsiteY554" fmla="*/ 477679 h 1000125"/>
                <a:gd name="connsiteX555" fmla="*/ 5751671 w 8324850"/>
                <a:gd name="connsiteY555" fmla="*/ 477679 h 1000125"/>
                <a:gd name="connsiteX556" fmla="*/ 5751671 w 8324850"/>
                <a:gd name="connsiteY556" fmla="*/ 501491 h 1000125"/>
                <a:gd name="connsiteX557" fmla="*/ 5741194 w 8324850"/>
                <a:gd name="connsiteY557" fmla="*/ 501491 h 1000125"/>
                <a:gd name="connsiteX558" fmla="*/ 5741194 w 8324850"/>
                <a:gd name="connsiteY558" fmla="*/ 502444 h 1000125"/>
                <a:gd name="connsiteX559" fmla="*/ 5741194 w 8324850"/>
                <a:gd name="connsiteY559" fmla="*/ 511969 h 1000125"/>
                <a:gd name="connsiteX560" fmla="*/ 5622131 w 8324850"/>
                <a:gd name="connsiteY560" fmla="*/ 511016 h 1000125"/>
                <a:gd name="connsiteX561" fmla="*/ 5622131 w 8324850"/>
                <a:gd name="connsiteY561" fmla="*/ 501491 h 1000125"/>
                <a:gd name="connsiteX562" fmla="*/ 5622131 w 8324850"/>
                <a:gd name="connsiteY562" fmla="*/ 500539 h 1000125"/>
                <a:gd name="connsiteX563" fmla="*/ 5613559 w 8324850"/>
                <a:gd name="connsiteY563" fmla="*/ 500539 h 1000125"/>
                <a:gd name="connsiteX564" fmla="*/ 5613559 w 8324850"/>
                <a:gd name="connsiteY564" fmla="*/ 476726 h 1000125"/>
                <a:gd name="connsiteX565" fmla="*/ 5613559 w 8324850"/>
                <a:gd name="connsiteY565" fmla="*/ 475774 h 1000125"/>
                <a:gd name="connsiteX566" fmla="*/ 5612606 w 8324850"/>
                <a:gd name="connsiteY566" fmla="*/ 475774 h 1000125"/>
                <a:gd name="connsiteX567" fmla="*/ 5611654 w 8324850"/>
                <a:gd name="connsiteY567" fmla="*/ 475774 h 1000125"/>
                <a:gd name="connsiteX568" fmla="*/ 5609749 w 8324850"/>
                <a:gd name="connsiteY568" fmla="*/ 475774 h 1000125"/>
                <a:gd name="connsiteX569" fmla="*/ 5608796 w 8324850"/>
                <a:gd name="connsiteY569" fmla="*/ 475774 h 1000125"/>
                <a:gd name="connsiteX570" fmla="*/ 5608796 w 8324850"/>
                <a:gd name="connsiteY570" fmla="*/ 472916 h 1000125"/>
                <a:gd name="connsiteX571" fmla="*/ 5608796 w 8324850"/>
                <a:gd name="connsiteY571" fmla="*/ 467201 h 1000125"/>
                <a:gd name="connsiteX572" fmla="*/ 5608796 w 8324850"/>
                <a:gd name="connsiteY572" fmla="*/ 464344 h 1000125"/>
                <a:gd name="connsiteX573" fmla="*/ 5608796 w 8324850"/>
                <a:gd name="connsiteY573" fmla="*/ 463391 h 1000125"/>
                <a:gd name="connsiteX574" fmla="*/ 5608796 w 8324850"/>
                <a:gd name="connsiteY574" fmla="*/ 462439 h 1000125"/>
                <a:gd name="connsiteX575" fmla="*/ 5608796 w 8324850"/>
                <a:gd name="connsiteY575" fmla="*/ 461486 h 1000125"/>
                <a:gd name="connsiteX576" fmla="*/ 5604987 w 8324850"/>
                <a:gd name="connsiteY576" fmla="*/ 461486 h 1000125"/>
                <a:gd name="connsiteX577" fmla="*/ 5604987 w 8324850"/>
                <a:gd name="connsiteY577" fmla="*/ 462439 h 1000125"/>
                <a:gd name="connsiteX578" fmla="*/ 5604987 w 8324850"/>
                <a:gd name="connsiteY578" fmla="*/ 462439 h 1000125"/>
                <a:gd name="connsiteX579" fmla="*/ 5604987 w 8324850"/>
                <a:gd name="connsiteY579" fmla="*/ 462439 h 1000125"/>
                <a:gd name="connsiteX580" fmla="*/ 5604987 w 8324850"/>
                <a:gd name="connsiteY580" fmla="*/ 463391 h 1000125"/>
                <a:gd name="connsiteX581" fmla="*/ 5604987 w 8324850"/>
                <a:gd name="connsiteY581" fmla="*/ 464344 h 1000125"/>
                <a:gd name="connsiteX582" fmla="*/ 5604987 w 8324850"/>
                <a:gd name="connsiteY582" fmla="*/ 466249 h 1000125"/>
                <a:gd name="connsiteX583" fmla="*/ 5604987 w 8324850"/>
                <a:gd name="connsiteY583" fmla="*/ 467201 h 1000125"/>
                <a:gd name="connsiteX584" fmla="*/ 5604987 w 8324850"/>
                <a:gd name="connsiteY584" fmla="*/ 471011 h 1000125"/>
                <a:gd name="connsiteX585" fmla="*/ 5604987 w 8324850"/>
                <a:gd name="connsiteY585" fmla="*/ 472916 h 1000125"/>
                <a:gd name="connsiteX586" fmla="*/ 5603081 w 8324850"/>
                <a:gd name="connsiteY586" fmla="*/ 472916 h 1000125"/>
                <a:gd name="connsiteX587" fmla="*/ 5602129 w 8324850"/>
                <a:gd name="connsiteY587" fmla="*/ 472916 h 1000125"/>
                <a:gd name="connsiteX588" fmla="*/ 5601176 w 8324850"/>
                <a:gd name="connsiteY588" fmla="*/ 472916 h 1000125"/>
                <a:gd name="connsiteX589" fmla="*/ 5600224 w 8324850"/>
                <a:gd name="connsiteY589" fmla="*/ 472916 h 1000125"/>
                <a:gd name="connsiteX590" fmla="*/ 5600224 w 8324850"/>
                <a:gd name="connsiteY590" fmla="*/ 473869 h 1000125"/>
                <a:gd name="connsiteX591" fmla="*/ 5600224 w 8324850"/>
                <a:gd name="connsiteY591" fmla="*/ 528161 h 1000125"/>
                <a:gd name="connsiteX592" fmla="*/ 5600224 w 8324850"/>
                <a:gd name="connsiteY592" fmla="*/ 552926 h 1000125"/>
                <a:gd name="connsiteX593" fmla="*/ 5588794 w 8324850"/>
                <a:gd name="connsiteY593" fmla="*/ 552926 h 1000125"/>
                <a:gd name="connsiteX594" fmla="*/ 5588794 w 8324850"/>
                <a:gd name="connsiteY594" fmla="*/ 563404 h 1000125"/>
                <a:gd name="connsiteX595" fmla="*/ 5516404 w 8324850"/>
                <a:gd name="connsiteY595" fmla="*/ 563404 h 1000125"/>
                <a:gd name="connsiteX596" fmla="*/ 5516404 w 8324850"/>
                <a:gd name="connsiteY596" fmla="*/ 553879 h 1000125"/>
                <a:gd name="connsiteX597" fmla="*/ 5516404 w 8324850"/>
                <a:gd name="connsiteY597" fmla="*/ 552926 h 1000125"/>
                <a:gd name="connsiteX598" fmla="*/ 5510689 w 8324850"/>
                <a:gd name="connsiteY598" fmla="*/ 552926 h 1000125"/>
                <a:gd name="connsiteX599" fmla="*/ 5510689 w 8324850"/>
                <a:gd name="connsiteY599" fmla="*/ 569119 h 1000125"/>
                <a:gd name="connsiteX600" fmla="*/ 5509737 w 8324850"/>
                <a:gd name="connsiteY600" fmla="*/ 569119 h 1000125"/>
                <a:gd name="connsiteX601" fmla="*/ 5510689 w 8324850"/>
                <a:gd name="connsiteY601" fmla="*/ 509111 h 1000125"/>
                <a:gd name="connsiteX602" fmla="*/ 5510689 w 8324850"/>
                <a:gd name="connsiteY602" fmla="*/ 509111 h 1000125"/>
                <a:gd name="connsiteX603" fmla="*/ 5509737 w 8324850"/>
                <a:gd name="connsiteY603" fmla="*/ 509111 h 1000125"/>
                <a:gd name="connsiteX604" fmla="*/ 5508784 w 8324850"/>
                <a:gd name="connsiteY604" fmla="*/ 509111 h 1000125"/>
                <a:gd name="connsiteX605" fmla="*/ 5507831 w 8324850"/>
                <a:gd name="connsiteY605" fmla="*/ 509111 h 1000125"/>
                <a:gd name="connsiteX606" fmla="*/ 5506879 w 8324850"/>
                <a:gd name="connsiteY606" fmla="*/ 509111 h 1000125"/>
                <a:gd name="connsiteX607" fmla="*/ 5506879 w 8324850"/>
                <a:gd name="connsiteY607" fmla="*/ 505301 h 1000125"/>
                <a:gd name="connsiteX608" fmla="*/ 5505926 w 8324850"/>
                <a:gd name="connsiteY608" fmla="*/ 499586 h 1000125"/>
                <a:gd name="connsiteX609" fmla="*/ 5505926 w 8324850"/>
                <a:gd name="connsiteY609" fmla="*/ 497681 h 1000125"/>
                <a:gd name="connsiteX610" fmla="*/ 5505926 w 8324850"/>
                <a:gd name="connsiteY610" fmla="*/ 496729 h 1000125"/>
                <a:gd name="connsiteX611" fmla="*/ 5505926 w 8324850"/>
                <a:gd name="connsiteY611" fmla="*/ 495776 h 1000125"/>
                <a:gd name="connsiteX612" fmla="*/ 5505926 w 8324850"/>
                <a:gd name="connsiteY612" fmla="*/ 494824 h 1000125"/>
                <a:gd name="connsiteX613" fmla="*/ 5502117 w 8324850"/>
                <a:gd name="connsiteY613" fmla="*/ 494824 h 1000125"/>
                <a:gd name="connsiteX614" fmla="*/ 5501164 w 8324850"/>
                <a:gd name="connsiteY614" fmla="*/ 495776 h 1000125"/>
                <a:gd name="connsiteX615" fmla="*/ 5501164 w 8324850"/>
                <a:gd name="connsiteY615" fmla="*/ 495776 h 1000125"/>
                <a:gd name="connsiteX616" fmla="*/ 5501164 w 8324850"/>
                <a:gd name="connsiteY616" fmla="*/ 495776 h 1000125"/>
                <a:gd name="connsiteX617" fmla="*/ 5501164 w 8324850"/>
                <a:gd name="connsiteY617" fmla="*/ 496729 h 1000125"/>
                <a:gd name="connsiteX618" fmla="*/ 5501164 w 8324850"/>
                <a:gd name="connsiteY618" fmla="*/ 497681 h 1000125"/>
                <a:gd name="connsiteX619" fmla="*/ 5501164 w 8324850"/>
                <a:gd name="connsiteY619" fmla="*/ 500539 h 1000125"/>
                <a:gd name="connsiteX620" fmla="*/ 5501164 w 8324850"/>
                <a:gd name="connsiteY620" fmla="*/ 501491 h 1000125"/>
                <a:gd name="connsiteX621" fmla="*/ 5501164 w 8324850"/>
                <a:gd name="connsiteY621" fmla="*/ 506254 h 1000125"/>
                <a:gd name="connsiteX622" fmla="*/ 5501164 w 8324850"/>
                <a:gd name="connsiteY622" fmla="*/ 508159 h 1000125"/>
                <a:gd name="connsiteX623" fmla="*/ 5499259 w 8324850"/>
                <a:gd name="connsiteY623" fmla="*/ 508159 h 1000125"/>
                <a:gd name="connsiteX624" fmla="*/ 5498306 w 8324850"/>
                <a:gd name="connsiteY624" fmla="*/ 508159 h 1000125"/>
                <a:gd name="connsiteX625" fmla="*/ 5497354 w 8324850"/>
                <a:gd name="connsiteY625" fmla="*/ 508159 h 1000125"/>
                <a:gd name="connsiteX626" fmla="*/ 5497354 w 8324850"/>
                <a:gd name="connsiteY626" fmla="*/ 508159 h 1000125"/>
                <a:gd name="connsiteX627" fmla="*/ 5496401 w 8324850"/>
                <a:gd name="connsiteY627" fmla="*/ 571976 h 1000125"/>
                <a:gd name="connsiteX628" fmla="*/ 5495449 w 8324850"/>
                <a:gd name="connsiteY628" fmla="*/ 664369 h 1000125"/>
                <a:gd name="connsiteX629" fmla="*/ 5494496 w 8324850"/>
                <a:gd name="connsiteY629" fmla="*/ 708184 h 1000125"/>
                <a:gd name="connsiteX630" fmla="*/ 5490687 w 8324850"/>
                <a:gd name="connsiteY630" fmla="*/ 707231 h 1000125"/>
                <a:gd name="connsiteX631" fmla="*/ 5486876 w 8324850"/>
                <a:gd name="connsiteY631" fmla="*/ 659606 h 1000125"/>
                <a:gd name="connsiteX632" fmla="*/ 5446871 w 8324850"/>
                <a:gd name="connsiteY632" fmla="*/ 659606 h 1000125"/>
                <a:gd name="connsiteX633" fmla="*/ 5446871 w 8324850"/>
                <a:gd name="connsiteY633" fmla="*/ 408146 h 1000125"/>
                <a:gd name="connsiteX634" fmla="*/ 5392579 w 8324850"/>
                <a:gd name="connsiteY634" fmla="*/ 408146 h 1000125"/>
                <a:gd name="connsiteX635" fmla="*/ 5339239 w 8324850"/>
                <a:gd name="connsiteY635" fmla="*/ 478631 h 1000125"/>
                <a:gd name="connsiteX636" fmla="*/ 5339239 w 8324850"/>
                <a:gd name="connsiteY636" fmla="*/ 660559 h 1000125"/>
                <a:gd name="connsiteX637" fmla="*/ 5321142 w 8324850"/>
                <a:gd name="connsiteY637" fmla="*/ 660559 h 1000125"/>
                <a:gd name="connsiteX638" fmla="*/ 5321142 w 8324850"/>
                <a:gd name="connsiteY638" fmla="*/ 26194 h 1000125"/>
                <a:gd name="connsiteX639" fmla="*/ 5178267 w 8324850"/>
                <a:gd name="connsiteY639" fmla="*/ 24289 h 1000125"/>
                <a:gd name="connsiteX640" fmla="*/ 5178267 w 8324850"/>
                <a:gd name="connsiteY640" fmla="*/ 701516 h 1000125"/>
                <a:gd name="connsiteX641" fmla="*/ 5159217 w 8324850"/>
                <a:gd name="connsiteY641" fmla="*/ 701516 h 1000125"/>
                <a:gd name="connsiteX642" fmla="*/ 5159217 w 8324850"/>
                <a:gd name="connsiteY642" fmla="*/ 20479 h 1000125"/>
                <a:gd name="connsiteX643" fmla="*/ 5004912 w 8324850"/>
                <a:gd name="connsiteY643" fmla="*/ 22384 h 1000125"/>
                <a:gd name="connsiteX644" fmla="*/ 5004912 w 8324850"/>
                <a:gd name="connsiteY644" fmla="*/ 654844 h 1000125"/>
                <a:gd name="connsiteX645" fmla="*/ 4967764 w 8324850"/>
                <a:gd name="connsiteY645" fmla="*/ 654844 h 1000125"/>
                <a:gd name="connsiteX646" fmla="*/ 4967764 w 8324850"/>
                <a:gd name="connsiteY646" fmla="*/ 304324 h 1000125"/>
                <a:gd name="connsiteX647" fmla="*/ 4842987 w 8324850"/>
                <a:gd name="connsiteY647" fmla="*/ 304324 h 1000125"/>
                <a:gd name="connsiteX648" fmla="*/ 4842987 w 8324850"/>
                <a:gd name="connsiteY648" fmla="*/ 728186 h 1000125"/>
                <a:gd name="connsiteX649" fmla="*/ 4807744 w 8324850"/>
                <a:gd name="connsiteY649" fmla="*/ 728186 h 1000125"/>
                <a:gd name="connsiteX650" fmla="*/ 4807744 w 8324850"/>
                <a:gd name="connsiteY650" fmla="*/ 581501 h 1000125"/>
                <a:gd name="connsiteX651" fmla="*/ 4764881 w 8324850"/>
                <a:gd name="connsiteY651" fmla="*/ 581501 h 1000125"/>
                <a:gd name="connsiteX652" fmla="*/ 4764881 w 8324850"/>
                <a:gd name="connsiteY652" fmla="*/ 519589 h 1000125"/>
                <a:gd name="connsiteX653" fmla="*/ 4653439 w 8324850"/>
                <a:gd name="connsiteY653" fmla="*/ 519589 h 1000125"/>
                <a:gd name="connsiteX654" fmla="*/ 4653439 w 8324850"/>
                <a:gd name="connsiteY654" fmla="*/ 619601 h 1000125"/>
                <a:gd name="connsiteX655" fmla="*/ 4602956 w 8324850"/>
                <a:gd name="connsiteY655" fmla="*/ 619601 h 1000125"/>
                <a:gd name="connsiteX656" fmla="*/ 4602956 w 8324850"/>
                <a:gd name="connsiteY656" fmla="*/ 710089 h 1000125"/>
                <a:gd name="connsiteX657" fmla="*/ 4536281 w 8324850"/>
                <a:gd name="connsiteY657" fmla="*/ 708184 h 1000125"/>
                <a:gd name="connsiteX658" fmla="*/ 4338162 w 8324850"/>
                <a:gd name="connsiteY658" fmla="*/ 708184 h 1000125"/>
                <a:gd name="connsiteX659" fmla="*/ 4338162 w 8324850"/>
                <a:gd name="connsiteY659" fmla="*/ 702469 h 1000125"/>
                <a:gd name="connsiteX660" fmla="*/ 4338162 w 8324850"/>
                <a:gd name="connsiteY660" fmla="*/ 701516 h 1000125"/>
                <a:gd name="connsiteX661" fmla="*/ 4338162 w 8324850"/>
                <a:gd name="connsiteY661" fmla="*/ 701516 h 1000125"/>
                <a:gd name="connsiteX662" fmla="*/ 4337209 w 8324850"/>
                <a:gd name="connsiteY662" fmla="*/ 700564 h 1000125"/>
                <a:gd name="connsiteX663" fmla="*/ 4337209 w 8324850"/>
                <a:gd name="connsiteY663" fmla="*/ 698659 h 1000125"/>
                <a:gd name="connsiteX664" fmla="*/ 4336256 w 8324850"/>
                <a:gd name="connsiteY664" fmla="*/ 697706 h 1000125"/>
                <a:gd name="connsiteX665" fmla="*/ 4336256 w 8324850"/>
                <a:gd name="connsiteY665" fmla="*/ 680561 h 1000125"/>
                <a:gd name="connsiteX666" fmla="*/ 4336256 w 8324850"/>
                <a:gd name="connsiteY666" fmla="*/ 665321 h 1000125"/>
                <a:gd name="connsiteX667" fmla="*/ 4337209 w 8324850"/>
                <a:gd name="connsiteY667" fmla="*/ 663416 h 1000125"/>
                <a:gd name="connsiteX668" fmla="*/ 4337209 w 8324850"/>
                <a:gd name="connsiteY668" fmla="*/ 663416 h 1000125"/>
                <a:gd name="connsiteX669" fmla="*/ 4336256 w 8324850"/>
                <a:gd name="connsiteY669" fmla="*/ 663416 h 1000125"/>
                <a:gd name="connsiteX670" fmla="*/ 4334351 w 8324850"/>
                <a:gd name="connsiteY670" fmla="*/ 663416 h 1000125"/>
                <a:gd name="connsiteX671" fmla="*/ 4333399 w 8324850"/>
                <a:gd name="connsiteY671" fmla="*/ 663416 h 1000125"/>
                <a:gd name="connsiteX672" fmla="*/ 4334351 w 8324850"/>
                <a:gd name="connsiteY672" fmla="*/ 665321 h 1000125"/>
                <a:gd name="connsiteX673" fmla="*/ 4334351 w 8324850"/>
                <a:gd name="connsiteY673" fmla="*/ 680561 h 1000125"/>
                <a:gd name="connsiteX674" fmla="*/ 4334351 w 8324850"/>
                <a:gd name="connsiteY674" fmla="*/ 697706 h 1000125"/>
                <a:gd name="connsiteX675" fmla="*/ 4333399 w 8324850"/>
                <a:gd name="connsiteY675" fmla="*/ 698659 h 1000125"/>
                <a:gd name="connsiteX676" fmla="*/ 4333399 w 8324850"/>
                <a:gd name="connsiteY676" fmla="*/ 700564 h 1000125"/>
                <a:gd name="connsiteX677" fmla="*/ 4332447 w 8324850"/>
                <a:gd name="connsiteY677" fmla="*/ 701516 h 1000125"/>
                <a:gd name="connsiteX678" fmla="*/ 4332447 w 8324850"/>
                <a:gd name="connsiteY678" fmla="*/ 701516 h 1000125"/>
                <a:gd name="connsiteX679" fmla="*/ 4331494 w 8324850"/>
                <a:gd name="connsiteY679" fmla="*/ 702469 h 1000125"/>
                <a:gd name="connsiteX680" fmla="*/ 4331494 w 8324850"/>
                <a:gd name="connsiteY680" fmla="*/ 708184 h 1000125"/>
                <a:gd name="connsiteX681" fmla="*/ 4133374 w 8324850"/>
                <a:gd name="connsiteY681" fmla="*/ 708184 h 1000125"/>
                <a:gd name="connsiteX682" fmla="*/ 4021931 w 8324850"/>
                <a:gd name="connsiteY682" fmla="*/ 708184 h 1000125"/>
                <a:gd name="connsiteX683" fmla="*/ 3953351 w 8324850"/>
                <a:gd name="connsiteY683" fmla="*/ 708184 h 1000125"/>
                <a:gd name="connsiteX684" fmla="*/ 3755231 w 8324850"/>
                <a:gd name="connsiteY684" fmla="*/ 708184 h 1000125"/>
                <a:gd name="connsiteX685" fmla="*/ 3755231 w 8324850"/>
                <a:gd name="connsiteY685" fmla="*/ 702469 h 1000125"/>
                <a:gd name="connsiteX686" fmla="*/ 3755231 w 8324850"/>
                <a:gd name="connsiteY686" fmla="*/ 701516 h 1000125"/>
                <a:gd name="connsiteX687" fmla="*/ 3755231 w 8324850"/>
                <a:gd name="connsiteY687" fmla="*/ 701516 h 1000125"/>
                <a:gd name="connsiteX688" fmla="*/ 3754279 w 8324850"/>
                <a:gd name="connsiteY688" fmla="*/ 700564 h 1000125"/>
                <a:gd name="connsiteX689" fmla="*/ 3754279 w 8324850"/>
                <a:gd name="connsiteY689" fmla="*/ 697706 h 1000125"/>
                <a:gd name="connsiteX690" fmla="*/ 3753326 w 8324850"/>
                <a:gd name="connsiteY690" fmla="*/ 696754 h 1000125"/>
                <a:gd name="connsiteX691" fmla="*/ 3753326 w 8324850"/>
                <a:gd name="connsiteY691" fmla="*/ 679609 h 1000125"/>
                <a:gd name="connsiteX692" fmla="*/ 3753326 w 8324850"/>
                <a:gd name="connsiteY692" fmla="*/ 664369 h 1000125"/>
                <a:gd name="connsiteX693" fmla="*/ 3754279 w 8324850"/>
                <a:gd name="connsiteY693" fmla="*/ 662464 h 1000125"/>
                <a:gd name="connsiteX694" fmla="*/ 3754279 w 8324850"/>
                <a:gd name="connsiteY694" fmla="*/ 662464 h 1000125"/>
                <a:gd name="connsiteX695" fmla="*/ 3753326 w 8324850"/>
                <a:gd name="connsiteY695" fmla="*/ 662464 h 1000125"/>
                <a:gd name="connsiteX696" fmla="*/ 3752374 w 8324850"/>
                <a:gd name="connsiteY696" fmla="*/ 662464 h 1000125"/>
                <a:gd name="connsiteX697" fmla="*/ 3751421 w 8324850"/>
                <a:gd name="connsiteY697" fmla="*/ 662464 h 1000125"/>
                <a:gd name="connsiteX698" fmla="*/ 3752374 w 8324850"/>
                <a:gd name="connsiteY698" fmla="*/ 664369 h 1000125"/>
                <a:gd name="connsiteX699" fmla="*/ 3752374 w 8324850"/>
                <a:gd name="connsiteY699" fmla="*/ 679609 h 1000125"/>
                <a:gd name="connsiteX700" fmla="*/ 3752374 w 8324850"/>
                <a:gd name="connsiteY700" fmla="*/ 696754 h 1000125"/>
                <a:gd name="connsiteX701" fmla="*/ 3751421 w 8324850"/>
                <a:gd name="connsiteY701" fmla="*/ 697706 h 1000125"/>
                <a:gd name="connsiteX702" fmla="*/ 3751421 w 8324850"/>
                <a:gd name="connsiteY702" fmla="*/ 699611 h 1000125"/>
                <a:gd name="connsiteX703" fmla="*/ 3750469 w 8324850"/>
                <a:gd name="connsiteY703" fmla="*/ 700564 h 1000125"/>
                <a:gd name="connsiteX704" fmla="*/ 3750469 w 8324850"/>
                <a:gd name="connsiteY704" fmla="*/ 700564 h 1000125"/>
                <a:gd name="connsiteX705" fmla="*/ 3749516 w 8324850"/>
                <a:gd name="connsiteY705" fmla="*/ 701516 h 1000125"/>
                <a:gd name="connsiteX706" fmla="*/ 3749516 w 8324850"/>
                <a:gd name="connsiteY706" fmla="*/ 707231 h 1000125"/>
                <a:gd name="connsiteX707" fmla="*/ 3550444 w 8324850"/>
                <a:gd name="connsiteY707" fmla="*/ 707231 h 1000125"/>
                <a:gd name="connsiteX708" fmla="*/ 3371374 w 8324850"/>
                <a:gd name="connsiteY708" fmla="*/ 707231 h 1000125"/>
                <a:gd name="connsiteX709" fmla="*/ 3173254 w 8324850"/>
                <a:gd name="connsiteY709" fmla="*/ 707231 h 1000125"/>
                <a:gd name="connsiteX710" fmla="*/ 3173254 w 8324850"/>
                <a:gd name="connsiteY710" fmla="*/ 701516 h 1000125"/>
                <a:gd name="connsiteX711" fmla="*/ 3173254 w 8324850"/>
                <a:gd name="connsiteY711" fmla="*/ 700564 h 1000125"/>
                <a:gd name="connsiteX712" fmla="*/ 3173254 w 8324850"/>
                <a:gd name="connsiteY712" fmla="*/ 700564 h 1000125"/>
                <a:gd name="connsiteX713" fmla="*/ 3172301 w 8324850"/>
                <a:gd name="connsiteY713" fmla="*/ 699611 h 1000125"/>
                <a:gd name="connsiteX714" fmla="*/ 3172301 w 8324850"/>
                <a:gd name="connsiteY714" fmla="*/ 697706 h 1000125"/>
                <a:gd name="connsiteX715" fmla="*/ 3171349 w 8324850"/>
                <a:gd name="connsiteY715" fmla="*/ 696754 h 1000125"/>
                <a:gd name="connsiteX716" fmla="*/ 3171349 w 8324850"/>
                <a:gd name="connsiteY716" fmla="*/ 679609 h 1000125"/>
                <a:gd name="connsiteX717" fmla="*/ 3171349 w 8324850"/>
                <a:gd name="connsiteY717" fmla="*/ 664369 h 1000125"/>
                <a:gd name="connsiteX718" fmla="*/ 3172301 w 8324850"/>
                <a:gd name="connsiteY718" fmla="*/ 662464 h 1000125"/>
                <a:gd name="connsiteX719" fmla="*/ 3172301 w 8324850"/>
                <a:gd name="connsiteY719" fmla="*/ 662464 h 1000125"/>
                <a:gd name="connsiteX720" fmla="*/ 3171349 w 8324850"/>
                <a:gd name="connsiteY720" fmla="*/ 662464 h 1000125"/>
                <a:gd name="connsiteX721" fmla="*/ 3169444 w 8324850"/>
                <a:gd name="connsiteY721" fmla="*/ 662464 h 1000125"/>
                <a:gd name="connsiteX722" fmla="*/ 3168491 w 8324850"/>
                <a:gd name="connsiteY722" fmla="*/ 662464 h 1000125"/>
                <a:gd name="connsiteX723" fmla="*/ 3169444 w 8324850"/>
                <a:gd name="connsiteY723" fmla="*/ 664369 h 1000125"/>
                <a:gd name="connsiteX724" fmla="*/ 3169444 w 8324850"/>
                <a:gd name="connsiteY724" fmla="*/ 679609 h 1000125"/>
                <a:gd name="connsiteX725" fmla="*/ 3169444 w 8324850"/>
                <a:gd name="connsiteY725" fmla="*/ 696754 h 1000125"/>
                <a:gd name="connsiteX726" fmla="*/ 3168491 w 8324850"/>
                <a:gd name="connsiteY726" fmla="*/ 697706 h 1000125"/>
                <a:gd name="connsiteX727" fmla="*/ 3168491 w 8324850"/>
                <a:gd name="connsiteY727" fmla="*/ 699611 h 1000125"/>
                <a:gd name="connsiteX728" fmla="*/ 3167539 w 8324850"/>
                <a:gd name="connsiteY728" fmla="*/ 700564 h 1000125"/>
                <a:gd name="connsiteX729" fmla="*/ 3167539 w 8324850"/>
                <a:gd name="connsiteY729" fmla="*/ 700564 h 1000125"/>
                <a:gd name="connsiteX730" fmla="*/ 3166586 w 8324850"/>
                <a:gd name="connsiteY730" fmla="*/ 701516 h 1000125"/>
                <a:gd name="connsiteX731" fmla="*/ 3166586 w 8324850"/>
                <a:gd name="connsiteY731" fmla="*/ 707231 h 1000125"/>
                <a:gd name="connsiteX732" fmla="*/ 2967514 w 8324850"/>
                <a:gd name="connsiteY732" fmla="*/ 707231 h 1000125"/>
                <a:gd name="connsiteX733" fmla="*/ 2788444 w 8324850"/>
                <a:gd name="connsiteY733" fmla="*/ 707231 h 1000125"/>
                <a:gd name="connsiteX734" fmla="*/ 2590324 w 8324850"/>
                <a:gd name="connsiteY734" fmla="*/ 707231 h 1000125"/>
                <a:gd name="connsiteX735" fmla="*/ 2590324 w 8324850"/>
                <a:gd name="connsiteY735" fmla="*/ 701516 h 1000125"/>
                <a:gd name="connsiteX736" fmla="*/ 2590324 w 8324850"/>
                <a:gd name="connsiteY736" fmla="*/ 701516 h 1000125"/>
                <a:gd name="connsiteX737" fmla="*/ 2590324 w 8324850"/>
                <a:gd name="connsiteY737" fmla="*/ 701516 h 1000125"/>
                <a:gd name="connsiteX738" fmla="*/ 2590324 w 8324850"/>
                <a:gd name="connsiteY738" fmla="*/ 701516 h 1000125"/>
                <a:gd name="connsiteX739" fmla="*/ 2590324 w 8324850"/>
                <a:gd name="connsiteY739" fmla="*/ 701516 h 1000125"/>
                <a:gd name="connsiteX740" fmla="*/ 2590324 w 8324850"/>
                <a:gd name="connsiteY740" fmla="*/ 701516 h 1000125"/>
                <a:gd name="connsiteX741" fmla="*/ 2590324 w 8324850"/>
                <a:gd name="connsiteY741" fmla="*/ 700564 h 1000125"/>
                <a:gd name="connsiteX742" fmla="*/ 2590324 w 8324850"/>
                <a:gd name="connsiteY742" fmla="*/ 697706 h 1000125"/>
                <a:gd name="connsiteX743" fmla="*/ 2589371 w 8324850"/>
                <a:gd name="connsiteY743" fmla="*/ 696754 h 1000125"/>
                <a:gd name="connsiteX744" fmla="*/ 2589371 w 8324850"/>
                <a:gd name="connsiteY744" fmla="*/ 679609 h 1000125"/>
                <a:gd name="connsiteX745" fmla="*/ 2589371 w 8324850"/>
                <a:gd name="connsiteY745" fmla="*/ 664369 h 1000125"/>
                <a:gd name="connsiteX746" fmla="*/ 2590324 w 8324850"/>
                <a:gd name="connsiteY746" fmla="*/ 662464 h 1000125"/>
                <a:gd name="connsiteX747" fmla="*/ 2590324 w 8324850"/>
                <a:gd name="connsiteY747" fmla="*/ 662464 h 1000125"/>
                <a:gd name="connsiteX748" fmla="*/ 2589371 w 8324850"/>
                <a:gd name="connsiteY748" fmla="*/ 662464 h 1000125"/>
                <a:gd name="connsiteX749" fmla="*/ 2587466 w 8324850"/>
                <a:gd name="connsiteY749" fmla="*/ 662464 h 1000125"/>
                <a:gd name="connsiteX750" fmla="*/ 2586514 w 8324850"/>
                <a:gd name="connsiteY750" fmla="*/ 662464 h 1000125"/>
                <a:gd name="connsiteX751" fmla="*/ 2587466 w 8324850"/>
                <a:gd name="connsiteY751" fmla="*/ 664369 h 1000125"/>
                <a:gd name="connsiteX752" fmla="*/ 2587466 w 8324850"/>
                <a:gd name="connsiteY752" fmla="*/ 664369 h 1000125"/>
                <a:gd name="connsiteX753" fmla="*/ 2587466 w 8324850"/>
                <a:gd name="connsiteY753" fmla="*/ 679609 h 1000125"/>
                <a:gd name="connsiteX754" fmla="*/ 2587466 w 8324850"/>
                <a:gd name="connsiteY754" fmla="*/ 696754 h 1000125"/>
                <a:gd name="connsiteX755" fmla="*/ 2586514 w 8324850"/>
                <a:gd name="connsiteY755" fmla="*/ 697706 h 1000125"/>
                <a:gd name="connsiteX756" fmla="*/ 2586514 w 8324850"/>
                <a:gd name="connsiteY756" fmla="*/ 699611 h 1000125"/>
                <a:gd name="connsiteX757" fmla="*/ 2585561 w 8324850"/>
                <a:gd name="connsiteY757" fmla="*/ 700564 h 1000125"/>
                <a:gd name="connsiteX758" fmla="*/ 2585561 w 8324850"/>
                <a:gd name="connsiteY758" fmla="*/ 700564 h 1000125"/>
                <a:gd name="connsiteX759" fmla="*/ 2584609 w 8324850"/>
                <a:gd name="connsiteY759" fmla="*/ 701516 h 1000125"/>
                <a:gd name="connsiteX760" fmla="*/ 2584609 w 8324850"/>
                <a:gd name="connsiteY760" fmla="*/ 707231 h 1000125"/>
                <a:gd name="connsiteX761" fmla="*/ 2305526 w 8324850"/>
                <a:gd name="connsiteY761" fmla="*/ 707231 h 1000125"/>
                <a:gd name="connsiteX762" fmla="*/ 2301716 w 8324850"/>
                <a:gd name="connsiteY762" fmla="*/ 707231 h 1000125"/>
                <a:gd name="connsiteX763" fmla="*/ 2093119 w 8324850"/>
                <a:gd name="connsiteY763" fmla="*/ 704374 h 1000125"/>
                <a:gd name="connsiteX764" fmla="*/ 2094071 w 8324850"/>
                <a:gd name="connsiteY764" fmla="*/ 249079 h 1000125"/>
                <a:gd name="connsiteX765" fmla="*/ 2053114 w 8324850"/>
                <a:gd name="connsiteY765" fmla="*/ 249079 h 1000125"/>
                <a:gd name="connsiteX766" fmla="*/ 2017871 w 8324850"/>
                <a:gd name="connsiteY766" fmla="*/ 237649 h 1000125"/>
                <a:gd name="connsiteX767" fmla="*/ 2017871 w 8324850"/>
                <a:gd name="connsiteY767" fmla="*/ 203359 h 1000125"/>
                <a:gd name="connsiteX768" fmla="*/ 2022634 w 8324850"/>
                <a:gd name="connsiteY768" fmla="*/ 199549 h 1000125"/>
                <a:gd name="connsiteX769" fmla="*/ 2006441 w 8324850"/>
                <a:gd name="connsiteY769" fmla="*/ 23336 h 1000125"/>
                <a:gd name="connsiteX770" fmla="*/ 1991201 w 8324850"/>
                <a:gd name="connsiteY770" fmla="*/ 201454 h 1000125"/>
                <a:gd name="connsiteX771" fmla="*/ 1995011 w 8324850"/>
                <a:gd name="connsiteY771" fmla="*/ 203359 h 1000125"/>
                <a:gd name="connsiteX772" fmla="*/ 1995011 w 8324850"/>
                <a:gd name="connsiteY772" fmla="*/ 237649 h 1000125"/>
                <a:gd name="connsiteX773" fmla="*/ 1962626 w 8324850"/>
                <a:gd name="connsiteY773" fmla="*/ 249079 h 1000125"/>
                <a:gd name="connsiteX774" fmla="*/ 1921669 w 8324850"/>
                <a:gd name="connsiteY774" fmla="*/ 249079 h 1000125"/>
                <a:gd name="connsiteX775" fmla="*/ 1919764 w 8324850"/>
                <a:gd name="connsiteY775" fmla="*/ 707231 h 1000125"/>
                <a:gd name="connsiteX776" fmla="*/ 1919764 w 8324850"/>
                <a:gd name="connsiteY776" fmla="*/ 707231 h 1000125"/>
                <a:gd name="connsiteX777" fmla="*/ 1858804 w 8324850"/>
                <a:gd name="connsiteY777" fmla="*/ 708184 h 1000125"/>
                <a:gd name="connsiteX778" fmla="*/ 1858804 w 8324850"/>
                <a:gd name="connsiteY778" fmla="*/ 663416 h 1000125"/>
                <a:gd name="connsiteX779" fmla="*/ 1801654 w 8324850"/>
                <a:gd name="connsiteY779" fmla="*/ 663416 h 1000125"/>
                <a:gd name="connsiteX780" fmla="*/ 1801654 w 8324850"/>
                <a:gd name="connsiteY780" fmla="*/ 397669 h 1000125"/>
                <a:gd name="connsiteX781" fmla="*/ 1687354 w 8324850"/>
                <a:gd name="connsiteY781" fmla="*/ 397669 h 1000125"/>
                <a:gd name="connsiteX782" fmla="*/ 1687354 w 8324850"/>
                <a:gd name="connsiteY782" fmla="*/ 344329 h 1000125"/>
                <a:gd name="connsiteX783" fmla="*/ 1569244 w 8324850"/>
                <a:gd name="connsiteY783" fmla="*/ 344329 h 1000125"/>
                <a:gd name="connsiteX784" fmla="*/ 1569244 w 8324850"/>
                <a:gd name="connsiteY784" fmla="*/ 389096 h 1000125"/>
                <a:gd name="connsiteX785" fmla="*/ 1523524 w 8324850"/>
                <a:gd name="connsiteY785" fmla="*/ 389096 h 1000125"/>
                <a:gd name="connsiteX786" fmla="*/ 1523524 w 8324850"/>
                <a:gd name="connsiteY786" fmla="*/ 583406 h 1000125"/>
                <a:gd name="connsiteX787" fmla="*/ 1497806 w 8324850"/>
                <a:gd name="connsiteY787" fmla="*/ 583406 h 1000125"/>
                <a:gd name="connsiteX788" fmla="*/ 1497806 w 8324850"/>
                <a:gd name="connsiteY788" fmla="*/ 610076 h 1000125"/>
                <a:gd name="connsiteX789" fmla="*/ 1462564 w 8324850"/>
                <a:gd name="connsiteY789" fmla="*/ 610076 h 1000125"/>
                <a:gd name="connsiteX790" fmla="*/ 1462564 w 8324850"/>
                <a:gd name="connsiteY790" fmla="*/ 569119 h 1000125"/>
                <a:gd name="connsiteX791" fmla="*/ 1313974 w 8324850"/>
                <a:gd name="connsiteY791" fmla="*/ 569119 h 1000125"/>
                <a:gd name="connsiteX792" fmla="*/ 1313974 w 8324850"/>
                <a:gd name="connsiteY792" fmla="*/ 591979 h 1000125"/>
                <a:gd name="connsiteX793" fmla="*/ 1251109 w 8324850"/>
                <a:gd name="connsiteY793" fmla="*/ 591979 h 1000125"/>
                <a:gd name="connsiteX794" fmla="*/ 1236821 w 8324850"/>
                <a:gd name="connsiteY794" fmla="*/ 577691 h 1000125"/>
                <a:gd name="connsiteX795" fmla="*/ 1191101 w 8324850"/>
                <a:gd name="connsiteY795" fmla="*/ 577691 h 1000125"/>
                <a:gd name="connsiteX796" fmla="*/ 1191101 w 8324850"/>
                <a:gd name="connsiteY796" fmla="*/ 543401 h 1000125"/>
                <a:gd name="connsiteX797" fmla="*/ 1174909 w 8324850"/>
                <a:gd name="connsiteY797" fmla="*/ 527209 h 1000125"/>
                <a:gd name="connsiteX798" fmla="*/ 1161574 w 8324850"/>
                <a:gd name="connsiteY798" fmla="*/ 512921 h 1000125"/>
                <a:gd name="connsiteX799" fmla="*/ 1137761 w 8324850"/>
                <a:gd name="connsiteY799" fmla="*/ 537686 h 1000125"/>
                <a:gd name="connsiteX800" fmla="*/ 1137761 w 8324850"/>
                <a:gd name="connsiteY800" fmla="*/ 574834 h 1000125"/>
                <a:gd name="connsiteX801" fmla="*/ 1095851 w 8324850"/>
                <a:gd name="connsiteY801" fmla="*/ 574834 h 1000125"/>
                <a:gd name="connsiteX802" fmla="*/ 1044416 w 8324850"/>
                <a:gd name="connsiteY802" fmla="*/ 550069 h 1000125"/>
                <a:gd name="connsiteX803" fmla="*/ 1046321 w 8324850"/>
                <a:gd name="connsiteY803" fmla="*/ 511016 h 1000125"/>
                <a:gd name="connsiteX804" fmla="*/ 1036796 w 8324850"/>
                <a:gd name="connsiteY804" fmla="*/ 353854 h 1000125"/>
                <a:gd name="connsiteX805" fmla="*/ 989171 w 8324850"/>
                <a:gd name="connsiteY805" fmla="*/ 353854 h 1000125"/>
                <a:gd name="connsiteX806" fmla="*/ 985361 w 8324850"/>
                <a:gd name="connsiteY806" fmla="*/ 366236 h 1000125"/>
                <a:gd name="connsiteX807" fmla="*/ 973931 w 8324850"/>
                <a:gd name="connsiteY807" fmla="*/ 364331 h 1000125"/>
                <a:gd name="connsiteX808" fmla="*/ 914876 w 8324850"/>
                <a:gd name="connsiteY808" fmla="*/ 374809 h 1000125"/>
                <a:gd name="connsiteX809" fmla="*/ 879634 w 8324850"/>
                <a:gd name="connsiteY809" fmla="*/ 413861 h 1000125"/>
                <a:gd name="connsiteX810" fmla="*/ 887254 w 8324850"/>
                <a:gd name="connsiteY810" fmla="*/ 485299 h 1000125"/>
                <a:gd name="connsiteX811" fmla="*/ 922496 w 8324850"/>
                <a:gd name="connsiteY811" fmla="*/ 522446 h 1000125"/>
                <a:gd name="connsiteX812" fmla="*/ 938689 w 8324850"/>
                <a:gd name="connsiteY812" fmla="*/ 532924 h 1000125"/>
                <a:gd name="connsiteX813" fmla="*/ 934879 w 8324850"/>
                <a:gd name="connsiteY813" fmla="*/ 555784 h 1000125"/>
                <a:gd name="connsiteX814" fmla="*/ 879634 w 8324850"/>
                <a:gd name="connsiteY814" fmla="*/ 607219 h 1000125"/>
                <a:gd name="connsiteX815" fmla="*/ 670084 w 8324850"/>
                <a:gd name="connsiteY815" fmla="*/ 621506 h 1000125"/>
                <a:gd name="connsiteX816" fmla="*/ 414814 w 8324850"/>
                <a:gd name="connsiteY816" fmla="*/ 830104 h 1000125"/>
                <a:gd name="connsiteX817" fmla="*/ 194786 w 8324850"/>
                <a:gd name="connsiteY817" fmla="*/ 830104 h 1000125"/>
                <a:gd name="connsiteX818" fmla="*/ 101441 w 8324850"/>
                <a:gd name="connsiteY818" fmla="*/ 891064 h 1000125"/>
                <a:gd name="connsiteX819" fmla="*/ 7144 w 8324850"/>
                <a:gd name="connsiteY819" fmla="*/ 896779 h 1000125"/>
                <a:gd name="connsiteX820" fmla="*/ 7144 w 8324850"/>
                <a:gd name="connsiteY820" fmla="*/ 985361 h 1000125"/>
                <a:gd name="connsiteX821" fmla="*/ 2303621 w 8324850"/>
                <a:gd name="connsiteY821" fmla="*/ 992029 h 1000125"/>
                <a:gd name="connsiteX822" fmla="*/ 2303621 w 8324850"/>
                <a:gd name="connsiteY822" fmla="*/ 992029 h 1000125"/>
                <a:gd name="connsiteX823" fmla="*/ 2402681 w 8324850"/>
                <a:gd name="connsiteY823" fmla="*/ 983456 h 1000125"/>
                <a:gd name="connsiteX824" fmla="*/ 2402681 w 8324850"/>
                <a:gd name="connsiteY824" fmla="*/ 958691 h 1000125"/>
                <a:gd name="connsiteX825" fmla="*/ 2388394 w 8324850"/>
                <a:gd name="connsiteY825" fmla="*/ 944404 h 1000125"/>
                <a:gd name="connsiteX826" fmla="*/ 2388394 w 8324850"/>
                <a:gd name="connsiteY826" fmla="*/ 912019 h 1000125"/>
                <a:gd name="connsiteX827" fmla="*/ 2411254 w 8324850"/>
                <a:gd name="connsiteY827" fmla="*/ 878681 h 1000125"/>
                <a:gd name="connsiteX828" fmla="*/ 2439829 w 8324850"/>
                <a:gd name="connsiteY828" fmla="*/ 849154 h 1000125"/>
                <a:gd name="connsiteX829" fmla="*/ 2473166 w 8324850"/>
                <a:gd name="connsiteY829" fmla="*/ 825341 h 1000125"/>
                <a:gd name="connsiteX830" fmla="*/ 2510314 w 8324850"/>
                <a:gd name="connsiteY830" fmla="*/ 808196 h 1000125"/>
                <a:gd name="connsiteX831" fmla="*/ 2549366 w 8324850"/>
                <a:gd name="connsiteY831" fmla="*/ 797719 h 1000125"/>
                <a:gd name="connsiteX832" fmla="*/ 2590324 w 8324850"/>
                <a:gd name="connsiteY832" fmla="*/ 793909 h 1000125"/>
                <a:gd name="connsiteX833" fmla="*/ 2631281 w 8324850"/>
                <a:gd name="connsiteY833" fmla="*/ 797719 h 1000125"/>
                <a:gd name="connsiteX834" fmla="*/ 2670334 w 8324850"/>
                <a:gd name="connsiteY834" fmla="*/ 808196 h 1000125"/>
                <a:gd name="connsiteX835" fmla="*/ 2707481 w 8324850"/>
                <a:gd name="connsiteY835" fmla="*/ 825341 h 1000125"/>
                <a:gd name="connsiteX836" fmla="*/ 2740819 w 8324850"/>
                <a:gd name="connsiteY836" fmla="*/ 849154 h 1000125"/>
                <a:gd name="connsiteX837" fmla="*/ 2769394 w 8324850"/>
                <a:gd name="connsiteY837" fmla="*/ 878681 h 1000125"/>
                <a:gd name="connsiteX838" fmla="*/ 2792254 w 8324850"/>
                <a:gd name="connsiteY838" fmla="*/ 912019 h 1000125"/>
                <a:gd name="connsiteX839" fmla="*/ 2792254 w 8324850"/>
                <a:gd name="connsiteY839" fmla="*/ 901541 h 1000125"/>
                <a:gd name="connsiteX840" fmla="*/ 2792254 w 8324850"/>
                <a:gd name="connsiteY840" fmla="*/ 897731 h 1000125"/>
                <a:gd name="connsiteX841" fmla="*/ 2792254 w 8324850"/>
                <a:gd name="connsiteY841" fmla="*/ 944404 h 1000125"/>
                <a:gd name="connsiteX842" fmla="*/ 2777966 w 8324850"/>
                <a:gd name="connsiteY842" fmla="*/ 958691 h 1000125"/>
                <a:gd name="connsiteX843" fmla="*/ 2777966 w 8324850"/>
                <a:gd name="connsiteY843" fmla="*/ 983456 h 1000125"/>
                <a:gd name="connsiteX844" fmla="*/ 2891314 w 8324850"/>
                <a:gd name="connsiteY844" fmla="*/ 992029 h 1000125"/>
                <a:gd name="connsiteX845" fmla="*/ 2985611 w 8324850"/>
                <a:gd name="connsiteY845" fmla="*/ 983456 h 1000125"/>
                <a:gd name="connsiteX846" fmla="*/ 2985611 w 8324850"/>
                <a:gd name="connsiteY846" fmla="*/ 958691 h 1000125"/>
                <a:gd name="connsiteX847" fmla="*/ 2971324 w 8324850"/>
                <a:gd name="connsiteY847" fmla="*/ 944404 h 1000125"/>
                <a:gd name="connsiteX848" fmla="*/ 2971324 w 8324850"/>
                <a:gd name="connsiteY848" fmla="*/ 912019 h 1000125"/>
                <a:gd name="connsiteX849" fmla="*/ 2994184 w 8324850"/>
                <a:gd name="connsiteY849" fmla="*/ 878681 h 1000125"/>
                <a:gd name="connsiteX850" fmla="*/ 3022759 w 8324850"/>
                <a:gd name="connsiteY850" fmla="*/ 849154 h 1000125"/>
                <a:gd name="connsiteX851" fmla="*/ 3056096 w 8324850"/>
                <a:gd name="connsiteY851" fmla="*/ 825341 h 1000125"/>
                <a:gd name="connsiteX852" fmla="*/ 3093244 w 8324850"/>
                <a:gd name="connsiteY852" fmla="*/ 808196 h 1000125"/>
                <a:gd name="connsiteX853" fmla="*/ 3132296 w 8324850"/>
                <a:gd name="connsiteY853" fmla="*/ 797719 h 1000125"/>
                <a:gd name="connsiteX854" fmla="*/ 3173254 w 8324850"/>
                <a:gd name="connsiteY854" fmla="*/ 793909 h 1000125"/>
                <a:gd name="connsiteX855" fmla="*/ 3214211 w 8324850"/>
                <a:gd name="connsiteY855" fmla="*/ 797719 h 1000125"/>
                <a:gd name="connsiteX856" fmla="*/ 3253264 w 8324850"/>
                <a:gd name="connsiteY856" fmla="*/ 808196 h 1000125"/>
                <a:gd name="connsiteX857" fmla="*/ 3290411 w 8324850"/>
                <a:gd name="connsiteY857" fmla="*/ 825341 h 1000125"/>
                <a:gd name="connsiteX858" fmla="*/ 3323749 w 8324850"/>
                <a:gd name="connsiteY858" fmla="*/ 849154 h 1000125"/>
                <a:gd name="connsiteX859" fmla="*/ 3352324 w 8324850"/>
                <a:gd name="connsiteY859" fmla="*/ 878681 h 1000125"/>
                <a:gd name="connsiteX860" fmla="*/ 3375184 w 8324850"/>
                <a:gd name="connsiteY860" fmla="*/ 912019 h 1000125"/>
                <a:gd name="connsiteX861" fmla="*/ 3375184 w 8324850"/>
                <a:gd name="connsiteY861" fmla="*/ 901541 h 1000125"/>
                <a:gd name="connsiteX862" fmla="*/ 3375184 w 8324850"/>
                <a:gd name="connsiteY862" fmla="*/ 897731 h 1000125"/>
                <a:gd name="connsiteX863" fmla="*/ 3375184 w 8324850"/>
                <a:gd name="connsiteY863" fmla="*/ 944404 h 1000125"/>
                <a:gd name="connsiteX864" fmla="*/ 3360896 w 8324850"/>
                <a:gd name="connsiteY864" fmla="*/ 958691 h 1000125"/>
                <a:gd name="connsiteX865" fmla="*/ 3360896 w 8324850"/>
                <a:gd name="connsiteY865" fmla="*/ 983456 h 1000125"/>
                <a:gd name="connsiteX866" fmla="*/ 3478054 w 8324850"/>
                <a:gd name="connsiteY866" fmla="*/ 992029 h 1000125"/>
                <a:gd name="connsiteX867" fmla="*/ 3568541 w 8324850"/>
                <a:gd name="connsiteY867" fmla="*/ 983456 h 1000125"/>
                <a:gd name="connsiteX868" fmla="*/ 3568541 w 8324850"/>
                <a:gd name="connsiteY868" fmla="*/ 958691 h 1000125"/>
                <a:gd name="connsiteX869" fmla="*/ 3554254 w 8324850"/>
                <a:gd name="connsiteY869" fmla="*/ 944404 h 1000125"/>
                <a:gd name="connsiteX870" fmla="*/ 3554254 w 8324850"/>
                <a:gd name="connsiteY870" fmla="*/ 912019 h 1000125"/>
                <a:gd name="connsiteX871" fmla="*/ 3577114 w 8324850"/>
                <a:gd name="connsiteY871" fmla="*/ 878681 h 1000125"/>
                <a:gd name="connsiteX872" fmla="*/ 3605689 w 8324850"/>
                <a:gd name="connsiteY872" fmla="*/ 849154 h 1000125"/>
                <a:gd name="connsiteX873" fmla="*/ 3639026 w 8324850"/>
                <a:gd name="connsiteY873" fmla="*/ 825341 h 1000125"/>
                <a:gd name="connsiteX874" fmla="*/ 3676174 w 8324850"/>
                <a:gd name="connsiteY874" fmla="*/ 808196 h 1000125"/>
                <a:gd name="connsiteX875" fmla="*/ 3715226 w 8324850"/>
                <a:gd name="connsiteY875" fmla="*/ 797719 h 1000125"/>
                <a:gd name="connsiteX876" fmla="*/ 3756184 w 8324850"/>
                <a:gd name="connsiteY876" fmla="*/ 793909 h 1000125"/>
                <a:gd name="connsiteX877" fmla="*/ 3797141 w 8324850"/>
                <a:gd name="connsiteY877" fmla="*/ 797719 h 1000125"/>
                <a:gd name="connsiteX878" fmla="*/ 3836194 w 8324850"/>
                <a:gd name="connsiteY878" fmla="*/ 808196 h 1000125"/>
                <a:gd name="connsiteX879" fmla="*/ 3872389 w 8324850"/>
                <a:gd name="connsiteY879" fmla="*/ 825341 h 1000125"/>
                <a:gd name="connsiteX880" fmla="*/ 3905726 w 8324850"/>
                <a:gd name="connsiteY880" fmla="*/ 849154 h 1000125"/>
                <a:gd name="connsiteX881" fmla="*/ 3934301 w 8324850"/>
                <a:gd name="connsiteY881" fmla="*/ 878681 h 1000125"/>
                <a:gd name="connsiteX882" fmla="*/ 3957161 w 8324850"/>
                <a:gd name="connsiteY882" fmla="*/ 912019 h 1000125"/>
                <a:gd name="connsiteX883" fmla="*/ 3957161 w 8324850"/>
                <a:gd name="connsiteY883" fmla="*/ 901541 h 1000125"/>
                <a:gd name="connsiteX884" fmla="*/ 3957161 w 8324850"/>
                <a:gd name="connsiteY884" fmla="*/ 897731 h 1000125"/>
                <a:gd name="connsiteX885" fmla="*/ 3957161 w 8324850"/>
                <a:gd name="connsiteY885" fmla="*/ 944404 h 1000125"/>
                <a:gd name="connsiteX886" fmla="*/ 3942874 w 8324850"/>
                <a:gd name="connsiteY886" fmla="*/ 958691 h 1000125"/>
                <a:gd name="connsiteX887" fmla="*/ 3942874 w 8324850"/>
                <a:gd name="connsiteY887" fmla="*/ 983456 h 1000125"/>
                <a:gd name="connsiteX888" fmla="*/ 4063841 w 8324850"/>
                <a:gd name="connsiteY888" fmla="*/ 992029 h 1000125"/>
                <a:gd name="connsiteX889" fmla="*/ 4149566 w 8324850"/>
                <a:gd name="connsiteY889" fmla="*/ 983456 h 1000125"/>
                <a:gd name="connsiteX890" fmla="*/ 4149566 w 8324850"/>
                <a:gd name="connsiteY890" fmla="*/ 958691 h 1000125"/>
                <a:gd name="connsiteX891" fmla="*/ 4135279 w 8324850"/>
                <a:gd name="connsiteY891" fmla="*/ 944404 h 1000125"/>
                <a:gd name="connsiteX892" fmla="*/ 4135279 w 8324850"/>
                <a:gd name="connsiteY892" fmla="*/ 912019 h 1000125"/>
                <a:gd name="connsiteX893" fmla="*/ 4158139 w 8324850"/>
                <a:gd name="connsiteY893" fmla="*/ 878681 h 1000125"/>
                <a:gd name="connsiteX894" fmla="*/ 4186714 w 8324850"/>
                <a:gd name="connsiteY894" fmla="*/ 849154 h 1000125"/>
                <a:gd name="connsiteX895" fmla="*/ 4220051 w 8324850"/>
                <a:gd name="connsiteY895" fmla="*/ 825341 h 1000125"/>
                <a:gd name="connsiteX896" fmla="*/ 4257199 w 8324850"/>
                <a:gd name="connsiteY896" fmla="*/ 808196 h 1000125"/>
                <a:gd name="connsiteX897" fmla="*/ 4296251 w 8324850"/>
                <a:gd name="connsiteY897" fmla="*/ 797719 h 1000125"/>
                <a:gd name="connsiteX898" fmla="*/ 4337209 w 8324850"/>
                <a:gd name="connsiteY898" fmla="*/ 793909 h 1000125"/>
                <a:gd name="connsiteX899" fmla="*/ 4378166 w 8324850"/>
                <a:gd name="connsiteY899" fmla="*/ 797719 h 1000125"/>
                <a:gd name="connsiteX900" fmla="*/ 4417219 w 8324850"/>
                <a:gd name="connsiteY900" fmla="*/ 808196 h 1000125"/>
                <a:gd name="connsiteX901" fmla="*/ 4453414 w 8324850"/>
                <a:gd name="connsiteY901" fmla="*/ 825341 h 1000125"/>
                <a:gd name="connsiteX902" fmla="*/ 4485799 w 8324850"/>
                <a:gd name="connsiteY902" fmla="*/ 849154 h 1000125"/>
                <a:gd name="connsiteX903" fmla="*/ 4514374 w 8324850"/>
                <a:gd name="connsiteY903" fmla="*/ 878681 h 1000125"/>
                <a:gd name="connsiteX904" fmla="*/ 4537234 w 8324850"/>
                <a:gd name="connsiteY904" fmla="*/ 912019 h 1000125"/>
                <a:gd name="connsiteX905" fmla="*/ 4537234 w 8324850"/>
                <a:gd name="connsiteY905" fmla="*/ 901541 h 1000125"/>
                <a:gd name="connsiteX906" fmla="*/ 4538187 w 8324850"/>
                <a:gd name="connsiteY906" fmla="*/ 897731 h 1000125"/>
                <a:gd name="connsiteX907" fmla="*/ 4537234 w 8324850"/>
                <a:gd name="connsiteY907" fmla="*/ 944404 h 1000125"/>
                <a:gd name="connsiteX908" fmla="*/ 4523899 w 8324850"/>
                <a:gd name="connsiteY908" fmla="*/ 958691 h 1000125"/>
                <a:gd name="connsiteX909" fmla="*/ 4523899 w 8324850"/>
                <a:gd name="connsiteY909" fmla="*/ 983456 h 1000125"/>
                <a:gd name="connsiteX910" fmla="*/ 4596289 w 8324850"/>
                <a:gd name="connsiteY910" fmla="*/ 994886 h 1000125"/>
                <a:gd name="connsiteX911" fmla="*/ 4605814 w 8324850"/>
                <a:gd name="connsiteY911" fmla="*/ 994886 h 1000125"/>
                <a:gd name="connsiteX912" fmla="*/ 5313521 w 8324850"/>
                <a:gd name="connsiteY912" fmla="*/ 995839 h 1000125"/>
                <a:gd name="connsiteX913" fmla="*/ 5313521 w 8324850"/>
                <a:gd name="connsiteY913" fmla="*/ 995839 h 1000125"/>
                <a:gd name="connsiteX914" fmla="*/ 5503069 w 8324850"/>
                <a:gd name="connsiteY914" fmla="*/ 995839 h 1000125"/>
                <a:gd name="connsiteX915" fmla="*/ 5503069 w 8324850"/>
                <a:gd name="connsiteY915" fmla="*/ 995839 h 1000125"/>
                <a:gd name="connsiteX916" fmla="*/ 6611779 w 8324850"/>
                <a:gd name="connsiteY916" fmla="*/ 995839 h 1000125"/>
                <a:gd name="connsiteX917" fmla="*/ 6950869 w 8324850"/>
                <a:gd name="connsiteY917" fmla="*/ 995839 h 1000125"/>
                <a:gd name="connsiteX918" fmla="*/ 7602379 w 8324850"/>
                <a:gd name="connsiteY918" fmla="*/ 995839 h 1000125"/>
                <a:gd name="connsiteX919" fmla="*/ 8326279 w 8324850"/>
                <a:gd name="connsiteY919" fmla="*/ 995839 h 1000125"/>
                <a:gd name="connsiteX920" fmla="*/ 5593556 w 8324850"/>
                <a:gd name="connsiteY920" fmla="*/ 711994 h 1000125"/>
                <a:gd name="connsiteX921" fmla="*/ 5593556 w 8324850"/>
                <a:gd name="connsiteY921" fmla="*/ 711994 h 1000125"/>
                <a:gd name="connsiteX922" fmla="*/ 5590699 w 8324850"/>
                <a:gd name="connsiteY922" fmla="*/ 711994 h 1000125"/>
                <a:gd name="connsiteX923" fmla="*/ 5588794 w 8324850"/>
                <a:gd name="connsiteY923" fmla="*/ 711994 h 1000125"/>
                <a:gd name="connsiteX924" fmla="*/ 5587842 w 8324850"/>
                <a:gd name="connsiteY924" fmla="*/ 711994 h 1000125"/>
                <a:gd name="connsiteX925" fmla="*/ 5587842 w 8324850"/>
                <a:gd name="connsiteY925" fmla="*/ 713899 h 1000125"/>
                <a:gd name="connsiteX926" fmla="*/ 5585937 w 8324850"/>
                <a:gd name="connsiteY926" fmla="*/ 713899 h 1000125"/>
                <a:gd name="connsiteX927" fmla="*/ 5585937 w 8324850"/>
                <a:gd name="connsiteY927" fmla="*/ 725329 h 1000125"/>
                <a:gd name="connsiteX928" fmla="*/ 5585937 w 8324850"/>
                <a:gd name="connsiteY928" fmla="*/ 725329 h 1000125"/>
                <a:gd name="connsiteX929" fmla="*/ 5585937 w 8324850"/>
                <a:gd name="connsiteY929" fmla="*/ 725329 h 1000125"/>
                <a:gd name="connsiteX930" fmla="*/ 5586889 w 8324850"/>
                <a:gd name="connsiteY930" fmla="*/ 725329 h 1000125"/>
                <a:gd name="connsiteX931" fmla="*/ 5586889 w 8324850"/>
                <a:gd name="connsiteY931" fmla="*/ 725329 h 1000125"/>
                <a:gd name="connsiteX932" fmla="*/ 5586889 w 8324850"/>
                <a:gd name="connsiteY932" fmla="*/ 725329 h 1000125"/>
                <a:gd name="connsiteX933" fmla="*/ 5586889 w 8324850"/>
                <a:gd name="connsiteY933" fmla="*/ 726281 h 1000125"/>
                <a:gd name="connsiteX934" fmla="*/ 5586889 w 8324850"/>
                <a:gd name="connsiteY934" fmla="*/ 727234 h 1000125"/>
                <a:gd name="connsiteX935" fmla="*/ 5586889 w 8324850"/>
                <a:gd name="connsiteY935" fmla="*/ 728186 h 1000125"/>
                <a:gd name="connsiteX936" fmla="*/ 5586889 w 8324850"/>
                <a:gd name="connsiteY936" fmla="*/ 729139 h 1000125"/>
                <a:gd name="connsiteX937" fmla="*/ 5586889 w 8324850"/>
                <a:gd name="connsiteY937" fmla="*/ 730091 h 1000125"/>
                <a:gd name="connsiteX938" fmla="*/ 5586889 w 8324850"/>
                <a:gd name="connsiteY938" fmla="*/ 731044 h 1000125"/>
                <a:gd name="connsiteX939" fmla="*/ 5586889 w 8324850"/>
                <a:gd name="connsiteY939" fmla="*/ 731996 h 1000125"/>
                <a:gd name="connsiteX940" fmla="*/ 5586889 w 8324850"/>
                <a:gd name="connsiteY940" fmla="*/ 732949 h 1000125"/>
                <a:gd name="connsiteX941" fmla="*/ 5586889 w 8324850"/>
                <a:gd name="connsiteY941" fmla="*/ 733901 h 1000125"/>
                <a:gd name="connsiteX942" fmla="*/ 5586889 w 8324850"/>
                <a:gd name="connsiteY942" fmla="*/ 734854 h 1000125"/>
                <a:gd name="connsiteX943" fmla="*/ 5586889 w 8324850"/>
                <a:gd name="connsiteY943" fmla="*/ 735806 h 1000125"/>
                <a:gd name="connsiteX944" fmla="*/ 5586889 w 8324850"/>
                <a:gd name="connsiteY944" fmla="*/ 736759 h 1000125"/>
                <a:gd name="connsiteX945" fmla="*/ 5586889 w 8324850"/>
                <a:gd name="connsiteY945" fmla="*/ 737711 h 1000125"/>
                <a:gd name="connsiteX946" fmla="*/ 5586889 w 8324850"/>
                <a:gd name="connsiteY946" fmla="*/ 738664 h 1000125"/>
                <a:gd name="connsiteX947" fmla="*/ 5586889 w 8324850"/>
                <a:gd name="connsiteY947" fmla="*/ 739616 h 1000125"/>
                <a:gd name="connsiteX948" fmla="*/ 5586889 w 8324850"/>
                <a:gd name="connsiteY948" fmla="*/ 740569 h 1000125"/>
                <a:gd name="connsiteX949" fmla="*/ 5586889 w 8324850"/>
                <a:gd name="connsiteY949" fmla="*/ 741521 h 1000125"/>
                <a:gd name="connsiteX950" fmla="*/ 5586889 w 8324850"/>
                <a:gd name="connsiteY950" fmla="*/ 742474 h 1000125"/>
                <a:gd name="connsiteX951" fmla="*/ 5586889 w 8324850"/>
                <a:gd name="connsiteY951" fmla="*/ 743426 h 1000125"/>
                <a:gd name="connsiteX952" fmla="*/ 5586889 w 8324850"/>
                <a:gd name="connsiteY952" fmla="*/ 744379 h 1000125"/>
                <a:gd name="connsiteX953" fmla="*/ 5586889 w 8324850"/>
                <a:gd name="connsiteY953" fmla="*/ 745331 h 1000125"/>
                <a:gd name="connsiteX954" fmla="*/ 5586889 w 8324850"/>
                <a:gd name="connsiteY954" fmla="*/ 746284 h 1000125"/>
                <a:gd name="connsiteX955" fmla="*/ 5587842 w 8324850"/>
                <a:gd name="connsiteY955" fmla="*/ 747236 h 1000125"/>
                <a:gd name="connsiteX956" fmla="*/ 5587842 w 8324850"/>
                <a:gd name="connsiteY956" fmla="*/ 752951 h 1000125"/>
                <a:gd name="connsiteX957" fmla="*/ 5585937 w 8324850"/>
                <a:gd name="connsiteY957" fmla="*/ 752951 h 1000125"/>
                <a:gd name="connsiteX958" fmla="*/ 5585937 w 8324850"/>
                <a:gd name="connsiteY958" fmla="*/ 754856 h 1000125"/>
                <a:gd name="connsiteX959" fmla="*/ 5515451 w 8324850"/>
                <a:gd name="connsiteY959" fmla="*/ 754856 h 1000125"/>
                <a:gd name="connsiteX960" fmla="*/ 5515451 w 8324850"/>
                <a:gd name="connsiteY960" fmla="*/ 752951 h 1000125"/>
                <a:gd name="connsiteX961" fmla="*/ 5513546 w 8324850"/>
                <a:gd name="connsiteY961" fmla="*/ 752951 h 1000125"/>
                <a:gd name="connsiteX962" fmla="*/ 5513546 w 8324850"/>
                <a:gd name="connsiteY962" fmla="*/ 747236 h 1000125"/>
                <a:gd name="connsiteX963" fmla="*/ 5514499 w 8324850"/>
                <a:gd name="connsiteY963" fmla="*/ 746284 h 1000125"/>
                <a:gd name="connsiteX964" fmla="*/ 5514499 w 8324850"/>
                <a:gd name="connsiteY964" fmla="*/ 745331 h 1000125"/>
                <a:gd name="connsiteX965" fmla="*/ 5514499 w 8324850"/>
                <a:gd name="connsiteY965" fmla="*/ 744379 h 1000125"/>
                <a:gd name="connsiteX966" fmla="*/ 5514499 w 8324850"/>
                <a:gd name="connsiteY966" fmla="*/ 743426 h 1000125"/>
                <a:gd name="connsiteX967" fmla="*/ 5514499 w 8324850"/>
                <a:gd name="connsiteY967" fmla="*/ 742474 h 1000125"/>
                <a:gd name="connsiteX968" fmla="*/ 5514499 w 8324850"/>
                <a:gd name="connsiteY968" fmla="*/ 741521 h 1000125"/>
                <a:gd name="connsiteX969" fmla="*/ 5514499 w 8324850"/>
                <a:gd name="connsiteY969" fmla="*/ 740569 h 1000125"/>
                <a:gd name="connsiteX970" fmla="*/ 5514499 w 8324850"/>
                <a:gd name="connsiteY970" fmla="*/ 739616 h 1000125"/>
                <a:gd name="connsiteX971" fmla="*/ 5514499 w 8324850"/>
                <a:gd name="connsiteY971" fmla="*/ 738664 h 1000125"/>
                <a:gd name="connsiteX972" fmla="*/ 5514499 w 8324850"/>
                <a:gd name="connsiteY972" fmla="*/ 737711 h 1000125"/>
                <a:gd name="connsiteX973" fmla="*/ 5514499 w 8324850"/>
                <a:gd name="connsiteY973" fmla="*/ 736759 h 1000125"/>
                <a:gd name="connsiteX974" fmla="*/ 5513546 w 8324850"/>
                <a:gd name="connsiteY974" fmla="*/ 735806 h 1000125"/>
                <a:gd name="connsiteX975" fmla="*/ 5513546 w 8324850"/>
                <a:gd name="connsiteY975" fmla="*/ 734854 h 1000125"/>
                <a:gd name="connsiteX976" fmla="*/ 5513546 w 8324850"/>
                <a:gd name="connsiteY976" fmla="*/ 733901 h 1000125"/>
                <a:gd name="connsiteX977" fmla="*/ 5513546 w 8324850"/>
                <a:gd name="connsiteY977" fmla="*/ 732949 h 1000125"/>
                <a:gd name="connsiteX978" fmla="*/ 5513546 w 8324850"/>
                <a:gd name="connsiteY978" fmla="*/ 731996 h 1000125"/>
                <a:gd name="connsiteX979" fmla="*/ 5513546 w 8324850"/>
                <a:gd name="connsiteY979" fmla="*/ 731044 h 1000125"/>
                <a:gd name="connsiteX980" fmla="*/ 5513546 w 8324850"/>
                <a:gd name="connsiteY980" fmla="*/ 730091 h 1000125"/>
                <a:gd name="connsiteX981" fmla="*/ 5513546 w 8324850"/>
                <a:gd name="connsiteY981" fmla="*/ 729139 h 1000125"/>
                <a:gd name="connsiteX982" fmla="*/ 5513546 w 8324850"/>
                <a:gd name="connsiteY982" fmla="*/ 728186 h 1000125"/>
                <a:gd name="connsiteX983" fmla="*/ 5513546 w 8324850"/>
                <a:gd name="connsiteY983" fmla="*/ 727234 h 1000125"/>
                <a:gd name="connsiteX984" fmla="*/ 5513546 w 8324850"/>
                <a:gd name="connsiteY984" fmla="*/ 726281 h 1000125"/>
                <a:gd name="connsiteX985" fmla="*/ 5513546 w 8324850"/>
                <a:gd name="connsiteY985" fmla="*/ 725329 h 1000125"/>
                <a:gd name="connsiteX986" fmla="*/ 5513546 w 8324850"/>
                <a:gd name="connsiteY986" fmla="*/ 725329 h 1000125"/>
                <a:gd name="connsiteX987" fmla="*/ 5515451 w 8324850"/>
                <a:gd name="connsiteY987" fmla="*/ 725329 h 1000125"/>
                <a:gd name="connsiteX988" fmla="*/ 5515451 w 8324850"/>
                <a:gd name="connsiteY988" fmla="*/ 713899 h 1000125"/>
                <a:gd name="connsiteX989" fmla="*/ 5512594 w 8324850"/>
                <a:gd name="connsiteY989" fmla="*/ 712946 h 1000125"/>
                <a:gd name="connsiteX990" fmla="*/ 5512594 w 8324850"/>
                <a:gd name="connsiteY990" fmla="*/ 711994 h 1000125"/>
                <a:gd name="connsiteX991" fmla="*/ 5512594 w 8324850"/>
                <a:gd name="connsiteY991" fmla="*/ 711994 h 1000125"/>
                <a:gd name="connsiteX992" fmla="*/ 5511642 w 8324850"/>
                <a:gd name="connsiteY992" fmla="*/ 711994 h 1000125"/>
                <a:gd name="connsiteX993" fmla="*/ 5509737 w 8324850"/>
                <a:gd name="connsiteY993" fmla="*/ 711994 h 1000125"/>
                <a:gd name="connsiteX994" fmla="*/ 5507831 w 8324850"/>
                <a:gd name="connsiteY994" fmla="*/ 711994 h 1000125"/>
                <a:gd name="connsiteX995" fmla="*/ 5507831 w 8324850"/>
                <a:gd name="connsiteY995" fmla="*/ 711994 h 1000125"/>
                <a:gd name="connsiteX996" fmla="*/ 5507831 w 8324850"/>
                <a:gd name="connsiteY996" fmla="*/ 703421 h 1000125"/>
                <a:gd name="connsiteX997" fmla="*/ 5512594 w 8324850"/>
                <a:gd name="connsiteY997" fmla="*/ 703421 h 1000125"/>
                <a:gd name="connsiteX998" fmla="*/ 5516404 w 8324850"/>
                <a:gd name="connsiteY998" fmla="*/ 684371 h 1000125"/>
                <a:gd name="connsiteX999" fmla="*/ 5521167 w 8324850"/>
                <a:gd name="connsiteY999" fmla="*/ 684371 h 1000125"/>
                <a:gd name="connsiteX1000" fmla="*/ 5525929 w 8324850"/>
                <a:gd name="connsiteY1000" fmla="*/ 681514 h 1000125"/>
                <a:gd name="connsiteX1001" fmla="*/ 5528787 w 8324850"/>
                <a:gd name="connsiteY1001" fmla="*/ 681514 h 1000125"/>
                <a:gd name="connsiteX1002" fmla="*/ 5532596 w 8324850"/>
                <a:gd name="connsiteY1002" fmla="*/ 681514 h 1000125"/>
                <a:gd name="connsiteX1003" fmla="*/ 5535454 w 8324850"/>
                <a:gd name="connsiteY1003" fmla="*/ 674846 h 1000125"/>
                <a:gd name="connsiteX1004" fmla="*/ 5565934 w 8324850"/>
                <a:gd name="connsiteY1004" fmla="*/ 674846 h 1000125"/>
                <a:gd name="connsiteX1005" fmla="*/ 5568792 w 8324850"/>
                <a:gd name="connsiteY1005" fmla="*/ 681514 h 1000125"/>
                <a:gd name="connsiteX1006" fmla="*/ 5568792 w 8324850"/>
                <a:gd name="connsiteY1006" fmla="*/ 681514 h 1000125"/>
                <a:gd name="connsiteX1007" fmla="*/ 5576412 w 8324850"/>
                <a:gd name="connsiteY1007" fmla="*/ 681514 h 1000125"/>
                <a:gd name="connsiteX1008" fmla="*/ 5581174 w 8324850"/>
                <a:gd name="connsiteY1008" fmla="*/ 684371 h 1000125"/>
                <a:gd name="connsiteX1009" fmla="*/ 5585937 w 8324850"/>
                <a:gd name="connsiteY1009" fmla="*/ 684371 h 1000125"/>
                <a:gd name="connsiteX1010" fmla="*/ 5589746 w 8324850"/>
                <a:gd name="connsiteY1010" fmla="*/ 703421 h 1000125"/>
                <a:gd name="connsiteX1011" fmla="*/ 5589746 w 8324850"/>
                <a:gd name="connsiteY1011" fmla="*/ 703421 h 1000125"/>
                <a:gd name="connsiteX1012" fmla="*/ 5592604 w 8324850"/>
                <a:gd name="connsiteY1012" fmla="*/ 703421 h 1000125"/>
                <a:gd name="connsiteX1013" fmla="*/ 5593556 w 8324850"/>
                <a:gd name="connsiteY1013" fmla="*/ 711994 h 1000125"/>
                <a:gd name="connsiteX1014" fmla="*/ 5746909 w 8324850"/>
                <a:gd name="connsiteY1014" fmla="*/ 711994 h 1000125"/>
                <a:gd name="connsiteX1015" fmla="*/ 5745004 w 8324850"/>
                <a:gd name="connsiteY1015" fmla="*/ 711994 h 1000125"/>
                <a:gd name="connsiteX1016" fmla="*/ 5744051 w 8324850"/>
                <a:gd name="connsiteY1016" fmla="*/ 711994 h 1000125"/>
                <a:gd name="connsiteX1017" fmla="*/ 5744051 w 8324850"/>
                <a:gd name="connsiteY1017" fmla="*/ 711994 h 1000125"/>
                <a:gd name="connsiteX1018" fmla="*/ 5744051 w 8324850"/>
                <a:gd name="connsiteY1018" fmla="*/ 713899 h 1000125"/>
                <a:gd name="connsiteX1019" fmla="*/ 5742146 w 8324850"/>
                <a:gd name="connsiteY1019" fmla="*/ 714851 h 1000125"/>
                <a:gd name="connsiteX1020" fmla="*/ 5742146 w 8324850"/>
                <a:gd name="connsiteY1020" fmla="*/ 726281 h 1000125"/>
                <a:gd name="connsiteX1021" fmla="*/ 5744051 w 8324850"/>
                <a:gd name="connsiteY1021" fmla="*/ 726281 h 1000125"/>
                <a:gd name="connsiteX1022" fmla="*/ 5744051 w 8324850"/>
                <a:gd name="connsiteY1022" fmla="*/ 726281 h 1000125"/>
                <a:gd name="connsiteX1023" fmla="*/ 5744051 w 8324850"/>
                <a:gd name="connsiteY1023" fmla="*/ 727234 h 1000125"/>
                <a:gd name="connsiteX1024" fmla="*/ 5744051 w 8324850"/>
                <a:gd name="connsiteY1024" fmla="*/ 728186 h 1000125"/>
                <a:gd name="connsiteX1025" fmla="*/ 5744051 w 8324850"/>
                <a:gd name="connsiteY1025" fmla="*/ 729139 h 1000125"/>
                <a:gd name="connsiteX1026" fmla="*/ 5744051 w 8324850"/>
                <a:gd name="connsiteY1026" fmla="*/ 730091 h 1000125"/>
                <a:gd name="connsiteX1027" fmla="*/ 5744051 w 8324850"/>
                <a:gd name="connsiteY1027" fmla="*/ 731044 h 1000125"/>
                <a:gd name="connsiteX1028" fmla="*/ 5744051 w 8324850"/>
                <a:gd name="connsiteY1028" fmla="*/ 731996 h 1000125"/>
                <a:gd name="connsiteX1029" fmla="*/ 5744051 w 8324850"/>
                <a:gd name="connsiteY1029" fmla="*/ 732949 h 1000125"/>
                <a:gd name="connsiteX1030" fmla="*/ 5744051 w 8324850"/>
                <a:gd name="connsiteY1030" fmla="*/ 733901 h 1000125"/>
                <a:gd name="connsiteX1031" fmla="*/ 5744051 w 8324850"/>
                <a:gd name="connsiteY1031" fmla="*/ 734854 h 1000125"/>
                <a:gd name="connsiteX1032" fmla="*/ 5744051 w 8324850"/>
                <a:gd name="connsiteY1032" fmla="*/ 735806 h 1000125"/>
                <a:gd name="connsiteX1033" fmla="*/ 5744051 w 8324850"/>
                <a:gd name="connsiteY1033" fmla="*/ 736759 h 1000125"/>
                <a:gd name="connsiteX1034" fmla="*/ 5744051 w 8324850"/>
                <a:gd name="connsiteY1034" fmla="*/ 737711 h 1000125"/>
                <a:gd name="connsiteX1035" fmla="*/ 5744051 w 8324850"/>
                <a:gd name="connsiteY1035" fmla="*/ 738664 h 1000125"/>
                <a:gd name="connsiteX1036" fmla="*/ 5744051 w 8324850"/>
                <a:gd name="connsiteY1036" fmla="*/ 739616 h 1000125"/>
                <a:gd name="connsiteX1037" fmla="*/ 5744051 w 8324850"/>
                <a:gd name="connsiteY1037" fmla="*/ 740569 h 1000125"/>
                <a:gd name="connsiteX1038" fmla="*/ 5744051 w 8324850"/>
                <a:gd name="connsiteY1038" fmla="*/ 741521 h 1000125"/>
                <a:gd name="connsiteX1039" fmla="*/ 5744051 w 8324850"/>
                <a:gd name="connsiteY1039" fmla="*/ 743426 h 1000125"/>
                <a:gd name="connsiteX1040" fmla="*/ 5744051 w 8324850"/>
                <a:gd name="connsiteY1040" fmla="*/ 744379 h 1000125"/>
                <a:gd name="connsiteX1041" fmla="*/ 5744051 w 8324850"/>
                <a:gd name="connsiteY1041" fmla="*/ 745331 h 1000125"/>
                <a:gd name="connsiteX1042" fmla="*/ 5744051 w 8324850"/>
                <a:gd name="connsiteY1042" fmla="*/ 746284 h 1000125"/>
                <a:gd name="connsiteX1043" fmla="*/ 5744051 w 8324850"/>
                <a:gd name="connsiteY1043" fmla="*/ 747236 h 1000125"/>
                <a:gd name="connsiteX1044" fmla="*/ 5744051 w 8324850"/>
                <a:gd name="connsiteY1044" fmla="*/ 748189 h 1000125"/>
                <a:gd name="connsiteX1045" fmla="*/ 5744051 w 8324850"/>
                <a:gd name="connsiteY1045" fmla="*/ 753904 h 1000125"/>
                <a:gd name="connsiteX1046" fmla="*/ 5741194 w 8324850"/>
                <a:gd name="connsiteY1046" fmla="*/ 753904 h 1000125"/>
                <a:gd name="connsiteX1047" fmla="*/ 5741194 w 8324850"/>
                <a:gd name="connsiteY1047" fmla="*/ 755809 h 1000125"/>
                <a:gd name="connsiteX1048" fmla="*/ 5614512 w 8324850"/>
                <a:gd name="connsiteY1048" fmla="*/ 755809 h 1000125"/>
                <a:gd name="connsiteX1049" fmla="*/ 5614512 w 8324850"/>
                <a:gd name="connsiteY1049" fmla="*/ 753904 h 1000125"/>
                <a:gd name="connsiteX1050" fmla="*/ 5612606 w 8324850"/>
                <a:gd name="connsiteY1050" fmla="*/ 753904 h 1000125"/>
                <a:gd name="connsiteX1051" fmla="*/ 5612606 w 8324850"/>
                <a:gd name="connsiteY1051" fmla="*/ 748189 h 1000125"/>
                <a:gd name="connsiteX1052" fmla="*/ 5612606 w 8324850"/>
                <a:gd name="connsiteY1052" fmla="*/ 747236 h 1000125"/>
                <a:gd name="connsiteX1053" fmla="*/ 5612606 w 8324850"/>
                <a:gd name="connsiteY1053" fmla="*/ 746284 h 1000125"/>
                <a:gd name="connsiteX1054" fmla="*/ 5612606 w 8324850"/>
                <a:gd name="connsiteY1054" fmla="*/ 745331 h 1000125"/>
                <a:gd name="connsiteX1055" fmla="*/ 5612606 w 8324850"/>
                <a:gd name="connsiteY1055" fmla="*/ 744379 h 1000125"/>
                <a:gd name="connsiteX1056" fmla="*/ 5612606 w 8324850"/>
                <a:gd name="connsiteY1056" fmla="*/ 743426 h 1000125"/>
                <a:gd name="connsiteX1057" fmla="*/ 5612606 w 8324850"/>
                <a:gd name="connsiteY1057" fmla="*/ 742474 h 1000125"/>
                <a:gd name="connsiteX1058" fmla="*/ 5612606 w 8324850"/>
                <a:gd name="connsiteY1058" fmla="*/ 741521 h 1000125"/>
                <a:gd name="connsiteX1059" fmla="*/ 5612606 w 8324850"/>
                <a:gd name="connsiteY1059" fmla="*/ 740569 h 1000125"/>
                <a:gd name="connsiteX1060" fmla="*/ 5612606 w 8324850"/>
                <a:gd name="connsiteY1060" fmla="*/ 739616 h 1000125"/>
                <a:gd name="connsiteX1061" fmla="*/ 5612606 w 8324850"/>
                <a:gd name="connsiteY1061" fmla="*/ 738664 h 1000125"/>
                <a:gd name="connsiteX1062" fmla="*/ 5612606 w 8324850"/>
                <a:gd name="connsiteY1062" fmla="*/ 737711 h 1000125"/>
                <a:gd name="connsiteX1063" fmla="*/ 5612606 w 8324850"/>
                <a:gd name="connsiteY1063" fmla="*/ 736759 h 1000125"/>
                <a:gd name="connsiteX1064" fmla="*/ 5612606 w 8324850"/>
                <a:gd name="connsiteY1064" fmla="*/ 735806 h 1000125"/>
                <a:gd name="connsiteX1065" fmla="*/ 5612606 w 8324850"/>
                <a:gd name="connsiteY1065" fmla="*/ 734854 h 1000125"/>
                <a:gd name="connsiteX1066" fmla="*/ 5612606 w 8324850"/>
                <a:gd name="connsiteY1066" fmla="*/ 733901 h 1000125"/>
                <a:gd name="connsiteX1067" fmla="*/ 5612606 w 8324850"/>
                <a:gd name="connsiteY1067" fmla="*/ 732949 h 1000125"/>
                <a:gd name="connsiteX1068" fmla="*/ 5612606 w 8324850"/>
                <a:gd name="connsiteY1068" fmla="*/ 731996 h 1000125"/>
                <a:gd name="connsiteX1069" fmla="*/ 5612606 w 8324850"/>
                <a:gd name="connsiteY1069" fmla="*/ 731044 h 1000125"/>
                <a:gd name="connsiteX1070" fmla="*/ 5612606 w 8324850"/>
                <a:gd name="connsiteY1070" fmla="*/ 730091 h 1000125"/>
                <a:gd name="connsiteX1071" fmla="*/ 5612606 w 8324850"/>
                <a:gd name="connsiteY1071" fmla="*/ 729139 h 1000125"/>
                <a:gd name="connsiteX1072" fmla="*/ 5612606 w 8324850"/>
                <a:gd name="connsiteY1072" fmla="*/ 728186 h 1000125"/>
                <a:gd name="connsiteX1073" fmla="*/ 5612606 w 8324850"/>
                <a:gd name="connsiteY1073" fmla="*/ 727234 h 1000125"/>
                <a:gd name="connsiteX1074" fmla="*/ 5612606 w 8324850"/>
                <a:gd name="connsiteY1074" fmla="*/ 727234 h 1000125"/>
                <a:gd name="connsiteX1075" fmla="*/ 5614512 w 8324850"/>
                <a:gd name="connsiteY1075" fmla="*/ 727234 h 1000125"/>
                <a:gd name="connsiteX1076" fmla="*/ 5614512 w 8324850"/>
                <a:gd name="connsiteY1076" fmla="*/ 715804 h 1000125"/>
                <a:gd name="connsiteX1077" fmla="*/ 5613559 w 8324850"/>
                <a:gd name="connsiteY1077" fmla="*/ 714851 h 1000125"/>
                <a:gd name="connsiteX1078" fmla="*/ 5612606 w 8324850"/>
                <a:gd name="connsiteY1078" fmla="*/ 714851 h 1000125"/>
                <a:gd name="connsiteX1079" fmla="*/ 5612606 w 8324850"/>
                <a:gd name="connsiteY1079" fmla="*/ 712946 h 1000125"/>
                <a:gd name="connsiteX1080" fmla="*/ 5611654 w 8324850"/>
                <a:gd name="connsiteY1080" fmla="*/ 712946 h 1000125"/>
                <a:gd name="connsiteX1081" fmla="*/ 5609749 w 8324850"/>
                <a:gd name="connsiteY1081" fmla="*/ 712946 h 1000125"/>
                <a:gd name="connsiteX1082" fmla="*/ 5607844 w 8324850"/>
                <a:gd name="connsiteY1082" fmla="*/ 712946 h 1000125"/>
                <a:gd name="connsiteX1083" fmla="*/ 5607844 w 8324850"/>
                <a:gd name="connsiteY1083" fmla="*/ 712946 h 1000125"/>
                <a:gd name="connsiteX1084" fmla="*/ 5607844 w 8324850"/>
                <a:gd name="connsiteY1084" fmla="*/ 647224 h 1000125"/>
                <a:gd name="connsiteX1085" fmla="*/ 5607844 w 8324850"/>
                <a:gd name="connsiteY1085" fmla="*/ 647224 h 1000125"/>
                <a:gd name="connsiteX1086" fmla="*/ 5612606 w 8324850"/>
                <a:gd name="connsiteY1086" fmla="*/ 647224 h 1000125"/>
                <a:gd name="connsiteX1087" fmla="*/ 5616417 w 8324850"/>
                <a:gd name="connsiteY1087" fmla="*/ 628174 h 1000125"/>
                <a:gd name="connsiteX1088" fmla="*/ 5621179 w 8324850"/>
                <a:gd name="connsiteY1088" fmla="*/ 628174 h 1000125"/>
                <a:gd name="connsiteX1089" fmla="*/ 5625942 w 8324850"/>
                <a:gd name="connsiteY1089" fmla="*/ 625316 h 1000125"/>
                <a:gd name="connsiteX1090" fmla="*/ 5629751 w 8324850"/>
                <a:gd name="connsiteY1090" fmla="*/ 625316 h 1000125"/>
                <a:gd name="connsiteX1091" fmla="*/ 5633562 w 8324850"/>
                <a:gd name="connsiteY1091" fmla="*/ 625316 h 1000125"/>
                <a:gd name="connsiteX1092" fmla="*/ 5636419 w 8324850"/>
                <a:gd name="connsiteY1092" fmla="*/ 618649 h 1000125"/>
                <a:gd name="connsiteX1093" fmla="*/ 5720239 w 8324850"/>
                <a:gd name="connsiteY1093" fmla="*/ 618649 h 1000125"/>
                <a:gd name="connsiteX1094" fmla="*/ 5723096 w 8324850"/>
                <a:gd name="connsiteY1094" fmla="*/ 624364 h 1000125"/>
                <a:gd name="connsiteX1095" fmla="*/ 5730717 w 8324850"/>
                <a:gd name="connsiteY1095" fmla="*/ 624364 h 1000125"/>
                <a:gd name="connsiteX1096" fmla="*/ 5735479 w 8324850"/>
                <a:gd name="connsiteY1096" fmla="*/ 627221 h 1000125"/>
                <a:gd name="connsiteX1097" fmla="*/ 5740242 w 8324850"/>
                <a:gd name="connsiteY1097" fmla="*/ 627221 h 1000125"/>
                <a:gd name="connsiteX1098" fmla="*/ 5744051 w 8324850"/>
                <a:gd name="connsiteY1098" fmla="*/ 646271 h 1000125"/>
                <a:gd name="connsiteX1099" fmla="*/ 5747862 w 8324850"/>
                <a:gd name="connsiteY1099" fmla="*/ 646271 h 1000125"/>
                <a:gd name="connsiteX1100" fmla="*/ 5747862 w 8324850"/>
                <a:gd name="connsiteY1100" fmla="*/ 712946 h 1000125"/>
                <a:gd name="connsiteX1101" fmla="*/ 5746909 w 8324850"/>
                <a:gd name="connsiteY1101" fmla="*/ 711994 h 1000125"/>
                <a:gd name="connsiteX1102" fmla="*/ 7110889 w 8324850"/>
                <a:gd name="connsiteY1102" fmla="*/ 613886 h 1000125"/>
                <a:gd name="connsiteX1103" fmla="*/ 7110889 w 8324850"/>
                <a:gd name="connsiteY1103" fmla="*/ 613886 h 1000125"/>
                <a:gd name="connsiteX1104" fmla="*/ 7110889 w 8324850"/>
                <a:gd name="connsiteY1104" fmla="*/ 613886 h 1000125"/>
                <a:gd name="connsiteX1105" fmla="*/ 7110889 w 8324850"/>
                <a:gd name="connsiteY1105" fmla="*/ 613886 h 1000125"/>
                <a:gd name="connsiteX1106" fmla="*/ 6962299 w 8324850"/>
                <a:gd name="connsiteY1106" fmla="*/ 324326 h 1000125"/>
                <a:gd name="connsiteX1107" fmla="*/ 6959442 w 8324850"/>
                <a:gd name="connsiteY1107" fmla="*/ 315754 h 1000125"/>
                <a:gd name="connsiteX1108" fmla="*/ 6962299 w 8324850"/>
                <a:gd name="connsiteY1108" fmla="*/ 307181 h 1000125"/>
                <a:gd name="connsiteX1109" fmla="*/ 6963251 w 8324850"/>
                <a:gd name="connsiteY1109" fmla="*/ 307181 h 1000125"/>
                <a:gd name="connsiteX1110" fmla="*/ 6962299 w 8324850"/>
                <a:gd name="connsiteY1110" fmla="*/ 324326 h 1000125"/>
                <a:gd name="connsiteX1111" fmla="*/ 6962299 w 8324850"/>
                <a:gd name="connsiteY1111" fmla="*/ 353854 h 1000125"/>
                <a:gd name="connsiteX1112" fmla="*/ 6958489 w 8324850"/>
                <a:gd name="connsiteY1112" fmla="*/ 345281 h 1000125"/>
                <a:gd name="connsiteX1113" fmla="*/ 6961346 w 8324850"/>
                <a:gd name="connsiteY1113" fmla="*/ 336709 h 1000125"/>
                <a:gd name="connsiteX1114" fmla="*/ 6962299 w 8324850"/>
                <a:gd name="connsiteY1114" fmla="*/ 336709 h 1000125"/>
                <a:gd name="connsiteX1115" fmla="*/ 6962299 w 8324850"/>
                <a:gd name="connsiteY1115" fmla="*/ 353854 h 1000125"/>
                <a:gd name="connsiteX1116" fmla="*/ 6963251 w 8324850"/>
                <a:gd name="connsiteY1116" fmla="*/ 366236 h 1000125"/>
                <a:gd name="connsiteX1117" fmla="*/ 6965156 w 8324850"/>
                <a:gd name="connsiteY1117" fmla="*/ 383381 h 1000125"/>
                <a:gd name="connsiteX1118" fmla="*/ 6960394 w 8324850"/>
                <a:gd name="connsiteY1118" fmla="*/ 374809 h 1000125"/>
                <a:gd name="connsiteX1119" fmla="*/ 6963251 w 8324850"/>
                <a:gd name="connsiteY1119" fmla="*/ 366236 h 1000125"/>
                <a:gd name="connsiteX1120" fmla="*/ 6963251 w 8324850"/>
                <a:gd name="connsiteY1120" fmla="*/ 366236 h 1000125"/>
                <a:gd name="connsiteX1121" fmla="*/ 6999446 w 8324850"/>
                <a:gd name="connsiteY1121" fmla="*/ 251936 h 1000125"/>
                <a:gd name="connsiteX1122" fmla="*/ 7226142 w 8324850"/>
                <a:gd name="connsiteY1122" fmla="*/ 325279 h 1000125"/>
                <a:gd name="connsiteX1123" fmla="*/ 7225189 w 8324850"/>
                <a:gd name="connsiteY1123" fmla="*/ 327184 h 1000125"/>
                <a:gd name="connsiteX1124" fmla="*/ 6991826 w 8324850"/>
                <a:gd name="connsiteY1124" fmla="*/ 277654 h 1000125"/>
                <a:gd name="connsiteX1125" fmla="*/ 6999446 w 8324850"/>
                <a:gd name="connsiteY1125" fmla="*/ 251936 h 1000125"/>
                <a:gd name="connsiteX1126" fmla="*/ 7271862 w 8324850"/>
                <a:gd name="connsiteY1126" fmla="*/ 295751 h 1000125"/>
                <a:gd name="connsiteX1127" fmla="*/ 7269956 w 8324850"/>
                <a:gd name="connsiteY1127" fmla="*/ 295751 h 1000125"/>
                <a:gd name="connsiteX1128" fmla="*/ 7294721 w 8324850"/>
                <a:gd name="connsiteY1128" fmla="*/ 61436 h 1000125"/>
                <a:gd name="connsiteX1129" fmla="*/ 7321392 w 8324850"/>
                <a:gd name="connsiteY1129" fmla="*/ 65246 h 1000125"/>
                <a:gd name="connsiteX1130" fmla="*/ 7271862 w 8324850"/>
                <a:gd name="connsiteY1130" fmla="*/ 295751 h 1000125"/>
                <a:gd name="connsiteX1131" fmla="*/ 7323296 w 8324850"/>
                <a:gd name="connsiteY1131" fmla="*/ 65246 h 1000125"/>
                <a:gd name="connsiteX1132" fmla="*/ 7349014 w 8324850"/>
                <a:gd name="connsiteY1132" fmla="*/ 71914 h 1000125"/>
                <a:gd name="connsiteX1133" fmla="*/ 7275671 w 8324850"/>
                <a:gd name="connsiteY1133" fmla="*/ 296704 h 1000125"/>
                <a:gd name="connsiteX1134" fmla="*/ 7273767 w 8324850"/>
                <a:gd name="connsiteY1134" fmla="*/ 295751 h 1000125"/>
                <a:gd name="connsiteX1135" fmla="*/ 7323296 w 8324850"/>
                <a:gd name="connsiteY1135" fmla="*/ 65246 h 1000125"/>
                <a:gd name="connsiteX1136" fmla="*/ 7268051 w 8324850"/>
                <a:gd name="connsiteY1136" fmla="*/ 294799 h 1000125"/>
                <a:gd name="connsiteX1137" fmla="*/ 7266146 w 8324850"/>
                <a:gd name="connsiteY1137" fmla="*/ 294799 h 1000125"/>
                <a:gd name="connsiteX1138" fmla="*/ 7266146 w 8324850"/>
                <a:gd name="connsiteY1138" fmla="*/ 59531 h 1000125"/>
                <a:gd name="connsiteX1139" fmla="*/ 7267099 w 8324850"/>
                <a:gd name="connsiteY1139" fmla="*/ 59531 h 1000125"/>
                <a:gd name="connsiteX1140" fmla="*/ 7292817 w 8324850"/>
                <a:gd name="connsiteY1140" fmla="*/ 60484 h 1000125"/>
                <a:gd name="connsiteX1141" fmla="*/ 7268051 w 8324850"/>
                <a:gd name="connsiteY1141" fmla="*/ 294799 h 1000125"/>
                <a:gd name="connsiteX1142" fmla="*/ 7283292 w 8324850"/>
                <a:gd name="connsiteY1142" fmla="*/ 298609 h 1000125"/>
                <a:gd name="connsiteX1143" fmla="*/ 7379494 w 8324850"/>
                <a:gd name="connsiteY1143" fmla="*/ 83344 h 1000125"/>
                <a:gd name="connsiteX1144" fmla="*/ 7403306 w 8324850"/>
                <a:gd name="connsiteY1144" fmla="*/ 94774 h 1000125"/>
                <a:gd name="connsiteX1145" fmla="*/ 7285196 w 8324850"/>
                <a:gd name="connsiteY1145" fmla="*/ 299561 h 1000125"/>
                <a:gd name="connsiteX1146" fmla="*/ 7283292 w 8324850"/>
                <a:gd name="connsiteY1146" fmla="*/ 298609 h 1000125"/>
                <a:gd name="connsiteX1147" fmla="*/ 7571899 w 8324850"/>
                <a:gd name="connsiteY1147" fmla="*/ 325279 h 1000125"/>
                <a:gd name="connsiteX1148" fmla="*/ 7570946 w 8324850"/>
                <a:gd name="connsiteY1148" fmla="*/ 308134 h 1000125"/>
                <a:gd name="connsiteX1149" fmla="*/ 7571899 w 8324850"/>
                <a:gd name="connsiteY1149" fmla="*/ 308134 h 1000125"/>
                <a:gd name="connsiteX1150" fmla="*/ 7574756 w 8324850"/>
                <a:gd name="connsiteY1150" fmla="*/ 316706 h 1000125"/>
                <a:gd name="connsiteX1151" fmla="*/ 7571899 w 8324850"/>
                <a:gd name="connsiteY1151" fmla="*/ 325279 h 1000125"/>
                <a:gd name="connsiteX1152" fmla="*/ 7572851 w 8324850"/>
                <a:gd name="connsiteY1152" fmla="*/ 337661 h 1000125"/>
                <a:gd name="connsiteX1153" fmla="*/ 7575709 w 8324850"/>
                <a:gd name="connsiteY1153" fmla="*/ 346234 h 1000125"/>
                <a:gd name="connsiteX1154" fmla="*/ 7571899 w 8324850"/>
                <a:gd name="connsiteY1154" fmla="*/ 354806 h 1000125"/>
                <a:gd name="connsiteX1155" fmla="*/ 7572851 w 8324850"/>
                <a:gd name="connsiteY1155" fmla="*/ 337661 h 1000125"/>
                <a:gd name="connsiteX1156" fmla="*/ 7572851 w 8324850"/>
                <a:gd name="connsiteY1156" fmla="*/ 337661 h 1000125"/>
                <a:gd name="connsiteX1157" fmla="*/ 7570946 w 8324850"/>
                <a:gd name="connsiteY1157" fmla="*/ 368141 h 1000125"/>
                <a:gd name="connsiteX1158" fmla="*/ 7572851 w 8324850"/>
                <a:gd name="connsiteY1158" fmla="*/ 377666 h 1000125"/>
                <a:gd name="connsiteX1159" fmla="*/ 7568089 w 8324850"/>
                <a:gd name="connsiteY1159" fmla="*/ 386239 h 1000125"/>
                <a:gd name="connsiteX1160" fmla="*/ 7570946 w 8324850"/>
                <a:gd name="connsiteY1160" fmla="*/ 368141 h 1000125"/>
                <a:gd name="connsiteX1161" fmla="*/ 7570946 w 8324850"/>
                <a:gd name="connsiteY1161" fmla="*/ 368141 h 1000125"/>
                <a:gd name="connsiteX1162" fmla="*/ 7565231 w 8324850"/>
                <a:gd name="connsiteY1162" fmla="*/ 397669 h 1000125"/>
                <a:gd name="connsiteX1163" fmla="*/ 7565231 w 8324850"/>
                <a:gd name="connsiteY1163" fmla="*/ 397669 h 1000125"/>
                <a:gd name="connsiteX1164" fmla="*/ 7567137 w 8324850"/>
                <a:gd name="connsiteY1164" fmla="*/ 406241 h 1000125"/>
                <a:gd name="connsiteX1165" fmla="*/ 7561421 w 8324850"/>
                <a:gd name="connsiteY1165" fmla="*/ 413861 h 1000125"/>
                <a:gd name="connsiteX1166" fmla="*/ 7565231 w 8324850"/>
                <a:gd name="connsiteY1166" fmla="*/ 397669 h 1000125"/>
                <a:gd name="connsiteX1167" fmla="*/ 7562374 w 8324850"/>
                <a:gd name="connsiteY1167" fmla="*/ 396716 h 1000125"/>
                <a:gd name="connsiteX1168" fmla="*/ 7547134 w 8324850"/>
                <a:gd name="connsiteY1168" fmla="*/ 399574 h 1000125"/>
                <a:gd name="connsiteX1169" fmla="*/ 7547134 w 8324850"/>
                <a:gd name="connsiteY1169" fmla="*/ 398621 h 1000125"/>
                <a:gd name="connsiteX1170" fmla="*/ 7563326 w 8324850"/>
                <a:gd name="connsiteY1170" fmla="*/ 390049 h 1000125"/>
                <a:gd name="connsiteX1171" fmla="*/ 7562374 w 8324850"/>
                <a:gd name="connsiteY1171" fmla="*/ 396716 h 1000125"/>
                <a:gd name="connsiteX1172" fmla="*/ 7564279 w 8324850"/>
                <a:gd name="connsiteY1172" fmla="*/ 386239 h 1000125"/>
                <a:gd name="connsiteX1173" fmla="*/ 7550944 w 8324850"/>
                <a:gd name="connsiteY1173" fmla="*/ 376714 h 1000125"/>
                <a:gd name="connsiteX1174" fmla="*/ 7550944 w 8324850"/>
                <a:gd name="connsiteY1174" fmla="*/ 373856 h 1000125"/>
                <a:gd name="connsiteX1175" fmla="*/ 7566184 w 8324850"/>
                <a:gd name="connsiteY1175" fmla="*/ 369094 h 1000125"/>
                <a:gd name="connsiteX1176" fmla="*/ 7564279 w 8324850"/>
                <a:gd name="connsiteY1176" fmla="*/ 386239 h 1000125"/>
                <a:gd name="connsiteX1177" fmla="*/ 7551896 w 8324850"/>
                <a:gd name="connsiteY1177" fmla="*/ 371951 h 1000125"/>
                <a:gd name="connsiteX1178" fmla="*/ 7551896 w 8324850"/>
                <a:gd name="connsiteY1178" fmla="*/ 371951 h 1000125"/>
                <a:gd name="connsiteX1179" fmla="*/ 7568089 w 8324850"/>
                <a:gd name="connsiteY1179" fmla="*/ 361474 h 1000125"/>
                <a:gd name="connsiteX1180" fmla="*/ 7567137 w 8324850"/>
                <a:gd name="connsiteY1180" fmla="*/ 367189 h 1000125"/>
                <a:gd name="connsiteX1181" fmla="*/ 7551896 w 8324850"/>
                <a:gd name="connsiteY1181" fmla="*/ 371951 h 1000125"/>
                <a:gd name="connsiteX1182" fmla="*/ 7551896 w 8324850"/>
                <a:gd name="connsiteY1182" fmla="*/ 370046 h 1000125"/>
                <a:gd name="connsiteX1183" fmla="*/ 7552849 w 8324850"/>
                <a:gd name="connsiteY1183" fmla="*/ 350996 h 1000125"/>
                <a:gd name="connsiteX1184" fmla="*/ 7567137 w 8324850"/>
                <a:gd name="connsiteY1184" fmla="*/ 359569 h 1000125"/>
                <a:gd name="connsiteX1185" fmla="*/ 7551896 w 8324850"/>
                <a:gd name="connsiteY1185" fmla="*/ 370046 h 1000125"/>
                <a:gd name="connsiteX1186" fmla="*/ 7552849 w 8324850"/>
                <a:gd name="connsiteY1186" fmla="*/ 348139 h 1000125"/>
                <a:gd name="connsiteX1187" fmla="*/ 7552849 w 8324850"/>
                <a:gd name="connsiteY1187" fmla="*/ 345281 h 1000125"/>
                <a:gd name="connsiteX1188" fmla="*/ 7568089 w 8324850"/>
                <a:gd name="connsiteY1188" fmla="*/ 338614 h 1000125"/>
                <a:gd name="connsiteX1189" fmla="*/ 7568089 w 8324850"/>
                <a:gd name="connsiteY1189" fmla="*/ 355759 h 1000125"/>
                <a:gd name="connsiteX1190" fmla="*/ 7552849 w 8324850"/>
                <a:gd name="connsiteY1190" fmla="*/ 348139 h 1000125"/>
                <a:gd name="connsiteX1191" fmla="*/ 7553801 w 8324850"/>
                <a:gd name="connsiteY1191" fmla="*/ 343376 h 1000125"/>
                <a:gd name="connsiteX1192" fmla="*/ 7553801 w 8324850"/>
                <a:gd name="connsiteY1192" fmla="*/ 343376 h 1000125"/>
                <a:gd name="connsiteX1193" fmla="*/ 7569042 w 8324850"/>
                <a:gd name="connsiteY1193" fmla="*/ 330994 h 1000125"/>
                <a:gd name="connsiteX1194" fmla="*/ 7569042 w 8324850"/>
                <a:gd name="connsiteY1194" fmla="*/ 336709 h 1000125"/>
                <a:gd name="connsiteX1195" fmla="*/ 7553801 w 8324850"/>
                <a:gd name="connsiteY1195" fmla="*/ 343376 h 1000125"/>
                <a:gd name="connsiteX1196" fmla="*/ 7553801 w 8324850"/>
                <a:gd name="connsiteY1196" fmla="*/ 341471 h 1000125"/>
                <a:gd name="connsiteX1197" fmla="*/ 7553801 w 8324850"/>
                <a:gd name="connsiteY1197" fmla="*/ 338614 h 1000125"/>
                <a:gd name="connsiteX1198" fmla="*/ 7552849 w 8324850"/>
                <a:gd name="connsiteY1198" fmla="*/ 322421 h 1000125"/>
                <a:gd name="connsiteX1199" fmla="*/ 7568089 w 8324850"/>
                <a:gd name="connsiteY1199" fmla="*/ 330041 h 1000125"/>
                <a:gd name="connsiteX1200" fmla="*/ 7553801 w 8324850"/>
                <a:gd name="connsiteY1200" fmla="*/ 341471 h 1000125"/>
                <a:gd name="connsiteX1201" fmla="*/ 7552849 w 8324850"/>
                <a:gd name="connsiteY1201" fmla="*/ 320516 h 1000125"/>
                <a:gd name="connsiteX1202" fmla="*/ 7552849 w 8324850"/>
                <a:gd name="connsiteY1202" fmla="*/ 317659 h 1000125"/>
                <a:gd name="connsiteX1203" fmla="*/ 7567137 w 8324850"/>
                <a:gd name="connsiteY1203" fmla="*/ 310039 h 1000125"/>
                <a:gd name="connsiteX1204" fmla="*/ 7568089 w 8324850"/>
                <a:gd name="connsiteY1204" fmla="*/ 327184 h 1000125"/>
                <a:gd name="connsiteX1205" fmla="*/ 7552849 w 8324850"/>
                <a:gd name="connsiteY1205" fmla="*/ 320516 h 1000125"/>
                <a:gd name="connsiteX1206" fmla="*/ 7552849 w 8324850"/>
                <a:gd name="connsiteY1206" fmla="*/ 315754 h 1000125"/>
                <a:gd name="connsiteX1207" fmla="*/ 7552849 w 8324850"/>
                <a:gd name="connsiteY1207" fmla="*/ 315754 h 1000125"/>
                <a:gd name="connsiteX1208" fmla="*/ 7567137 w 8324850"/>
                <a:gd name="connsiteY1208" fmla="*/ 302419 h 1000125"/>
                <a:gd name="connsiteX1209" fmla="*/ 7567137 w 8324850"/>
                <a:gd name="connsiteY1209" fmla="*/ 308134 h 1000125"/>
                <a:gd name="connsiteX1210" fmla="*/ 7552849 w 8324850"/>
                <a:gd name="connsiteY1210" fmla="*/ 315754 h 1000125"/>
                <a:gd name="connsiteX1211" fmla="*/ 7552849 w 8324850"/>
                <a:gd name="connsiteY1211" fmla="*/ 312896 h 1000125"/>
                <a:gd name="connsiteX1212" fmla="*/ 7549992 w 8324850"/>
                <a:gd name="connsiteY1212" fmla="*/ 293846 h 1000125"/>
                <a:gd name="connsiteX1213" fmla="*/ 7566184 w 8324850"/>
                <a:gd name="connsiteY1213" fmla="*/ 299561 h 1000125"/>
                <a:gd name="connsiteX1214" fmla="*/ 7552849 w 8324850"/>
                <a:gd name="connsiteY1214" fmla="*/ 312896 h 1000125"/>
                <a:gd name="connsiteX1215" fmla="*/ 7550944 w 8324850"/>
                <a:gd name="connsiteY1215" fmla="*/ 378619 h 1000125"/>
                <a:gd name="connsiteX1216" fmla="*/ 7564279 w 8324850"/>
                <a:gd name="connsiteY1216" fmla="*/ 389096 h 1000125"/>
                <a:gd name="connsiteX1217" fmla="*/ 7548087 w 8324850"/>
                <a:gd name="connsiteY1217" fmla="*/ 397669 h 1000125"/>
                <a:gd name="connsiteX1218" fmla="*/ 7550944 w 8324850"/>
                <a:gd name="connsiteY1218" fmla="*/ 378619 h 1000125"/>
                <a:gd name="connsiteX1219" fmla="*/ 7549039 w 8324850"/>
                <a:gd name="connsiteY1219" fmla="*/ 287179 h 1000125"/>
                <a:gd name="connsiteX1220" fmla="*/ 7561421 w 8324850"/>
                <a:gd name="connsiteY1220" fmla="*/ 272891 h 1000125"/>
                <a:gd name="connsiteX1221" fmla="*/ 7562374 w 8324850"/>
                <a:gd name="connsiteY1221" fmla="*/ 278606 h 1000125"/>
                <a:gd name="connsiteX1222" fmla="*/ 7549039 w 8324850"/>
                <a:gd name="connsiteY1222" fmla="*/ 287179 h 1000125"/>
                <a:gd name="connsiteX1223" fmla="*/ 7549039 w 8324850"/>
                <a:gd name="connsiteY1223" fmla="*/ 287179 h 1000125"/>
                <a:gd name="connsiteX1224" fmla="*/ 7549039 w 8324850"/>
                <a:gd name="connsiteY1224" fmla="*/ 285274 h 1000125"/>
                <a:gd name="connsiteX1225" fmla="*/ 7544276 w 8324850"/>
                <a:gd name="connsiteY1225" fmla="*/ 266224 h 1000125"/>
                <a:gd name="connsiteX1226" fmla="*/ 7561421 w 8324850"/>
                <a:gd name="connsiteY1226" fmla="*/ 270986 h 1000125"/>
                <a:gd name="connsiteX1227" fmla="*/ 7549039 w 8324850"/>
                <a:gd name="connsiteY1227" fmla="*/ 285274 h 1000125"/>
                <a:gd name="connsiteX1228" fmla="*/ 7543324 w 8324850"/>
                <a:gd name="connsiteY1228" fmla="*/ 264319 h 1000125"/>
                <a:gd name="connsiteX1229" fmla="*/ 7542371 w 8324850"/>
                <a:gd name="connsiteY1229" fmla="*/ 261461 h 1000125"/>
                <a:gd name="connsiteX1230" fmla="*/ 7555706 w 8324850"/>
                <a:gd name="connsiteY1230" fmla="*/ 250984 h 1000125"/>
                <a:gd name="connsiteX1231" fmla="*/ 7560469 w 8324850"/>
                <a:gd name="connsiteY1231" fmla="*/ 268129 h 1000125"/>
                <a:gd name="connsiteX1232" fmla="*/ 7543324 w 8324850"/>
                <a:gd name="connsiteY1232" fmla="*/ 264319 h 1000125"/>
                <a:gd name="connsiteX1233" fmla="*/ 7542371 w 8324850"/>
                <a:gd name="connsiteY1233" fmla="*/ 259556 h 1000125"/>
                <a:gd name="connsiteX1234" fmla="*/ 7542371 w 8324850"/>
                <a:gd name="connsiteY1234" fmla="*/ 259556 h 1000125"/>
                <a:gd name="connsiteX1235" fmla="*/ 7553801 w 8324850"/>
                <a:gd name="connsiteY1235" fmla="*/ 243364 h 1000125"/>
                <a:gd name="connsiteX1236" fmla="*/ 7555706 w 8324850"/>
                <a:gd name="connsiteY1236" fmla="*/ 249079 h 1000125"/>
                <a:gd name="connsiteX1237" fmla="*/ 7542371 w 8324850"/>
                <a:gd name="connsiteY1237" fmla="*/ 259556 h 1000125"/>
                <a:gd name="connsiteX1238" fmla="*/ 7541419 w 8324850"/>
                <a:gd name="connsiteY1238" fmla="*/ 257651 h 1000125"/>
                <a:gd name="connsiteX1239" fmla="*/ 7534751 w 8324850"/>
                <a:gd name="connsiteY1239" fmla="*/ 239554 h 1000125"/>
                <a:gd name="connsiteX1240" fmla="*/ 7552849 w 8324850"/>
                <a:gd name="connsiteY1240" fmla="*/ 242411 h 1000125"/>
                <a:gd name="connsiteX1241" fmla="*/ 7541419 w 8324850"/>
                <a:gd name="connsiteY1241" fmla="*/ 257651 h 1000125"/>
                <a:gd name="connsiteX1242" fmla="*/ 7547134 w 8324850"/>
                <a:gd name="connsiteY1242" fmla="*/ 338614 h 1000125"/>
                <a:gd name="connsiteX1243" fmla="*/ 7523321 w 8324850"/>
                <a:gd name="connsiteY1243" fmla="*/ 451009 h 1000125"/>
                <a:gd name="connsiteX1244" fmla="*/ 7303294 w 8324850"/>
                <a:gd name="connsiteY1244" fmla="*/ 352901 h 1000125"/>
                <a:gd name="connsiteX1245" fmla="*/ 7304246 w 8324850"/>
                <a:gd name="connsiteY1245" fmla="*/ 350996 h 1000125"/>
                <a:gd name="connsiteX1246" fmla="*/ 7532846 w 8324850"/>
                <a:gd name="connsiteY1246" fmla="*/ 425291 h 1000125"/>
                <a:gd name="connsiteX1247" fmla="*/ 7533799 w 8324850"/>
                <a:gd name="connsiteY1247" fmla="*/ 422434 h 1000125"/>
                <a:gd name="connsiteX1248" fmla="*/ 7305199 w 8324850"/>
                <a:gd name="connsiteY1248" fmla="*/ 348139 h 1000125"/>
                <a:gd name="connsiteX1249" fmla="*/ 7306151 w 8324850"/>
                <a:gd name="connsiteY1249" fmla="*/ 346234 h 1000125"/>
                <a:gd name="connsiteX1250" fmla="*/ 7541419 w 8324850"/>
                <a:gd name="connsiteY1250" fmla="*/ 396716 h 1000125"/>
                <a:gd name="connsiteX1251" fmla="*/ 7542371 w 8324850"/>
                <a:gd name="connsiteY1251" fmla="*/ 393859 h 1000125"/>
                <a:gd name="connsiteX1252" fmla="*/ 7307104 w 8324850"/>
                <a:gd name="connsiteY1252" fmla="*/ 343376 h 1000125"/>
                <a:gd name="connsiteX1253" fmla="*/ 7307104 w 8324850"/>
                <a:gd name="connsiteY1253" fmla="*/ 341471 h 1000125"/>
                <a:gd name="connsiteX1254" fmla="*/ 7546181 w 8324850"/>
                <a:gd name="connsiteY1254" fmla="*/ 366236 h 1000125"/>
                <a:gd name="connsiteX1255" fmla="*/ 7546181 w 8324850"/>
                <a:gd name="connsiteY1255" fmla="*/ 363379 h 1000125"/>
                <a:gd name="connsiteX1256" fmla="*/ 7307104 w 8324850"/>
                <a:gd name="connsiteY1256" fmla="*/ 338614 h 1000125"/>
                <a:gd name="connsiteX1257" fmla="*/ 7307104 w 8324850"/>
                <a:gd name="connsiteY1257" fmla="*/ 336709 h 1000125"/>
                <a:gd name="connsiteX1258" fmla="*/ 7547134 w 8324850"/>
                <a:gd name="connsiteY1258" fmla="*/ 338614 h 1000125"/>
                <a:gd name="connsiteX1259" fmla="*/ 7546181 w 8324850"/>
                <a:gd name="connsiteY1259" fmla="*/ 336709 h 1000125"/>
                <a:gd name="connsiteX1260" fmla="*/ 7306151 w 8324850"/>
                <a:gd name="connsiteY1260" fmla="*/ 336709 h 1000125"/>
                <a:gd name="connsiteX1261" fmla="*/ 7306151 w 8324850"/>
                <a:gd name="connsiteY1261" fmla="*/ 334804 h 1000125"/>
                <a:gd name="connsiteX1262" fmla="*/ 7545229 w 8324850"/>
                <a:gd name="connsiteY1262" fmla="*/ 310039 h 1000125"/>
                <a:gd name="connsiteX1263" fmla="*/ 7545229 w 8324850"/>
                <a:gd name="connsiteY1263" fmla="*/ 307181 h 1000125"/>
                <a:gd name="connsiteX1264" fmla="*/ 7306151 w 8324850"/>
                <a:gd name="connsiteY1264" fmla="*/ 331946 h 1000125"/>
                <a:gd name="connsiteX1265" fmla="*/ 7306151 w 8324850"/>
                <a:gd name="connsiteY1265" fmla="*/ 330041 h 1000125"/>
                <a:gd name="connsiteX1266" fmla="*/ 7540467 w 8324850"/>
                <a:gd name="connsiteY1266" fmla="*/ 280511 h 1000125"/>
                <a:gd name="connsiteX1267" fmla="*/ 7539514 w 8324850"/>
                <a:gd name="connsiteY1267" fmla="*/ 277654 h 1000125"/>
                <a:gd name="connsiteX1268" fmla="*/ 7305199 w 8324850"/>
                <a:gd name="connsiteY1268" fmla="*/ 327184 h 1000125"/>
                <a:gd name="connsiteX1269" fmla="*/ 7304246 w 8324850"/>
                <a:gd name="connsiteY1269" fmla="*/ 325279 h 1000125"/>
                <a:gd name="connsiteX1270" fmla="*/ 7531894 w 8324850"/>
                <a:gd name="connsiteY1270" fmla="*/ 250984 h 1000125"/>
                <a:gd name="connsiteX1271" fmla="*/ 7530942 w 8324850"/>
                <a:gd name="connsiteY1271" fmla="*/ 248126 h 1000125"/>
                <a:gd name="connsiteX1272" fmla="*/ 7303294 w 8324850"/>
                <a:gd name="connsiteY1272" fmla="*/ 322421 h 1000125"/>
                <a:gd name="connsiteX1273" fmla="*/ 7302342 w 8324850"/>
                <a:gd name="connsiteY1273" fmla="*/ 320516 h 1000125"/>
                <a:gd name="connsiteX1274" fmla="*/ 7520464 w 8324850"/>
                <a:gd name="connsiteY1274" fmla="*/ 223361 h 1000125"/>
                <a:gd name="connsiteX1275" fmla="*/ 7547134 w 8324850"/>
                <a:gd name="connsiteY1275" fmla="*/ 338614 h 1000125"/>
                <a:gd name="connsiteX1276" fmla="*/ 7547134 w 8324850"/>
                <a:gd name="connsiteY1276" fmla="*/ 447199 h 1000125"/>
                <a:gd name="connsiteX1277" fmla="*/ 7544276 w 8324850"/>
                <a:gd name="connsiteY1277" fmla="*/ 452914 h 1000125"/>
                <a:gd name="connsiteX1278" fmla="*/ 7529037 w 8324850"/>
                <a:gd name="connsiteY1278" fmla="*/ 452914 h 1000125"/>
                <a:gd name="connsiteX1279" fmla="*/ 7529037 w 8324850"/>
                <a:gd name="connsiteY1279" fmla="*/ 451961 h 1000125"/>
                <a:gd name="connsiteX1280" fmla="*/ 7547134 w 8324850"/>
                <a:gd name="connsiteY1280" fmla="*/ 447199 h 1000125"/>
                <a:gd name="connsiteX1281" fmla="*/ 7529989 w 8324850"/>
                <a:gd name="connsiteY1281" fmla="*/ 451009 h 1000125"/>
                <a:gd name="connsiteX1282" fmla="*/ 7536656 w 8324850"/>
                <a:gd name="connsiteY1282" fmla="*/ 432911 h 1000125"/>
                <a:gd name="connsiteX1283" fmla="*/ 7547134 w 8324850"/>
                <a:gd name="connsiteY1283" fmla="*/ 445294 h 1000125"/>
                <a:gd name="connsiteX1284" fmla="*/ 7529989 w 8324850"/>
                <a:gd name="connsiteY1284" fmla="*/ 451009 h 1000125"/>
                <a:gd name="connsiteX1285" fmla="*/ 7548087 w 8324850"/>
                <a:gd name="connsiteY1285" fmla="*/ 454819 h 1000125"/>
                <a:gd name="connsiteX1286" fmla="*/ 7549039 w 8324850"/>
                <a:gd name="connsiteY1286" fmla="*/ 454819 h 1000125"/>
                <a:gd name="connsiteX1287" fmla="*/ 7548087 w 8324850"/>
                <a:gd name="connsiteY1287" fmla="*/ 463391 h 1000125"/>
                <a:gd name="connsiteX1288" fmla="*/ 7540467 w 8324850"/>
                <a:gd name="connsiteY1288" fmla="*/ 470059 h 1000125"/>
                <a:gd name="connsiteX1289" fmla="*/ 7548087 w 8324850"/>
                <a:gd name="connsiteY1289" fmla="*/ 454819 h 1000125"/>
                <a:gd name="connsiteX1290" fmla="*/ 7537609 w 8324850"/>
                <a:gd name="connsiteY1290" fmla="*/ 431006 h 1000125"/>
                <a:gd name="connsiteX1291" fmla="*/ 7538562 w 8324850"/>
                <a:gd name="connsiteY1291" fmla="*/ 428149 h 1000125"/>
                <a:gd name="connsiteX1292" fmla="*/ 7553801 w 8324850"/>
                <a:gd name="connsiteY1292" fmla="*/ 426244 h 1000125"/>
                <a:gd name="connsiteX1293" fmla="*/ 7549039 w 8324850"/>
                <a:gd name="connsiteY1293" fmla="*/ 441484 h 1000125"/>
                <a:gd name="connsiteX1294" fmla="*/ 7537609 w 8324850"/>
                <a:gd name="connsiteY1294" fmla="*/ 431006 h 1000125"/>
                <a:gd name="connsiteX1295" fmla="*/ 7539514 w 8324850"/>
                <a:gd name="connsiteY1295" fmla="*/ 427196 h 1000125"/>
                <a:gd name="connsiteX1296" fmla="*/ 7539514 w 8324850"/>
                <a:gd name="connsiteY1296" fmla="*/ 427196 h 1000125"/>
                <a:gd name="connsiteX1297" fmla="*/ 7556659 w 8324850"/>
                <a:gd name="connsiteY1297" fmla="*/ 419576 h 1000125"/>
                <a:gd name="connsiteX1298" fmla="*/ 7554754 w 8324850"/>
                <a:gd name="connsiteY1298" fmla="*/ 425291 h 1000125"/>
                <a:gd name="connsiteX1299" fmla="*/ 7539514 w 8324850"/>
                <a:gd name="connsiteY1299" fmla="*/ 427196 h 1000125"/>
                <a:gd name="connsiteX1300" fmla="*/ 7540467 w 8324850"/>
                <a:gd name="connsiteY1300" fmla="*/ 424339 h 1000125"/>
                <a:gd name="connsiteX1301" fmla="*/ 7545229 w 8324850"/>
                <a:gd name="connsiteY1301" fmla="*/ 406241 h 1000125"/>
                <a:gd name="connsiteX1302" fmla="*/ 7557612 w 8324850"/>
                <a:gd name="connsiteY1302" fmla="*/ 417671 h 1000125"/>
                <a:gd name="connsiteX1303" fmla="*/ 7540467 w 8324850"/>
                <a:gd name="connsiteY1303" fmla="*/ 424339 h 1000125"/>
                <a:gd name="connsiteX1304" fmla="*/ 7479506 w 8324850"/>
                <a:gd name="connsiteY1304" fmla="*/ 549116 h 1000125"/>
                <a:gd name="connsiteX1305" fmla="*/ 7465219 w 8324850"/>
                <a:gd name="connsiteY1305" fmla="*/ 543401 h 1000125"/>
                <a:gd name="connsiteX1306" fmla="*/ 7465219 w 8324850"/>
                <a:gd name="connsiteY1306" fmla="*/ 543401 h 1000125"/>
                <a:gd name="connsiteX1307" fmla="*/ 7483317 w 8324850"/>
                <a:gd name="connsiteY1307" fmla="*/ 545306 h 1000125"/>
                <a:gd name="connsiteX1308" fmla="*/ 7479506 w 8324850"/>
                <a:gd name="connsiteY1308" fmla="*/ 549116 h 1000125"/>
                <a:gd name="connsiteX1309" fmla="*/ 7483317 w 8324850"/>
                <a:gd name="connsiteY1309" fmla="*/ 551974 h 1000125"/>
                <a:gd name="connsiteX1310" fmla="*/ 7479506 w 8324850"/>
                <a:gd name="connsiteY1310" fmla="*/ 560546 h 1000125"/>
                <a:gd name="connsiteX1311" fmla="*/ 7469981 w 8324850"/>
                <a:gd name="connsiteY1311" fmla="*/ 564356 h 1000125"/>
                <a:gd name="connsiteX1312" fmla="*/ 7482364 w 8324850"/>
                <a:gd name="connsiteY1312" fmla="*/ 551974 h 1000125"/>
                <a:gd name="connsiteX1313" fmla="*/ 7483317 w 8324850"/>
                <a:gd name="connsiteY1313" fmla="*/ 551974 h 1000125"/>
                <a:gd name="connsiteX1314" fmla="*/ 7467124 w 8324850"/>
                <a:gd name="connsiteY1314" fmla="*/ 542449 h 1000125"/>
                <a:gd name="connsiteX1315" fmla="*/ 7480459 w 8324850"/>
                <a:gd name="connsiteY1315" fmla="*/ 528161 h 1000125"/>
                <a:gd name="connsiteX1316" fmla="*/ 7485221 w 8324850"/>
                <a:gd name="connsiteY1316" fmla="*/ 544354 h 1000125"/>
                <a:gd name="connsiteX1317" fmla="*/ 7467124 w 8324850"/>
                <a:gd name="connsiteY1317" fmla="*/ 542449 h 1000125"/>
                <a:gd name="connsiteX1318" fmla="*/ 7482364 w 8324850"/>
                <a:gd name="connsiteY1318" fmla="*/ 526256 h 1000125"/>
                <a:gd name="connsiteX1319" fmla="*/ 7483317 w 8324850"/>
                <a:gd name="connsiteY1319" fmla="*/ 525304 h 1000125"/>
                <a:gd name="connsiteX1320" fmla="*/ 7498556 w 8324850"/>
                <a:gd name="connsiteY1320" fmla="*/ 530066 h 1000125"/>
                <a:gd name="connsiteX1321" fmla="*/ 7489031 w 8324850"/>
                <a:gd name="connsiteY1321" fmla="*/ 541496 h 1000125"/>
                <a:gd name="connsiteX1322" fmla="*/ 7482364 w 8324850"/>
                <a:gd name="connsiteY1322" fmla="*/ 526256 h 1000125"/>
                <a:gd name="connsiteX1323" fmla="*/ 7474744 w 8324850"/>
                <a:gd name="connsiteY1323" fmla="*/ 524351 h 1000125"/>
                <a:gd name="connsiteX1324" fmla="*/ 7295674 w 8324850"/>
                <a:gd name="connsiteY1324" fmla="*/ 363379 h 1000125"/>
                <a:gd name="connsiteX1325" fmla="*/ 7296626 w 8324850"/>
                <a:gd name="connsiteY1325" fmla="*/ 362426 h 1000125"/>
                <a:gd name="connsiteX1326" fmla="*/ 7490937 w 8324850"/>
                <a:gd name="connsiteY1326" fmla="*/ 504349 h 1000125"/>
                <a:gd name="connsiteX1327" fmla="*/ 7474744 w 8324850"/>
                <a:gd name="connsiteY1327" fmla="*/ 524351 h 1000125"/>
                <a:gd name="connsiteX1328" fmla="*/ 7298531 w 8324850"/>
                <a:gd name="connsiteY1328" fmla="*/ 360521 h 1000125"/>
                <a:gd name="connsiteX1329" fmla="*/ 7299484 w 8324850"/>
                <a:gd name="connsiteY1329" fmla="*/ 358616 h 1000125"/>
                <a:gd name="connsiteX1330" fmla="*/ 7508081 w 8324850"/>
                <a:gd name="connsiteY1330" fmla="*/ 478631 h 1000125"/>
                <a:gd name="connsiteX1331" fmla="*/ 7492842 w 8324850"/>
                <a:gd name="connsiteY1331" fmla="*/ 501491 h 1000125"/>
                <a:gd name="connsiteX1332" fmla="*/ 7298531 w 8324850"/>
                <a:gd name="connsiteY1332" fmla="*/ 360521 h 1000125"/>
                <a:gd name="connsiteX1333" fmla="*/ 7301389 w 8324850"/>
                <a:gd name="connsiteY1333" fmla="*/ 356711 h 1000125"/>
                <a:gd name="connsiteX1334" fmla="*/ 7302342 w 8324850"/>
                <a:gd name="connsiteY1334" fmla="*/ 354806 h 1000125"/>
                <a:gd name="connsiteX1335" fmla="*/ 7522369 w 8324850"/>
                <a:gd name="connsiteY1335" fmla="*/ 452914 h 1000125"/>
                <a:gd name="connsiteX1336" fmla="*/ 7509987 w 8324850"/>
                <a:gd name="connsiteY1336" fmla="*/ 476726 h 1000125"/>
                <a:gd name="connsiteX1337" fmla="*/ 7301389 w 8324850"/>
                <a:gd name="connsiteY1337" fmla="*/ 356711 h 1000125"/>
                <a:gd name="connsiteX1338" fmla="*/ 7502367 w 8324850"/>
                <a:gd name="connsiteY1338" fmla="*/ 501491 h 1000125"/>
                <a:gd name="connsiteX1339" fmla="*/ 7520464 w 8324850"/>
                <a:gd name="connsiteY1339" fmla="*/ 499586 h 1000125"/>
                <a:gd name="connsiteX1340" fmla="*/ 7516654 w 8324850"/>
                <a:gd name="connsiteY1340" fmla="*/ 504349 h 1000125"/>
                <a:gd name="connsiteX1341" fmla="*/ 7502367 w 8324850"/>
                <a:gd name="connsiteY1341" fmla="*/ 501491 h 1000125"/>
                <a:gd name="connsiteX1342" fmla="*/ 7502367 w 8324850"/>
                <a:gd name="connsiteY1342" fmla="*/ 501491 h 1000125"/>
                <a:gd name="connsiteX1343" fmla="*/ 7519512 w 8324850"/>
                <a:gd name="connsiteY1343" fmla="*/ 506254 h 1000125"/>
                <a:gd name="connsiteX1344" fmla="*/ 7520464 w 8324850"/>
                <a:gd name="connsiteY1344" fmla="*/ 506254 h 1000125"/>
                <a:gd name="connsiteX1345" fmla="*/ 7517606 w 8324850"/>
                <a:gd name="connsiteY1345" fmla="*/ 514826 h 1000125"/>
                <a:gd name="connsiteX1346" fmla="*/ 7509034 w 8324850"/>
                <a:gd name="connsiteY1346" fmla="*/ 520541 h 1000125"/>
                <a:gd name="connsiteX1347" fmla="*/ 7519512 w 8324850"/>
                <a:gd name="connsiteY1347" fmla="*/ 506254 h 1000125"/>
                <a:gd name="connsiteX1348" fmla="*/ 7503319 w 8324850"/>
                <a:gd name="connsiteY1348" fmla="*/ 499586 h 1000125"/>
                <a:gd name="connsiteX1349" fmla="*/ 7513796 w 8324850"/>
                <a:gd name="connsiteY1349" fmla="*/ 483394 h 1000125"/>
                <a:gd name="connsiteX1350" fmla="*/ 7521417 w 8324850"/>
                <a:gd name="connsiteY1350" fmla="*/ 498634 h 1000125"/>
                <a:gd name="connsiteX1351" fmla="*/ 7503319 w 8324850"/>
                <a:gd name="connsiteY1351" fmla="*/ 499586 h 1000125"/>
                <a:gd name="connsiteX1352" fmla="*/ 7514749 w 8324850"/>
                <a:gd name="connsiteY1352" fmla="*/ 481489 h 1000125"/>
                <a:gd name="connsiteX1353" fmla="*/ 7515701 w 8324850"/>
                <a:gd name="connsiteY1353" fmla="*/ 479584 h 1000125"/>
                <a:gd name="connsiteX1354" fmla="*/ 7530942 w 8324850"/>
                <a:gd name="connsiteY1354" fmla="*/ 481489 h 1000125"/>
                <a:gd name="connsiteX1355" fmla="*/ 7523321 w 8324850"/>
                <a:gd name="connsiteY1355" fmla="*/ 494824 h 1000125"/>
                <a:gd name="connsiteX1356" fmla="*/ 7514749 w 8324850"/>
                <a:gd name="connsiteY1356" fmla="*/ 481489 h 1000125"/>
                <a:gd name="connsiteX1357" fmla="*/ 7516654 w 8324850"/>
                <a:gd name="connsiteY1357" fmla="*/ 477679 h 1000125"/>
                <a:gd name="connsiteX1358" fmla="*/ 7516654 w 8324850"/>
                <a:gd name="connsiteY1358" fmla="*/ 477679 h 1000125"/>
                <a:gd name="connsiteX1359" fmla="*/ 7534751 w 8324850"/>
                <a:gd name="connsiteY1359" fmla="*/ 473869 h 1000125"/>
                <a:gd name="connsiteX1360" fmla="*/ 7531894 w 8324850"/>
                <a:gd name="connsiteY1360" fmla="*/ 479584 h 1000125"/>
                <a:gd name="connsiteX1361" fmla="*/ 7516654 w 8324850"/>
                <a:gd name="connsiteY1361" fmla="*/ 477679 h 1000125"/>
                <a:gd name="connsiteX1362" fmla="*/ 7517606 w 8324850"/>
                <a:gd name="connsiteY1362" fmla="*/ 475774 h 1000125"/>
                <a:gd name="connsiteX1363" fmla="*/ 7526179 w 8324850"/>
                <a:gd name="connsiteY1363" fmla="*/ 458629 h 1000125"/>
                <a:gd name="connsiteX1364" fmla="*/ 7535704 w 8324850"/>
                <a:gd name="connsiteY1364" fmla="*/ 472916 h 1000125"/>
                <a:gd name="connsiteX1365" fmla="*/ 7517606 w 8324850"/>
                <a:gd name="connsiteY1365" fmla="*/ 475774 h 1000125"/>
                <a:gd name="connsiteX1366" fmla="*/ 7303294 w 8324850"/>
                <a:gd name="connsiteY1366" fmla="*/ 319564 h 1000125"/>
                <a:gd name="connsiteX1367" fmla="*/ 7302342 w 8324850"/>
                <a:gd name="connsiteY1367" fmla="*/ 317659 h 1000125"/>
                <a:gd name="connsiteX1368" fmla="*/ 7509034 w 8324850"/>
                <a:gd name="connsiteY1368" fmla="*/ 198596 h 1000125"/>
                <a:gd name="connsiteX1369" fmla="*/ 7521417 w 8324850"/>
                <a:gd name="connsiteY1369" fmla="*/ 222409 h 1000125"/>
                <a:gd name="connsiteX1370" fmla="*/ 7303294 w 8324850"/>
                <a:gd name="connsiteY1370" fmla="*/ 319564 h 1000125"/>
                <a:gd name="connsiteX1371" fmla="*/ 7300437 w 8324850"/>
                <a:gd name="connsiteY1371" fmla="*/ 314801 h 1000125"/>
                <a:gd name="connsiteX1372" fmla="*/ 7299484 w 8324850"/>
                <a:gd name="connsiteY1372" fmla="*/ 312896 h 1000125"/>
                <a:gd name="connsiteX1373" fmla="*/ 7491889 w 8324850"/>
                <a:gd name="connsiteY1373" fmla="*/ 172879 h 1000125"/>
                <a:gd name="connsiteX1374" fmla="*/ 7507129 w 8324850"/>
                <a:gd name="connsiteY1374" fmla="*/ 194786 h 1000125"/>
                <a:gd name="connsiteX1375" fmla="*/ 7300437 w 8324850"/>
                <a:gd name="connsiteY1375" fmla="*/ 314801 h 1000125"/>
                <a:gd name="connsiteX1376" fmla="*/ 7298531 w 8324850"/>
                <a:gd name="connsiteY1376" fmla="*/ 311944 h 1000125"/>
                <a:gd name="connsiteX1377" fmla="*/ 7297579 w 8324850"/>
                <a:gd name="connsiteY1377" fmla="*/ 310039 h 1000125"/>
                <a:gd name="connsiteX1378" fmla="*/ 7474744 w 8324850"/>
                <a:gd name="connsiteY1378" fmla="*/ 150971 h 1000125"/>
                <a:gd name="connsiteX1379" fmla="*/ 7491889 w 8324850"/>
                <a:gd name="connsiteY1379" fmla="*/ 171926 h 1000125"/>
                <a:gd name="connsiteX1380" fmla="*/ 7298531 w 8324850"/>
                <a:gd name="connsiteY1380" fmla="*/ 311944 h 1000125"/>
                <a:gd name="connsiteX1381" fmla="*/ 7295674 w 8324850"/>
                <a:gd name="connsiteY1381" fmla="*/ 308134 h 1000125"/>
                <a:gd name="connsiteX1382" fmla="*/ 7294721 w 8324850"/>
                <a:gd name="connsiteY1382" fmla="*/ 306229 h 1000125"/>
                <a:gd name="connsiteX1383" fmla="*/ 7453789 w 8324850"/>
                <a:gd name="connsiteY1383" fmla="*/ 130016 h 1000125"/>
                <a:gd name="connsiteX1384" fmla="*/ 7472839 w 8324850"/>
                <a:gd name="connsiteY1384" fmla="*/ 149066 h 1000125"/>
                <a:gd name="connsiteX1385" fmla="*/ 7295674 w 8324850"/>
                <a:gd name="connsiteY1385" fmla="*/ 308134 h 1000125"/>
                <a:gd name="connsiteX1386" fmla="*/ 7291864 w 8324850"/>
                <a:gd name="connsiteY1386" fmla="*/ 305276 h 1000125"/>
                <a:gd name="connsiteX1387" fmla="*/ 7289959 w 8324850"/>
                <a:gd name="connsiteY1387" fmla="*/ 304324 h 1000125"/>
                <a:gd name="connsiteX1388" fmla="*/ 7429024 w 8324850"/>
                <a:gd name="connsiteY1388" fmla="*/ 112871 h 1000125"/>
                <a:gd name="connsiteX1389" fmla="*/ 7449979 w 8324850"/>
                <a:gd name="connsiteY1389" fmla="*/ 129064 h 1000125"/>
                <a:gd name="connsiteX1390" fmla="*/ 7291864 w 8324850"/>
                <a:gd name="connsiteY1390" fmla="*/ 305276 h 1000125"/>
                <a:gd name="connsiteX1391" fmla="*/ 7294721 w 8324850"/>
                <a:gd name="connsiteY1391" fmla="*/ 365284 h 1000125"/>
                <a:gd name="connsiteX1392" fmla="*/ 7472839 w 8324850"/>
                <a:gd name="connsiteY1392" fmla="*/ 526256 h 1000125"/>
                <a:gd name="connsiteX1393" fmla="*/ 7453789 w 8324850"/>
                <a:gd name="connsiteY1393" fmla="*/ 545306 h 1000125"/>
                <a:gd name="connsiteX1394" fmla="*/ 7293769 w 8324850"/>
                <a:gd name="connsiteY1394" fmla="*/ 368141 h 1000125"/>
                <a:gd name="connsiteX1395" fmla="*/ 7294721 w 8324850"/>
                <a:gd name="connsiteY1395" fmla="*/ 365284 h 1000125"/>
                <a:gd name="connsiteX1396" fmla="*/ 7294721 w 8324850"/>
                <a:gd name="connsiteY1396" fmla="*/ 365284 h 1000125"/>
                <a:gd name="connsiteX1397" fmla="*/ 7430929 w 8324850"/>
                <a:gd name="connsiteY1397" fmla="*/ 563404 h 1000125"/>
                <a:gd name="connsiteX1398" fmla="*/ 7298531 w 8324850"/>
                <a:gd name="connsiteY1398" fmla="*/ 380524 h 1000125"/>
                <a:gd name="connsiteX1399" fmla="*/ 7296626 w 8324850"/>
                <a:gd name="connsiteY1399" fmla="*/ 373856 h 1000125"/>
                <a:gd name="connsiteX1400" fmla="*/ 7452837 w 8324850"/>
                <a:gd name="connsiteY1400" fmla="*/ 547211 h 1000125"/>
                <a:gd name="connsiteX1401" fmla="*/ 7430929 w 8324850"/>
                <a:gd name="connsiteY1401" fmla="*/ 563404 h 1000125"/>
                <a:gd name="connsiteX1402" fmla="*/ 7443312 w 8324850"/>
                <a:gd name="connsiteY1402" fmla="*/ 562451 h 1000125"/>
                <a:gd name="connsiteX1403" fmla="*/ 7456646 w 8324850"/>
                <a:gd name="connsiteY1403" fmla="*/ 569119 h 1000125"/>
                <a:gd name="connsiteX1404" fmla="*/ 7445217 w 8324850"/>
                <a:gd name="connsiteY1404" fmla="*/ 577691 h 1000125"/>
                <a:gd name="connsiteX1405" fmla="*/ 7442359 w 8324850"/>
                <a:gd name="connsiteY1405" fmla="*/ 562451 h 1000125"/>
                <a:gd name="connsiteX1406" fmla="*/ 7443312 w 8324850"/>
                <a:gd name="connsiteY1406" fmla="*/ 562451 h 1000125"/>
                <a:gd name="connsiteX1407" fmla="*/ 7409974 w 8324850"/>
                <a:gd name="connsiteY1407" fmla="*/ 600551 h 1000125"/>
                <a:gd name="connsiteX1408" fmla="*/ 7397592 w 8324850"/>
                <a:gd name="connsiteY1408" fmla="*/ 591026 h 1000125"/>
                <a:gd name="connsiteX1409" fmla="*/ 7397592 w 8324850"/>
                <a:gd name="connsiteY1409" fmla="*/ 591026 h 1000125"/>
                <a:gd name="connsiteX1410" fmla="*/ 7414737 w 8324850"/>
                <a:gd name="connsiteY1410" fmla="*/ 597694 h 1000125"/>
                <a:gd name="connsiteX1411" fmla="*/ 7409974 w 8324850"/>
                <a:gd name="connsiteY1411" fmla="*/ 600551 h 1000125"/>
                <a:gd name="connsiteX1412" fmla="*/ 7368064 w 8324850"/>
                <a:gd name="connsiteY1412" fmla="*/ 604361 h 1000125"/>
                <a:gd name="connsiteX1413" fmla="*/ 7368064 w 8324850"/>
                <a:gd name="connsiteY1413" fmla="*/ 604361 h 1000125"/>
                <a:gd name="connsiteX1414" fmla="*/ 7368064 w 8324850"/>
                <a:gd name="connsiteY1414" fmla="*/ 604361 h 1000125"/>
                <a:gd name="connsiteX1415" fmla="*/ 7368064 w 8324850"/>
                <a:gd name="connsiteY1415" fmla="*/ 604361 h 1000125"/>
                <a:gd name="connsiteX1416" fmla="*/ 7095649 w 8324850"/>
                <a:gd name="connsiteY1416" fmla="*/ 584359 h 1000125"/>
                <a:gd name="connsiteX1417" fmla="*/ 7108031 w 8324850"/>
                <a:gd name="connsiteY1417" fmla="*/ 576739 h 1000125"/>
                <a:gd name="connsiteX1418" fmla="*/ 7108984 w 8324850"/>
                <a:gd name="connsiteY1418" fmla="*/ 577691 h 1000125"/>
                <a:gd name="connsiteX1419" fmla="*/ 7107079 w 8324850"/>
                <a:gd name="connsiteY1419" fmla="*/ 592931 h 1000125"/>
                <a:gd name="connsiteX1420" fmla="*/ 7095649 w 8324850"/>
                <a:gd name="connsiteY1420" fmla="*/ 584359 h 1000125"/>
                <a:gd name="connsiteX1421" fmla="*/ 7108031 w 8324850"/>
                <a:gd name="connsiteY1421" fmla="*/ 595789 h 1000125"/>
                <a:gd name="connsiteX1422" fmla="*/ 7108031 w 8324850"/>
                <a:gd name="connsiteY1422" fmla="*/ 595789 h 1000125"/>
                <a:gd name="connsiteX1423" fmla="*/ 7097554 w 8324850"/>
                <a:gd name="connsiteY1423" fmla="*/ 593884 h 1000125"/>
                <a:gd name="connsiteX1424" fmla="*/ 7092792 w 8324850"/>
                <a:gd name="connsiteY1424" fmla="*/ 586264 h 1000125"/>
                <a:gd name="connsiteX1425" fmla="*/ 7093744 w 8324850"/>
                <a:gd name="connsiteY1425" fmla="*/ 585311 h 1000125"/>
                <a:gd name="connsiteX1426" fmla="*/ 7108031 w 8324850"/>
                <a:gd name="connsiteY1426" fmla="*/ 595789 h 1000125"/>
                <a:gd name="connsiteX1427" fmla="*/ 7094696 w 8324850"/>
                <a:gd name="connsiteY1427" fmla="*/ 583406 h 1000125"/>
                <a:gd name="connsiteX1428" fmla="*/ 7089934 w 8324850"/>
                <a:gd name="connsiteY1428" fmla="*/ 580549 h 1000125"/>
                <a:gd name="connsiteX1429" fmla="*/ 7107079 w 8324850"/>
                <a:gd name="connsiteY1429" fmla="*/ 575786 h 1000125"/>
                <a:gd name="connsiteX1430" fmla="*/ 7107079 w 8324850"/>
                <a:gd name="connsiteY1430" fmla="*/ 575786 h 1000125"/>
                <a:gd name="connsiteX1431" fmla="*/ 7094696 w 8324850"/>
                <a:gd name="connsiteY1431" fmla="*/ 583406 h 1000125"/>
                <a:gd name="connsiteX1432" fmla="*/ 7088981 w 8324850"/>
                <a:gd name="connsiteY1432" fmla="*/ 579596 h 1000125"/>
                <a:gd name="connsiteX1433" fmla="*/ 7089934 w 8324850"/>
                <a:gd name="connsiteY1433" fmla="*/ 562451 h 1000125"/>
                <a:gd name="connsiteX1434" fmla="*/ 7106126 w 8324850"/>
                <a:gd name="connsiteY1434" fmla="*/ 573881 h 1000125"/>
                <a:gd name="connsiteX1435" fmla="*/ 7088981 w 8324850"/>
                <a:gd name="connsiteY1435" fmla="*/ 579596 h 1000125"/>
                <a:gd name="connsiteX1436" fmla="*/ 7079456 w 8324850"/>
                <a:gd name="connsiteY1436" fmla="*/ 545306 h 1000125"/>
                <a:gd name="connsiteX1437" fmla="*/ 7230904 w 8324850"/>
                <a:gd name="connsiteY1437" fmla="*/ 377666 h 1000125"/>
                <a:gd name="connsiteX1438" fmla="*/ 7228999 w 8324850"/>
                <a:gd name="connsiteY1438" fmla="*/ 385286 h 1000125"/>
                <a:gd name="connsiteX1439" fmla="*/ 7100412 w 8324850"/>
                <a:gd name="connsiteY1439" fmla="*/ 562451 h 1000125"/>
                <a:gd name="connsiteX1440" fmla="*/ 7079456 w 8324850"/>
                <a:gd name="connsiteY1440" fmla="*/ 545306 h 1000125"/>
                <a:gd name="connsiteX1441" fmla="*/ 7047071 w 8324850"/>
                <a:gd name="connsiteY1441" fmla="*/ 542449 h 1000125"/>
                <a:gd name="connsiteX1442" fmla="*/ 7065169 w 8324850"/>
                <a:gd name="connsiteY1442" fmla="*/ 540544 h 1000125"/>
                <a:gd name="connsiteX1443" fmla="*/ 7065169 w 8324850"/>
                <a:gd name="connsiteY1443" fmla="*/ 540544 h 1000125"/>
                <a:gd name="connsiteX1444" fmla="*/ 7050881 w 8324850"/>
                <a:gd name="connsiteY1444" fmla="*/ 546259 h 1000125"/>
                <a:gd name="connsiteX1445" fmla="*/ 7047071 w 8324850"/>
                <a:gd name="connsiteY1445" fmla="*/ 542449 h 1000125"/>
                <a:gd name="connsiteX1446" fmla="*/ 7061359 w 8324850"/>
                <a:gd name="connsiteY1446" fmla="*/ 561499 h 1000125"/>
                <a:gd name="connsiteX1447" fmla="*/ 7051834 w 8324850"/>
                <a:gd name="connsiteY1447" fmla="*/ 557689 h 1000125"/>
                <a:gd name="connsiteX1448" fmla="*/ 7048024 w 8324850"/>
                <a:gd name="connsiteY1448" fmla="*/ 549116 h 1000125"/>
                <a:gd name="connsiteX1449" fmla="*/ 7048976 w 8324850"/>
                <a:gd name="connsiteY1449" fmla="*/ 549116 h 1000125"/>
                <a:gd name="connsiteX1450" fmla="*/ 7061359 w 8324850"/>
                <a:gd name="connsiteY1450" fmla="*/ 561499 h 1000125"/>
                <a:gd name="connsiteX1451" fmla="*/ 6985159 w 8324850"/>
                <a:gd name="connsiteY1451" fmla="*/ 338614 h 1000125"/>
                <a:gd name="connsiteX1452" fmla="*/ 7224237 w 8324850"/>
                <a:gd name="connsiteY1452" fmla="*/ 338614 h 1000125"/>
                <a:gd name="connsiteX1453" fmla="*/ 7224237 w 8324850"/>
                <a:gd name="connsiteY1453" fmla="*/ 340519 h 1000125"/>
                <a:gd name="connsiteX1454" fmla="*/ 6986112 w 8324850"/>
                <a:gd name="connsiteY1454" fmla="*/ 365284 h 1000125"/>
                <a:gd name="connsiteX1455" fmla="*/ 6985159 w 8324850"/>
                <a:gd name="connsiteY1455" fmla="*/ 338614 h 1000125"/>
                <a:gd name="connsiteX1456" fmla="*/ 6985159 w 8324850"/>
                <a:gd name="connsiteY1456" fmla="*/ 397669 h 1000125"/>
                <a:gd name="connsiteX1457" fmla="*/ 6970871 w 8324850"/>
                <a:gd name="connsiteY1457" fmla="*/ 394811 h 1000125"/>
                <a:gd name="connsiteX1458" fmla="*/ 6969919 w 8324850"/>
                <a:gd name="connsiteY1458" fmla="*/ 389096 h 1000125"/>
                <a:gd name="connsiteX1459" fmla="*/ 6985159 w 8324850"/>
                <a:gd name="connsiteY1459" fmla="*/ 397669 h 1000125"/>
                <a:gd name="connsiteX1460" fmla="*/ 6985159 w 8324850"/>
                <a:gd name="connsiteY1460" fmla="*/ 397669 h 1000125"/>
                <a:gd name="connsiteX1461" fmla="*/ 6985159 w 8324850"/>
                <a:gd name="connsiteY1461" fmla="*/ 335756 h 1000125"/>
                <a:gd name="connsiteX1462" fmla="*/ 6986112 w 8324850"/>
                <a:gd name="connsiteY1462" fmla="*/ 309086 h 1000125"/>
                <a:gd name="connsiteX1463" fmla="*/ 7224237 w 8324850"/>
                <a:gd name="connsiteY1463" fmla="*/ 333851 h 1000125"/>
                <a:gd name="connsiteX1464" fmla="*/ 7224237 w 8324850"/>
                <a:gd name="connsiteY1464" fmla="*/ 335756 h 1000125"/>
                <a:gd name="connsiteX1465" fmla="*/ 6985159 w 8324850"/>
                <a:gd name="connsiteY1465" fmla="*/ 335756 h 1000125"/>
                <a:gd name="connsiteX1466" fmla="*/ 6991826 w 8324850"/>
                <a:gd name="connsiteY1466" fmla="*/ 396716 h 1000125"/>
                <a:gd name="connsiteX1467" fmla="*/ 7226142 w 8324850"/>
                <a:gd name="connsiteY1467" fmla="*/ 347186 h 1000125"/>
                <a:gd name="connsiteX1468" fmla="*/ 7227094 w 8324850"/>
                <a:gd name="connsiteY1468" fmla="*/ 349091 h 1000125"/>
                <a:gd name="connsiteX1469" fmla="*/ 6999446 w 8324850"/>
                <a:gd name="connsiteY1469" fmla="*/ 423386 h 1000125"/>
                <a:gd name="connsiteX1470" fmla="*/ 6991826 w 8324850"/>
                <a:gd name="connsiteY1470" fmla="*/ 396716 h 1000125"/>
                <a:gd name="connsiteX1471" fmla="*/ 7001351 w 8324850"/>
                <a:gd name="connsiteY1471" fmla="*/ 448151 h 1000125"/>
                <a:gd name="connsiteX1472" fmla="*/ 6984206 w 8324850"/>
                <a:gd name="connsiteY1472" fmla="*/ 443389 h 1000125"/>
                <a:gd name="connsiteX1473" fmla="*/ 6994684 w 8324850"/>
                <a:gd name="connsiteY1473" fmla="*/ 431006 h 1000125"/>
                <a:gd name="connsiteX1474" fmla="*/ 7001351 w 8324850"/>
                <a:gd name="connsiteY1474" fmla="*/ 448151 h 1000125"/>
                <a:gd name="connsiteX1475" fmla="*/ 6990874 w 8324850"/>
                <a:gd name="connsiteY1475" fmla="*/ 394811 h 1000125"/>
                <a:gd name="connsiteX1476" fmla="*/ 6987064 w 8324850"/>
                <a:gd name="connsiteY1476" fmla="*/ 368141 h 1000125"/>
                <a:gd name="connsiteX1477" fmla="*/ 7225189 w 8324850"/>
                <a:gd name="connsiteY1477" fmla="*/ 343376 h 1000125"/>
                <a:gd name="connsiteX1478" fmla="*/ 7225189 w 8324850"/>
                <a:gd name="connsiteY1478" fmla="*/ 345281 h 1000125"/>
                <a:gd name="connsiteX1479" fmla="*/ 6990874 w 8324850"/>
                <a:gd name="connsiteY1479" fmla="*/ 394811 h 1000125"/>
                <a:gd name="connsiteX1480" fmla="*/ 6987064 w 8324850"/>
                <a:gd name="connsiteY1480" fmla="*/ 404336 h 1000125"/>
                <a:gd name="connsiteX1481" fmla="*/ 6991826 w 8324850"/>
                <a:gd name="connsiteY1481" fmla="*/ 422434 h 1000125"/>
                <a:gd name="connsiteX1482" fmla="*/ 6975634 w 8324850"/>
                <a:gd name="connsiteY1482" fmla="*/ 415766 h 1000125"/>
                <a:gd name="connsiteX1483" fmla="*/ 6987064 w 8324850"/>
                <a:gd name="connsiteY1483" fmla="*/ 404336 h 1000125"/>
                <a:gd name="connsiteX1484" fmla="*/ 6991826 w 8324850"/>
                <a:gd name="connsiteY1484" fmla="*/ 424339 h 1000125"/>
                <a:gd name="connsiteX1485" fmla="*/ 6991826 w 8324850"/>
                <a:gd name="connsiteY1485" fmla="*/ 424339 h 1000125"/>
                <a:gd name="connsiteX1486" fmla="*/ 6977539 w 8324850"/>
                <a:gd name="connsiteY1486" fmla="*/ 423386 h 1000125"/>
                <a:gd name="connsiteX1487" fmla="*/ 6975634 w 8324850"/>
                <a:gd name="connsiteY1487" fmla="*/ 417671 h 1000125"/>
                <a:gd name="connsiteX1488" fmla="*/ 6991826 w 8324850"/>
                <a:gd name="connsiteY1488" fmla="*/ 424339 h 1000125"/>
                <a:gd name="connsiteX1489" fmla="*/ 6992779 w 8324850"/>
                <a:gd name="connsiteY1489" fmla="*/ 426244 h 1000125"/>
                <a:gd name="connsiteX1490" fmla="*/ 6993731 w 8324850"/>
                <a:gd name="connsiteY1490" fmla="*/ 429101 h 1000125"/>
                <a:gd name="connsiteX1491" fmla="*/ 6983254 w 8324850"/>
                <a:gd name="connsiteY1491" fmla="*/ 439579 h 1000125"/>
                <a:gd name="connsiteX1492" fmla="*/ 6978492 w 8324850"/>
                <a:gd name="connsiteY1492" fmla="*/ 424339 h 1000125"/>
                <a:gd name="connsiteX1493" fmla="*/ 6992779 w 8324850"/>
                <a:gd name="connsiteY1493" fmla="*/ 426244 h 1000125"/>
                <a:gd name="connsiteX1494" fmla="*/ 6984206 w 8324850"/>
                <a:gd name="connsiteY1494" fmla="*/ 451961 h 1000125"/>
                <a:gd name="connsiteX1495" fmla="*/ 6990874 w 8324850"/>
                <a:gd name="connsiteY1495" fmla="*/ 467201 h 1000125"/>
                <a:gd name="connsiteX1496" fmla="*/ 6983254 w 8324850"/>
                <a:gd name="connsiteY1496" fmla="*/ 460534 h 1000125"/>
                <a:gd name="connsiteX1497" fmla="*/ 6982301 w 8324850"/>
                <a:gd name="connsiteY1497" fmla="*/ 451961 h 1000125"/>
                <a:gd name="connsiteX1498" fmla="*/ 6984206 w 8324850"/>
                <a:gd name="connsiteY1498" fmla="*/ 451961 h 1000125"/>
                <a:gd name="connsiteX1499" fmla="*/ 6985159 w 8324850"/>
                <a:gd name="connsiteY1499" fmla="*/ 445294 h 1000125"/>
                <a:gd name="connsiteX1500" fmla="*/ 7002304 w 8324850"/>
                <a:gd name="connsiteY1500" fmla="*/ 450056 h 1000125"/>
                <a:gd name="connsiteX1501" fmla="*/ 7002304 w 8324850"/>
                <a:gd name="connsiteY1501" fmla="*/ 451009 h 1000125"/>
                <a:gd name="connsiteX1502" fmla="*/ 6988017 w 8324850"/>
                <a:gd name="connsiteY1502" fmla="*/ 451009 h 1000125"/>
                <a:gd name="connsiteX1503" fmla="*/ 6985159 w 8324850"/>
                <a:gd name="connsiteY1503" fmla="*/ 445294 h 1000125"/>
                <a:gd name="connsiteX1504" fmla="*/ 6999446 w 8324850"/>
                <a:gd name="connsiteY1504" fmla="*/ 425291 h 1000125"/>
                <a:gd name="connsiteX1505" fmla="*/ 7227094 w 8324850"/>
                <a:gd name="connsiteY1505" fmla="*/ 350996 h 1000125"/>
                <a:gd name="connsiteX1506" fmla="*/ 7228046 w 8324850"/>
                <a:gd name="connsiteY1506" fmla="*/ 352901 h 1000125"/>
                <a:gd name="connsiteX1507" fmla="*/ 7008971 w 8324850"/>
                <a:gd name="connsiteY1507" fmla="*/ 450056 h 1000125"/>
                <a:gd name="connsiteX1508" fmla="*/ 6999446 w 8324850"/>
                <a:gd name="connsiteY1508" fmla="*/ 425291 h 1000125"/>
                <a:gd name="connsiteX1509" fmla="*/ 7228999 w 8324850"/>
                <a:gd name="connsiteY1509" fmla="*/ 354806 h 1000125"/>
                <a:gd name="connsiteX1510" fmla="*/ 7229951 w 8324850"/>
                <a:gd name="connsiteY1510" fmla="*/ 356711 h 1000125"/>
                <a:gd name="connsiteX1511" fmla="*/ 7022306 w 8324850"/>
                <a:gd name="connsiteY1511" fmla="*/ 476726 h 1000125"/>
                <a:gd name="connsiteX1512" fmla="*/ 7009924 w 8324850"/>
                <a:gd name="connsiteY1512" fmla="*/ 452914 h 1000125"/>
                <a:gd name="connsiteX1513" fmla="*/ 7228999 w 8324850"/>
                <a:gd name="connsiteY1513" fmla="*/ 354806 h 1000125"/>
                <a:gd name="connsiteX1514" fmla="*/ 7013734 w 8324850"/>
                <a:gd name="connsiteY1514" fmla="*/ 473869 h 1000125"/>
                <a:gd name="connsiteX1515" fmla="*/ 6996589 w 8324850"/>
                <a:gd name="connsiteY1515" fmla="*/ 470059 h 1000125"/>
                <a:gd name="connsiteX1516" fmla="*/ 7006114 w 8324850"/>
                <a:gd name="connsiteY1516" fmla="*/ 456724 h 1000125"/>
                <a:gd name="connsiteX1517" fmla="*/ 7013734 w 8324850"/>
                <a:gd name="connsiteY1517" fmla="*/ 473869 h 1000125"/>
                <a:gd name="connsiteX1518" fmla="*/ 7014687 w 8324850"/>
                <a:gd name="connsiteY1518" fmla="*/ 474821 h 1000125"/>
                <a:gd name="connsiteX1519" fmla="*/ 7014687 w 8324850"/>
                <a:gd name="connsiteY1519" fmla="*/ 474821 h 1000125"/>
                <a:gd name="connsiteX1520" fmla="*/ 7000399 w 8324850"/>
                <a:gd name="connsiteY1520" fmla="*/ 476726 h 1000125"/>
                <a:gd name="connsiteX1521" fmla="*/ 6997542 w 8324850"/>
                <a:gd name="connsiteY1521" fmla="*/ 471011 h 1000125"/>
                <a:gd name="connsiteX1522" fmla="*/ 7014687 w 8324850"/>
                <a:gd name="connsiteY1522" fmla="*/ 474821 h 1000125"/>
                <a:gd name="connsiteX1523" fmla="*/ 7015639 w 8324850"/>
                <a:gd name="connsiteY1523" fmla="*/ 476726 h 1000125"/>
                <a:gd name="connsiteX1524" fmla="*/ 7016592 w 8324850"/>
                <a:gd name="connsiteY1524" fmla="*/ 478631 h 1000125"/>
                <a:gd name="connsiteX1525" fmla="*/ 7008019 w 8324850"/>
                <a:gd name="connsiteY1525" fmla="*/ 491014 h 1000125"/>
                <a:gd name="connsiteX1526" fmla="*/ 7000399 w 8324850"/>
                <a:gd name="connsiteY1526" fmla="*/ 477679 h 1000125"/>
                <a:gd name="connsiteX1527" fmla="*/ 7015639 w 8324850"/>
                <a:gd name="connsiteY1527" fmla="*/ 476726 h 1000125"/>
                <a:gd name="connsiteX1528" fmla="*/ 7017544 w 8324850"/>
                <a:gd name="connsiteY1528" fmla="*/ 481489 h 1000125"/>
                <a:gd name="connsiteX1529" fmla="*/ 7027069 w 8324850"/>
                <a:gd name="connsiteY1529" fmla="*/ 497681 h 1000125"/>
                <a:gd name="connsiteX1530" fmla="*/ 7008971 w 8324850"/>
                <a:gd name="connsiteY1530" fmla="*/ 495776 h 1000125"/>
                <a:gd name="connsiteX1531" fmla="*/ 7017544 w 8324850"/>
                <a:gd name="connsiteY1531" fmla="*/ 481489 h 1000125"/>
                <a:gd name="connsiteX1532" fmla="*/ 7010876 w 8324850"/>
                <a:gd name="connsiteY1532" fmla="*/ 496729 h 1000125"/>
                <a:gd name="connsiteX1533" fmla="*/ 7028974 w 8324850"/>
                <a:gd name="connsiteY1533" fmla="*/ 498634 h 1000125"/>
                <a:gd name="connsiteX1534" fmla="*/ 7028974 w 8324850"/>
                <a:gd name="connsiteY1534" fmla="*/ 499586 h 1000125"/>
                <a:gd name="connsiteX1535" fmla="*/ 7014687 w 8324850"/>
                <a:gd name="connsiteY1535" fmla="*/ 502444 h 1000125"/>
                <a:gd name="connsiteX1536" fmla="*/ 7010876 w 8324850"/>
                <a:gd name="connsiteY1536" fmla="*/ 496729 h 1000125"/>
                <a:gd name="connsiteX1537" fmla="*/ 7021354 w 8324850"/>
                <a:gd name="connsiteY1537" fmla="*/ 517684 h 1000125"/>
                <a:gd name="connsiteX1538" fmla="*/ 7012781 w 8324850"/>
                <a:gd name="connsiteY1538" fmla="*/ 511969 h 1000125"/>
                <a:gd name="connsiteX1539" fmla="*/ 7010876 w 8324850"/>
                <a:gd name="connsiteY1539" fmla="*/ 503396 h 1000125"/>
                <a:gd name="connsiteX1540" fmla="*/ 7011829 w 8324850"/>
                <a:gd name="connsiteY1540" fmla="*/ 503396 h 1000125"/>
                <a:gd name="connsiteX1541" fmla="*/ 7021354 w 8324850"/>
                <a:gd name="connsiteY1541" fmla="*/ 517684 h 1000125"/>
                <a:gd name="connsiteX1542" fmla="*/ 7023259 w 8324850"/>
                <a:gd name="connsiteY1542" fmla="*/ 478631 h 1000125"/>
                <a:gd name="connsiteX1543" fmla="*/ 7230904 w 8324850"/>
                <a:gd name="connsiteY1543" fmla="*/ 358616 h 1000125"/>
                <a:gd name="connsiteX1544" fmla="*/ 7231856 w 8324850"/>
                <a:gd name="connsiteY1544" fmla="*/ 359569 h 1000125"/>
                <a:gd name="connsiteX1545" fmla="*/ 7038499 w 8324850"/>
                <a:gd name="connsiteY1545" fmla="*/ 500539 h 1000125"/>
                <a:gd name="connsiteX1546" fmla="*/ 7023259 w 8324850"/>
                <a:gd name="connsiteY1546" fmla="*/ 478631 h 1000125"/>
                <a:gd name="connsiteX1547" fmla="*/ 7233762 w 8324850"/>
                <a:gd name="connsiteY1547" fmla="*/ 361474 h 1000125"/>
                <a:gd name="connsiteX1548" fmla="*/ 7233762 w 8324850"/>
                <a:gd name="connsiteY1548" fmla="*/ 361474 h 1000125"/>
                <a:gd name="connsiteX1549" fmla="*/ 7233762 w 8324850"/>
                <a:gd name="connsiteY1549" fmla="*/ 363379 h 1000125"/>
                <a:gd name="connsiteX1550" fmla="*/ 7056596 w 8324850"/>
                <a:gd name="connsiteY1550" fmla="*/ 522446 h 1000125"/>
                <a:gd name="connsiteX1551" fmla="*/ 7039451 w 8324850"/>
                <a:gd name="connsiteY1551" fmla="*/ 501491 h 1000125"/>
                <a:gd name="connsiteX1552" fmla="*/ 7233762 w 8324850"/>
                <a:gd name="connsiteY1552" fmla="*/ 361474 h 1000125"/>
                <a:gd name="connsiteX1553" fmla="*/ 7048024 w 8324850"/>
                <a:gd name="connsiteY1553" fmla="*/ 523399 h 1000125"/>
                <a:gd name="connsiteX1554" fmla="*/ 7042309 w 8324850"/>
                <a:gd name="connsiteY1554" fmla="*/ 537686 h 1000125"/>
                <a:gd name="connsiteX1555" fmla="*/ 7032784 w 8324850"/>
                <a:gd name="connsiteY1555" fmla="*/ 526256 h 1000125"/>
                <a:gd name="connsiteX1556" fmla="*/ 7047071 w 8324850"/>
                <a:gd name="connsiteY1556" fmla="*/ 522446 h 1000125"/>
                <a:gd name="connsiteX1557" fmla="*/ 7048024 w 8324850"/>
                <a:gd name="connsiteY1557" fmla="*/ 523399 h 1000125"/>
                <a:gd name="connsiteX1558" fmla="*/ 7049929 w 8324850"/>
                <a:gd name="connsiteY1558" fmla="*/ 525304 h 1000125"/>
                <a:gd name="connsiteX1559" fmla="*/ 7063264 w 8324850"/>
                <a:gd name="connsiteY1559" fmla="*/ 539591 h 1000125"/>
                <a:gd name="connsiteX1560" fmla="*/ 7045167 w 8324850"/>
                <a:gd name="connsiteY1560" fmla="*/ 541496 h 1000125"/>
                <a:gd name="connsiteX1561" fmla="*/ 7049929 w 8324850"/>
                <a:gd name="connsiteY1561" fmla="*/ 525304 h 1000125"/>
                <a:gd name="connsiteX1562" fmla="*/ 7058501 w 8324850"/>
                <a:gd name="connsiteY1562" fmla="*/ 525304 h 1000125"/>
                <a:gd name="connsiteX1563" fmla="*/ 7232809 w 8324850"/>
                <a:gd name="connsiteY1563" fmla="*/ 369094 h 1000125"/>
                <a:gd name="connsiteX1564" fmla="*/ 7231856 w 8324850"/>
                <a:gd name="connsiteY1564" fmla="*/ 372904 h 1000125"/>
                <a:gd name="connsiteX1565" fmla="*/ 7077551 w 8324850"/>
                <a:gd name="connsiteY1565" fmla="*/ 544354 h 1000125"/>
                <a:gd name="connsiteX1566" fmla="*/ 7058501 w 8324850"/>
                <a:gd name="connsiteY1566" fmla="*/ 525304 h 1000125"/>
                <a:gd name="connsiteX1567" fmla="*/ 7366159 w 8324850"/>
                <a:gd name="connsiteY1567" fmla="*/ 598646 h 1000125"/>
                <a:gd name="connsiteX1568" fmla="*/ 7344251 w 8324850"/>
                <a:gd name="connsiteY1568" fmla="*/ 528161 h 1000125"/>
                <a:gd name="connsiteX1569" fmla="*/ 7332821 w 8324850"/>
                <a:gd name="connsiteY1569" fmla="*/ 491966 h 1000125"/>
                <a:gd name="connsiteX1570" fmla="*/ 7377589 w 8324850"/>
                <a:gd name="connsiteY1570" fmla="*/ 592931 h 1000125"/>
                <a:gd name="connsiteX1571" fmla="*/ 7366159 w 8324850"/>
                <a:gd name="connsiteY1571" fmla="*/ 598646 h 1000125"/>
                <a:gd name="connsiteX1572" fmla="*/ 7327106 w 8324850"/>
                <a:gd name="connsiteY1572" fmla="*/ 471964 h 1000125"/>
                <a:gd name="connsiteX1573" fmla="*/ 7309962 w 8324850"/>
                <a:gd name="connsiteY1573" fmla="*/ 415766 h 1000125"/>
                <a:gd name="connsiteX1574" fmla="*/ 7405212 w 8324850"/>
                <a:gd name="connsiteY1574" fmla="*/ 580549 h 1000125"/>
                <a:gd name="connsiteX1575" fmla="*/ 7381399 w 8324850"/>
                <a:gd name="connsiteY1575" fmla="*/ 592931 h 1000125"/>
                <a:gd name="connsiteX1576" fmla="*/ 7327106 w 8324850"/>
                <a:gd name="connsiteY1576" fmla="*/ 471964 h 1000125"/>
                <a:gd name="connsiteX1577" fmla="*/ 7399496 w 8324850"/>
                <a:gd name="connsiteY1577" fmla="*/ 591026 h 1000125"/>
                <a:gd name="connsiteX1578" fmla="*/ 7416642 w 8324850"/>
                <a:gd name="connsiteY1578" fmla="*/ 580549 h 1000125"/>
                <a:gd name="connsiteX1579" fmla="*/ 7415689 w 8324850"/>
                <a:gd name="connsiteY1579" fmla="*/ 597694 h 1000125"/>
                <a:gd name="connsiteX1580" fmla="*/ 7399496 w 8324850"/>
                <a:gd name="connsiteY1580" fmla="*/ 591026 h 1000125"/>
                <a:gd name="connsiteX1581" fmla="*/ 7407117 w 8324850"/>
                <a:gd name="connsiteY1581" fmla="*/ 579596 h 1000125"/>
                <a:gd name="connsiteX1582" fmla="*/ 7306151 w 8324850"/>
                <a:gd name="connsiteY1582" fmla="*/ 405289 h 1000125"/>
                <a:gd name="connsiteX1583" fmla="*/ 7300437 w 8324850"/>
                <a:gd name="connsiteY1583" fmla="*/ 388144 h 1000125"/>
                <a:gd name="connsiteX1584" fmla="*/ 7429024 w 8324850"/>
                <a:gd name="connsiteY1584" fmla="*/ 565309 h 1000125"/>
                <a:gd name="connsiteX1585" fmla="*/ 7407117 w 8324850"/>
                <a:gd name="connsiteY1585" fmla="*/ 579596 h 1000125"/>
                <a:gd name="connsiteX1586" fmla="*/ 7422356 w 8324850"/>
                <a:gd name="connsiteY1586" fmla="*/ 577691 h 1000125"/>
                <a:gd name="connsiteX1587" fmla="*/ 7439501 w 8324850"/>
                <a:gd name="connsiteY1587" fmla="*/ 583406 h 1000125"/>
                <a:gd name="connsiteX1588" fmla="*/ 7434739 w 8324850"/>
                <a:gd name="connsiteY1588" fmla="*/ 586264 h 1000125"/>
                <a:gd name="connsiteX1589" fmla="*/ 7422356 w 8324850"/>
                <a:gd name="connsiteY1589" fmla="*/ 577691 h 1000125"/>
                <a:gd name="connsiteX1590" fmla="*/ 7422356 w 8324850"/>
                <a:gd name="connsiteY1590" fmla="*/ 577691 h 1000125"/>
                <a:gd name="connsiteX1591" fmla="*/ 7423309 w 8324850"/>
                <a:gd name="connsiteY1591" fmla="*/ 576739 h 1000125"/>
                <a:gd name="connsiteX1592" fmla="*/ 7439501 w 8324850"/>
                <a:gd name="connsiteY1592" fmla="*/ 565309 h 1000125"/>
                <a:gd name="connsiteX1593" fmla="*/ 7440454 w 8324850"/>
                <a:gd name="connsiteY1593" fmla="*/ 582454 h 1000125"/>
                <a:gd name="connsiteX1594" fmla="*/ 7423309 w 8324850"/>
                <a:gd name="connsiteY1594" fmla="*/ 576739 h 1000125"/>
                <a:gd name="connsiteX1595" fmla="*/ 7263289 w 8324850"/>
                <a:gd name="connsiteY1595" fmla="*/ 294799 h 1000125"/>
                <a:gd name="connsiteX1596" fmla="*/ 7263289 w 8324850"/>
                <a:gd name="connsiteY1596" fmla="*/ 294799 h 1000125"/>
                <a:gd name="connsiteX1597" fmla="*/ 7238524 w 8324850"/>
                <a:gd name="connsiteY1597" fmla="*/ 60484 h 1000125"/>
                <a:gd name="connsiteX1598" fmla="*/ 7263289 w 8324850"/>
                <a:gd name="connsiteY1598" fmla="*/ 59531 h 1000125"/>
                <a:gd name="connsiteX1599" fmla="*/ 7263289 w 8324850"/>
                <a:gd name="connsiteY1599" fmla="*/ 294799 h 1000125"/>
                <a:gd name="connsiteX1600" fmla="*/ 7260431 w 8324850"/>
                <a:gd name="connsiteY1600" fmla="*/ 295751 h 1000125"/>
                <a:gd name="connsiteX1601" fmla="*/ 7258526 w 8324850"/>
                <a:gd name="connsiteY1601" fmla="*/ 295751 h 1000125"/>
                <a:gd name="connsiteX1602" fmla="*/ 7209949 w 8324850"/>
                <a:gd name="connsiteY1602" fmla="*/ 65246 h 1000125"/>
                <a:gd name="connsiteX1603" fmla="*/ 7236619 w 8324850"/>
                <a:gd name="connsiteY1603" fmla="*/ 61436 h 1000125"/>
                <a:gd name="connsiteX1604" fmla="*/ 7260431 w 8324850"/>
                <a:gd name="connsiteY1604" fmla="*/ 295751 h 1000125"/>
                <a:gd name="connsiteX1605" fmla="*/ 7255669 w 8324850"/>
                <a:gd name="connsiteY1605" fmla="*/ 295751 h 1000125"/>
                <a:gd name="connsiteX1606" fmla="*/ 7253764 w 8324850"/>
                <a:gd name="connsiteY1606" fmla="*/ 296704 h 1000125"/>
                <a:gd name="connsiteX1607" fmla="*/ 7181374 w 8324850"/>
                <a:gd name="connsiteY1607" fmla="*/ 72866 h 1000125"/>
                <a:gd name="connsiteX1608" fmla="*/ 7207092 w 8324850"/>
                <a:gd name="connsiteY1608" fmla="*/ 66199 h 1000125"/>
                <a:gd name="connsiteX1609" fmla="*/ 7255669 w 8324850"/>
                <a:gd name="connsiteY1609" fmla="*/ 295751 h 1000125"/>
                <a:gd name="connsiteX1610" fmla="*/ 7246144 w 8324850"/>
                <a:gd name="connsiteY1610" fmla="*/ 300514 h 1000125"/>
                <a:gd name="connsiteX1611" fmla="*/ 7128034 w 8324850"/>
                <a:gd name="connsiteY1611" fmla="*/ 96679 h 1000125"/>
                <a:gd name="connsiteX1612" fmla="*/ 7151846 w 8324850"/>
                <a:gd name="connsiteY1612" fmla="*/ 84296 h 1000125"/>
                <a:gd name="connsiteX1613" fmla="*/ 7248049 w 8324850"/>
                <a:gd name="connsiteY1613" fmla="*/ 299561 h 1000125"/>
                <a:gd name="connsiteX1614" fmla="*/ 7246144 w 8324850"/>
                <a:gd name="connsiteY1614" fmla="*/ 300514 h 1000125"/>
                <a:gd name="connsiteX1615" fmla="*/ 7243287 w 8324850"/>
                <a:gd name="connsiteY1615" fmla="*/ 301466 h 1000125"/>
                <a:gd name="connsiteX1616" fmla="*/ 7241381 w 8324850"/>
                <a:gd name="connsiteY1616" fmla="*/ 302419 h 1000125"/>
                <a:gd name="connsiteX1617" fmla="*/ 7103269 w 8324850"/>
                <a:gd name="connsiteY1617" fmla="*/ 111919 h 1000125"/>
                <a:gd name="connsiteX1618" fmla="*/ 7126129 w 8324850"/>
                <a:gd name="connsiteY1618" fmla="*/ 97631 h 1000125"/>
                <a:gd name="connsiteX1619" fmla="*/ 7243287 w 8324850"/>
                <a:gd name="connsiteY1619" fmla="*/ 301466 h 1000125"/>
                <a:gd name="connsiteX1620" fmla="*/ 7239476 w 8324850"/>
                <a:gd name="connsiteY1620" fmla="*/ 304324 h 1000125"/>
                <a:gd name="connsiteX1621" fmla="*/ 7237571 w 8324850"/>
                <a:gd name="connsiteY1621" fmla="*/ 305276 h 1000125"/>
                <a:gd name="connsiteX1622" fmla="*/ 7079456 w 8324850"/>
                <a:gd name="connsiteY1622" fmla="*/ 130016 h 1000125"/>
                <a:gd name="connsiteX1623" fmla="*/ 7100412 w 8324850"/>
                <a:gd name="connsiteY1623" fmla="*/ 113824 h 1000125"/>
                <a:gd name="connsiteX1624" fmla="*/ 7239476 w 8324850"/>
                <a:gd name="connsiteY1624" fmla="*/ 304324 h 1000125"/>
                <a:gd name="connsiteX1625" fmla="*/ 7236619 w 8324850"/>
                <a:gd name="connsiteY1625" fmla="*/ 307181 h 1000125"/>
                <a:gd name="connsiteX1626" fmla="*/ 7235667 w 8324850"/>
                <a:gd name="connsiteY1626" fmla="*/ 309086 h 1000125"/>
                <a:gd name="connsiteX1627" fmla="*/ 7059454 w 8324850"/>
                <a:gd name="connsiteY1627" fmla="*/ 150019 h 1000125"/>
                <a:gd name="connsiteX1628" fmla="*/ 7078504 w 8324850"/>
                <a:gd name="connsiteY1628" fmla="*/ 130969 h 1000125"/>
                <a:gd name="connsiteX1629" fmla="*/ 7236619 w 8324850"/>
                <a:gd name="connsiteY1629" fmla="*/ 307181 h 1000125"/>
                <a:gd name="connsiteX1630" fmla="*/ 7233762 w 8324850"/>
                <a:gd name="connsiteY1630" fmla="*/ 310039 h 1000125"/>
                <a:gd name="connsiteX1631" fmla="*/ 7232809 w 8324850"/>
                <a:gd name="connsiteY1631" fmla="*/ 311944 h 1000125"/>
                <a:gd name="connsiteX1632" fmla="*/ 7041356 w 8324850"/>
                <a:gd name="connsiteY1632" fmla="*/ 172879 h 1000125"/>
                <a:gd name="connsiteX1633" fmla="*/ 7058501 w 8324850"/>
                <a:gd name="connsiteY1633" fmla="*/ 151924 h 1000125"/>
                <a:gd name="connsiteX1634" fmla="*/ 7233762 w 8324850"/>
                <a:gd name="connsiteY1634" fmla="*/ 310039 h 1000125"/>
                <a:gd name="connsiteX1635" fmla="*/ 7230904 w 8324850"/>
                <a:gd name="connsiteY1635" fmla="*/ 313849 h 1000125"/>
                <a:gd name="connsiteX1636" fmla="*/ 7229951 w 8324850"/>
                <a:gd name="connsiteY1636" fmla="*/ 315754 h 1000125"/>
                <a:gd name="connsiteX1637" fmla="*/ 7024212 w 8324850"/>
                <a:gd name="connsiteY1637" fmla="*/ 196691 h 1000125"/>
                <a:gd name="connsiteX1638" fmla="*/ 7038499 w 8324850"/>
                <a:gd name="connsiteY1638" fmla="*/ 174784 h 1000125"/>
                <a:gd name="connsiteX1639" fmla="*/ 7230904 w 8324850"/>
                <a:gd name="connsiteY1639" fmla="*/ 313849 h 1000125"/>
                <a:gd name="connsiteX1640" fmla="*/ 7228999 w 8324850"/>
                <a:gd name="connsiteY1640" fmla="*/ 317659 h 1000125"/>
                <a:gd name="connsiteX1641" fmla="*/ 7228046 w 8324850"/>
                <a:gd name="connsiteY1641" fmla="*/ 319564 h 1000125"/>
                <a:gd name="connsiteX1642" fmla="*/ 7010876 w 8324850"/>
                <a:gd name="connsiteY1642" fmla="*/ 222409 h 1000125"/>
                <a:gd name="connsiteX1643" fmla="*/ 7023259 w 8324850"/>
                <a:gd name="connsiteY1643" fmla="*/ 198596 h 1000125"/>
                <a:gd name="connsiteX1644" fmla="*/ 7228999 w 8324850"/>
                <a:gd name="connsiteY1644" fmla="*/ 317659 h 1000125"/>
                <a:gd name="connsiteX1645" fmla="*/ 7227094 w 8324850"/>
                <a:gd name="connsiteY1645" fmla="*/ 321469 h 1000125"/>
                <a:gd name="connsiteX1646" fmla="*/ 7226142 w 8324850"/>
                <a:gd name="connsiteY1646" fmla="*/ 323374 h 1000125"/>
                <a:gd name="connsiteX1647" fmla="*/ 6999446 w 8324850"/>
                <a:gd name="connsiteY1647" fmla="*/ 250031 h 1000125"/>
                <a:gd name="connsiteX1648" fmla="*/ 7008971 w 8324850"/>
                <a:gd name="connsiteY1648" fmla="*/ 225266 h 1000125"/>
                <a:gd name="connsiteX1649" fmla="*/ 7227094 w 8324850"/>
                <a:gd name="connsiteY1649" fmla="*/ 321469 h 1000125"/>
                <a:gd name="connsiteX1650" fmla="*/ 7225189 w 8324850"/>
                <a:gd name="connsiteY1650" fmla="*/ 330041 h 1000125"/>
                <a:gd name="connsiteX1651" fmla="*/ 7225189 w 8324850"/>
                <a:gd name="connsiteY1651" fmla="*/ 331946 h 1000125"/>
                <a:gd name="connsiteX1652" fmla="*/ 6988017 w 8324850"/>
                <a:gd name="connsiteY1652" fmla="*/ 307181 h 1000125"/>
                <a:gd name="connsiteX1653" fmla="*/ 6991826 w 8324850"/>
                <a:gd name="connsiteY1653" fmla="*/ 280511 h 1000125"/>
                <a:gd name="connsiteX1654" fmla="*/ 7225189 w 8324850"/>
                <a:gd name="connsiteY1654" fmla="*/ 330041 h 1000125"/>
                <a:gd name="connsiteX1655" fmla="*/ 6988969 w 8324850"/>
                <a:gd name="connsiteY1655" fmla="*/ 264319 h 1000125"/>
                <a:gd name="connsiteX1656" fmla="*/ 6972776 w 8324850"/>
                <a:gd name="connsiteY1656" fmla="*/ 268129 h 1000125"/>
                <a:gd name="connsiteX1657" fmla="*/ 6977539 w 8324850"/>
                <a:gd name="connsiteY1657" fmla="*/ 250984 h 1000125"/>
                <a:gd name="connsiteX1658" fmla="*/ 6989921 w 8324850"/>
                <a:gd name="connsiteY1658" fmla="*/ 261461 h 1000125"/>
                <a:gd name="connsiteX1659" fmla="*/ 6988969 w 8324850"/>
                <a:gd name="connsiteY1659" fmla="*/ 264319 h 1000125"/>
                <a:gd name="connsiteX1660" fmla="*/ 6988969 w 8324850"/>
                <a:gd name="connsiteY1660" fmla="*/ 266224 h 1000125"/>
                <a:gd name="connsiteX1661" fmla="*/ 6984206 w 8324850"/>
                <a:gd name="connsiteY1661" fmla="*/ 284321 h 1000125"/>
                <a:gd name="connsiteX1662" fmla="*/ 6971824 w 8324850"/>
                <a:gd name="connsiteY1662" fmla="*/ 270986 h 1000125"/>
                <a:gd name="connsiteX1663" fmla="*/ 6988969 w 8324850"/>
                <a:gd name="connsiteY1663" fmla="*/ 266224 h 1000125"/>
                <a:gd name="connsiteX1664" fmla="*/ 6985159 w 8324850"/>
                <a:gd name="connsiteY1664" fmla="*/ 395764 h 1000125"/>
                <a:gd name="connsiteX1665" fmla="*/ 6969919 w 8324850"/>
                <a:gd name="connsiteY1665" fmla="*/ 388144 h 1000125"/>
                <a:gd name="connsiteX1666" fmla="*/ 6982301 w 8324850"/>
                <a:gd name="connsiteY1666" fmla="*/ 377666 h 1000125"/>
                <a:gd name="connsiteX1667" fmla="*/ 6985159 w 8324850"/>
                <a:gd name="connsiteY1667" fmla="*/ 395764 h 1000125"/>
                <a:gd name="connsiteX1668" fmla="*/ 6968967 w 8324850"/>
                <a:gd name="connsiteY1668" fmla="*/ 384334 h 1000125"/>
                <a:gd name="connsiteX1669" fmla="*/ 6967062 w 8324850"/>
                <a:gd name="connsiteY1669" fmla="*/ 368141 h 1000125"/>
                <a:gd name="connsiteX1670" fmla="*/ 6981349 w 8324850"/>
                <a:gd name="connsiteY1670" fmla="*/ 372904 h 1000125"/>
                <a:gd name="connsiteX1671" fmla="*/ 6981349 w 8324850"/>
                <a:gd name="connsiteY1671" fmla="*/ 375761 h 1000125"/>
                <a:gd name="connsiteX1672" fmla="*/ 6968967 w 8324850"/>
                <a:gd name="connsiteY1672" fmla="*/ 384334 h 1000125"/>
                <a:gd name="connsiteX1673" fmla="*/ 6980396 w 8324850"/>
                <a:gd name="connsiteY1673" fmla="*/ 311944 h 1000125"/>
                <a:gd name="connsiteX1674" fmla="*/ 6967062 w 8324850"/>
                <a:gd name="connsiteY1674" fmla="*/ 299561 h 1000125"/>
                <a:gd name="connsiteX1675" fmla="*/ 6982301 w 8324850"/>
                <a:gd name="connsiteY1675" fmla="*/ 293846 h 1000125"/>
                <a:gd name="connsiteX1676" fmla="*/ 6980396 w 8324850"/>
                <a:gd name="connsiteY1676" fmla="*/ 311944 h 1000125"/>
                <a:gd name="connsiteX1677" fmla="*/ 6980396 w 8324850"/>
                <a:gd name="connsiteY1677" fmla="*/ 313849 h 1000125"/>
                <a:gd name="connsiteX1678" fmla="*/ 6980396 w 8324850"/>
                <a:gd name="connsiteY1678" fmla="*/ 313849 h 1000125"/>
                <a:gd name="connsiteX1679" fmla="*/ 6967062 w 8324850"/>
                <a:gd name="connsiteY1679" fmla="*/ 307181 h 1000125"/>
                <a:gd name="connsiteX1680" fmla="*/ 6967062 w 8324850"/>
                <a:gd name="connsiteY1680" fmla="*/ 301466 h 1000125"/>
                <a:gd name="connsiteX1681" fmla="*/ 6980396 w 8324850"/>
                <a:gd name="connsiteY1681" fmla="*/ 313849 h 1000125"/>
                <a:gd name="connsiteX1682" fmla="*/ 6980396 w 8324850"/>
                <a:gd name="connsiteY1682" fmla="*/ 315754 h 1000125"/>
                <a:gd name="connsiteX1683" fmla="*/ 6980396 w 8324850"/>
                <a:gd name="connsiteY1683" fmla="*/ 318611 h 1000125"/>
                <a:gd name="connsiteX1684" fmla="*/ 6966109 w 8324850"/>
                <a:gd name="connsiteY1684" fmla="*/ 325279 h 1000125"/>
                <a:gd name="connsiteX1685" fmla="*/ 6967062 w 8324850"/>
                <a:gd name="connsiteY1685" fmla="*/ 308134 h 1000125"/>
                <a:gd name="connsiteX1686" fmla="*/ 6980396 w 8324850"/>
                <a:gd name="connsiteY1686" fmla="*/ 315754 h 1000125"/>
                <a:gd name="connsiteX1687" fmla="*/ 6979444 w 8324850"/>
                <a:gd name="connsiteY1687" fmla="*/ 321469 h 1000125"/>
                <a:gd name="connsiteX1688" fmla="*/ 6978492 w 8324850"/>
                <a:gd name="connsiteY1688" fmla="*/ 338614 h 1000125"/>
                <a:gd name="connsiteX1689" fmla="*/ 6978492 w 8324850"/>
                <a:gd name="connsiteY1689" fmla="*/ 340519 h 1000125"/>
                <a:gd name="connsiteX1690" fmla="*/ 6964204 w 8324850"/>
                <a:gd name="connsiteY1690" fmla="*/ 329089 h 1000125"/>
                <a:gd name="connsiteX1691" fmla="*/ 6979444 w 8324850"/>
                <a:gd name="connsiteY1691" fmla="*/ 321469 h 1000125"/>
                <a:gd name="connsiteX1692" fmla="*/ 6979444 w 8324850"/>
                <a:gd name="connsiteY1692" fmla="*/ 342424 h 1000125"/>
                <a:gd name="connsiteX1693" fmla="*/ 6965156 w 8324850"/>
                <a:gd name="connsiteY1693" fmla="*/ 336709 h 1000125"/>
                <a:gd name="connsiteX1694" fmla="*/ 6965156 w 8324850"/>
                <a:gd name="connsiteY1694" fmla="*/ 330994 h 1000125"/>
                <a:gd name="connsiteX1695" fmla="*/ 6979444 w 8324850"/>
                <a:gd name="connsiteY1695" fmla="*/ 342424 h 1000125"/>
                <a:gd name="connsiteX1696" fmla="*/ 6979444 w 8324850"/>
                <a:gd name="connsiteY1696" fmla="*/ 342424 h 1000125"/>
                <a:gd name="connsiteX1697" fmla="*/ 6965156 w 8324850"/>
                <a:gd name="connsiteY1697" fmla="*/ 338614 h 1000125"/>
                <a:gd name="connsiteX1698" fmla="*/ 6979444 w 8324850"/>
                <a:gd name="connsiteY1698" fmla="*/ 344329 h 1000125"/>
                <a:gd name="connsiteX1699" fmla="*/ 6979444 w 8324850"/>
                <a:gd name="connsiteY1699" fmla="*/ 347186 h 1000125"/>
                <a:gd name="connsiteX1700" fmla="*/ 6965156 w 8324850"/>
                <a:gd name="connsiteY1700" fmla="*/ 354806 h 1000125"/>
                <a:gd name="connsiteX1701" fmla="*/ 6965156 w 8324850"/>
                <a:gd name="connsiteY1701" fmla="*/ 338614 h 1000125"/>
                <a:gd name="connsiteX1702" fmla="*/ 6979444 w 8324850"/>
                <a:gd name="connsiteY1702" fmla="*/ 350044 h 1000125"/>
                <a:gd name="connsiteX1703" fmla="*/ 6980396 w 8324850"/>
                <a:gd name="connsiteY1703" fmla="*/ 368141 h 1000125"/>
                <a:gd name="connsiteX1704" fmla="*/ 6965156 w 8324850"/>
                <a:gd name="connsiteY1704" fmla="*/ 358616 h 1000125"/>
                <a:gd name="connsiteX1705" fmla="*/ 6979444 w 8324850"/>
                <a:gd name="connsiteY1705" fmla="*/ 350044 h 1000125"/>
                <a:gd name="connsiteX1706" fmla="*/ 6980396 w 8324850"/>
                <a:gd name="connsiteY1706" fmla="*/ 369094 h 1000125"/>
                <a:gd name="connsiteX1707" fmla="*/ 6980396 w 8324850"/>
                <a:gd name="connsiteY1707" fmla="*/ 369094 h 1000125"/>
                <a:gd name="connsiteX1708" fmla="*/ 6966109 w 8324850"/>
                <a:gd name="connsiteY1708" fmla="*/ 365284 h 1000125"/>
                <a:gd name="connsiteX1709" fmla="*/ 6965156 w 8324850"/>
                <a:gd name="connsiteY1709" fmla="*/ 359569 h 1000125"/>
                <a:gd name="connsiteX1710" fmla="*/ 6980396 w 8324850"/>
                <a:gd name="connsiteY1710" fmla="*/ 369094 h 1000125"/>
                <a:gd name="connsiteX1711" fmla="*/ 6967062 w 8324850"/>
                <a:gd name="connsiteY1711" fmla="*/ 395764 h 1000125"/>
                <a:gd name="connsiteX1712" fmla="*/ 6967062 w 8324850"/>
                <a:gd name="connsiteY1712" fmla="*/ 395764 h 1000125"/>
                <a:gd name="connsiteX1713" fmla="*/ 6971824 w 8324850"/>
                <a:gd name="connsiteY1713" fmla="*/ 412909 h 1000125"/>
                <a:gd name="connsiteX1714" fmla="*/ 6966109 w 8324850"/>
                <a:gd name="connsiteY1714" fmla="*/ 405289 h 1000125"/>
                <a:gd name="connsiteX1715" fmla="*/ 6967062 w 8324850"/>
                <a:gd name="connsiteY1715" fmla="*/ 395764 h 1000125"/>
                <a:gd name="connsiteX1716" fmla="*/ 6971824 w 8324850"/>
                <a:gd name="connsiteY1716" fmla="*/ 413861 h 1000125"/>
                <a:gd name="connsiteX1717" fmla="*/ 6971824 w 8324850"/>
                <a:gd name="connsiteY1717" fmla="*/ 414814 h 1000125"/>
                <a:gd name="connsiteX1718" fmla="*/ 6968967 w 8324850"/>
                <a:gd name="connsiteY1718" fmla="*/ 417671 h 1000125"/>
                <a:gd name="connsiteX1719" fmla="*/ 6965156 w 8324850"/>
                <a:gd name="connsiteY1719" fmla="*/ 419576 h 1000125"/>
                <a:gd name="connsiteX1720" fmla="*/ 6964204 w 8324850"/>
                <a:gd name="connsiteY1720" fmla="*/ 416719 h 1000125"/>
                <a:gd name="connsiteX1721" fmla="*/ 6965156 w 8324850"/>
                <a:gd name="connsiteY1721" fmla="*/ 405289 h 1000125"/>
                <a:gd name="connsiteX1722" fmla="*/ 6971824 w 8324850"/>
                <a:gd name="connsiteY1722" fmla="*/ 413861 h 1000125"/>
                <a:gd name="connsiteX1723" fmla="*/ 6970871 w 8324850"/>
                <a:gd name="connsiteY1723" fmla="*/ 396716 h 1000125"/>
                <a:gd name="connsiteX1724" fmla="*/ 6985159 w 8324850"/>
                <a:gd name="connsiteY1724" fmla="*/ 399574 h 1000125"/>
                <a:gd name="connsiteX1725" fmla="*/ 6986112 w 8324850"/>
                <a:gd name="connsiteY1725" fmla="*/ 402431 h 1000125"/>
                <a:gd name="connsiteX1726" fmla="*/ 6974681 w 8324850"/>
                <a:gd name="connsiteY1726" fmla="*/ 411956 h 1000125"/>
                <a:gd name="connsiteX1727" fmla="*/ 6970871 w 8324850"/>
                <a:gd name="connsiteY1727" fmla="*/ 396716 h 1000125"/>
                <a:gd name="connsiteX1728" fmla="*/ 6973729 w 8324850"/>
                <a:gd name="connsiteY1728" fmla="*/ 424339 h 1000125"/>
                <a:gd name="connsiteX1729" fmla="*/ 6974681 w 8324850"/>
                <a:gd name="connsiteY1729" fmla="*/ 424339 h 1000125"/>
                <a:gd name="connsiteX1730" fmla="*/ 6980396 w 8324850"/>
                <a:gd name="connsiteY1730" fmla="*/ 440531 h 1000125"/>
                <a:gd name="connsiteX1731" fmla="*/ 6973729 w 8324850"/>
                <a:gd name="connsiteY1731" fmla="*/ 432911 h 1000125"/>
                <a:gd name="connsiteX1732" fmla="*/ 6973729 w 8324850"/>
                <a:gd name="connsiteY1732" fmla="*/ 424339 h 1000125"/>
                <a:gd name="connsiteX1733" fmla="*/ 6983254 w 8324850"/>
                <a:gd name="connsiteY1733" fmla="*/ 451961 h 1000125"/>
                <a:gd name="connsiteX1734" fmla="*/ 6984206 w 8324850"/>
                <a:gd name="connsiteY1734" fmla="*/ 460534 h 1000125"/>
                <a:gd name="connsiteX1735" fmla="*/ 6976587 w 8324850"/>
                <a:gd name="connsiteY1735" fmla="*/ 453866 h 1000125"/>
                <a:gd name="connsiteX1736" fmla="*/ 6975634 w 8324850"/>
                <a:gd name="connsiteY1736" fmla="*/ 451961 h 1000125"/>
                <a:gd name="connsiteX1737" fmla="*/ 6983254 w 8324850"/>
                <a:gd name="connsiteY1737" fmla="*/ 451961 h 1000125"/>
                <a:gd name="connsiteX1738" fmla="*/ 6984206 w 8324850"/>
                <a:gd name="connsiteY1738" fmla="*/ 461486 h 1000125"/>
                <a:gd name="connsiteX1739" fmla="*/ 6985159 w 8324850"/>
                <a:gd name="connsiteY1739" fmla="*/ 472916 h 1000125"/>
                <a:gd name="connsiteX1740" fmla="*/ 6977539 w 8324850"/>
                <a:gd name="connsiteY1740" fmla="*/ 455771 h 1000125"/>
                <a:gd name="connsiteX1741" fmla="*/ 6984206 w 8324850"/>
                <a:gd name="connsiteY1741" fmla="*/ 461486 h 1000125"/>
                <a:gd name="connsiteX1742" fmla="*/ 6984206 w 8324850"/>
                <a:gd name="connsiteY1742" fmla="*/ 461486 h 1000125"/>
                <a:gd name="connsiteX1743" fmla="*/ 6991826 w 8324850"/>
                <a:gd name="connsiteY1743" fmla="*/ 469106 h 1000125"/>
                <a:gd name="connsiteX1744" fmla="*/ 6991826 w 8324850"/>
                <a:gd name="connsiteY1744" fmla="*/ 469106 h 1000125"/>
                <a:gd name="connsiteX1745" fmla="*/ 6988017 w 8324850"/>
                <a:gd name="connsiteY1745" fmla="*/ 473869 h 1000125"/>
                <a:gd name="connsiteX1746" fmla="*/ 6986112 w 8324850"/>
                <a:gd name="connsiteY1746" fmla="*/ 475774 h 1000125"/>
                <a:gd name="connsiteX1747" fmla="*/ 6985159 w 8324850"/>
                <a:gd name="connsiteY1747" fmla="*/ 473869 h 1000125"/>
                <a:gd name="connsiteX1748" fmla="*/ 6984206 w 8324850"/>
                <a:gd name="connsiteY1748" fmla="*/ 461486 h 1000125"/>
                <a:gd name="connsiteX1749" fmla="*/ 6988017 w 8324850"/>
                <a:gd name="connsiteY1749" fmla="*/ 451961 h 1000125"/>
                <a:gd name="connsiteX1750" fmla="*/ 7003256 w 8324850"/>
                <a:gd name="connsiteY1750" fmla="*/ 451961 h 1000125"/>
                <a:gd name="connsiteX1751" fmla="*/ 7004209 w 8324850"/>
                <a:gd name="connsiteY1751" fmla="*/ 453866 h 1000125"/>
                <a:gd name="connsiteX1752" fmla="*/ 6994684 w 8324850"/>
                <a:gd name="connsiteY1752" fmla="*/ 465296 h 1000125"/>
                <a:gd name="connsiteX1753" fmla="*/ 6988017 w 8324850"/>
                <a:gd name="connsiteY1753" fmla="*/ 451961 h 1000125"/>
                <a:gd name="connsiteX1754" fmla="*/ 6996589 w 8324850"/>
                <a:gd name="connsiteY1754" fmla="*/ 478631 h 1000125"/>
                <a:gd name="connsiteX1755" fmla="*/ 7005162 w 8324850"/>
                <a:gd name="connsiteY1755" fmla="*/ 493871 h 1000125"/>
                <a:gd name="connsiteX1756" fmla="*/ 6997542 w 8324850"/>
                <a:gd name="connsiteY1756" fmla="*/ 488156 h 1000125"/>
                <a:gd name="connsiteX1757" fmla="*/ 6995637 w 8324850"/>
                <a:gd name="connsiteY1757" fmla="*/ 479584 h 1000125"/>
                <a:gd name="connsiteX1758" fmla="*/ 6996589 w 8324850"/>
                <a:gd name="connsiteY1758" fmla="*/ 478631 h 1000125"/>
                <a:gd name="connsiteX1759" fmla="*/ 7009924 w 8324850"/>
                <a:gd name="connsiteY1759" fmla="*/ 504349 h 1000125"/>
                <a:gd name="connsiteX1760" fmla="*/ 7011829 w 8324850"/>
                <a:gd name="connsiteY1760" fmla="*/ 512921 h 1000125"/>
                <a:gd name="connsiteX1761" fmla="*/ 7003256 w 8324850"/>
                <a:gd name="connsiteY1761" fmla="*/ 507206 h 1000125"/>
                <a:gd name="connsiteX1762" fmla="*/ 7002304 w 8324850"/>
                <a:gd name="connsiteY1762" fmla="*/ 506254 h 1000125"/>
                <a:gd name="connsiteX1763" fmla="*/ 7009924 w 8324850"/>
                <a:gd name="connsiteY1763" fmla="*/ 504349 h 1000125"/>
                <a:gd name="connsiteX1764" fmla="*/ 7012781 w 8324850"/>
                <a:gd name="connsiteY1764" fmla="*/ 512921 h 1000125"/>
                <a:gd name="connsiteX1765" fmla="*/ 7015639 w 8324850"/>
                <a:gd name="connsiteY1765" fmla="*/ 523399 h 1000125"/>
                <a:gd name="connsiteX1766" fmla="*/ 7004209 w 8324850"/>
                <a:gd name="connsiteY1766" fmla="*/ 507206 h 1000125"/>
                <a:gd name="connsiteX1767" fmla="*/ 7012781 w 8324850"/>
                <a:gd name="connsiteY1767" fmla="*/ 512921 h 1000125"/>
                <a:gd name="connsiteX1768" fmla="*/ 7012781 w 8324850"/>
                <a:gd name="connsiteY1768" fmla="*/ 513874 h 1000125"/>
                <a:gd name="connsiteX1769" fmla="*/ 7022306 w 8324850"/>
                <a:gd name="connsiteY1769" fmla="*/ 519589 h 1000125"/>
                <a:gd name="connsiteX1770" fmla="*/ 7018496 w 8324850"/>
                <a:gd name="connsiteY1770" fmla="*/ 526256 h 1000125"/>
                <a:gd name="connsiteX1771" fmla="*/ 7017544 w 8324850"/>
                <a:gd name="connsiteY1771" fmla="*/ 527209 h 1000125"/>
                <a:gd name="connsiteX1772" fmla="*/ 7016592 w 8324850"/>
                <a:gd name="connsiteY1772" fmla="*/ 525304 h 1000125"/>
                <a:gd name="connsiteX1773" fmla="*/ 7012781 w 8324850"/>
                <a:gd name="connsiteY1773" fmla="*/ 513874 h 1000125"/>
                <a:gd name="connsiteX1774" fmla="*/ 7015639 w 8324850"/>
                <a:gd name="connsiteY1774" fmla="*/ 503396 h 1000125"/>
                <a:gd name="connsiteX1775" fmla="*/ 7029926 w 8324850"/>
                <a:gd name="connsiteY1775" fmla="*/ 500539 h 1000125"/>
                <a:gd name="connsiteX1776" fmla="*/ 7030879 w 8324850"/>
                <a:gd name="connsiteY1776" fmla="*/ 502444 h 1000125"/>
                <a:gd name="connsiteX1777" fmla="*/ 7023259 w 8324850"/>
                <a:gd name="connsiteY1777" fmla="*/ 515779 h 1000125"/>
                <a:gd name="connsiteX1778" fmla="*/ 7015639 w 8324850"/>
                <a:gd name="connsiteY1778" fmla="*/ 503396 h 1000125"/>
                <a:gd name="connsiteX1779" fmla="*/ 7032784 w 8324850"/>
                <a:gd name="connsiteY1779" fmla="*/ 504349 h 1000125"/>
                <a:gd name="connsiteX1780" fmla="*/ 7044214 w 8324850"/>
                <a:gd name="connsiteY1780" fmla="*/ 519589 h 1000125"/>
                <a:gd name="connsiteX1781" fmla="*/ 7026117 w 8324850"/>
                <a:gd name="connsiteY1781" fmla="*/ 519589 h 1000125"/>
                <a:gd name="connsiteX1782" fmla="*/ 7032784 w 8324850"/>
                <a:gd name="connsiteY1782" fmla="*/ 504349 h 1000125"/>
                <a:gd name="connsiteX1783" fmla="*/ 7046119 w 8324850"/>
                <a:gd name="connsiteY1783" fmla="*/ 520541 h 1000125"/>
                <a:gd name="connsiteX1784" fmla="*/ 7046119 w 8324850"/>
                <a:gd name="connsiteY1784" fmla="*/ 520541 h 1000125"/>
                <a:gd name="connsiteX1785" fmla="*/ 7031831 w 8324850"/>
                <a:gd name="connsiteY1785" fmla="*/ 525304 h 1000125"/>
                <a:gd name="connsiteX1786" fmla="*/ 7028021 w 8324850"/>
                <a:gd name="connsiteY1786" fmla="*/ 520541 h 1000125"/>
                <a:gd name="connsiteX1787" fmla="*/ 7046119 w 8324850"/>
                <a:gd name="connsiteY1787" fmla="*/ 520541 h 1000125"/>
                <a:gd name="connsiteX1788" fmla="*/ 7028974 w 8324850"/>
                <a:gd name="connsiteY1788" fmla="*/ 527209 h 1000125"/>
                <a:gd name="connsiteX1789" fmla="*/ 7040404 w 8324850"/>
                <a:gd name="connsiteY1789" fmla="*/ 540544 h 1000125"/>
                <a:gd name="connsiteX1790" fmla="*/ 7030879 w 8324850"/>
                <a:gd name="connsiteY1790" fmla="*/ 535781 h 1000125"/>
                <a:gd name="connsiteX1791" fmla="*/ 7028021 w 8324850"/>
                <a:gd name="connsiteY1791" fmla="*/ 527209 h 1000125"/>
                <a:gd name="connsiteX1792" fmla="*/ 7028974 w 8324850"/>
                <a:gd name="connsiteY1792" fmla="*/ 527209 h 1000125"/>
                <a:gd name="connsiteX1793" fmla="*/ 7047071 w 8324850"/>
                <a:gd name="connsiteY1793" fmla="*/ 550069 h 1000125"/>
                <a:gd name="connsiteX1794" fmla="*/ 7050881 w 8324850"/>
                <a:gd name="connsiteY1794" fmla="*/ 557689 h 1000125"/>
                <a:gd name="connsiteX1795" fmla="*/ 7040404 w 8324850"/>
                <a:gd name="connsiteY1795" fmla="*/ 553879 h 1000125"/>
                <a:gd name="connsiteX1796" fmla="*/ 7039451 w 8324850"/>
                <a:gd name="connsiteY1796" fmla="*/ 552926 h 1000125"/>
                <a:gd name="connsiteX1797" fmla="*/ 7047071 w 8324850"/>
                <a:gd name="connsiteY1797" fmla="*/ 550069 h 1000125"/>
                <a:gd name="connsiteX1798" fmla="*/ 7050881 w 8324850"/>
                <a:gd name="connsiteY1798" fmla="*/ 558641 h 1000125"/>
                <a:gd name="connsiteX1799" fmla="*/ 7055644 w 8324850"/>
                <a:gd name="connsiteY1799" fmla="*/ 569119 h 1000125"/>
                <a:gd name="connsiteX1800" fmla="*/ 7041356 w 8324850"/>
                <a:gd name="connsiteY1800" fmla="*/ 554831 h 1000125"/>
                <a:gd name="connsiteX1801" fmla="*/ 7050881 w 8324850"/>
                <a:gd name="connsiteY1801" fmla="*/ 558641 h 1000125"/>
                <a:gd name="connsiteX1802" fmla="*/ 7051834 w 8324850"/>
                <a:gd name="connsiteY1802" fmla="*/ 558641 h 1000125"/>
                <a:gd name="connsiteX1803" fmla="*/ 7061359 w 8324850"/>
                <a:gd name="connsiteY1803" fmla="*/ 562451 h 1000125"/>
                <a:gd name="connsiteX1804" fmla="*/ 7058501 w 8324850"/>
                <a:gd name="connsiteY1804" fmla="*/ 571024 h 1000125"/>
                <a:gd name="connsiteX1805" fmla="*/ 7057549 w 8324850"/>
                <a:gd name="connsiteY1805" fmla="*/ 571976 h 1000125"/>
                <a:gd name="connsiteX1806" fmla="*/ 7055644 w 8324850"/>
                <a:gd name="connsiteY1806" fmla="*/ 571024 h 1000125"/>
                <a:gd name="connsiteX1807" fmla="*/ 7051834 w 8324850"/>
                <a:gd name="connsiteY1807" fmla="*/ 558641 h 1000125"/>
                <a:gd name="connsiteX1808" fmla="*/ 7051834 w 8324850"/>
                <a:gd name="connsiteY1808" fmla="*/ 548164 h 1000125"/>
                <a:gd name="connsiteX1809" fmla="*/ 7066121 w 8324850"/>
                <a:gd name="connsiteY1809" fmla="*/ 542449 h 1000125"/>
                <a:gd name="connsiteX1810" fmla="*/ 7067074 w 8324850"/>
                <a:gd name="connsiteY1810" fmla="*/ 543401 h 1000125"/>
                <a:gd name="connsiteX1811" fmla="*/ 7062312 w 8324850"/>
                <a:gd name="connsiteY1811" fmla="*/ 557689 h 1000125"/>
                <a:gd name="connsiteX1812" fmla="*/ 7051834 w 8324850"/>
                <a:gd name="connsiteY1812" fmla="*/ 548164 h 1000125"/>
                <a:gd name="connsiteX1813" fmla="*/ 7068979 w 8324850"/>
                <a:gd name="connsiteY1813" fmla="*/ 545306 h 1000125"/>
                <a:gd name="connsiteX1814" fmla="*/ 7083267 w 8324850"/>
                <a:gd name="connsiteY1814" fmla="*/ 558641 h 1000125"/>
                <a:gd name="connsiteX1815" fmla="*/ 7066121 w 8324850"/>
                <a:gd name="connsiteY1815" fmla="*/ 562451 h 1000125"/>
                <a:gd name="connsiteX1816" fmla="*/ 7068979 w 8324850"/>
                <a:gd name="connsiteY1816" fmla="*/ 545306 h 1000125"/>
                <a:gd name="connsiteX1817" fmla="*/ 7085171 w 8324850"/>
                <a:gd name="connsiteY1817" fmla="*/ 559594 h 1000125"/>
                <a:gd name="connsiteX1818" fmla="*/ 7085171 w 8324850"/>
                <a:gd name="connsiteY1818" fmla="*/ 559594 h 1000125"/>
                <a:gd name="connsiteX1819" fmla="*/ 7071837 w 8324850"/>
                <a:gd name="connsiteY1819" fmla="*/ 566261 h 1000125"/>
                <a:gd name="connsiteX1820" fmla="*/ 7067074 w 8324850"/>
                <a:gd name="connsiteY1820" fmla="*/ 562451 h 1000125"/>
                <a:gd name="connsiteX1821" fmla="*/ 7085171 w 8324850"/>
                <a:gd name="connsiteY1821" fmla="*/ 559594 h 1000125"/>
                <a:gd name="connsiteX1822" fmla="*/ 7069931 w 8324850"/>
                <a:gd name="connsiteY1822" fmla="*/ 569119 h 1000125"/>
                <a:gd name="connsiteX1823" fmla="*/ 7083267 w 8324850"/>
                <a:gd name="connsiteY1823" fmla="*/ 580549 h 1000125"/>
                <a:gd name="connsiteX1824" fmla="*/ 7072789 w 8324850"/>
                <a:gd name="connsiteY1824" fmla="*/ 577691 h 1000125"/>
                <a:gd name="connsiteX1825" fmla="*/ 7068026 w 8324850"/>
                <a:gd name="connsiteY1825" fmla="*/ 570071 h 1000125"/>
                <a:gd name="connsiteX1826" fmla="*/ 7069931 w 8324850"/>
                <a:gd name="connsiteY1826" fmla="*/ 569119 h 1000125"/>
                <a:gd name="connsiteX1827" fmla="*/ 7072789 w 8324850"/>
                <a:gd name="connsiteY1827" fmla="*/ 567214 h 1000125"/>
                <a:gd name="connsiteX1828" fmla="*/ 7086124 w 8324850"/>
                <a:gd name="connsiteY1828" fmla="*/ 560546 h 1000125"/>
                <a:gd name="connsiteX1829" fmla="*/ 7087076 w 8324850"/>
                <a:gd name="connsiteY1829" fmla="*/ 561499 h 1000125"/>
                <a:gd name="connsiteX1830" fmla="*/ 7084219 w 8324850"/>
                <a:gd name="connsiteY1830" fmla="*/ 576739 h 1000125"/>
                <a:gd name="connsiteX1831" fmla="*/ 7072789 w 8324850"/>
                <a:gd name="connsiteY1831" fmla="*/ 567214 h 1000125"/>
                <a:gd name="connsiteX1832" fmla="*/ 7091839 w 8324850"/>
                <a:gd name="connsiteY1832" fmla="*/ 587216 h 1000125"/>
                <a:gd name="connsiteX1833" fmla="*/ 7096601 w 8324850"/>
                <a:gd name="connsiteY1833" fmla="*/ 593884 h 1000125"/>
                <a:gd name="connsiteX1834" fmla="*/ 7086124 w 8324850"/>
                <a:gd name="connsiteY1834" fmla="*/ 591979 h 1000125"/>
                <a:gd name="connsiteX1835" fmla="*/ 7085171 w 8324850"/>
                <a:gd name="connsiteY1835" fmla="*/ 591026 h 1000125"/>
                <a:gd name="connsiteX1836" fmla="*/ 7091839 w 8324850"/>
                <a:gd name="connsiteY1836" fmla="*/ 587216 h 1000125"/>
                <a:gd name="connsiteX1837" fmla="*/ 7096601 w 8324850"/>
                <a:gd name="connsiteY1837" fmla="*/ 594836 h 1000125"/>
                <a:gd name="connsiteX1838" fmla="*/ 7103269 w 8324850"/>
                <a:gd name="connsiteY1838" fmla="*/ 604361 h 1000125"/>
                <a:gd name="connsiteX1839" fmla="*/ 7086124 w 8324850"/>
                <a:gd name="connsiteY1839" fmla="*/ 592931 h 1000125"/>
                <a:gd name="connsiteX1840" fmla="*/ 7096601 w 8324850"/>
                <a:gd name="connsiteY1840" fmla="*/ 594836 h 1000125"/>
                <a:gd name="connsiteX1841" fmla="*/ 7097554 w 8324850"/>
                <a:gd name="connsiteY1841" fmla="*/ 594836 h 1000125"/>
                <a:gd name="connsiteX1842" fmla="*/ 7107079 w 8324850"/>
                <a:gd name="connsiteY1842" fmla="*/ 596741 h 1000125"/>
                <a:gd name="connsiteX1843" fmla="*/ 7106126 w 8324850"/>
                <a:gd name="connsiteY1843" fmla="*/ 606266 h 1000125"/>
                <a:gd name="connsiteX1844" fmla="*/ 7106126 w 8324850"/>
                <a:gd name="connsiteY1844" fmla="*/ 606266 h 1000125"/>
                <a:gd name="connsiteX1845" fmla="*/ 7104221 w 8324850"/>
                <a:gd name="connsiteY1845" fmla="*/ 605314 h 1000125"/>
                <a:gd name="connsiteX1846" fmla="*/ 7097554 w 8324850"/>
                <a:gd name="connsiteY1846" fmla="*/ 594836 h 1000125"/>
                <a:gd name="connsiteX1847" fmla="*/ 7101364 w 8324850"/>
                <a:gd name="connsiteY1847" fmla="*/ 563404 h 1000125"/>
                <a:gd name="connsiteX1848" fmla="*/ 7226142 w 8324850"/>
                <a:gd name="connsiteY1848" fmla="*/ 391954 h 1000125"/>
                <a:gd name="connsiteX1849" fmla="*/ 7222331 w 8324850"/>
                <a:gd name="connsiteY1849" fmla="*/ 407194 h 1000125"/>
                <a:gd name="connsiteX1850" fmla="*/ 7123271 w 8324850"/>
                <a:gd name="connsiteY1850" fmla="*/ 578644 h 1000125"/>
                <a:gd name="connsiteX1851" fmla="*/ 7101364 w 8324850"/>
                <a:gd name="connsiteY1851" fmla="*/ 563404 h 1000125"/>
                <a:gd name="connsiteX1852" fmla="*/ 7128987 w 8324850"/>
                <a:gd name="connsiteY1852" fmla="*/ 589121 h 1000125"/>
                <a:gd name="connsiteX1853" fmla="*/ 7112794 w 8324850"/>
                <a:gd name="connsiteY1853" fmla="*/ 595789 h 1000125"/>
                <a:gd name="connsiteX1854" fmla="*/ 7111842 w 8324850"/>
                <a:gd name="connsiteY1854" fmla="*/ 578644 h 1000125"/>
                <a:gd name="connsiteX1855" fmla="*/ 7128987 w 8324850"/>
                <a:gd name="connsiteY1855" fmla="*/ 589121 h 1000125"/>
                <a:gd name="connsiteX1856" fmla="*/ 7130892 w 8324850"/>
                <a:gd name="connsiteY1856" fmla="*/ 589121 h 1000125"/>
                <a:gd name="connsiteX1857" fmla="*/ 7130892 w 8324850"/>
                <a:gd name="connsiteY1857" fmla="*/ 589121 h 1000125"/>
                <a:gd name="connsiteX1858" fmla="*/ 7119462 w 8324850"/>
                <a:gd name="connsiteY1858" fmla="*/ 598646 h 1000125"/>
                <a:gd name="connsiteX1859" fmla="*/ 7114699 w 8324850"/>
                <a:gd name="connsiteY1859" fmla="*/ 595789 h 1000125"/>
                <a:gd name="connsiteX1860" fmla="*/ 7130892 w 8324850"/>
                <a:gd name="connsiteY1860" fmla="*/ 589121 h 1000125"/>
                <a:gd name="connsiteX1861" fmla="*/ 7126129 w 8324850"/>
                <a:gd name="connsiteY1861" fmla="*/ 579596 h 1000125"/>
                <a:gd name="connsiteX1862" fmla="*/ 7220426 w 8324850"/>
                <a:gd name="connsiteY1862" fmla="*/ 415766 h 1000125"/>
                <a:gd name="connsiteX1863" fmla="*/ 7211854 w 8324850"/>
                <a:gd name="connsiteY1863" fmla="*/ 452914 h 1000125"/>
                <a:gd name="connsiteX1864" fmla="*/ 7149942 w 8324850"/>
                <a:gd name="connsiteY1864" fmla="*/ 591979 h 1000125"/>
                <a:gd name="connsiteX1865" fmla="*/ 7126129 w 8324850"/>
                <a:gd name="connsiteY1865" fmla="*/ 579596 h 1000125"/>
                <a:gd name="connsiteX1866" fmla="*/ 7153751 w 8324850"/>
                <a:gd name="connsiteY1866" fmla="*/ 600551 h 1000125"/>
                <a:gd name="connsiteX1867" fmla="*/ 7145179 w 8324850"/>
                <a:gd name="connsiteY1867" fmla="*/ 605314 h 1000125"/>
                <a:gd name="connsiteX1868" fmla="*/ 7136606 w 8324850"/>
                <a:gd name="connsiteY1868" fmla="*/ 601504 h 1000125"/>
                <a:gd name="connsiteX1869" fmla="*/ 7135654 w 8324850"/>
                <a:gd name="connsiteY1869" fmla="*/ 591979 h 1000125"/>
                <a:gd name="connsiteX1870" fmla="*/ 7153751 w 8324850"/>
                <a:gd name="connsiteY1870" fmla="*/ 600551 h 1000125"/>
                <a:gd name="connsiteX1871" fmla="*/ 7157562 w 8324850"/>
                <a:gd name="connsiteY1871" fmla="*/ 601504 h 1000125"/>
                <a:gd name="connsiteX1872" fmla="*/ 7157562 w 8324850"/>
                <a:gd name="connsiteY1872" fmla="*/ 601504 h 1000125"/>
                <a:gd name="connsiteX1873" fmla="*/ 7159467 w 8324850"/>
                <a:gd name="connsiteY1873" fmla="*/ 610076 h 1000125"/>
                <a:gd name="connsiteX1874" fmla="*/ 7151846 w 8324850"/>
                <a:gd name="connsiteY1874" fmla="*/ 607219 h 1000125"/>
                <a:gd name="connsiteX1875" fmla="*/ 7157562 w 8324850"/>
                <a:gd name="connsiteY1875" fmla="*/ 601504 h 1000125"/>
                <a:gd name="connsiteX1876" fmla="*/ 7151846 w 8324850"/>
                <a:gd name="connsiteY1876" fmla="*/ 592931 h 1000125"/>
                <a:gd name="connsiteX1877" fmla="*/ 7208044 w 8324850"/>
                <a:gd name="connsiteY1877" fmla="*/ 466249 h 1000125"/>
                <a:gd name="connsiteX1878" fmla="*/ 7192804 w 8324850"/>
                <a:gd name="connsiteY1878" fmla="*/ 527209 h 1000125"/>
                <a:gd name="connsiteX1879" fmla="*/ 7173754 w 8324850"/>
                <a:gd name="connsiteY1879" fmla="*/ 601504 h 1000125"/>
                <a:gd name="connsiteX1880" fmla="*/ 7151846 w 8324850"/>
                <a:gd name="connsiteY1880" fmla="*/ 592931 h 1000125"/>
                <a:gd name="connsiteX1881" fmla="*/ 7172801 w 8324850"/>
                <a:gd name="connsiteY1881" fmla="*/ 607219 h 1000125"/>
                <a:gd name="connsiteX1882" fmla="*/ 7170896 w 8324850"/>
                <a:gd name="connsiteY1882" fmla="*/ 614839 h 1000125"/>
                <a:gd name="connsiteX1883" fmla="*/ 7163276 w 8324850"/>
                <a:gd name="connsiteY1883" fmla="*/ 611981 h 1000125"/>
                <a:gd name="connsiteX1884" fmla="*/ 7161371 w 8324850"/>
                <a:gd name="connsiteY1884" fmla="*/ 603409 h 1000125"/>
                <a:gd name="connsiteX1885" fmla="*/ 7172801 w 8324850"/>
                <a:gd name="connsiteY1885" fmla="*/ 607219 h 1000125"/>
                <a:gd name="connsiteX1886" fmla="*/ 7369969 w 8324850"/>
                <a:gd name="connsiteY1886" fmla="*/ 611981 h 1000125"/>
                <a:gd name="connsiteX1887" fmla="*/ 7369969 w 8324850"/>
                <a:gd name="connsiteY1887" fmla="*/ 611981 h 1000125"/>
                <a:gd name="connsiteX1888" fmla="*/ 7370921 w 8324850"/>
                <a:gd name="connsiteY1888" fmla="*/ 604361 h 1000125"/>
                <a:gd name="connsiteX1889" fmla="*/ 7371874 w 8324850"/>
                <a:gd name="connsiteY1889" fmla="*/ 604361 h 1000125"/>
                <a:gd name="connsiteX1890" fmla="*/ 7377589 w 8324850"/>
                <a:gd name="connsiteY1890" fmla="*/ 610076 h 1000125"/>
                <a:gd name="connsiteX1891" fmla="*/ 7369969 w 8324850"/>
                <a:gd name="connsiteY1891" fmla="*/ 611981 h 1000125"/>
                <a:gd name="connsiteX1892" fmla="*/ 7391876 w 8324850"/>
                <a:gd name="connsiteY1892" fmla="*/ 603409 h 1000125"/>
                <a:gd name="connsiteX1893" fmla="*/ 7383304 w 8324850"/>
                <a:gd name="connsiteY1893" fmla="*/ 606266 h 1000125"/>
                <a:gd name="connsiteX1894" fmla="*/ 7374731 w 8324850"/>
                <a:gd name="connsiteY1894" fmla="*/ 601504 h 1000125"/>
                <a:gd name="connsiteX1895" fmla="*/ 7392829 w 8324850"/>
                <a:gd name="connsiteY1895" fmla="*/ 592931 h 1000125"/>
                <a:gd name="connsiteX1896" fmla="*/ 7391876 w 8324850"/>
                <a:gd name="connsiteY1896" fmla="*/ 603409 h 1000125"/>
                <a:gd name="connsiteX1897" fmla="*/ 7395687 w 8324850"/>
                <a:gd name="connsiteY1897" fmla="*/ 607219 h 1000125"/>
                <a:gd name="connsiteX1898" fmla="*/ 7395687 w 8324850"/>
                <a:gd name="connsiteY1898" fmla="*/ 592931 h 1000125"/>
                <a:gd name="connsiteX1899" fmla="*/ 7396639 w 8324850"/>
                <a:gd name="connsiteY1899" fmla="*/ 592931 h 1000125"/>
                <a:gd name="connsiteX1900" fmla="*/ 7409021 w 8324850"/>
                <a:gd name="connsiteY1900" fmla="*/ 602456 h 1000125"/>
                <a:gd name="connsiteX1901" fmla="*/ 7406164 w 8324850"/>
                <a:gd name="connsiteY1901" fmla="*/ 604361 h 1000125"/>
                <a:gd name="connsiteX1902" fmla="*/ 7395687 w 8324850"/>
                <a:gd name="connsiteY1902" fmla="*/ 607219 h 1000125"/>
                <a:gd name="connsiteX1903" fmla="*/ 7419499 w 8324850"/>
                <a:gd name="connsiteY1903" fmla="*/ 578644 h 1000125"/>
                <a:gd name="connsiteX1904" fmla="*/ 7419499 w 8324850"/>
                <a:gd name="connsiteY1904" fmla="*/ 578644 h 1000125"/>
                <a:gd name="connsiteX1905" fmla="*/ 7433787 w 8324850"/>
                <a:gd name="connsiteY1905" fmla="*/ 586264 h 1000125"/>
                <a:gd name="connsiteX1906" fmla="*/ 7421404 w 8324850"/>
                <a:gd name="connsiteY1906" fmla="*/ 593884 h 1000125"/>
                <a:gd name="connsiteX1907" fmla="*/ 7419499 w 8324850"/>
                <a:gd name="connsiteY1907" fmla="*/ 578644 h 1000125"/>
                <a:gd name="connsiteX1908" fmla="*/ 7421404 w 8324850"/>
                <a:gd name="connsiteY1908" fmla="*/ 598646 h 1000125"/>
                <a:gd name="connsiteX1909" fmla="*/ 7436644 w 8324850"/>
                <a:gd name="connsiteY1909" fmla="*/ 589121 h 1000125"/>
                <a:gd name="connsiteX1910" fmla="*/ 7437596 w 8324850"/>
                <a:gd name="connsiteY1910" fmla="*/ 590074 h 1000125"/>
                <a:gd name="connsiteX1911" fmla="*/ 7431881 w 8324850"/>
                <a:gd name="connsiteY1911" fmla="*/ 597694 h 1000125"/>
                <a:gd name="connsiteX1912" fmla="*/ 7421404 w 8324850"/>
                <a:gd name="connsiteY1912" fmla="*/ 598646 h 1000125"/>
                <a:gd name="connsiteX1913" fmla="*/ 7421404 w 8324850"/>
                <a:gd name="connsiteY1913" fmla="*/ 598646 h 1000125"/>
                <a:gd name="connsiteX1914" fmla="*/ 7423309 w 8324850"/>
                <a:gd name="connsiteY1914" fmla="*/ 609124 h 1000125"/>
                <a:gd name="connsiteX1915" fmla="*/ 7423309 w 8324850"/>
                <a:gd name="connsiteY1915" fmla="*/ 609124 h 1000125"/>
                <a:gd name="connsiteX1916" fmla="*/ 7422356 w 8324850"/>
                <a:gd name="connsiteY1916" fmla="*/ 599599 h 1000125"/>
                <a:gd name="connsiteX1917" fmla="*/ 7432834 w 8324850"/>
                <a:gd name="connsiteY1917" fmla="*/ 598646 h 1000125"/>
                <a:gd name="connsiteX1918" fmla="*/ 7425214 w 8324850"/>
                <a:gd name="connsiteY1918" fmla="*/ 609124 h 1000125"/>
                <a:gd name="connsiteX1919" fmla="*/ 7423309 w 8324850"/>
                <a:gd name="connsiteY1919" fmla="*/ 609124 h 1000125"/>
                <a:gd name="connsiteX1920" fmla="*/ 7426167 w 8324850"/>
                <a:gd name="connsiteY1920" fmla="*/ 607219 h 1000125"/>
                <a:gd name="connsiteX1921" fmla="*/ 7432834 w 8324850"/>
                <a:gd name="connsiteY1921" fmla="*/ 597694 h 1000125"/>
                <a:gd name="connsiteX1922" fmla="*/ 7443312 w 8324850"/>
                <a:gd name="connsiteY1922" fmla="*/ 596741 h 1000125"/>
                <a:gd name="connsiteX1923" fmla="*/ 7426167 w 8324850"/>
                <a:gd name="connsiteY1923" fmla="*/ 607219 h 1000125"/>
                <a:gd name="connsiteX1924" fmla="*/ 7444264 w 8324850"/>
                <a:gd name="connsiteY1924" fmla="*/ 595789 h 1000125"/>
                <a:gd name="connsiteX1925" fmla="*/ 7432834 w 8324850"/>
                <a:gd name="connsiteY1925" fmla="*/ 597694 h 1000125"/>
                <a:gd name="connsiteX1926" fmla="*/ 7437596 w 8324850"/>
                <a:gd name="connsiteY1926" fmla="*/ 591026 h 1000125"/>
                <a:gd name="connsiteX1927" fmla="*/ 7445217 w 8324850"/>
                <a:gd name="connsiteY1927" fmla="*/ 595789 h 1000125"/>
                <a:gd name="connsiteX1928" fmla="*/ 7444264 w 8324850"/>
                <a:gd name="connsiteY1928" fmla="*/ 595789 h 1000125"/>
                <a:gd name="connsiteX1929" fmla="*/ 7456646 w 8324850"/>
                <a:gd name="connsiteY1929" fmla="*/ 579596 h 1000125"/>
                <a:gd name="connsiteX1930" fmla="*/ 7446169 w 8324850"/>
                <a:gd name="connsiteY1930" fmla="*/ 582454 h 1000125"/>
                <a:gd name="connsiteX1931" fmla="*/ 7460456 w 8324850"/>
                <a:gd name="connsiteY1931" fmla="*/ 571976 h 1000125"/>
                <a:gd name="connsiteX1932" fmla="*/ 7461409 w 8324850"/>
                <a:gd name="connsiteY1932" fmla="*/ 572929 h 1000125"/>
                <a:gd name="connsiteX1933" fmla="*/ 7456646 w 8324850"/>
                <a:gd name="connsiteY1933" fmla="*/ 579596 h 1000125"/>
                <a:gd name="connsiteX1934" fmla="*/ 7457599 w 8324850"/>
                <a:gd name="connsiteY1934" fmla="*/ 569119 h 1000125"/>
                <a:gd name="connsiteX1935" fmla="*/ 7444264 w 8324850"/>
                <a:gd name="connsiteY1935" fmla="*/ 562451 h 1000125"/>
                <a:gd name="connsiteX1936" fmla="*/ 7444264 w 8324850"/>
                <a:gd name="connsiteY1936" fmla="*/ 562451 h 1000125"/>
                <a:gd name="connsiteX1937" fmla="*/ 7462362 w 8324850"/>
                <a:gd name="connsiteY1937" fmla="*/ 566261 h 1000125"/>
                <a:gd name="connsiteX1938" fmla="*/ 7457599 w 8324850"/>
                <a:gd name="connsiteY1938" fmla="*/ 569119 h 1000125"/>
                <a:gd name="connsiteX1939" fmla="*/ 7446169 w 8324850"/>
                <a:gd name="connsiteY1939" fmla="*/ 560546 h 1000125"/>
                <a:gd name="connsiteX1940" fmla="*/ 7461409 w 8324850"/>
                <a:gd name="connsiteY1940" fmla="*/ 547211 h 1000125"/>
                <a:gd name="connsiteX1941" fmla="*/ 7464267 w 8324850"/>
                <a:gd name="connsiteY1941" fmla="*/ 564356 h 1000125"/>
                <a:gd name="connsiteX1942" fmla="*/ 7446169 w 8324850"/>
                <a:gd name="connsiteY1942" fmla="*/ 560546 h 1000125"/>
                <a:gd name="connsiteX1943" fmla="*/ 7467124 w 8324850"/>
                <a:gd name="connsiteY1943" fmla="*/ 560546 h 1000125"/>
                <a:gd name="connsiteX1944" fmla="*/ 7462362 w 8324850"/>
                <a:gd name="connsiteY1944" fmla="*/ 545306 h 1000125"/>
                <a:gd name="connsiteX1945" fmla="*/ 7463314 w 8324850"/>
                <a:gd name="connsiteY1945" fmla="*/ 544354 h 1000125"/>
                <a:gd name="connsiteX1946" fmla="*/ 7477601 w 8324850"/>
                <a:gd name="connsiteY1946" fmla="*/ 550069 h 1000125"/>
                <a:gd name="connsiteX1947" fmla="*/ 7467124 w 8324850"/>
                <a:gd name="connsiteY1947" fmla="*/ 560546 h 1000125"/>
                <a:gd name="connsiteX1948" fmla="*/ 7471887 w 8324850"/>
                <a:gd name="connsiteY1948" fmla="*/ 573881 h 1000125"/>
                <a:gd name="connsiteX1949" fmla="*/ 7470934 w 8324850"/>
                <a:gd name="connsiteY1949" fmla="*/ 572929 h 1000125"/>
                <a:gd name="connsiteX1950" fmla="*/ 7468076 w 8324850"/>
                <a:gd name="connsiteY1950" fmla="*/ 565309 h 1000125"/>
                <a:gd name="connsiteX1951" fmla="*/ 7477601 w 8324850"/>
                <a:gd name="connsiteY1951" fmla="*/ 561499 h 1000125"/>
                <a:gd name="connsiteX1952" fmla="*/ 7471887 w 8324850"/>
                <a:gd name="connsiteY1952" fmla="*/ 572929 h 1000125"/>
                <a:gd name="connsiteX1953" fmla="*/ 7471887 w 8324850"/>
                <a:gd name="connsiteY1953" fmla="*/ 573881 h 1000125"/>
                <a:gd name="connsiteX1954" fmla="*/ 7474744 w 8324850"/>
                <a:gd name="connsiteY1954" fmla="*/ 571024 h 1000125"/>
                <a:gd name="connsiteX1955" fmla="*/ 7479506 w 8324850"/>
                <a:gd name="connsiteY1955" fmla="*/ 560546 h 1000125"/>
                <a:gd name="connsiteX1956" fmla="*/ 7489031 w 8324850"/>
                <a:gd name="connsiteY1956" fmla="*/ 556736 h 1000125"/>
                <a:gd name="connsiteX1957" fmla="*/ 7474744 w 8324850"/>
                <a:gd name="connsiteY1957" fmla="*/ 571024 h 1000125"/>
                <a:gd name="connsiteX1958" fmla="*/ 7489984 w 8324850"/>
                <a:gd name="connsiteY1958" fmla="*/ 556736 h 1000125"/>
                <a:gd name="connsiteX1959" fmla="*/ 7479506 w 8324850"/>
                <a:gd name="connsiteY1959" fmla="*/ 560546 h 1000125"/>
                <a:gd name="connsiteX1960" fmla="*/ 7483317 w 8324850"/>
                <a:gd name="connsiteY1960" fmla="*/ 552926 h 1000125"/>
                <a:gd name="connsiteX1961" fmla="*/ 7490937 w 8324850"/>
                <a:gd name="connsiteY1961" fmla="*/ 555784 h 1000125"/>
                <a:gd name="connsiteX1962" fmla="*/ 7489984 w 8324850"/>
                <a:gd name="connsiteY1962" fmla="*/ 556736 h 1000125"/>
                <a:gd name="connsiteX1963" fmla="*/ 7499509 w 8324850"/>
                <a:gd name="connsiteY1963" fmla="*/ 538639 h 1000125"/>
                <a:gd name="connsiteX1964" fmla="*/ 7489984 w 8324850"/>
                <a:gd name="connsiteY1964" fmla="*/ 543401 h 1000125"/>
                <a:gd name="connsiteX1965" fmla="*/ 7501414 w 8324850"/>
                <a:gd name="connsiteY1965" fmla="*/ 530066 h 1000125"/>
                <a:gd name="connsiteX1966" fmla="*/ 7502367 w 8324850"/>
                <a:gd name="connsiteY1966" fmla="*/ 530066 h 1000125"/>
                <a:gd name="connsiteX1967" fmla="*/ 7499509 w 8324850"/>
                <a:gd name="connsiteY1967" fmla="*/ 538639 h 1000125"/>
                <a:gd name="connsiteX1968" fmla="*/ 7499509 w 8324850"/>
                <a:gd name="connsiteY1968" fmla="*/ 528161 h 1000125"/>
                <a:gd name="connsiteX1969" fmla="*/ 7484269 w 8324850"/>
                <a:gd name="connsiteY1969" fmla="*/ 523399 h 1000125"/>
                <a:gd name="connsiteX1970" fmla="*/ 7484269 w 8324850"/>
                <a:gd name="connsiteY1970" fmla="*/ 523399 h 1000125"/>
                <a:gd name="connsiteX1971" fmla="*/ 7502367 w 8324850"/>
                <a:gd name="connsiteY1971" fmla="*/ 523399 h 1000125"/>
                <a:gd name="connsiteX1972" fmla="*/ 7499509 w 8324850"/>
                <a:gd name="connsiteY1972" fmla="*/ 528161 h 1000125"/>
                <a:gd name="connsiteX1973" fmla="*/ 7486174 w 8324850"/>
                <a:gd name="connsiteY1973" fmla="*/ 521494 h 1000125"/>
                <a:gd name="connsiteX1974" fmla="*/ 7498556 w 8324850"/>
                <a:gd name="connsiteY1974" fmla="*/ 506254 h 1000125"/>
                <a:gd name="connsiteX1975" fmla="*/ 7505224 w 8324850"/>
                <a:gd name="connsiteY1975" fmla="*/ 521494 h 1000125"/>
                <a:gd name="connsiteX1976" fmla="*/ 7486174 w 8324850"/>
                <a:gd name="connsiteY1976" fmla="*/ 521494 h 1000125"/>
                <a:gd name="connsiteX1977" fmla="*/ 7499509 w 8324850"/>
                <a:gd name="connsiteY1977" fmla="*/ 504349 h 1000125"/>
                <a:gd name="connsiteX1978" fmla="*/ 7500462 w 8324850"/>
                <a:gd name="connsiteY1978" fmla="*/ 502444 h 1000125"/>
                <a:gd name="connsiteX1979" fmla="*/ 7515701 w 8324850"/>
                <a:gd name="connsiteY1979" fmla="*/ 505301 h 1000125"/>
                <a:gd name="connsiteX1980" fmla="*/ 7507129 w 8324850"/>
                <a:gd name="connsiteY1980" fmla="*/ 517684 h 1000125"/>
                <a:gd name="connsiteX1981" fmla="*/ 7499509 w 8324850"/>
                <a:gd name="connsiteY1981" fmla="*/ 504349 h 1000125"/>
                <a:gd name="connsiteX1982" fmla="*/ 7514749 w 8324850"/>
                <a:gd name="connsiteY1982" fmla="*/ 528161 h 1000125"/>
                <a:gd name="connsiteX1983" fmla="*/ 7513796 w 8324850"/>
                <a:gd name="connsiteY1983" fmla="*/ 530066 h 1000125"/>
                <a:gd name="connsiteX1984" fmla="*/ 7512844 w 8324850"/>
                <a:gd name="connsiteY1984" fmla="*/ 528161 h 1000125"/>
                <a:gd name="connsiteX1985" fmla="*/ 7509034 w 8324850"/>
                <a:gd name="connsiteY1985" fmla="*/ 521494 h 1000125"/>
                <a:gd name="connsiteX1986" fmla="*/ 7518559 w 8324850"/>
                <a:gd name="connsiteY1986" fmla="*/ 515779 h 1000125"/>
                <a:gd name="connsiteX1987" fmla="*/ 7514749 w 8324850"/>
                <a:gd name="connsiteY1987" fmla="*/ 528161 h 1000125"/>
                <a:gd name="connsiteX1988" fmla="*/ 7515701 w 8324850"/>
                <a:gd name="connsiteY1988" fmla="*/ 527209 h 1000125"/>
                <a:gd name="connsiteX1989" fmla="*/ 7518559 w 8324850"/>
                <a:gd name="connsiteY1989" fmla="*/ 515779 h 1000125"/>
                <a:gd name="connsiteX1990" fmla="*/ 7527131 w 8324850"/>
                <a:gd name="connsiteY1990" fmla="*/ 511016 h 1000125"/>
                <a:gd name="connsiteX1991" fmla="*/ 7515701 w 8324850"/>
                <a:gd name="connsiteY1991" fmla="*/ 527209 h 1000125"/>
                <a:gd name="connsiteX1992" fmla="*/ 7528084 w 8324850"/>
                <a:gd name="connsiteY1992" fmla="*/ 510064 h 1000125"/>
                <a:gd name="connsiteX1993" fmla="*/ 7519512 w 8324850"/>
                <a:gd name="connsiteY1993" fmla="*/ 515779 h 1000125"/>
                <a:gd name="connsiteX1994" fmla="*/ 7521417 w 8324850"/>
                <a:gd name="connsiteY1994" fmla="*/ 507206 h 1000125"/>
                <a:gd name="connsiteX1995" fmla="*/ 7529037 w 8324850"/>
                <a:gd name="connsiteY1995" fmla="*/ 509111 h 1000125"/>
                <a:gd name="connsiteX1996" fmla="*/ 7528084 w 8324850"/>
                <a:gd name="connsiteY1996" fmla="*/ 510064 h 1000125"/>
                <a:gd name="connsiteX1997" fmla="*/ 7534751 w 8324850"/>
                <a:gd name="connsiteY1997" fmla="*/ 490061 h 1000125"/>
                <a:gd name="connsiteX1998" fmla="*/ 7526179 w 8324850"/>
                <a:gd name="connsiteY1998" fmla="*/ 495776 h 1000125"/>
                <a:gd name="connsiteX1999" fmla="*/ 7534751 w 8324850"/>
                <a:gd name="connsiteY1999" fmla="*/ 480536 h 1000125"/>
                <a:gd name="connsiteX2000" fmla="*/ 7535704 w 8324850"/>
                <a:gd name="connsiteY2000" fmla="*/ 480536 h 1000125"/>
                <a:gd name="connsiteX2001" fmla="*/ 7534751 w 8324850"/>
                <a:gd name="connsiteY2001" fmla="*/ 490061 h 1000125"/>
                <a:gd name="connsiteX2002" fmla="*/ 7537609 w 8324850"/>
                <a:gd name="connsiteY2002" fmla="*/ 469106 h 1000125"/>
                <a:gd name="connsiteX2003" fmla="*/ 7527131 w 8324850"/>
                <a:gd name="connsiteY2003" fmla="*/ 456724 h 1000125"/>
                <a:gd name="connsiteX2004" fmla="*/ 7528084 w 8324850"/>
                <a:gd name="connsiteY2004" fmla="*/ 454819 h 1000125"/>
                <a:gd name="connsiteX2005" fmla="*/ 7543324 w 8324850"/>
                <a:gd name="connsiteY2005" fmla="*/ 454819 h 1000125"/>
                <a:gd name="connsiteX2006" fmla="*/ 7537609 w 8324850"/>
                <a:gd name="connsiteY2006" fmla="*/ 469106 h 1000125"/>
                <a:gd name="connsiteX2007" fmla="*/ 7546181 w 8324850"/>
                <a:gd name="connsiteY2007" fmla="*/ 478631 h 1000125"/>
                <a:gd name="connsiteX2008" fmla="*/ 7544276 w 8324850"/>
                <a:gd name="connsiteY2008" fmla="*/ 476726 h 1000125"/>
                <a:gd name="connsiteX2009" fmla="*/ 7540467 w 8324850"/>
                <a:gd name="connsiteY2009" fmla="*/ 471964 h 1000125"/>
                <a:gd name="connsiteX2010" fmla="*/ 7540467 w 8324850"/>
                <a:gd name="connsiteY2010" fmla="*/ 471964 h 1000125"/>
                <a:gd name="connsiteX2011" fmla="*/ 7548087 w 8324850"/>
                <a:gd name="connsiteY2011" fmla="*/ 464344 h 1000125"/>
                <a:gd name="connsiteX2012" fmla="*/ 7547134 w 8324850"/>
                <a:gd name="connsiteY2012" fmla="*/ 475774 h 1000125"/>
                <a:gd name="connsiteX2013" fmla="*/ 7546181 w 8324850"/>
                <a:gd name="connsiteY2013" fmla="*/ 478631 h 1000125"/>
                <a:gd name="connsiteX2014" fmla="*/ 7547134 w 8324850"/>
                <a:gd name="connsiteY2014" fmla="*/ 474821 h 1000125"/>
                <a:gd name="connsiteX2015" fmla="*/ 7548087 w 8324850"/>
                <a:gd name="connsiteY2015" fmla="*/ 463391 h 1000125"/>
                <a:gd name="connsiteX2016" fmla="*/ 7554754 w 8324850"/>
                <a:gd name="connsiteY2016" fmla="*/ 456724 h 1000125"/>
                <a:gd name="connsiteX2017" fmla="*/ 7547134 w 8324850"/>
                <a:gd name="connsiteY2017" fmla="*/ 474821 h 1000125"/>
                <a:gd name="connsiteX2018" fmla="*/ 7555706 w 8324850"/>
                <a:gd name="connsiteY2018" fmla="*/ 456724 h 1000125"/>
                <a:gd name="connsiteX2019" fmla="*/ 7548087 w 8324850"/>
                <a:gd name="connsiteY2019" fmla="*/ 463391 h 1000125"/>
                <a:gd name="connsiteX2020" fmla="*/ 7549039 w 8324850"/>
                <a:gd name="connsiteY2020" fmla="*/ 454819 h 1000125"/>
                <a:gd name="connsiteX2021" fmla="*/ 7556659 w 8324850"/>
                <a:gd name="connsiteY2021" fmla="*/ 454819 h 1000125"/>
                <a:gd name="connsiteX2022" fmla="*/ 7555706 w 8324850"/>
                <a:gd name="connsiteY2022" fmla="*/ 456724 h 1000125"/>
                <a:gd name="connsiteX2023" fmla="*/ 7558564 w 8324850"/>
                <a:gd name="connsiteY2023" fmla="*/ 435769 h 1000125"/>
                <a:gd name="connsiteX2024" fmla="*/ 7551896 w 8324850"/>
                <a:gd name="connsiteY2024" fmla="*/ 443389 h 1000125"/>
                <a:gd name="connsiteX2025" fmla="*/ 7557612 w 8324850"/>
                <a:gd name="connsiteY2025" fmla="*/ 427196 h 1000125"/>
                <a:gd name="connsiteX2026" fmla="*/ 7558564 w 8324850"/>
                <a:gd name="connsiteY2026" fmla="*/ 427196 h 1000125"/>
                <a:gd name="connsiteX2027" fmla="*/ 7558564 w 8324850"/>
                <a:gd name="connsiteY2027" fmla="*/ 435769 h 1000125"/>
                <a:gd name="connsiteX2028" fmla="*/ 7557612 w 8324850"/>
                <a:gd name="connsiteY2028" fmla="*/ 414814 h 1000125"/>
                <a:gd name="connsiteX2029" fmla="*/ 7545229 w 8324850"/>
                <a:gd name="connsiteY2029" fmla="*/ 404336 h 1000125"/>
                <a:gd name="connsiteX2030" fmla="*/ 7546181 w 8324850"/>
                <a:gd name="connsiteY2030" fmla="*/ 401479 h 1000125"/>
                <a:gd name="connsiteX2031" fmla="*/ 7561421 w 8324850"/>
                <a:gd name="connsiteY2031" fmla="*/ 398621 h 1000125"/>
                <a:gd name="connsiteX2032" fmla="*/ 7557612 w 8324850"/>
                <a:gd name="connsiteY2032" fmla="*/ 414814 h 1000125"/>
                <a:gd name="connsiteX2033" fmla="*/ 7568089 w 8324850"/>
                <a:gd name="connsiteY2033" fmla="*/ 421481 h 1000125"/>
                <a:gd name="connsiteX2034" fmla="*/ 7564279 w 8324850"/>
                <a:gd name="connsiteY2034" fmla="*/ 419576 h 1000125"/>
                <a:gd name="connsiteX2035" fmla="*/ 7561421 w 8324850"/>
                <a:gd name="connsiteY2035" fmla="*/ 416719 h 1000125"/>
                <a:gd name="connsiteX2036" fmla="*/ 7561421 w 8324850"/>
                <a:gd name="connsiteY2036" fmla="*/ 415766 h 1000125"/>
                <a:gd name="connsiteX2037" fmla="*/ 7567137 w 8324850"/>
                <a:gd name="connsiteY2037" fmla="*/ 407194 h 1000125"/>
                <a:gd name="connsiteX2038" fmla="*/ 7568089 w 8324850"/>
                <a:gd name="connsiteY2038" fmla="*/ 418624 h 1000125"/>
                <a:gd name="connsiteX2039" fmla="*/ 7568089 w 8324850"/>
                <a:gd name="connsiteY2039" fmla="*/ 421481 h 1000125"/>
                <a:gd name="connsiteX2040" fmla="*/ 7569042 w 8324850"/>
                <a:gd name="connsiteY2040" fmla="*/ 417671 h 1000125"/>
                <a:gd name="connsiteX2041" fmla="*/ 7568089 w 8324850"/>
                <a:gd name="connsiteY2041" fmla="*/ 407194 h 1000125"/>
                <a:gd name="connsiteX2042" fmla="*/ 7572851 w 8324850"/>
                <a:gd name="connsiteY2042" fmla="*/ 399574 h 1000125"/>
                <a:gd name="connsiteX2043" fmla="*/ 7569042 w 8324850"/>
                <a:gd name="connsiteY2043" fmla="*/ 417671 h 1000125"/>
                <a:gd name="connsiteX2044" fmla="*/ 7572851 w 8324850"/>
                <a:gd name="connsiteY2044" fmla="*/ 398621 h 1000125"/>
                <a:gd name="connsiteX2045" fmla="*/ 7567137 w 8324850"/>
                <a:gd name="connsiteY2045" fmla="*/ 406241 h 1000125"/>
                <a:gd name="connsiteX2046" fmla="*/ 7566184 w 8324850"/>
                <a:gd name="connsiteY2046" fmla="*/ 397669 h 1000125"/>
                <a:gd name="connsiteX2047" fmla="*/ 7572851 w 8324850"/>
                <a:gd name="connsiteY2047" fmla="*/ 396716 h 1000125"/>
                <a:gd name="connsiteX2048" fmla="*/ 7572851 w 8324850"/>
                <a:gd name="connsiteY2048" fmla="*/ 398621 h 1000125"/>
                <a:gd name="connsiteX2049" fmla="*/ 7577614 w 8324850"/>
                <a:gd name="connsiteY2049" fmla="*/ 361474 h 1000125"/>
                <a:gd name="connsiteX2050" fmla="*/ 7571899 w 8324850"/>
                <a:gd name="connsiteY2050" fmla="*/ 359569 h 1000125"/>
                <a:gd name="connsiteX2051" fmla="*/ 7570946 w 8324850"/>
                <a:gd name="connsiteY2051" fmla="*/ 358616 h 1000125"/>
                <a:gd name="connsiteX2052" fmla="*/ 7570946 w 8324850"/>
                <a:gd name="connsiteY2052" fmla="*/ 356711 h 1000125"/>
                <a:gd name="connsiteX2053" fmla="*/ 7574756 w 8324850"/>
                <a:gd name="connsiteY2053" fmla="*/ 347186 h 1000125"/>
                <a:gd name="connsiteX2054" fmla="*/ 7577614 w 8324850"/>
                <a:gd name="connsiteY2054" fmla="*/ 357664 h 1000125"/>
                <a:gd name="connsiteX2055" fmla="*/ 7577614 w 8324850"/>
                <a:gd name="connsiteY2055" fmla="*/ 361474 h 1000125"/>
                <a:gd name="connsiteX2056" fmla="*/ 7578567 w 8324850"/>
                <a:gd name="connsiteY2056" fmla="*/ 356711 h 1000125"/>
                <a:gd name="connsiteX2057" fmla="*/ 7575709 w 8324850"/>
                <a:gd name="connsiteY2057" fmla="*/ 347186 h 1000125"/>
                <a:gd name="connsiteX2058" fmla="*/ 7578567 w 8324850"/>
                <a:gd name="connsiteY2058" fmla="*/ 339566 h 1000125"/>
                <a:gd name="connsiteX2059" fmla="*/ 7578567 w 8324850"/>
                <a:gd name="connsiteY2059" fmla="*/ 356711 h 1000125"/>
                <a:gd name="connsiteX2060" fmla="*/ 7578567 w 8324850"/>
                <a:gd name="connsiteY2060" fmla="*/ 337661 h 1000125"/>
                <a:gd name="connsiteX2061" fmla="*/ 7574756 w 8324850"/>
                <a:gd name="connsiteY2061" fmla="*/ 346234 h 1000125"/>
                <a:gd name="connsiteX2062" fmla="*/ 7572851 w 8324850"/>
                <a:gd name="connsiteY2062" fmla="*/ 337661 h 1000125"/>
                <a:gd name="connsiteX2063" fmla="*/ 7578567 w 8324850"/>
                <a:gd name="connsiteY2063" fmla="*/ 334804 h 1000125"/>
                <a:gd name="connsiteX2064" fmla="*/ 7578567 w 8324850"/>
                <a:gd name="connsiteY2064" fmla="*/ 337661 h 1000125"/>
                <a:gd name="connsiteX2065" fmla="*/ 7575709 w 8324850"/>
                <a:gd name="connsiteY2065" fmla="*/ 296704 h 1000125"/>
                <a:gd name="connsiteX2066" fmla="*/ 7576662 w 8324850"/>
                <a:gd name="connsiteY2066" fmla="*/ 300514 h 1000125"/>
                <a:gd name="connsiteX2067" fmla="*/ 7569994 w 8324850"/>
                <a:gd name="connsiteY2067" fmla="*/ 299561 h 1000125"/>
                <a:gd name="connsiteX2068" fmla="*/ 7569994 w 8324850"/>
                <a:gd name="connsiteY2068" fmla="*/ 297656 h 1000125"/>
                <a:gd name="connsiteX2069" fmla="*/ 7571899 w 8324850"/>
                <a:gd name="connsiteY2069" fmla="*/ 288131 h 1000125"/>
                <a:gd name="connsiteX2070" fmla="*/ 7575709 w 8324850"/>
                <a:gd name="connsiteY2070" fmla="*/ 296704 h 1000125"/>
                <a:gd name="connsiteX2071" fmla="*/ 7571899 w 8324850"/>
                <a:gd name="connsiteY2071" fmla="*/ 273844 h 1000125"/>
                <a:gd name="connsiteX2072" fmla="*/ 7572851 w 8324850"/>
                <a:gd name="connsiteY2072" fmla="*/ 276701 h 1000125"/>
                <a:gd name="connsiteX2073" fmla="*/ 7570946 w 8324850"/>
                <a:gd name="connsiteY2073" fmla="*/ 285274 h 1000125"/>
                <a:gd name="connsiteX2074" fmla="*/ 7567137 w 8324850"/>
                <a:gd name="connsiteY2074" fmla="*/ 276701 h 1000125"/>
                <a:gd name="connsiteX2075" fmla="*/ 7571899 w 8324850"/>
                <a:gd name="connsiteY2075" fmla="*/ 273844 h 1000125"/>
                <a:gd name="connsiteX2076" fmla="*/ 7566184 w 8324850"/>
                <a:gd name="connsiteY2076" fmla="*/ 277654 h 1000125"/>
                <a:gd name="connsiteX2077" fmla="*/ 7569994 w 8324850"/>
                <a:gd name="connsiteY2077" fmla="*/ 286226 h 1000125"/>
                <a:gd name="connsiteX2078" fmla="*/ 7568089 w 8324850"/>
                <a:gd name="connsiteY2078" fmla="*/ 295751 h 1000125"/>
                <a:gd name="connsiteX2079" fmla="*/ 7566184 w 8324850"/>
                <a:gd name="connsiteY2079" fmla="*/ 277654 h 1000125"/>
                <a:gd name="connsiteX2080" fmla="*/ 7566184 w 8324850"/>
                <a:gd name="connsiteY2080" fmla="*/ 277654 h 1000125"/>
                <a:gd name="connsiteX2081" fmla="*/ 7549992 w 8324850"/>
                <a:gd name="connsiteY2081" fmla="*/ 291941 h 1000125"/>
                <a:gd name="connsiteX2082" fmla="*/ 7549992 w 8324850"/>
                <a:gd name="connsiteY2082" fmla="*/ 289084 h 1000125"/>
                <a:gd name="connsiteX2083" fmla="*/ 7563326 w 8324850"/>
                <a:gd name="connsiteY2083" fmla="*/ 279559 h 1000125"/>
                <a:gd name="connsiteX2084" fmla="*/ 7566184 w 8324850"/>
                <a:gd name="connsiteY2084" fmla="*/ 296704 h 1000125"/>
                <a:gd name="connsiteX2085" fmla="*/ 7549992 w 8324850"/>
                <a:gd name="connsiteY2085" fmla="*/ 291941 h 1000125"/>
                <a:gd name="connsiteX2086" fmla="*/ 7563326 w 8324850"/>
                <a:gd name="connsiteY2086" fmla="*/ 265271 h 1000125"/>
                <a:gd name="connsiteX2087" fmla="*/ 7558564 w 8324850"/>
                <a:gd name="connsiteY2087" fmla="*/ 248126 h 1000125"/>
                <a:gd name="connsiteX2088" fmla="*/ 7558564 w 8324850"/>
                <a:gd name="connsiteY2088" fmla="*/ 248126 h 1000125"/>
                <a:gd name="connsiteX2089" fmla="*/ 7563326 w 8324850"/>
                <a:gd name="connsiteY2089" fmla="*/ 256699 h 1000125"/>
                <a:gd name="connsiteX2090" fmla="*/ 7563326 w 8324850"/>
                <a:gd name="connsiteY2090" fmla="*/ 265271 h 1000125"/>
                <a:gd name="connsiteX2091" fmla="*/ 7560469 w 8324850"/>
                <a:gd name="connsiteY2091" fmla="*/ 235744 h 1000125"/>
                <a:gd name="connsiteX2092" fmla="*/ 7562374 w 8324850"/>
                <a:gd name="connsiteY2092" fmla="*/ 239554 h 1000125"/>
                <a:gd name="connsiteX2093" fmla="*/ 7556659 w 8324850"/>
                <a:gd name="connsiteY2093" fmla="*/ 239554 h 1000125"/>
                <a:gd name="connsiteX2094" fmla="*/ 7555706 w 8324850"/>
                <a:gd name="connsiteY2094" fmla="*/ 237649 h 1000125"/>
                <a:gd name="connsiteX2095" fmla="*/ 7555706 w 8324850"/>
                <a:gd name="connsiteY2095" fmla="*/ 228124 h 1000125"/>
                <a:gd name="connsiteX2096" fmla="*/ 7560469 w 8324850"/>
                <a:gd name="connsiteY2096" fmla="*/ 235744 h 1000125"/>
                <a:gd name="connsiteX2097" fmla="*/ 7552849 w 8324850"/>
                <a:gd name="connsiteY2097" fmla="*/ 214789 h 1000125"/>
                <a:gd name="connsiteX2098" fmla="*/ 7553801 w 8324850"/>
                <a:gd name="connsiteY2098" fmla="*/ 217646 h 1000125"/>
                <a:gd name="connsiteX2099" fmla="*/ 7553801 w 8324850"/>
                <a:gd name="connsiteY2099" fmla="*/ 226219 h 1000125"/>
                <a:gd name="connsiteX2100" fmla="*/ 7548087 w 8324850"/>
                <a:gd name="connsiteY2100" fmla="*/ 218599 h 1000125"/>
                <a:gd name="connsiteX2101" fmla="*/ 7552849 w 8324850"/>
                <a:gd name="connsiteY2101" fmla="*/ 214789 h 1000125"/>
                <a:gd name="connsiteX2102" fmla="*/ 7545229 w 8324850"/>
                <a:gd name="connsiteY2102" fmla="*/ 222409 h 1000125"/>
                <a:gd name="connsiteX2103" fmla="*/ 7551896 w 8324850"/>
                <a:gd name="connsiteY2103" fmla="*/ 239554 h 1000125"/>
                <a:gd name="connsiteX2104" fmla="*/ 7534751 w 8324850"/>
                <a:gd name="connsiteY2104" fmla="*/ 237649 h 1000125"/>
                <a:gd name="connsiteX2105" fmla="*/ 7533799 w 8324850"/>
                <a:gd name="connsiteY2105" fmla="*/ 234791 h 1000125"/>
                <a:gd name="connsiteX2106" fmla="*/ 7545229 w 8324850"/>
                <a:gd name="connsiteY2106" fmla="*/ 222409 h 1000125"/>
                <a:gd name="connsiteX2107" fmla="*/ 7543324 w 8324850"/>
                <a:gd name="connsiteY2107" fmla="*/ 215741 h 1000125"/>
                <a:gd name="connsiteX2108" fmla="*/ 7545229 w 8324850"/>
                <a:gd name="connsiteY2108" fmla="*/ 220504 h 1000125"/>
                <a:gd name="connsiteX2109" fmla="*/ 7532846 w 8324850"/>
                <a:gd name="connsiteY2109" fmla="*/ 232886 h 1000125"/>
                <a:gd name="connsiteX2110" fmla="*/ 7532846 w 8324850"/>
                <a:gd name="connsiteY2110" fmla="*/ 232886 h 1000125"/>
                <a:gd name="connsiteX2111" fmla="*/ 7543324 w 8324850"/>
                <a:gd name="connsiteY2111" fmla="*/ 215741 h 1000125"/>
                <a:gd name="connsiteX2112" fmla="*/ 7532846 w 8324850"/>
                <a:gd name="connsiteY2112" fmla="*/ 230981 h 1000125"/>
                <a:gd name="connsiteX2113" fmla="*/ 7524274 w 8324850"/>
                <a:gd name="connsiteY2113" fmla="*/ 212884 h 1000125"/>
                <a:gd name="connsiteX2114" fmla="*/ 7542371 w 8324850"/>
                <a:gd name="connsiteY2114" fmla="*/ 213836 h 1000125"/>
                <a:gd name="connsiteX2115" fmla="*/ 7532846 w 8324850"/>
                <a:gd name="connsiteY2115" fmla="*/ 230981 h 1000125"/>
                <a:gd name="connsiteX2116" fmla="*/ 7541419 w 8324850"/>
                <a:gd name="connsiteY2116" fmla="*/ 211931 h 1000125"/>
                <a:gd name="connsiteX2117" fmla="*/ 7523321 w 8324850"/>
                <a:gd name="connsiteY2117" fmla="*/ 211931 h 1000125"/>
                <a:gd name="connsiteX2118" fmla="*/ 7522369 w 8324850"/>
                <a:gd name="connsiteY2118" fmla="*/ 209074 h 1000125"/>
                <a:gd name="connsiteX2119" fmla="*/ 7532846 w 8324850"/>
                <a:gd name="connsiteY2119" fmla="*/ 195739 h 1000125"/>
                <a:gd name="connsiteX2120" fmla="*/ 7541419 w 8324850"/>
                <a:gd name="connsiteY2120" fmla="*/ 211931 h 1000125"/>
                <a:gd name="connsiteX2121" fmla="*/ 7531894 w 8324850"/>
                <a:gd name="connsiteY2121" fmla="*/ 192881 h 1000125"/>
                <a:gd name="connsiteX2122" fmla="*/ 7521417 w 8324850"/>
                <a:gd name="connsiteY2122" fmla="*/ 206216 h 1000125"/>
                <a:gd name="connsiteX2123" fmla="*/ 7521417 w 8324850"/>
                <a:gd name="connsiteY2123" fmla="*/ 206216 h 1000125"/>
                <a:gd name="connsiteX2124" fmla="*/ 7529989 w 8324850"/>
                <a:gd name="connsiteY2124" fmla="*/ 188119 h 1000125"/>
                <a:gd name="connsiteX2125" fmla="*/ 7531894 w 8324850"/>
                <a:gd name="connsiteY2125" fmla="*/ 192881 h 1000125"/>
                <a:gd name="connsiteX2126" fmla="*/ 7520464 w 8324850"/>
                <a:gd name="connsiteY2126" fmla="*/ 205264 h 1000125"/>
                <a:gd name="connsiteX2127" fmla="*/ 7509987 w 8324850"/>
                <a:gd name="connsiteY2127" fmla="*/ 188119 h 1000125"/>
                <a:gd name="connsiteX2128" fmla="*/ 7529037 w 8324850"/>
                <a:gd name="connsiteY2128" fmla="*/ 187166 h 1000125"/>
                <a:gd name="connsiteX2129" fmla="*/ 7520464 w 8324850"/>
                <a:gd name="connsiteY2129" fmla="*/ 205264 h 1000125"/>
                <a:gd name="connsiteX2130" fmla="*/ 7527131 w 8324850"/>
                <a:gd name="connsiteY2130" fmla="*/ 185261 h 1000125"/>
                <a:gd name="connsiteX2131" fmla="*/ 7509034 w 8324850"/>
                <a:gd name="connsiteY2131" fmla="*/ 187166 h 1000125"/>
                <a:gd name="connsiteX2132" fmla="*/ 7507129 w 8324850"/>
                <a:gd name="connsiteY2132" fmla="*/ 184309 h 1000125"/>
                <a:gd name="connsiteX2133" fmla="*/ 7516654 w 8324850"/>
                <a:gd name="connsiteY2133" fmla="*/ 169069 h 1000125"/>
                <a:gd name="connsiteX2134" fmla="*/ 7527131 w 8324850"/>
                <a:gd name="connsiteY2134" fmla="*/ 185261 h 1000125"/>
                <a:gd name="connsiteX2135" fmla="*/ 7515701 w 8324850"/>
                <a:gd name="connsiteY2135" fmla="*/ 167164 h 1000125"/>
                <a:gd name="connsiteX2136" fmla="*/ 7506176 w 8324850"/>
                <a:gd name="connsiteY2136" fmla="*/ 182404 h 1000125"/>
                <a:gd name="connsiteX2137" fmla="*/ 7506176 w 8324850"/>
                <a:gd name="connsiteY2137" fmla="*/ 182404 h 1000125"/>
                <a:gd name="connsiteX2138" fmla="*/ 7512844 w 8324850"/>
                <a:gd name="connsiteY2138" fmla="*/ 163354 h 1000125"/>
                <a:gd name="connsiteX2139" fmla="*/ 7515701 w 8324850"/>
                <a:gd name="connsiteY2139" fmla="*/ 167164 h 1000125"/>
                <a:gd name="connsiteX2140" fmla="*/ 7505224 w 8324850"/>
                <a:gd name="connsiteY2140" fmla="*/ 180499 h 1000125"/>
                <a:gd name="connsiteX2141" fmla="*/ 7493794 w 8324850"/>
                <a:gd name="connsiteY2141" fmla="*/ 164306 h 1000125"/>
                <a:gd name="connsiteX2142" fmla="*/ 7512844 w 8324850"/>
                <a:gd name="connsiteY2142" fmla="*/ 161449 h 1000125"/>
                <a:gd name="connsiteX2143" fmla="*/ 7505224 w 8324850"/>
                <a:gd name="connsiteY2143" fmla="*/ 180499 h 1000125"/>
                <a:gd name="connsiteX2144" fmla="*/ 7510939 w 8324850"/>
                <a:gd name="connsiteY2144" fmla="*/ 159544 h 1000125"/>
                <a:gd name="connsiteX2145" fmla="*/ 7492842 w 8324850"/>
                <a:gd name="connsiteY2145" fmla="*/ 163354 h 1000125"/>
                <a:gd name="connsiteX2146" fmla="*/ 7490937 w 8324850"/>
                <a:gd name="connsiteY2146" fmla="*/ 160496 h 1000125"/>
                <a:gd name="connsiteX2147" fmla="*/ 7499509 w 8324850"/>
                <a:gd name="connsiteY2147" fmla="*/ 144304 h 1000125"/>
                <a:gd name="connsiteX2148" fmla="*/ 7510939 w 8324850"/>
                <a:gd name="connsiteY2148" fmla="*/ 159544 h 1000125"/>
                <a:gd name="connsiteX2149" fmla="*/ 7497604 w 8324850"/>
                <a:gd name="connsiteY2149" fmla="*/ 143351 h 1000125"/>
                <a:gd name="connsiteX2150" fmla="*/ 7489031 w 8324850"/>
                <a:gd name="connsiteY2150" fmla="*/ 159544 h 1000125"/>
                <a:gd name="connsiteX2151" fmla="*/ 7494746 w 8324850"/>
                <a:gd name="connsiteY2151" fmla="*/ 139541 h 1000125"/>
                <a:gd name="connsiteX2152" fmla="*/ 7497604 w 8324850"/>
                <a:gd name="connsiteY2152" fmla="*/ 143351 h 1000125"/>
                <a:gd name="connsiteX2153" fmla="*/ 7488079 w 8324850"/>
                <a:gd name="connsiteY2153" fmla="*/ 157639 h 1000125"/>
                <a:gd name="connsiteX2154" fmla="*/ 7474744 w 8324850"/>
                <a:gd name="connsiteY2154" fmla="*/ 142399 h 1000125"/>
                <a:gd name="connsiteX2155" fmla="*/ 7493794 w 8324850"/>
                <a:gd name="connsiteY2155" fmla="*/ 137636 h 1000125"/>
                <a:gd name="connsiteX2156" fmla="*/ 7488079 w 8324850"/>
                <a:gd name="connsiteY2156" fmla="*/ 157639 h 1000125"/>
                <a:gd name="connsiteX2157" fmla="*/ 7478554 w 8324850"/>
                <a:gd name="connsiteY2157" fmla="*/ 122396 h 1000125"/>
                <a:gd name="connsiteX2158" fmla="*/ 7491889 w 8324850"/>
                <a:gd name="connsiteY2158" fmla="*/ 136684 h 1000125"/>
                <a:gd name="connsiteX2159" fmla="*/ 7473792 w 8324850"/>
                <a:gd name="connsiteY2159" fmla="*/ 142399 h 1000125"/>
                <a:gd name="connsiteX2160" fmla="*/ 7471887 w 8324850"/>
                <a:gd name="connsiteY2160" fmla="*/ 140494 h 1000125"/>
                <a:gd name="connsiteX2161" fmla="*/ 7478554 w 8324850"/>
                <a:gd name="connsiteY2161" fmla="*/ 122396 h 1000125"/>
                <a:gd name="connsiteX2162" fmla="*/ 7476649 w 8324850"/>
                <a:gd name="connsiteY2162" fmla="*/ 120491 h 1000125"/>
                <a:gd name="connsiteX2163" fmla="*/ 7469981 w 8324850"/>
                <a:gd name="connsiteY2163" fmla="*/ 137636 h 1000125"/>
                <a:gd name="connsiteX2164" fmla="*/ 7473792 w 8324850"/>
                <a:gd name="connsiteY2164" fmla="*/ 117634 h 1000125"/>
                <a:gd name="connsiteX2165" fmla="*/ 7476649 w 8324850"/>
                <a:gd name="connsiteY2165" fmla="*/ 120491 h 1000125"/>
                <a:gd name="connsiteX2166" fmla="*/ 7472839 w 8324850"/>
                <a:gd name="connsiteY2166" fmla="*/ 116681 h 1000125"/>
                <a:gd name="connsiteX2167" fmla="*/ 7469029 w 8324850"/>
                <a:gd name="connsiteY2167" fmla="*/ 136684 h 1000125"/>
                <a:gd name="connsiteX2168" fmla="*/ 7453789 w 8324850"/>
                <a:gd name="connsiteY2168" fmla="*/ 123349 h 1000125"/>
                <a:gd name="connsiteX2169" fmla="*/ 7472839 w 8324850"/>
                <a:gd name="connsiteY2169" fmla="*/ 116681 h 1000125"/>
                <a:gd name="connsiteX2170" fmla="*/ 7470934 w 8324850"/>
                <a:gd name="connsiteY2170" fmla="*/ 114776 h 1000125"/>
                <a:gd name="connsiteX2171" fmla="*/ 7452837 w 8324850"/>
                <a:gd name="connsiteY2171" fmla="*/ 121444 h 1000125"/>
                <a:gd name="connsiteX2172" fmla="*/ 7450931 w 8324850"/>
                <a:gd name="connsiteY2172" fmla="*/ 119539 h 1000125"/>
                <a:gd name="connsiteX2173" fmla="*/ 7455694 w 8324850"/>
                <a:gd name="connsiteY2173" fmla="*/ 101441 h 1000125"/>
                <a:gd name="connsiteX2174" fmla="*/ 7470934 w 8324850"/>
                <a:gd name="connsiteY2174" fmla="*/ 114776 h 1000125"/>
                <a:gd name="connsiteX2175" fmla="*/ 7453789 w 8324850"/>
                <a:gd name="connsiteY2175" fmla="*/ 100489 h 1000125"/>
                <a:gd name="connsiteX2176" fmla="*/ 7449026 w 8324850"/>
                <a:gd name="connsiteY2176" fmla="*/ 117634 h 1000125"/>
                <a:gd name="connsiteX2177" fmla="*/ 7450931 w 8324850"/>
                <a:gd name="connsiteY2177" fmla="*/ 98584 h 1000125"/>
                <a:gd name="connsiteX2178" fmla="*/ 7453789 w 8324850"/>
                <a:gd name="connsiteY2178" fmla="*/ 100489 h 1000125"/>
                <a:gd name="connsiteX2179" fmla="*/ 7448074 w 8324850"/>
                <a:gd name="connsiteY2179" fmla="*/ 117634 h 1000125"/>
                <a:gd name="connsiteX2180" fmla="*/ 7431881 w 8324850"/>
                <a:gd name="connsiteY2180" fmla="*/ 105251 h 1000125"/>
                <a:gd name="connsiteX2181" fmla="*/ 7449979 w 8324850"/>
                <a:gd name="connsiteY2181" fmla="*/ 96679 h 1000125"/>
                <a:gd name="connsiteX2182" fmla="*/ 7448074 w 8324850"/>
                <a:gd name="connsiteY2182" fmla="*/ 117634 h 1000125"/>
                <a:gd name="connsiteX2183" fmla="*/ 7447121 w 8324850"/>
                <a:gd name="connsiteY2183" fmla="*/ 95726 h 1000125"/>
                <a:gd name="connsiteX2184" fmla="*/ 7429976 w 8324850"/>
                <a:gd name="connsiteY2184" fmla="*/ 104299 h 1000125"/>
                <a:gd name="connsiteX2185" fmla="*/ 7427119 w 8324850"/>
                <a:gd name="connsiteY2185" fmla="*/ 102394 h 1000125"/>
                <a:gd name="connsiteX2186" fmla="*/ 7429976 w 8324850"/>
                <a:gd name="connsiteY2186" fmla="*/ 84296 h 1000125"/>
                <a:gd name="connsiteX2187" fmla="*/ 7447121 w 8324850"/>
                <a:gd name="connsiteY2187" fmla="*/ 95726 h 1000125"/>
                <a:gd name="connsiteX2188" fmla="*/ 7429024 w 8324850"/>
                <a:gd name="connsiteY2188" fmla="*/ 83344 h 1000125"/>
                <a:gd name="connsiteX2189" fmla="*/ 7426167 w 8324850"/>
                <a:gd name="connsiteY2189" fmla="*/ 100489 h 1000125"/>
                <a:gd name="connsiteX2190" fmla="*/ 7426167 w 8324850"/>
                <a:gd name="connsiteY2190" fmla="*/ 81439 h 1000125"/>
                <a:gd name="connsiteX2191" fmla="*/ 7429024 w 8324850"/>
                <a:gd name="connsiteY2191" fmla="*/ 83344 h 1000125"/>
                <a:gd name="connsiteX2192" fmla="*/ 7428071 w 8324850"/>
                <a:gd name="connsiteY2192" fmla="*/ 110966 h 1000125"/>
                <a:gd name="connsiteX2193" fmla="*/ 7289006 w 8324850"/>
                <a:gd name="connsiteY2193" fmla="*/ 302419 h 1000125"/>
                <a:gd name="connsiteX2194" fmla="*/ 7287101 w 8324850"/>
                <a:gd name="connsiteY2194" fmla="*/ 301466 h 1000125"/>
                <a:gd name="connsiteX2195" fmla="*/ 7405212 w 8324850"/>
                <a:gd name="connsiteY2195" fmla="*/ 96679 h 1000125"/>
                <a:gd name="connsiteX2196" fmla="*/ 7428071 w 8324850"/>
                <a:gd name="connsiteY2196" fmla="*/ 110966 h 1000125"/>
                <a:gd name="connsiteX2197" fmla="*/ 7424262 w 8324850"/>
                <a:gd name="connsiteY2197" fmla="*/ 79534 h 1000125"/>
                <a:gd name="connsiteX2198" fmla="*/ 7424262 w 8324850"/>
                <a:gd name="connsiteY2198" fmla="*/ 100489 h 1000125"/>
                <a:gd name="connsiteX2199" fmla="*/ 7407117 w 8324850"/>
                <a:gd name="connsiteY2199" fmla="*/ 90011 h 1000125"/>
                <a:gd name="connsiteX2200" fmla="*/ 7424262 w 8324850"/>
                <a:gd name="connsiteY2200" fmla="*/ 79534 h 1000125"/>
                <a:gd name="connsiteX2201" fmla="*/ 7404259 w 8324850"/>
                <a:gd name="connsiteY2201" fmla="*/ 69056 h 1000125"/>
                <a:gd name="connsiteX2202" fmla="*/ 7422356 w 8324850"/>
                <a:gd name="connsiteY2202" fmla="*/ 78581 h 1000125"/>
                <a:gd name="connsiteX2203" fmla="*/ 7406164 w 8324850"/>
                <a:gd name="connsiteY2203" fmla="*/ 89059 h 1000125"/>
                <a:gd name="connsiteX2204" fmla="*/ 7403306 w 8324850"/>
                <a:gd name="connsiteY2204" fmla="*/ 87154 h 1000125"/>
                <a:gd name="connsiteX2205" fmla="*/ 7404259 w 8324850"/>
                <a:gd name="connsiteY2205" fmla="*/ 69056 h 1000125"/>
                <a:gd name="connsiteX2206" fmla="*/ 7400449 w 8324850"/>
                <a:gd name="connsiteY2206" fmla="*/ 86201 h 1000125"/>
                <a:gd name="connsiteX2207" fmla="*/ 7382351 w 8324850"/>
                <a:gd name="connsiteY2207" fmla="*/ 77629 h 1000125"/>
                <a:gd name="connsiteX2208" fmla="*/ 7398544 w 8324850"/>
                <a:gd name="connsiteY2208" fmla="*/ 65246 h 1000125"/>
                <a:gd name="connsiteX2209" fmla="*/ 7400449 w 8324850"/>
                <a:gd name="connsiteY2209" fmla="*/ 86201 h 1000125"/>
                <a:gd name="connsiteX2210" fmla="*/ 7394734 w 8324850"/>
                <a:gd name="connsiteY2210" fmla="*/ 64294 h 1000125"/>
                <a:gd name="connsiteX2211" fmla="*/ 7379494 w 8324850"/>
                <a:gd name="connsiteY2211" fmla="*/ 76676 h 1000125"/>
                <a:gd name="connsiteX2212" fmla="*/ 7376637 w 8324850"/>
                <a:gd name="connsiteY2212" fmla="*/ 75724 h 1000125"/>
                <a:gd name="connsiteX2213" fmla="*/ 7375684 w 8324850"/>
                <a:gd name="connsiteY2213" fmla="*/ 56674 h 1000125"/>
                <a:gd name="connsiteX2214" fmla="*/ 7394734 w 8324850"/>
                <a:gd name="connsiteY2214" fmla="*/ 64294 h 1000125"/>
                <a:gd name="connsiteX2215" fmla="*/ 7376637 w 8324850"/>
                <a:gd name="connsiteY2215" fmla="*/ 82391 h 1000125"/>
                <a:gd name="connsiteX2216" fmla="*/ 7280434 w 8324850"/>
                <a:gd name="connsiteY2216" fmla="*/ 298609 h 1000125"/>
                <a:gd name="connsiteX2217" fmla="*/ 7278529 w 8324850"/>
                <a:gd name="connsiteY2217" fmla="*/ 297656 h 1000125"/>
                <a:gd name="connsiteX2218" fmla="*/ 7351871 w 8324850"/>
                <a:gd name="connsiteY2218" fmla="*/ 72866 h 1000125"/>
                <a:gd name="connsiteX2219" fmla="*/ 7376637 w 8324850"/>
                <a:gd name="connsiteY2219" fmla="*/ 82391 h 1000125"/>
                <a:gd name="connsiteX2220" fmla="*/ 7369969 w 8324850"/>
                <a:gd name="connsiteY2220" fmla="*/ 53816 h 1000125"/>
                <a:gd name="connsiteX2221" fmla="*/ 7373779 w 8324850"/>
                <a:gd name="connsiteY2221" fmla="*/ 74771 h 1000125"/>
                <a:gd name="connsiteX2222" fmla="*/ 7354729 w 8324850"/>
                <a:gd name="connsiteY2222" fmla="*/ 68104 h 1000125"/>
                <a:gd name="connsiteX2223" fmla="*/ 7369969 w 8324850"/>
                <a:gd name="connsiteY2223" fmla="*/ 53816 h 1000125"/>
                <a:gd name="connsiteX2224" fmla="*/ 7366159 w 8324850"/>
                <a:gd name="connsiteY2224" fmla="*/ 52864 h 1000125"/>
                <a:gd name="connsiteX2225" fmla="*/ 7352824 w 8324850"/>
                <a:gd name="connsiteY2225" fmla="*/ 67151 h 1000125"/>
                <a:gd name="connsiteX2226" fmla="*/ 7349967 w 8324850"/>
                <a:gd name="connsiteY2226" fmla="*/ 66199 h 1000125"/>
                <a:gd name="connsiteX2227" fmla="*/ 7347109 w 8324850"/>
                <a:gd name="connsiteY2227" fmla="*/ 47149 h 1000125"/>
                <a:gd name="connsiteX2228" fmla="*/ 7366159 w 8324850"/>
                <a:gd name="connsiteY2228" fmla="*/ 52864 h 1000125"/>
                <a:gd name="connsiteX2229" fmla="*/ 7347109 w 8324850"/>
                <a:gd name="connsiteY2229" fmla="*/ 65246 h 1000125"/>
                <a:gd name="connsiteX2230" fmla="*/ 7327106 w 8324850"/>
                <a:gd name="connsiteY2230" fmla="*/ 60484 h 1000125"/>
                <a:gd name="connsiteX2231" fmla="*/ 7341394 w 8324850"/>
                <a:gd name="connsiteY2231" fmla="*/ 45244 h 1000125"/>
                <a:gd name="connsiteX2232" fmla="*/ 7347109 w 8324850"/>
                <a:gd name="connsiteY2232" fmla="*/ 65246 h 1000125"/>
                <a:gd name="connsiteX2233" fmla="*/ 7336631 w 8324850"/>
                <a:gd name="connsiteY2233" fmla="*/ 44291 h 1000125"/>
                <a:gd name="connsiteX2234" fmla="*/ 7324249 w 8324850"/>
                <a:gd name="connsiteY2234" fmla="*/ 59531 h 1000125"/>
                <a:gd name="connsiteX2235" fmla="*/ 7321392 w 8324850"/>
                <a:gd name="connsiteY2235" fmla="*/ 58579 h 1000125"/>
                <a:gd name="connsiteX2236" fmla="*/ 7316629 w 8324850"/>
                <a:gd name="connsiteY2236" fmla="*/ 39529 h 1000125"/>
                <a:gd name="connsiteX2237" fmla="*/ 7336631 w 8324850"/>
                <a:gd name="connsiteY2237" fmla="*/ 44291 h 1000125"/>
                <a:gd name="connsiteX2238" fmla="*/ 7310914 w 8324850"/>
                <a:gd name="connsiteY2238" fmla="*/ 38576 h 1000125"/>
                <a:gd name="connsiteX2239" fmla="*/ 7318534 w 8324850"/>
                <a:gd name="connsiteY2239" fmla="*/ 57626 h 1000125"/>
                <a:gd name="connsiteX2240" fmla="*/ 7298531 w 8324850"/>
                <a:gd name="connsiteY2240" fmla="*/ 54769 h 1000125"/>
                <a:gd name="connsiteX2241" fmla="*/ 7310914 w 8324850"/>
                <a:gd name="connsiteY2241" fmla="*/ 38576 h 1000125"/>
                <a:gd name="connsiteX2242" fmla="*/ 7307104 w 8324850"/>
                <a:gd name="connsiteY2242" fmla="*/ 38576 h 1000125"/>
                <a:gd name="connsiteX2243" fmla="*/ 7296626 w 8324850"/>
                <a:gd name="connsiteY2243" fmla="*/ 54769 h 1000125"/>
                <a:gd name="connsiteX2244" fmla="*/ 7293769 w 8324850"/>
                <a:gd name="connsiteY2244" fmla="*/ 54769 h 1000125"/>
                <a:gd name="connsiteX2245" fmla="*/ 7287101 w 8324850"/>
                <a:gd name="connsiteY2245" fmla="*/ 36671 h 1000125"/>
                <a:gd name="connsiteX2246" fmla="*/ 7307104 w 8324850"/>
                <a:gd name="connsiteY2246" fmla="*/ 38576 h 1000125"/>
                <a:gd name="connsiteX2247" fmla="*/ 7289959 w 8324850"/>
                <a:gd name="connsiteY2247" fmla="*/ 54769 h 1000125"/>
                <a:gd name="connsiteX2248" fmla="*/ 7269004 w 8324850"/>
                <a:gd name="connsiteY2248" fmla="*/ 53816 h 1000125"/>
                <a:gd name="connsiteX2249" fmla="*/ 7280434 w 8324850"/>
                <a:gd name="connsiteY2249" fmla="*/ 36671 h 1000125"/>
                <a:gd name="connsiteX2250" fmla="*/ 7289959 w 8324850"/>
                <a:gd name="connsiteY2250" fmla="*/ 54769 h 1000125"/>
                <a:gd name="connsiteX2251" fmla="*/ 7275671 w 8324850"/>
                <a:gd name="connsiteY2251" fmla="*/ 35719 h 1000125"/>
                <a:gd name="connsiteX2252" fmla="*/ 7267099 w 8324850"/>
                <a:gd name="connsiteY2252" fmla="*/ 52864 h 1000125"/>
                <a:gd name="connsiteX2253" fmla="*/ 7266146 w 8324850"/>
                <a:gd name="connsiteY2253" fmla="*/ 52864 h 1000125"/>
                <a:gd name="connsiteX2254" fmla="*/ 7264242 w 8324850"/>
                <a:gd name="connsiteY2254" fmla="*/ 52864 h 1000125"/>
                <a:gd name="connsiteX2255" fmla="*/ 7255669 w 8324850"/>
                <a:gd name="connsiteY2255" fmla="*/ 35719 h 1000125"/>
                <a:gd name="connsiteX2256" fmla="*/ 7275671 w 8324850"/>
                <a:gd name="connsiteY2256" fmla="*/ 35719 h 1000125"/>
                <a:gd name="connsiteX2257" fmla="*/ 7250906 w 8324850"/>
                <a:gd name="connsiteY2257" fmla="*/ 35719 h 1000125"/>
                <a:gd name="connsiteX2258" fmla="*/ 7262337 w 8324850"/>
                <a:gd name="connsiteY2258" fmla="*/ 52864 h 1000125"/>
                <a:gd name="connsiteX2259" fmla="*/ 7241381 w 8324850"/>
                <a:gd name="connsiteY2259" fmla="*/ 53816 h 1000125"/>
                <a:gd name="connsiteX2260" fmla="*/ 7250906 w 8324850"/>
                <a:gd name="connsiteY2260" fmla="*/ 35719 h 1000125"/>
                <a:gd name="connsiteX2261" fmla="*/ 7245192 w 8324850"/>
                <a:gd name="connsiteY2261" fmla="*/ 36671 h 1000125"/>
                <a:gd name="connsiteX2262" fmla="*/ 7238524 w 8324850"/>
                <a:gd name="connsiteY2262" fmla="*/ 54769 h 1000125"/>
                <a:gd name="connsiteX2263" fmla="*/ 7235667 w 8324850"/>
                <a:gd name="connsiteY2263" fmla="*/ 54769 h 1000125"/>
                <a:gd name="connsiteX2264" fmla="*/ 7225189 w 8324850"/>
                <a:gd name="connsiteY2264" fmla="*/ 38576 h 1000125"/>
                <a:gd name="connsiteX2265" fmla="*/ 7245192 w 8324850"/>
                <a:gd name="connsiteY2265" fmla="*/ 36671 h 1000125"/>
                <a:gd name="connsiteX2266" fmla="*/ 7220426 w 8324850"/>
                <a:gd name="connsiteY2266" fmla="*/ 39529 h 1000125"/>
                <a:gd name="connsiteX2267" fmla="*/ 7232809 w 8324850"/>
                <a:gd name="connsiteY2267" fmla="*/ 55721 h 1000125"/>
                <a:gd name="connsiteX2268" fmla="*/ 7212806 w 8324850"/>
                <a:gd name="connsiteY2268" fmla="*/ 58579 h 1000125"/>
                <a:gd name="connsiteX2269" fmla="*/ 7220426 w 8324850"/>
                <a:gd name="connsiteY2269" fmla="*/ 39529 h 1000125"/>
                <a:gd name="connsiteX2270" fmla="*/ 7214712 w 8324850"/>
                <a:gd name="connsiteY2270" fmla="*/ 40481 h 1000125"/>
                <a:gd name="connsiteX2271" fmla="*/ 7209949 w 8324850"/>
                <a:gd name="connsiteY2271" fmla="*/ 58579 h 1000125"/>
                <a:gd name="connsiteX2272" fmla="*/ 7207092 w 8324850"/>
                <a:gd name="connsiteY2272" fmla="*/ 59531 h 1000125"/>
                <a:gd name="connsiteX2273" fmla="*/ 7194709 w 8324850"/>
                <a:gd name="connsiteY2273" fmla="*/ 44291 h 1000125"/>
                <a:gd name="connsiteX2274" fmla="*/ 7214712 w 8324850"/>
                <a:gd name="connsiteY2274" fmla="*/ 40481 h 1000125"/>
                <a:gd name="connsiteX2275" fmla="*/ 7190899 w 8324850"/>
                <a:gd name="connsiteY2275" fmla="*/ 45244 h 1000125"/>
                <a:gd name="connsiteX2276" fmla="*/ 7204234 w 8324850"/>
                <a:gd name="connsiteY2276" fmla="*/ 60484 h 1000125"/>
                <a:gd name="connsiteX2277" fmla="*/ 7184231 w 8324850"/>
                <a:gd name="connsiteY2277" fmla="*/ 65246 h 1000125"/>
                <a:gd name="connsiteX2278" fmla="*/ 7190899 w 8324850"/>
                <a:gd name="connsiteY2278" fmla="*/ 45244 h 1000125"/>
                <a:gd name="connsiteX2279" fmla="*/ 7185184 w 8324850"/>
                <a:gd name="connsiteY2279" fmla="*/ 47149 h 1000125"/>
                <a:gd name="connsiteX2280" fmla="*/ 7182326 w 8324850"/>
                <a:gd name="connsiteY2280" fmla="*/ 66199 h 1000125"/>
                <a:gd name="connsiteX2281" fmla="*/ 7179469 w 8324850"/>
                <a:gd name="connsiteY2281" fmla="*/ 67151 h 1000125"/>
                <a:gd name="connsiteX2282" fmla="*/ 7166134 w 8324850"/>
                <a:gd name="connsiteY2282" fmla="*/ 53816 h 1000125"/>
                <a:gd name="connsiteX2283" fmla="*/ 7185184 w 8324850"/>
                <a:gd name="connsiteY2283" fmla="*/ 47149 h 1000125"/>
                <a:gd name="connsiteX2284" fmla="*/ 7161371 w 8324850"/>
                <a:gd name="connsiteY2284" fmla="*/ 54769 h 1000125"/>
                <a:gd name="connsiteX2285" fmla="*/ 7176612 w 8324850"/>
                <a:gd name="connsiteY2285" fmla="*/ 68104 h 1000125"/>
                <a:gd name="connsiteX2286" fmla="*/ 7157562 w 8324850"/>
                <a:gd name="connsiteY2286" fmla="*/ 74771 h 1000125"/>
                <a:gd name="connsiteX2287" fmla="*/ 7161371 w 8324850"/>
                <a:gd name="connsiteY2287" fmla="*/ 54769 h 1000125"/>
                <a:gd name="connsiteX2288" fmla="*/ 7178517 w 8324850"/>
                <a:gd name="connsiteY2288" fmla="*/ 73819 h 1000125"/>
                <a:gd name="connsiteX2289" fmla="*/ 7250906 w 8324850"/>
                <a:gd name="connsiteY2289" fmla="*/ 297656 h 1000125"/>
                <a:gd name="connsiteX2290" fmla="*/ 7249001 w 8324850"/>
                <a:gd name="connsiteY2290" fmla="*/ 298609 h 1000125"/>
                <a:gd name="connsiteX2291" fmla="*/ 7153751 w 8324850"/>
                <a:gd name="connsiteY2291" fmla="*/ 83344 h 1000125"/>
                <a:gd name="connsiteX2292" fmla="*/ 7178517 w 8324850"/>
                <a:gd name="connsiteY2292" fmla="*/ 73819 h 1000125"/>
                <a:gd name="connsiteX2293" fmla="*/ 7155656 w 8324850"/>
                <a:gd name="connsiteY2293" fmla="*/ 56674 h 1000125"/>
                <a:gd name="connsiteX2294" fmla="*/ 7154704 w 8324850"/>
                <a:gd name="connsiteY2294" fmla="*/ 75724 h 1000125"/>
                <a:gd name="connsiteX2295" fmla="*/ 7151846 w 8324850"/>
                <a:gd name="connsiteY2295" fmla="*/ 76676 h 1000125"/>
                <a:gd name="connsiteX2296" fmla="*/ 7137559 w 8324850"/>
                <a:gd name="connsiteY2296" fmla="*/ 64294 h 1000125"/>
                <a:gd name="connsiteX2297" fmla="*/ 7155656 w 8324850"/>
                <a:gd name="connsiteY2297" fmla="*/ 56674 h 1000125"/>
                <a:gd name="connsiteX2298" fmla="*/ 7133749 w 8324850"/>
                <a:gd name="connsiteY2298" fmla="*/ 66199 h 1000125"/>
                <a:gd name="connsiteX2299" fmla="*/ 7149942 w 8324850"/>
                <a:gd name="connsiteY2299" fmla="*/ 77629 h 1000125"/>
                <a:gd name="connsiteX2300" fmla="*/ 7131844 w 8324850"/>
                <a:gd name="connsiteY2300" fmla="*/ 86201 h 1000125"/>
                <a:gd name="connsiteX2301" fmla="*/ 7133749 w 8324850"/>
                <a:gd name="connsiteY2301" fmla="*/ 66199 h 1000125"/>
                <a:gd name="connsiteX2302" fmla="*/ 7128034 w 8324850"/>
                <a:gd name="connsiteY2302" fmla="*/ 70009 h 1000125"/>
                <a:gd name="connsiteX2303" fmla="*/ 7128987 w 8324850"/>
                <a:gd name="connsiteY2303" fmla="*/ 88106 h 1000125"/>
                <a:gd name="connsiteX2304" fmla="*/ 7126129 w 8324850"/>
                <a:gd name="connsiteY2304" fmla="*/ 90011 h 1000125"/>
                <a:gd name="connsiteX2305" fmla="*/ 7109937 w 8324850"/>
                <a:gd name="connsiteY2305" fmla="*/ 79534 h 1000125"/>
                <a:gd name="connsiteX2306" fmla="*/ 7128034 w 8324850"/>
                <a:gd name="connsiteY2306" fmla="*/ 70009 h 1000125"/>
                <a:gd name="connsiteX2307" fmla="*/ 7107079 w 8324850"/>
                <a:gd name="connsiteY2307" fmla="*/ 81439 h 1000125"/>
                <a:gd name="connsiteX2308" fmla="*/ 7124224 w 8324850"/>
                <a:gd name="connsiteY2308" fmla="*/ 90964 h 1000125"/>
                <a:gd name="connsiteX2309" fmla="*/ 7107079 w 8324850"/>
                <a:gd name="connsiteY2309" fmla="*/ 101441 h 1000125"/>
                <a:gd name="connsiteX2310" fmla="*/ 7107079 w 8324850"/>
                <a:gd name="connsiteY2310" fmla="*/ 81439 h 1000125"/>
                <a:gd name="connsiteX2311" fmla="*/ 7106126 w 8324850"/>
                <a:gd name="connsiteY2311" fmla="*/ 82391 h 1000125"/>
                <a:gd name="connsiteX2312" fmla="*/ 7106126 w 8324850"/>
                <a:gd name="connsiteY2312" fmla="*/ 101441 h 1000125"/>
                <a:gd name="connsiteX2313" fmla="*/ 7103269 w 8324850"/>
                <a:gd name="connsiteY2313" fmla="*/ 84296 h 1000125"/>
                <a:gd name="connsiteX2314" fmla="*/ 7106126 w 8324850"/>
                <a:gd name="connsiteY2314" fmla="*/ 82391 h 1000125"/>
                <a:gd name="connsiteX2315" fmla="*/ 7101364 w 8324850"/>
                <a:gd name="connsiteY2315" fmla="*/ 85249 h 1000125"/>
                <a:gd name="connsiteX2316" fmla="*/ 7104221 w 8324850"/>
                <a:gd name="connsiteY2316" fmla="*/ 103346 h 1000125"/>
                <a:gd name="connsiteX2317" fmla="*/ 7101364 w 8324850"/>
                <a:gd name="connsiteY2317" fmla="*/ 105251 h 1000125"/>
                <a:gd name="connsiteX2318" fmla="*/ 7085171 w 8324850"/>
                <a:gd name="connsiteY2318" fmla="*/ 96679 h 1000125"/>
                <a:gd name="connsiteX2319" fmla="*/ 7101364 w 8324850"/>
                <a:gd name="connsiteY2319" fmla="*/ 85249 h 1000125"/>
                <a:gd name="connsiteX2320" fmla="*/ 7100412 w 8324850"/>
                <a:gd name="connsiteY2320" fmla="*/ 106204 h 1000125"/>
                <a:gd name="connsiteX2321" fmla="*/ 7084219 w 8324850"/>
                <a:gd name="connsiteY2321" fmla="*/ 117634 h 1000125"/>
                <a:gd name="connsiteX2322" fmla="*/ 7082314 w 8324850"/>
                <a:gd name="connsiteY2322" fmla="*/ 97631 h 1000125"/>
                <a:gd name="connsiteX2323" fmla="*/ 7100412 w 8324850"/>
                <a:gd name="connsiteY2323" fmla="*/ 106204 h 1000125"/>
                <a:gd name="connsiteX2324" fmla="*/ 7081362 w 8324850"/>
                <a:gd name="connsiteY2324" fmla="*/ 99536 h 1000125"/>
                <a:gd name="connsiteX2325" fmla="*/ 7083267 w 8324850"/>
                <a:gd name="connsiteY2325" fmla="*/ 118586 h 1000125"/>
                <a:gd name="connsiteX2326" fmla="*/ 7078504 w 8324850"/>
                <a:gd name="connsiteY2326" fmla="*/ 101441 h 1000125"/>
                <a:gd name="connsiteX2327" fmla="*/ 7081362 w 8324850"/>
                <a:gd name="connsiteY2327" fmla="*/ 99536 h 1000125"/>
                <a:gd name="connsiteX2328" fmla="*/ 7077551 w 8324850"/>
                <a:gd name="connsiteY2328" fmla="*/ 102394 h 1000125"/>
                <a:gd name="connsiteX2329" fmla="*/ 7082314 w 8324850"/>
                <a:gd name="connsiteY2329" fmla="*/ 119539 h 1000125"/>
                <a:gd name="connsiteX2330" fmla="*/ 7079456 w 8324850"/>
                <a:gd name="connsiteY2330" fmla="*/ 121444 h 1000125"/>
                <a:gd name="connsiteX2331" fmla="*/ 7062312 w 8324850"/>
                <a:gd name="connsiteY2331" fmla="*/ 114776 h 1000125"/>
                <a:gd name="connsiteX2332" fmla="*/ 7077551 w 8324850"/>
                <a:gd name="connsiteY2332" fmla="*/ 102394 h 1000125"/>
                <a:gd name="connsiteX2333" fmla="*/ 7077551 w 8324850"/>
                <a:gd name="connsiteY2333" fmla="*/ 124301 h 1000125"/>
                <a:gd name="connsiteX2334" fmla="*/ 7063264 w 8324850"/>
                <a:gd name="connsiteY2334" fmla="*/ 137636 h 1000125"/>
                <a:gd name="connsiteX2335" fmla="*/ 7060406 w 8324850"/>
                <a:gd name="connsiteY2335" fmla="*/ 118586 h 1000125"/>
                <a:gd name="connsiteX2336" fmla="*/ 7077551 w 8324850"/>
                <a:gd name="connsiteY2336" fmla="*/ 124301 h 1000125"/>
                <a:gd name="connsiteX2337" fmla="*/ 7058501 w 8324850"/>
                <a:gd name="connsiteY2337" fmla="*/ 118586 h 1000125"/>
                <a:gd name="connsiteX2338" fmla="*/ 7062312 w 8324850"/>
                <a:gd name="connsiteY2338" fmla="*/ 137636 h 1000125"/>
                <a:gd name="connsiteX2339" fmla="*/ 7062312 w 8324850"/>
                <a:gd name="connsiteY2339" fmla="*/ 137636 h 1000125"/>
                <a:gd name="connsiteX2340" fmla="*/ 7055644 w 8324850"/>
                <a:gd name="connsiteY2340" fmla="*/ 121444 h 1000125"/>
                <a:gd name="connsiteX2341" fmla="*/ 7058501 w 8324850"/>
                <a:gd name="connsiteY2341" fmla="*/ 118586 h 1000125"/>
                <a:gd name="connsiteX2342" fmla="*/ 7054692 w 8324850"/>
                <a:gd name="connsiteY2342" fmla="*/ 123349 h 1000125"/>
                <a:gd name="connsiteX2343" fmla="*/ 7060406 w 8324850"/>
                <a:gd name="connsiteY2343" fmla="*/ 139541 h 1000125"/>
                <a:gd name="connsiteX2344" fmla="*/ 7058501 w 8324850"/>
                <a:gd name="connsiteY2344" fmla="*/ 142399 h 1000125"/>
                <a:gd name="connsiteX2345" fmla="*/ 7041356 w 8324850"/>
                <a:gd name="connsiteY2345" fmla="*/ 137636 h 1000125"/>
                <a:gd name="connsiteX2346" fmla="*/ 7054692 w 8324850"/>
                <a:gd name="connsiteY2346" fmla="*/ 123349 h 1000125"/>
                <a:gd name="connsiteX2347" fmla="*/ 7056596 w 8324850"/>
                <a:gd name="connsiteY2347" fmla="*/ 143351 h 1000125"/>
                <a:gd name="connsiteX2348" fmla="*/ 7043262 w 8324850"/>
                <a:gd name="connsiteY2348" fmla="*/ 157639 h 1000125"/>
                <a:gd name="connsiteX2349" fmla="*/ 7038499 w 8324850"/>
                <a:gd name="connsiteY2349" fmla="*/ 138589 h 1000125"/>
                <a:gd name="connsiteX2350" fmla="*/ 7056596 w 8324850"/>
                <a:gd name="connsiteY2350" fmla="*/ 143351 h 1000125"/>
                <a:gd name="connsiteX2351" fmla="*/ 7037546 w 8324850"/>
                <a:gd name="connsiteY2351" fmla="*/ 140494 h 1000125"/>
                <a:gd name="connsiteX2352" fmla="*/ 7042309 w 8324850"/>
                <a:gd name="connsiteY2352" fmla="*/ 159544 h 1000125"/>
                <a:gd name="connsiteX2353" fmla="*/ 7042309 w 8324850"/>
                <a:gd name="connsiteY2353" fmla="*/ 159544 h 1000125"/>
                <a:gd name="connsiteX2354" fmla="*/ 7034689 w 8324850"/>
                <a:gd name="connsiteY2354" fmla="*/ 144304 h 1000125"/>
                <a:gd name="connsiteX2355" fmla="*/ 7037546 w 8324850"/>
                <a:gd name="connsiteY2355" fmla="*/ 140494 h 1000125"/>
                <a:gd name="connsiteX2356" fmla="*/ 7033737 w 8324850"/>
                <a:gd name="connsiteY2356" fmla="*/ 145256 h 1000125"/>
                <a:gd name="connsiteX2357" fmla="*/ 7041356 w 8324850"/>
                <a:gd name="connsiteY2357" fmla="*/ 160496 h 1000125"/>
                <a:gd name="connsiteX2358" fmla="*/ 7039451 w 8324850"/>
                <a:gd name="connsiteY2358" fmla="*/ 163354 h 1000125"/>
                <a:gd name="connsiteX2359" fmla="*/ 7022306 w 8324850"/>
                <a:gd name="connsiteY2359" fmla="*/ 160496 h 1000125"/>
                <a:gd name="connsiteX2360" fmla="*/ 7033737 w 8324850"/>
                <a:gd name="connsiteY2360" fmla="*/ 145256 h 1000125"/>
                <a:gd name="connsiteX2361" fmla="*/ 7038499 w 8324850"/>
                <a:gd name="connsiteY2361" fmla="*/ 165259 h 1000125"/>
                <a:gd name="connsiteX2362" fmla="*/ 7027069 w 8324850"/>
                <a:gd name="connsiteY2362" fmla="*/ 180499 h 1000125"/>
                <a:gd name="connsiteX2363" fmla="*/ 7020401 w 8324850"/>
                <a:gd name="connsiteY2363" fmla="*/ 162401 h 1000125"/>
                <a:gd name="connsiteX2364" fmla="*/ 7038499 w 8324850"/>
                <a:gd name="connsiteY2364" fmla="*/ 165259 h 1000125"/>
                <a:gd name="connsiteX2365" fmla="*/ 7019449 w 8324850"/>
                <a:gd name="connsiteY2365" fmla="*/ 164306 h 1000125"/>
                <a:gd name="connsiteX2366" fmla="*/ 7026117 w 8324850"/>
                <a:gd name="connsiteY2366" fmla="*/ 182404 h 1000125"/>
                <a:gd name="connsiteX2367" fmla="*/ 7026117 w 8324850"/>
                <a:gd name="connsiteY2367" fmla="*/ 182404 h 1000125"/>
                <a:gd name="connsiteX2368" fmla="*/ 7017544 w 8324850"/>
                <a:gd name="connsiteY2368" fmla="*/ 168116 h 1000125"/>
                <a:gd name="connsiteX2369" fmla="*/ 7019449 w 8324850"/>
                <a:gd name="connsiteY2369" fmla="*/ 164306 h 1000125"/>
                <a:gd name="connsiteX2370" fmla="*/ 7015639 w 8324850"/>
                <a:gd name="connsiteY2370" fmla="*/ 170021 h 1000125"/>
                <a:gd name="connsiteX2371" fmla="*/ 7024212 w 8324850"/>
                <a:gd name="connsiteY2371" fmla="*/ 184309 h 1000125"/>
                <a:gd name="connsiteX2372" fmla="*/ 7022306 w 8324850"/>
                <a:gd name="connsiteY2372" fmla="*/ 187166 h 1000125"/>
                <a:gd name="connsiteX2373" fmla="*/ 7005162 w 8324850"/>
                <a:gd name="connsiteY2373" fmla="*/ 186214 h 1000125"/>
                <a:gd name="connsiteX2374" fmla="*/ 7015639 w 8324850"/>
                <a:gd name="connsiteY2374" fmla="*/ 170021 h 1000125"/>
                <a:gd name="connsiteX2375" fmla="*/ 7022306 w 8324850"/>
                <a:gd name="connsiteY2375" fmla="*/ 189071 h 1000125"/>
                <a:gd name="connsiteX2376" fmla="*/ 7012781 w 8324850"/>
                <a:gd name="connsiteY2376" fmla="*/ 205264 h 1000125"/>
                <a:gd name="connsiteX2377" fmla="*/ 7004209 w 8324850"/>
                <a:gd name="connsiteY2377" fmla="*/ 188119 h 1000125"/>
                <a:gd name="connsiteX2378" fmla="*/ 7022306 w 8324850"/>
                <a:gd name="connsiteY2378" fmla="*/ 189071 h 1000125"/>
                <a:gd name="connsiteX2379" fmla="*/ 7003256 w 8324850"/>
                <a:gd name="connsiteY2379" fmla="*/ 189071 h 1000125"/>
                <a:gd name="connsiteX2380" fmla="*/ 7011829 w 8324850"/>
                <a:gd name="connsiteY2380" fmla="*/ 206216 h 1000125"/>
                <a:gd name="connsiteX2381" fmla="*/ 7011829 w 8324850"/>
                <a:gd name="connsiteY2381" fmla="*/ 206216 h 1000125"/>
                <a:gd name="connsiteX2382" fmla="*/ 7001351 w 8324850"/>
                <a:gd name="connsiteY2382" fmla="*/ 192881 h 1000125"/>
                <a:gd name="connsiteX2383" fmla="*/ 7003256 w 8324850"/>
                <a:gd name="connsiteY2383" fmla="*/ 189071 h 1000125"/>
                <a:gd name="connsiteX2384" fmla="*/ 7000399 w 8324850"/>
                <a:gd name="connsiteY2384" fmla="*/ 195739 h 1000125"/>
                <a:gd name="connsiteX2385" fmla="*/ 7010876 w 8324850"/>
                <a:gd name="connsiteY2385" fmla="*/ 209074 h 1000125"/>
                <a:gd name="connsiteX2386" fmla="*/ 7008971 w 8324850"/>
                <a:gd name="connsiteY2386" fmla="*/ 211931 h 1000125"/>
                <a:gd name="connsiteX2387" fmla="*/ 6991826 w 8324850"/>
                <a:gd name="connsiteY2387" fmla="*/ 211931 h 1000125"/>
                <a:gd name="connsiteX2388" fmla="*/ 7000399 w 8324850"/>
                <a:gd name="connsiteY2388" fmla="*/ 195739 h 1000125"/>
                <a:gd name="connsiteX2389" fmla="*/ 7008019 w 8324850"/>
                <a:gd name="connsiteY2389" fmla="*/ 213836 h 1000125"/>
                <a:gd name="connsiteX2390" fmla="*/ 7000399 w 8324850"/>
                <a:gd name="connsiteY2390" fmla="*/ 230981 h 1000125"/>
                <a:gd name="connsiteX2391" fmla="*/ 6990874 w 8324850"/>
                <a:gd name="connsiteY2391" fmla="*/ 214789 h 1000125"/>
                <a:gd name="connsiteX2392" fmla="*/ 7008019 w 8324850"/>
                <a:gd name="connsiteY2392" fmla="*/ 213836 h 1000125"/>
                <a:gd name="connsiteX2393" fmla="*/ 6989921 w 8324850"/>
                <a:gd name="connsiteY2393" fmla="*/ 215741 h 1000125"/>
                <a:gd name="connsiteX2394" fmla="*/ 6999446 w 8324850"/>
                <a:gd name="connsiteY2394" fmla="*/ 231934 h 1000125"/>
                <a:gd name="connsiteX2395" fmla="*/ 6999446 w 8324850"/>
                <a:gd name="connsiteY2395" fmla="*/ 232886 h 1000125"/>
                <a:gd name="connsiteX2396" fmla="*/ 6988017 w 8324850"/>
                <a:gd name="connsiteY2396" fmla="*/ 221456 h 1000125"/>
                <a:gd name="connsiteX2397" fmla="*/ 6989921 w 8324850"/>
                <a:gd name="connsiteY2397" fmla="*/ 215741 h 1000125"/>
                <a:gd name="connsiteX2398" fmla="*/ 6988017 w 8324850"/>
                <a:gd name="connsiteY2398" fmla="*/ 222409 h 1000125"/>
                <a:gd name="connsiteX2399" fmla="*/ 6999446 w 8324850"/>
                <a:gd name="connsiteY2399" fmla="*/ 233839 h 1000125"/>
                <a:gd name="connsiteX2400" fmla="*/ 6998494 w 8324850"/>
                <a:gd name="connsiteY2400" fmla="*/ 237649 h 1000125"/>
                <a:gd name="connsiteX2401" fmla="*/ 6981349 w 8324850"/>
                <a:gd name="connsiteY2401" fmla="*/ 239554 h 1000125"/>
                <a:gd name="connsiteX2402" fmla="*/ 6988017 w 8324850"/>
                <a:gd name="connsiteY2402" fmla="*/ 222409 h 1000125"/>
                <a:gd name="connsiteX2403" fmla="*/ 6997542 w 8324850"/>
                <a:gd name="connsiteY2403" fmla="*/ 239554 h 1000125"/>
                <a:gd name="connsiteX2404" fmla="*/ 6991826 w 8324850"/>
                <a:gd name="connsiteY2404" fmla="*/ 256699 h 1000125"/>
                <a:gd name="connsiteX2405" fmla="*/ 6981349 w 8324850"/>
                <a:gd name="connsiteY2405" fmla="*/ 241459 h 1000125"/>
                <a:gd name="connsiteX2406" fmla="*/ 6997542 w 8324850"/>
                <a:gd name="connsiteY2406" fmla="*/ 239554 h 1000125"/>
                <a:gd name="connsiteX2407" fmla="*/ 6990874 w 8324850"/>
                <a:gd name="connsiteY2407" fmla="*/ 258604 h 1000125"/>
                <a:gd name="connsiteX2408" fmla="*/ 6990874 w 8324850"/>
                <a:gd name="connsiteY2408" fmla="*/ 258604 h 1000125"/>
                <a:gd name="connsiteX2409" fmla="*/ 6978492 w 8324850"/>
                <a:gd name="connsiteY2409" fmla="*/ 249079 h 1000125"/>
                <a:gd name="connsiteX2410" fmla="*/ 6980396 w 8324850"/>
                <a:gd name="connsiteY2410" fmla="*/ 244316 h 1000125"/>
                <a:gd name="connsiteX2411" fmla="*/ 6990874 w 8324850"/>
                <a:gd name="connsiteY2411" fmla="*/ 258604 h 1000125"/>
                <a:gd name="connsiteX2412" fmla="*/ 6972776 w 8324850"/>
                <a:gd name="connsiteY2412" fmla="*/ 235744 h 1000125"/>
                <a:gd name="connsiteX2413" fmla="*/ 6978492 w 8324850"/>
                <a:gd name="connsiteY2413" fmla="*/ 228124 h 1000125"/>
                <a:gd name="connsiteX2414" fmla="*/ 6977539 w 8324850"/>
                <a:gd name="connsiteY2414" fmla="*/ 237649 h 1000125"/>
                <a:gd name="connsiteX2415" fmla="*/ 6976587 w 8324850"/>
                <a:gd name="connsiteY2415" fmla="*/ 239554 h 1000125"/>
                <a:gd name="connsiteX2416" fmla="*/ 6970871 w 8324850"/>
                <a:gd name="connsiteY2416" fmla="*/ 239554 h 1000125"/>
                <a:gd name="connsiteX2417" fmla="*/ 6972776 w 8324850"/>
                <a:gd name="connsiteY2417" fmla="*/ 235744 h 1000125"/>
                <a:gd name="connsiteX2418" fmla="*/ 6971824 w 8324850"/>
                <a:gd name="connsiteY2418" fmla="*/ 271939 h 1000125"/>
                <a:gd name="connsiteX2419" fmla="*/ 6984206 w 8324850"/>
                <a:gd name="connsiteY2419" fmla="*/ 285274 h 1000125"/>
                <a:gd name="connsiteX2420" fmla="*/ 6984206 w 8324850"/>
                <a:gd name="connsiteY2420" fmla="*/ 286226 h 1000125"/>
                <a:gd name="connsiteX2421" fmla="*/ 6970871 w 8324850"/>
                <a:gd name="connsiteY2421" fmla="*/ 277654 h 1000125"/>
                <a:gd name="connsiteX2422" fmla="*/ 6971824 w 8324850"/>
                <a:gd name="connsiteY2422" fmla="*/ 271939 h 1000125"/>
                <a:gd name="connsiteX2423" fmla="*/ 6970871 w 8324850"/>
                <a:gd name="connsiteY2423" fmla="*/ 279559 h 1000125"/>
                <a:gd name="connsiteX2424" fmla="*/ 6984206 w 8324850"/>
                <a:gd name="connsiteY2424" fmla="*/ 288131 h 1000125"/>
                <a:gd name="connsiteX2425" fmla="*/ 6983254 w 8324850"/>
                <a:gd name="connsiteY2425" fmla="*/ 291941 h 1000125"/>
                <a:gd name="connsiteX2426" fmla="*/ 6968014 w 8324850"/>
                <a:gd name="connsiteY2426" fmla="*/ 296704 h 1000125"/>
                <a:gd name="connsiteX2427" fmla="*/ 6970871 w 8324850"/>
                <a:gd name="connsiteY2427" fmla="*/ 279559 h 1000125"/>
                <a:gd name="connsiteX2428" fmla="*/ 6967062 w 8324850"/>
                <a:gd name="connsiteY2428" fmla="*/ 276701 h 1000125"/>
                <a:gd name="connsiteX2429" fmla="*/ 6967062 w 8324850"/>
                <a:gd name="connsiteY2429" fmla="*/ 276701 h 1000125"/>
                <a:gd name="connsiteX2430" fmla="*/ 6964204 w 8324850"/>
                <a:gd name="connsiteY2430" fmla="*/ 293846 h 1000125"/>
                <a:gd name="connsiteX2431" fmla="*/ 6962299 w 8324850"/>
                <a:gd name="connsiteY2431" fmla="*/ 284321 h 1000125"/>
                <a:gd name="connsiteX2432" fmla="*/ 6967062 w 8324850"/>
                <a:gd name="connsiteY2432" fmla="*/ 276701 h 1000125"/>
                <a:gd name="connsiteX2433" fmla="*/ 6962299 w 8324850"/>
                <a:gd name="connsiteY2433" fmla="*/ 273844 h 1000125"/>
                <a:gd name="connsiteX2434" fmla="*/ 6967062 w 8324850"/>
                <a:gd name="connsiteY2434" fmla="*/ 277654 h 1000125"/>
                <a:gd name="connsiteX2435" fmla="*/ 6963251 w 8324850"/>
                <a:gd name="connsiteY2435" fmla="*/ 285274 h 1000125"/>
                <a:gd name="connsiteX2436" fmla="*/ 6961346 w 8324850"/>
                <a:gd name="connsiteY2436" fmla="*/ 276701 h 1000125"/>
                <a:gd name="connsiteX2437" fmla="*/ 6962299 w 8324850"/>
                <a:gd name="connsiteY2437" fmla="*/ 273844 h 1000125"/>
                <a:gd name="connsiteX2438" fmla="*/ 6958489 w 8324850"/>
                <a:gd name="connsiteY2438" fmla="*/ 295751 h 1000125"/>
                <a:gd name="connsiteX2439" fmla="*/ 6963251 w 8324850"/>
                <a:gd name="connsiteY2439" fmla="*/ 286226 h 1000125"/>
                <a:gd name="connsiteX2440" fmla="*/ 6965156 w 8324850"/>
                <a:gd name="connsiteY2440" fmla="*/ 295751 h 1000125"/>
                <a:gd name="connsiteX2441" fmla="*/ 6965156 w 8324850"/>
                <a:gd name="connsiteY2441" fmla="*/ 297656 h 1000125"/>
                <a:gd name="connsiteX2442" fmla="*/ 6958489 w 8324850"/>
                <a:gd name="connsiteY2442" fmla="*/ 298609 h 1000125"/>
                <a:gd name="connsiteX2443" fmla="*/ 6958489 w 8324850"/>
                <a:gd name="connsiteY2443" fmla="*/ 295751 h 1000125"/>
                <a:gd name="connsiteX2444" fmla="*/ 6960394 w 8324850"/>
                <a:gd name="connsiteY2444" fmla="*/ 336709 h 1000125"/>
                <a:gd name="connsiteX2445" fmla="*/ 6958489 w 8324850"/>
                <a:gd name="connsiteY2445" fmla="*/ 345281 h 1000125"/>
                <a:gd name="connsiteX2446" fmla="*/ 6954679 w 8324850"/>
                <a:gd name="connsiteY2446" fmla="*/ 336709 h 1000125"/>
                <a:gd name="connsiteX2447" fmla="*/ 6954679 w 8324850"/>
                <a:gd name="connsiteY2447" fmla="*/ 333851 h 1000125"/>
                <a:gd name="connsiteX2448" fmla="*/ 6960394 w 8324850"/>
                <a:gd name="connsiteY2448" fmla="*/ 336709 h 1000125"/>
                <a:gd name="connsiteX2449" fmla="*/ 6954679 w 8324850"/>
                <a:gd name="connsiteY2449" fmla="*/ 337661 h 1000125"/>
                <a:gd name="connsiteX2450" fmla="*/ 6957537 w 8324850"/>
                <a:gd name="connsiteY2450" fmla="*/ 345281 h 1000125"/>
                <a:gd name="connsiteX2451" fmla="*/ 6954679 w 8324850"/>
                <a:gd name="connsiteY2451" fmla="*/ 354806 h 1000125"/>
                <a:gd name="connsiteX2452" fmla="*/ 6954679 w 8324850"/>
                <a:gd name="connsiteY2452" fmla="*/ 337661 h 1000125"/>
                <a:gd name="connsiteX2453" fmla="*/ 6955631 w 8324850"/>
                <a:gd name="connsiteY2453" fmla="*/ 359569 h 1000125"/>
                <a:gd name="connsiteX2454" fmla="*/ 6955631 w 8324850"/>
                <a:gd name="connsiteY2454" fmla="*/ 356711 h 1000125"/>
                <a:gd name="connsiteX2455" fmla="*/ 6958489 w 8324850"/>
                <a:gd name="connsiteY2455" fmla="*/ 346234 h 1000125"/>
                <a:gd name="connsiteX2456" fmla="*/ 6962299 w 8324850"/>
                <a:gd name="connsiteY2456" fmla="*/ 355759 h 1000125"/>
                <a:gd name="connsiteX2457" fmla="*/ 6962299 w 8324850"/>
                <a:gd name="connsiteY2457" fmla="*/ 357664 h 1000125"/>
                <a:gd name="connsiteX2458" fmla="*/ 6960394 w 8324850"/>
                <a:gd name="connsiteY2458" fmla="*/ 358616 h 1000125"/>
                <a:gd name="connsiteX2459" fmla="*/ 6955631 w 8324850"/>
                <a:gd name="connsiteY2459" fmla="*/ 359569 h 1000125"/>
                <a:gd name="connsiteX2460" fmla="*/ 6959442 w 8324850"/>
                <a:gd name="connsiteY2460" fmla="*/ 393859 h 1000125"/>
                <a:gd name="connsiteX2461" fmla="*/ 6966109 w 8324850"/>
                <a:gd name="connsiteY2461" fmla="*/ 394811 h 1000125"/>
                <a:gd name="connsiteX2462" fmla="*/ 6965156 w 8324850"/>
                <a:gd name="connsiteY2462" fmla="*/ 403384 h 1000125"/>
                <a:gd name="connsiteX2463" fmla="*/ 6959442 w 8324850"/>
                <a:gd name="connsiteY2463" fmla="*/ 395764 h 1000125"/>
                <a:gd name="connsiteX2464" fmla="*/ 6959442 w 8324850"/>
                <a:gd name="connsiteY2464" fmla="*/ 393859 h 1000125"/>
                <a:gd name="connsiteX2465" fmla="*/ 6960394 w 8324850"/>
                <a:gd name="connsiteY2465" fmla="*/ 397669 h 1000125"/>
                <a:gd name="connsiteX2466" fmla="*/ 6965156 w 8324850"/>
                <a:gd name="connsiteY2466" fmla="*/ 405289 h 1000125"/>
                <a:gd name="connsiteX2467" fmla="*/ 6964204 w 8324850"/>
                <a:gd name="connsiteY2467" fmla="*/ 415766 h 1000125"/>
                <a:gd name="connsiteX2468" fmla="*/ 6960394 w 8324850"/>
                <a:gd name="connsiteY2468" fmla="*/ 397669 h 1000125"/>
                <a:gd name="connsiteX2469" fmla="*/ 6952774 w 8324850"/>
                <a:gd name="connsiteY2469" fmla="*/ 466249 h 1000125"/>
                <a:gd name="connsiteX2470" fmla="*/ 6951821 w 8324850"/>
                <a:gd name="connsiteY2470" fmla="*/ 449104 h 1000125"/>
                <a:gd name="connsiteX2471" fmla="*/ 6958489 w 8324850"/>
                <a:gd name="connsiteY2471" fmla="*/ 451961 h 1000125"/>
                <a:gd name="connsiteX2472" fmla="*/ 6968967 w 8324850"/>
                <a:gd name="connsiteY2472" fmla="*/ 445294 h 1000125"/>
                <a:gd name="connsiteX2473" fmla="*/ 6968967 w 8324850"/>
                <a:gd name="connsiteY2473" fmla="*/ 445294 h 1000125"/>
                <a:gd name="connsiteX2474" fmla="*/ 6970871 w 8324850"/>
                <a:gd name="connsiteY2474" fmla="*/ 452914 h 1000125"/>
                <a:gd name="connsiteX2475" fmla="*/ 6983254 w 8324850"/>
                <a:gd name="connsiteY2475" fmla="*/ 480536 h 1000125"/>
                <a:gd name="connsiteX2476" fmla="*/ 6986112 w 8324850"/>
                <a:gd name="connsiteY2476" fmla="*/ 485299 h 1000125"/>
                <a:gd name="connsiteX2477" fmla="*/ 6986112 w 8324850"/>
                <a:gd name="connsiteY2477" fmla="*/ 485299 h 1000125"/>
                <a:gd name="connsiteX2478" fmla="*/ 6984206 w 8324850"/>
                <a:gd name="connsiteY2478" fmla="*/ 485299 h 1000125"/>
                <a:gd name="connsiteX2479" fmla="*/ 6981349 w 8324850"/>
                <a:gd name="connsiteY2479" fmla="*/ 486251 h 1000125"/>
                <a:gd name="connsiteX2480" fmla="*/ 6972776 w 8324850"/>
                <a:gd name="connsiteY2480" fmla="*/ 496729 h 1000125"/>
                <a:gd name="connsiteX2481" fmla="*/ 6984206 w 8324850"/>
                <a:gd name="connsiteY2481" fmla="*/ 508159 h 1000125"/>
                <a:gd name="connsiteX2482" fmla="*/ 6994684 w 8324850"/>
                <a:gd name="connsiteY2482" fmla="*/ 499586 h 1000125"/>
                <a:gd name="connsiteX2483" fmla="*/ 6998494 w 8324850"/>
                <a:gd name="connsiteY2483" fmla="*/ 507206 h 1000125"/>
                <a:gd name="connsiteX2484" fmla="*/ 7015639 w 8324850"/>
                <a:gd name="connsiteY2484" fmla="*/ 531971 h 1000125"/>
                <a:gd name="connsiteX2485" fmla="*/ 7019449 w 8324850"/>
                <a:gd name="connsiteY2485" fmla="*/ 536734 h 1000125"/>
                <a:gd name="connsiteX2486" fmla="*/ 7013734 w 8324850"/>
                <a:gd name="connsiteY2486" fmla="*/ 539591 h 1000125"/>
                <a:gd name="connsiteX2487" fmla="*/ 7012781 w 8324850"/>
                <a:gd name="connsiteY2487" fmla="*/ 541496 h 1000125"/>
                <a:gd name="connsiteX2488" fmla="*/ 7008019 w 8324850"/>
                <a:gd name="connsiteY2488" fmla="*/ 550069 h 1000125"/>
                <a:gd name="connsiteX2489" fmla="*/ 7019449 w 8324850"/>
                <a:gd name="connsiteY2489" fmla="*/ 561499 h 1000125"/>
                <a:gd name="connsiteX2490" fmla="*/ 7030879 w 8324850"/>
                <a:gd name="connsiteY2490" fmla="*/ 550069 h 1000125"/>
                <a:gd name="connsiteX2491" fmla="*/ 7030879 w 8324850"/>
                <a:gd name="connsiteY2491" fmla="*/ 550069 h 1000125"/>
                <a:gd name="connsiteX2492" fmla="*/ 7036594 w 8324850"/>
                <a:gd name="connsiteY2492" fmla="*/ 556736 h 1000125"/>
                <a:gd name="connsiteX2493" fmla="*/ 7058501 w 8324850"/>
                <a:gd name="connsiteY2493" fmla="*/ 577691 h 1000125"/>
                <a:gd name="connsiteX2494" fmla="*/ 7063264 w 8324850"/>
                <a:gd name="connsiteY2494" fmla="*/ 581501 h 1000125"/>
                <a:gd name="connsiteX2495" fmla="*/ 7061359 w 8324850"/>
                <a:gd name="connsiteY2495" fmla="*/ 582454 h 1000125"/>
                <a:gd name="connsiteX2496" fmla="*/ 7059454 w 8324850"/>
                <a:gd name="connsiteY2496" fmla="*/ 583406 h 1000125"/>
                <a:gd name="connsiteX2497" fmla="*/ 7058501 w 8324850"/>
                <a:gd name="connsiteY2497" fmla="*/ 585311 h 1000125"/>
                <a:gd name="connsiteX2498" fmla="*/ 7053739 w 8324850"/>
                <a:gd name="connsiteY2498" fmla="*/ 593884 h 1000125"/>
                <a:gd name="connsiteX2499" fmla="*/ 7065169 w 8324850"/>
                <a:gd name="connsiteY2499" fmla="*/ 605314 h 1000125"/>
                <a:gd name="connsiteX2500" fmla="*/ 7076599 w 8324850"/>
                <a:gd name="connsiteY2500" fmla="*/ 593884 h 1000125"/>
                <a:gd name="connsiteX2501" fmla="*/ 7075646 w 8324850"/>
                <a:gd name="connsiteY2501" fmla="*/ 591026 h 1000125"/>
                <a:gd name="connsiteX2502" fmla="*/ 7082314 w 8324850"/>
                <a:gd name="connsiteY2502" fmla="*/ 596741 h 1000125"/>
                <a:gd name="connsiteX2503" fmla="*/ 7107079 w 8324850"/>
                <a:gd name="connsiteY2503" fmla="*/ 612934 h 1000125"/>
                <a:gd name="connsiteX2504" fmla="*/ 7107079 w 8324850"/>
                <a:gd name="connsiteY2504" fmla="*/ 612934 h 1000125"/>
                <a:gd name="connsiteX2505" fmla="*/ 7105174 w 8324850"/>
                <a:gd name="connsiteY2505" fmla="*/ 612934 h 1000125"/>
                <a:gd name="connsiteX2506" fmla="*/ 7095649 w 8324850"/>
                <a:gd name="connsiteY2506" fmla="*/ 622459 h 1000125"/>
                <a:gd name="connsiteX2507" fmla="*/ 7105174 w 8324850"/>
                <a:gd name="connsiteY2507" fmla="*/ 631984 h 1000125"/>
                <a:gd name="connsiteX2508" fmla="*/ 7114699 w 8324850"/>
                <a:gd name="connsiteY2508" fmla="*/ 622459 h 1000125"/>
                <a:gd name="connsiteX2509" fmla="*/ 7112794 w 8324850"/>
                <a:gd name="connsiteY2509" fmla="*/ 616744 h 1000125"/>
                <a:gd name="connsiteX2510" fmla="*/ 7167087 w 8324850"/>
                <a:gd name="connsiteY2510" fmla="*/ 637699 h 1000125"/>
                <a:gd name="connsiteX2511" fmla="*/ 7167087 w 8324850"/>
                <a:gd name="connsiteY2511" fmla="*/ 637699 h 1000125"/>
                <a:gd name="connsiteX2512" fmla="*/ 7167087 w 8324850"/>
                <a:gd name="connsiteY2512" fmla="*/ 637699 h 1000125"/>
                <a:gd name="connsiteX2513" fmla="*/ 7157562 w 8324850"/>
                <a:gd name="connsiteY2513" fmla="*/ 647224 h 1000125"/>
                <a:gd name="connsiteX2514" fmla="*/ 7162324 w 8324850"/>
                <a:gd name="connsiteY2514" fmla="*/ 655796 h 1000125"/>
                <a:gd name="connsiteX2515" fmla="*/ 7139464 w 8324850"/>
                <a:gd name="connsiteY2515" fmla="*/ 739616 h 1000125"/>
                <a:gd name="connsiteX2516" fmla="*/ 7138512 w 8324850"/>
                <a:gd name="connsiteY2516" fmla="*/ 753904 h 1000125"/>
                <a:gd name="connsiteX2517" fmla="*/ 6951821 w 8324850"/>
                <a:gd name="connsiteY2517" fmla="*/ 753904 h 1000125"/>
                <a:gd name="connsiteX2518" fmla="*/ 6951821 w 8324850"/>
                <a:gd name="connsiteY2518" fmla="*/ 744379 h 1000125"/>
                <a:gd name="connsiteX2519" fmla="*/ 6937534 w 8324850"/>
                <a:gd name="connsiteY2519" fmla="*/ 745331 h 1000125"/>
                <a:gd name="connsiteX2520" fmla="*/ 6936581 w 8324850"/>
                <a:gd name="connsiteY2520" fmla="*/ 711041 h 1000125"/>
                <a:gd name="connsiteX2521" fmla="*/ 6957537 w 8324850"/>
                <a:gd name="connsiteY2521" fmla="*/ 706279 h 1000125"/>
                <a:gd name="connsiteX2522" fmla="*/ 7004209 w 8324850"/>
                <a:gd name="connsiteY2522" fmla="*/ 669131 h 1000125"/>
                <a:gd name="connsiteX2523" fmla="*/ 7009924 w 8324850"/>
                <a:gd name="connsiteY2523" fmla="*/ 648176 h 1000125"/>
                <a:gd name="connsiteX2524" fmla="*/ 6973729 w 8324850"/>
                <a:gd name="connsiteY2524" fmla="*/ 653891 h 1000125"/>
                <a:gd name="connsiteX2525" fmla="*/ 6948964 w 8324850"/>
                <a:gd name="connsiteY2525" fmla="*/ 653891 h 1000125"/>
                <a:gd name="connsiteX2526" fmla="*/ 6948012 w 8324850"/>
                <a:gd name="connsiteY2526" fmla="*/ 640556 h 1000125"/>
                <a:gd name="connsiteX2527" fmla="*/ 6937534 w 8324850"/>
                <a:gd name="connsiteY2527" fmla="*/ 640556 h 1000125"/>
                <a:gd name="connsiteX2528" fmla="*/ 6937534 w 8324850"/>
                <a:gd name="connsiteY2528" fmla="*/ 621506 h 1000125"/>
                <a:gd name="connsiteX2529" fmla="*/ 6979444 w 8324850"/>
                <a:gd name="connsiteY2529" fmla="*/ 567214 h 1000125"/>
                <a:gd name="connsiteX2530" fmla="*/ 6985159 w 8324850"/>
                <a:gd name="connsiteY2530" fmla="*/ 544354 h 1000125"/>
                <a:gd name="connsiteX2531" fmla="*/ 6924199 w 8324850"/>
                <a:gd name="connsiteY2531" fmla="*/ 557689 h 1000125"/>
                <a:gd name="connsiteX2532" fmla="*/ 6922294 w 8324850"/>
                <a:gd name="connsiteY2532" fmla="*/ 546259 h 1000125"/>
                <a:gd name="connsiteX2533" fmla="*/ 6952774 w 8324850"/>
                <a:gd name="connsiteY2533" fmla="*/ 466249 h 1000125"/>
                <a:gd name="connsiteX2534" fmla="*/ 6567964 w 8324850"/>
                <a:gd name="connsiteY2534" fmla="*/ 709136 h 1000125"/>
                <a:gd name="connsiteX2535" fmla="*/ 6567012 w 8324850"/>
                <a:gd name="connsiteY2535" fmla="*/ 738664 h 1000125"/>
                <a:gd name="connsiteX2536" fmla="*/ 6549867 w 8324850"/>
                <a:gd name="connsiteY2536" fmla="*/ 739616 h 1000125"/>
                <a:gd name="connsiteX2537" fmla="*/ 6549867 w 8324850"/>
                <a:gd name="connsiteY2537" fmla="*/ 751046 h 1000125"/>
                <a:gd name="connsiteX2538" fmla="*/ 6489859 w 8324850"/>
                <a:gd name="connsiteY2538" fmla="*/ 751046 h 1000125"/>
                <a:gd name="connsiteX2539" fmla="*/ 6490812 w 8324850"/>
                <a:gd name="connsiteY2539" fmla="*/ 670084 h 1000125"/>
                <a:gd name="connsiteX2540" fmla="*/ 6567964 w 8324850"/>
                <a:gd name="connsiteY2540" fmla="*/ 709136 h 1000125"/>
                <a:gd name="connsiteX2541" fmla="*/ 6490812 w 8324850"/>
                <a:gd name="connsiteY2541" fmla="*/ 663416 h 1000125"/>
                <a:gd name="connsiteX2542" fmla="*/ 6490812 w 8324850"/>
                <a:gd name="connsiteY2542" fmla="*/ 658654 h 1000125"/>
                <a:gd name="connsiteX2543" fmla="*/ 6490812 w 8324850"/>
                <a:gd name="connsiteY2543" fmla="*/ 663416 h 1000125"/>
                <a:gd name="connsiteX2544" fmla="*/ 5770721 w 8324850"/>
                <a:gd name="connsiteY2544" fmla="*/ 748189 h 1000125"/>
                <a:gd name="connsiteX2545" fmla="*/ 5768817 w 8324850"/>
                <a:gd name="connsiteY2545" fmla="*/ 748189 h 1000125"/>
                <a:gd name="connsiteX2546" fmla="*/ 5768817 w 8324850"/>
                <a:gd name="connsiteY2546" fmla="*/ 742474 h 1000125"/>
                <a:gd name="connsiteX2547" fmla="*/ 5768817 w 8324850"/>
                <a:gd name="connsiteY2547" fmla="*/ 741521 h 1000125"/>
                <a:gd name="connsiteX2548" fmla="*/ 5768817 w 8324850"/>
                <a:gd name="connsiteY2548" fmla="*/ 740569 h 1000125"/>
                <a:gd name="connsiteX2549" fmla="*/ 5768817 w 8324850"/>
                <a:gd name="connsiteY2549" fmla="*/ 739616 h 1000125"/>
                <a:gd name="connsiteX2550" fmla="*/ 5768817 w 8324850"/>
                <a:gd name="connsiteY2550" fmla="*/ 738664 h 1000125"/>
                <a:gd name="connsiteX2551" fmla="*/ 5768817 w 8324850"/>
                <a:gd name="connsiteY2551" fmla="*/ 737711 h 1000125"/>
                <a:gd name="connsiteX2552" fmla="*/ 5768817 w 8324850"/>
                <a:gd name="connsiteY2552" fmla="*/ 736759 h 1000125"/>
                <a:gd name="connsiteX2553" fmla="*/ 5768817 w 8324850"/>
                <a:gd name="connsiteY2553" fmla="*/ 735806 h 1000125"/>
                <a:gd name="connsiteX2554" fmla="*/ 5768817 w 8324850"/>
                <a:gd name="connsiteY2554" fmla="*/ 734854 h 1000125"/>
                <a:gd name="connsiteX2555" fmla="*/ 5768817 w 8324850"/>
                <a:gd name="connsiteY2555" fmla="*/ 733901 h 1000125"/>
                <a:gd name="connsiteX2556" fmla="*/ 5768817 w 8324850"/>
                <a:gd name="connsiteY2556" fmla="*/ 732949 h 1000125"/>
                <a:gd name="connsiteX2557" fmla="*/ 5768817 w 8324850"/>
                <a:gd name="connsiteY2557" fmla="*/ 731996 h 1000125"/>
                <a:gd name="connsiteX2558" fmla="*/ 5768817 w 8324850"/>
                <a:gd name="connsiteY2558" fmla="*/ 731044 h 1000125"/>
                <a:gd name="connsiteX2559" fmla="*/ 5768817 w 8324850"/>
                <a:gd name="connsiteY2559" fmla="*/ 730091 h 1000125"/>
                <a:gd name="connsiteX2560" fmla="*/ 5768817 w 8324850"/>
                <a:gd name="connsiteY2560" fmla="*/ 729139 h 1000125"/>
                <a:gd name="connsiteX2561" fmla="*/ 5768817 w 8324850"/>
                <a:gd name="connsiteY2561" fmla="*/ 728186 h 1000125"/>
                <a:gd name="connsiteX2562" fmla="*/ 5768817 w 8324850"/>
                <a:gd name="connsiteY2562" fmla="*/ 727234 h 1000125"/>
                <a:gd name="connsiteX2563" fmla="*/ 5768817 w 8324850"/>
                <a:gd name="connsiteY2563" fmla="*/ 726281 h 1000125"/>
                <a:gd name="connsiteX2564" fmla="*/ 5768817 w 8324850"/>
                <a:gd name="connsiteY2564" fmla="*/ 725329 h 1000125"/>
                <a:gd name="connsiteX2565" fmla="*/ 5768817 w 8324850"/>
                <a:gd name="connsiteY2565" fmla="*/ 724376 h 1000125"/>
                <a:gd name="connsiteX2566" fmla="*/ 5768817 w 8324850"/>
                <a:gd name="connsiteY2566" fmla="*/ 723424 h 1000125"/>
                <a:gd name="connsiteX2567" fmla="*/ 5768817 w 8324850"/>
                <a:gd name="connsiteY2567" fmla="*/ 722471 h 1000125"/>
                <a:gd name="connsiteX2568" fmla="*/ 5768817 w 8324850"/>
                <a:gd name="connsiteY2568" fmla="*/ 721519 h 1000125"/>
                <a:gd name="connsiteX2569" fmla="*/ 5768817 w 8324850"/>
                <a:gd name="connsiteY2569" fmla="*/ 720566 h 1000125"/>
                <a:gd name="connsiteX2570" fmla="*/ 5768817 w 8324850"/>
                <a:gd name="connsiteY2570" fmla="*/ 720566 h 1000125"/>
                <a:gd name="connsiteX2571" fmla="*/ 5770721 w 8324850"/>
                <a:gd name="connsiteY2571" fmla="*/ 720566 h 1000125"/>
                <a:gd name="connsiteX2572" fmla="*/ 5770721 w 8324850"/>
                <a:gd name="connsiteY2572" fmla="*/ 720566 h 1000125"/>
                <a:gd name="connsiteX2573" fmla="*/ 5770721 w 8324850"/>
                <a:gd name="connsiteY2573" fmla="*/ 709136 h 1000125"/>
                <a:gd name="connsiteX2574" fmla="*/ 5767864 w 8324850"/>
                <a:gd name="connsiteY2574" fmla="*/ 709136 h 1000125"/>
                <a:gd name="connsiteX2575" fmla="*/ 5767864 w 8324850"/>
                <a:gd name="connsiteY2575" fmla="*/ 707231 h 1000125"/>
                <a:gd name="connsiteX2576" fmla="*/ 5767864 w 8324850"/>
                <a:gd name="connsiteY2576" fmla="*/ 707231 h 1000125"/>
                <a:gd name="connsiteX2577" fmla="*/ 5766912 w 8324850"/>
                <a:gd name="connsiteY2577" fmla="*/ 707231 h 1000125"/>
                <a:gd name="connsiteX2578" fmla="*/ 5765959 w 8324850"/>
                <a:gd name="connsiteY2578" fmla="*/ 707231 h 1000125"/>
                <a:gd name="connsiteX2579" fmla="*/ 5765006 w 8324850"/>
                <a:gd name="connsiteY2579" fmla="*/ 707231 h 1000125"/>
                <a:gd name="connsiteX2580" fmla="*/ 5763101 w 8324850"/>
                <a:gd name="connsiteY2580" fmla="*/ 707231 h 1000125"/>
                <a:gd name="connsiteX2581" fmla="*/ 5763101 w 8324850"/>
                <a:gd name="connsiteY2581" fmla="*/ 697706 h 1000125"/>
                <a:gd name="connsiteX2582" fmla="*/ 5767864 w 8324850"/>
                <a:gd name="connsiteY2582" fmla="*/ 697706 h 1000125"/>
                <a:gd name="connsiteX2583" fmla="*/ 5768817 w 8324850"/>
                <a:gd name="connsiteY2583" fmla="*/ 697706 h 1000125"/>
                <a:gd name="connsiteX2584" fmla="*/ 5772626 w 8324850"/>
                <a:gd name="connsiteY2584" fmla="*/ 678656 h 1000125"/>
                <a:gd name="connsiteX2585" fmla="*/ 5777389 w 8324850"/>
                <a:gd name="connsiteY2585" fmla="*/ 678656 h 1000125"/>
                <a:gd name="connsiteX2586" fmla="*/ 5777389 w 8324850"/>
                <a:gd name="connsiteY2586" fmla="*/ 678656 h 1000125"/>
                <a:gd name="connsiteX2587" fmla="*/ 5781199 w 8324850"/>
                <a:gd name="connsiteY2587" fmla="*/ 675799 h 1000125"/>
                <a:gd name="connsiteX2588" fmla="*/ 5787867 w 8324850"/>
                <a:gd name="connsiteY2588" fmla="*/ 675799 h 1000125"/>
                <a:gd name="connsiteX2589" fmla="*/ 5788819 w 8324850"/>
                <a:gd name="connsiteY2589" fmla="*/ 675799 h 1000125"/>
                <a:gd name="connsiteX2590" fmla="*/ 5791676 w 8324850"/>
                <a:gd name="connsiteY2590" fmla="*/ 670084 h 1000125"/>
                <a:gd name="connsiteX2591" fmla="*/ 5815489 w 8324850"/>
                <a:gd name="connsiteY2591" fmla="*/ 670084 h 1000125"/>
                <a:gd name="connsiteX2592" fmla="*/ 5815489 w 8324850"/>
                <a:gd name="connsiteY2592" fmla="*/ 745331 h 1000125"/>
                <a:gd name="connsiteX2593" fmla="*/ 5771674 w 8324850"/>
                <a:gd name="connsiteY2593" fmla="*/ 745331 h 1000125"/>
                <a:gd name="connsiteX2594" fmla="*/ 5770721 w 8324850"/>
                <a:gd name="connsiteY2594" fmla="*/ 748189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Lst>
              <a:rect l="l" t="t" r="r" b="b"/>
              <a:pathLst>
                <a:path w="8324850" h="1000125">
                  <a:moveTo>
                    <a:pt x="8326279" y="995839"/>
                  </a:moveTo>
                  <a:lnTo>
                    <a:pt x="8326279" y="896779"/>
                  </a:lnTo>
                  <a:lnTo>
                    <a:pt x="8235792" y="896779"/>
                  </a:lnTo>
                  <a:lnTo>
                    <a:pt x="8193881" y="896779"/>
                  </a:lnTo>
                  <a:lnTo>
                    <a:pt x="8080534" y="884396"/>
                  </a:lnTo>
                  <a:lnTo>
                    <a:pt x="8080534" y="828199"/>
                  </a:lnTo>
                  <a:lnTo>
                    <a:pt x="8063389" y="809149"/>
                  </a:lnTo>
                  <a:lnTo>
                    <a:pt x="8059579" y="653891"/>
                  </a:lnTo>
                  <a:lnTo>
                    <a:pt x="8017669" y="653891"/>
                  </a:lnTo>
                  <a:lnTo>
                    <a:pt x="8017669" y="783431"/>
                  </a:lnTo>
                  <a:lnTo>
                    <a:pt x="7983379" y="790099"/>
                  </a:lnTo>
                  <a:lnTo>
                    <a:pt x="7983379" y="854869"/>
                  </a:lnTo>
                  <a:lnTo>
                    <a:pt x="7936706" y="853916"/>
                  </a:lnTo>
                  <a:lnTo>
                    <a:pt x="7937659" y="693896"/>
                  </a:lnTo>
                  <a:lnTo>
                    <a:pt x="7883367" y="692944"/>
                  </a:lnTo>
                  <a:lnTo>
                    <a:pt x="7880509" y="796766"/>
                  </a:lnTo>
                  <a:lnTo>
                    <a:pt x="7811929" y="706279"/>
                  </a:lnTo>
                  <a:lnTo>
                    <a:pt x="7810976" y="590074"/>
                  </a:lnTo>
                  <a:lnTo>
                    <a:pt x="7738587" y="590074"/>
                  </a:lnTo>
                  <a:cubicBezTo>
                    <a:pt x="7736681" y="552926"/>
                    <a:pt x="7734776" y="507206"/>
                    <a:pt x="7734776" y="507206"/>
                  </a:cubicBezTo>
                  <a:cubicBezTo>
                    <a:pt x="7734776" y="507206"/>
                    <a:pt x="7740492" y="446246"/>
                    <a:pt x="7740492" y="436721"/>
                  </a:cubicBezTo>
                  <a:cubicBezTo>
                    <a:pt x="7740492" y="408146"/>
                    <a:pt x="7761446" y="356711"/>
                    <a:pt x="7763351" y="342424"/>
                  </a:cubicBezTo>
                  <a:cubicBezTo>
                    <a:pt x="7763351" y="338614"/>
                    <a:pt x="7756684" y="349091"/>
                    <a:pt x="7751921" y="346234"/>
                  </a:cubicBezTo>
                  <a:cubicBezTo>
                    <a:pt x="7749064" y="345281"/>
                    <a:pt x="7753826" y="338614"/>
                    <a:pt x="7751921" y="335756"/>
                  </a:cubicBezTo>
                  <a:cubicBezTo>
                    <a:pt x="7749064" y="334804"/>
                    <a:pt x="7743349" y="343376"/>
                    <a:pt x="7742396" y="339566"/>
                  </a:cubicBezTo>
                  <a:cubicBezTo>
                    <a:pt x="7741444" y="330994"/>
                    <a:pt x="7729062" y="329089"/>
                    <a:pt x="7718584" y="326231"/>
                  </a:cubicBezTo>
                  <a:cubicBezTo>
                    <a:pt x="7712869" y="327184"/>
                    <a:pt x="7698581" y="329089"/>
                    <a:pt x="7692867" y="330041"/>
                  </a:cubicBezTo>
                  <a:cubicBezTo>
                    <a:pt x="7690009" y="333851"/>
                    <a:pt x="7690009" y="335756"/>
                    <a:pt x="7687151" y="339566"/>
                  </a:cubicBezTo>
                  <a:cubicBezTo>
                    <a:pt x="7684294" y="337661"/>
                    <a:pt x="7675721" y="336709"/>
                    <a:pt x="7672864" y="334804"/>
                  </a:cubicBezTo>
                  <a:cubicBezTo>
                    <a:pt x="7672864" y="338614"/>
                    <a:pt x="7674769" y="343376"/>
                    <a:pt x="7674769" y="347186"/>
                  </a:cubicBezTo>
                  <a:cubicBezTo>
                    <a:pt x="7670006" y="346234"/>
                    <a:pt x="7666196" y="342424"/>
                    <a:pt x="7663339" y="346234"/>
                  </a:cubicBezTo>
                  <a:cubicBezTo>
                    <a:pt x="7690009" y="419576"/>
                    <a:pt x="7693819" y="444341"/>
                    <a:pt x="7693819" y="440531"/>
                  </a:cubicBezTo>
                  <a:cubicBezTo>
                    <a:pt x="7693819" y="436721"/>
                    <a:pt x="7699534" y="485299"/>
                    <a:pt x="7702392" y="498634"/>
                  </a:cubicBezTo>
                  <a:cubicBezTo>
                    <a:pt x="7701439" y="525304"/>
                    <a:pt x="7699534" y="556736"/>
                    <a:pt x="7697629" y="589121"/>
                  </a:cubicBezTo>
                  <a:lnTo>
                    <a:pt x="7601426" y="589121"/>
                  </a:lnTo>
                  <a:lnTo>
                    <a:pt x="7602379" y="672941"/>
                  </a:lnTo>
                  <a:lnTo>
                    <a:pt x="7542371" y="671989"/>
                  </a:lnTo>
                  <a:cubicBezTo>
                    <a:pt x="7547134" y="697706"/>
                    <a:pt x="7550944" y="724376"/>
                    <a:pt x="7553801" y="751999"/>
                  </a:cubicBezTo>
                  <a:lnTo>
                    <a:pt x="7409974" y="751999"/>
                  </a:lnTo>
                  <a:cubicBezTo>
                    <a:pt x="7409974" y="747236"/>
                    <a:pt x="7409974" y="738664"/>
                    <a:pt x="7409974" y="738664"/>
                  </a:cubicBezTo>
                  <a:cubicBezTo>
                    <a:pt x="7407117" y="730091"/>
                    <a:pt x="7391876" y="681514"/>
                    <a:pt x="7376637" y="632936"/>
                  </a:cubicBezTo>
                  <a:lnTo>
                    <a:pt x="7407117" y="621506"/>
                  </a:lnTo>
                  <a:cubicBezTo>
                    <a:pt x="7407117" y="622459"/>
                    <a:pt x="7406164" y="623411"/>
                    <a:pt x="7406164" y="625316"/>
                  </a:cubicBezTo>
                  <a:cubicBezTo>
                    <a:pt x="7406164" y="630079"/>
                    <a:pt x="7410926" y="634841"/>
                    <a:pt x="7415689" y="634841"/>
                  </a:cubicBezTo>
                  <a:cubicBezTo>
                    <a:pt x="7421404" y="634841"/>
                    <a:pt x="7425214" y="631031"/>
                    <a:pt x="7425214" y="625316"/>
                  </a:cubicBezTo>
                  <a:cubicBezTo>
                    <a:pt x="7425214" y="621506"/>
                    <a:pt x="7423309" y="618649"/>
                    <a:pt x="7419499" y="616744"/>
                  </a:cubicBezTo>
                  <a:lnTo>
                    <a:pt x="7423309" y="614839"/>
                  </a:lnTo>
                  <a:lnTo>
                    <a:pt x="7449026" y="598646"/>
                  </a:lnTo>
                  <a:lnTo>
                    <a:pt x="7456646" y="592931"/>
                  </a:lnTo>
                  <a:cubicBezTo>
                    <a:pt x="7456646" y="593884"/>
                    <a:pt x="7455694" y="594836"/>
                    <a:pt x="7455694" y="594836"/>
                  </a:cubicBezTo>
                  <a:cubicBezTo>
                    <a:pt x="7455694" y="600551"/>
                    <a:pt x="7460456" y="606266"/>
                    <a:pt x="7467124" y="606266"/>
                  </a:cubicBezTo>
                  <a:cubicBezTo>
                    <a:pt x="7473792" y="606266"/>
                    <a:pt x="7478554" y="601504"/>
                    <a:pt x="7478554" y="594836"/>
                  </a:cubicBezTo>
                  <a:cubicBezTo>
                    <a:pt x="7478554" y="590074"/>
                    <a:pt x="7474744" y="585311"/>
                    <a:pt x="7469981" y="584359"/>
                  </a:cubicBezTo>
                  <a:lnTo>
                    <a:pt x="7468076" y="583406"/>
                  </a:lnTo>
                  <a:lnTo>
                    <a:pt x="7472839" y="579596"/>
                  </a:lnTo>
                  <a:lnTo>
                    <a:pt x="7494746" y="558641"/>
                  </a:lnTo>
                  <a:lnTo>
                    <a:pt x="7500462" y="551974"/>
                  </a:lnTo>
                  <a:lnTo>
                    <a:pt x="7500462" y="551974"/>
                  </a:lnTo>
                  <a:cubicBezTo>
                    <a:pt x="7500462" y="551974"/>
                    <a:pt x="7500462" y="551974"/>
                    <a:pt x="7500462" y="551974"/>
                  </a:cubicBezTo>
                  <a:cubicBezTo>
                    <a:pt x="7500462" y="557689"/>
                    <a:pt x="7505224" y="563404"/>
                    <a:pt x="7511892" y="563404"/>
                  </a:cubicBezTo>
                  <a:cubicBezTo>
                    <a:pt x="7518559" y="563404"/>
                    <a:pt x="7523321" y="558641"/>
                    <a:pt x="7523321" y="551974"/>
                  </a:cubicBezTo>
                  <a:cubicBezTo>
                    <a:pt x="7523321" y="546259"/>
                    <a:pt x="7518559" y="541496"/>
                    <a:pt x="7512844" y="541496"/>
                  </a:cubicBezTo>
                  <a:lnTo>
                    <a:pt x="7510939" y="540544"/>
                  </a:lnTo>
                  <a:lnTo>
                    <a:pt x="7514749" y="535781"/>
                  </a:lnTo>
                  <a:lnTo>
                    <a:pt x="7532846" y="511016"/>
                  </a:lnTo>
                  <a:lnTo>
                    <a:pt x="7536656" y="503396"/>
                  </a:lnTo>
                  <a:lnTo>
                    <a:pt x="7537609" y="501491"/>
                  </a:lnTo>
                  <a:cubicBezTo>
                    <a:pt x="7538562" y="507206"/>
                    <a:pt x="7543324" y="511016"/>
                    <a:pt x="7549039" y="511016"/>
                  </a:cubicBezTo>
                  <a:cubicBezTo>
                    <a:pt x="7555706" y="511016"/>
                    <a:pt x="7560469" y="506254"/>
                    <a:pt x="7560469" y="499586"/>
                  </a:cubicBezTo>
                  <a:cubicBezTo>
                    <a:pt x="7560469" y="493871"/>
                    <a:pt x="7555706" y="488156"/>
                    <a:pt x="7549039" y="488156"/>
                  </a:cubicBezTo>
                  <a:cubicBezTo>
                    <a:pt x="7549039" y="488156"/>
                    <a:pt x="7549039" y="488156"/>
                    <a:pt x="7549039" y="488156"/>
                  </a:cubicBezTo>
                  <a:lnTo>
                    <a:pt x="7547134" y="487204"/>
                  </a:lnTo>
                  <a:lnTo>
                    <a:pt x="7545229" y="487204"/>
                  </a:lnTo>
                  <a:lnTo>
                    <a:pt x="7545229" y="487204"/>
                  </a:lnTo>
                  <a:lnTo>
                    <a:pt x="7548087" y="482441"/>
                  </a:lnTo>
                  <a:lnTo>
                    <a:pt x="7560469" y="454819"/>
                  </a:lnTo>
                  <a:lnTo>
                    <a:pt x="7563326" y="447199"/>
                  </a:lnTo>
                  <a:lnTo>
                    <a:pt x="7564279" y="445294"/>
                  </a:lnTo>
                  <a:cubicBezTo>
                    <a:pt x="7566184" y="450056"/>
                    <a:pt x="7569994" y="452914"/>
                    <a:pt x="7574756" y="452914"/>
                  </a:cubicBezTo>
                  <a:cubicBezTo>
                    <a:pt x="7581424" y="452914"/>
                    <a:pt x="7586187" y="448151"/>
                    <a:pt x="7586187" y="441484"/>
                  </a:cubicBezTo>
                  <a:cubicBezTo>
                    <a:pt x="7586187" y="435769"/>
                    <a:pt x="7581424" y="431006"/>
                    <a:pt x="7575709" y="431006"/>
                  </a:cubicBezTo>
                  <a:lnTo>
                    <a:pt x="7572851" y="430054"/>
                  </a:lnTo>
                  <a:lnTo>
                    <a:pt x="7570946" y="430054"/>
                  </a:lnTo>
                  <a:lnTo>
                    <a:pt x="7568089" y="431006"/>
                  </a:lnTo>
                  <a:lnTo>
                    <a:pt x="7568089" y="430054"/>
                  </a:lnTo>
                  <a:lnTo>
                    <a:pt x="7569994" y="424339"/>
                  </a:lnTo>
                  <a:lnTo>
                    <a:pt x="7576662" y="393859"/>
                  </a:lnTo>
                  <a:lnTo>
                    <a:pt x="7577614" y="387191"/>
                  </a:lnTo>
                  <a:lnTo>
                    <a:pt x="7578567" y="385286"/>
                  </a:lnTo>
                  <a:cubicBezTo>
                    <a:pt x="7580471" y="388144"/>
                    <a:pt x="7583329" y="390049"/>
                    <a:pt x="7587139" y="390049"/>
                  </a:cubicBezTo>
                  <a:cubicBezTo>
                    <a:pt x="7590949" y="390049"/>
                    <a:pt x="7594759" y="388144"/>
                    <a:pt x="7596664" y="385286"/>
                  </a:cubicBezTo>
                  <a:lnTo>
                    <a:pt x="7596664" y="385286"/>
                  </a:lnTo>
                  <a:lnTo>
                    <a:pt x="7596664" y="384334"/>
                  </a:lnTo>
                  <a:cubicBezTo>
                    <a:pt x="7596664" y="383381"/>
                    <a:pt x="7597617" y="383381"/>
                    <a:pt x="7597617" y="382429"/>
                  </a:cubicBezTo>
                  <a:lnTo>
                    <a:pt x="7599521" y="379571"/>
                  </a:lnTo>
                  <a:lnTo>
                    <a:pt x="7597617" y="375761"/>
                  </a:lnTo>
                  <a:cubicBezTo>
                    <a:pt x="7597617" y="375761"/>
                    <a:pt x="7597617" y="375761"/>
                    <a:pt x="7597617" y="375761"/>
                  </a:cubicBezTo>
                  <a:lnTo>
                    <a:pt x="7596664" y="374809"/>
                  </a:lnTo>
                  <a:lnTo>
                    <a:pt x="7595712" y="372904"/>
                  </a:lnTo>
                  <a:lnTo>
                    <a:pt x="7594759" y="372904"/>
                  </a:lnTo>
                  <a:cubicBezTo>
                    <a:pt x="7592854" y="370999"/>
                    <a:pt x="7589996" y="370046"/>
                    <a:pt x="7587139" y="370046"/>
                  </a:cubicBezTo>
                  <a:lnTo>
                    <a:pt x="7586187" y="369094"/>
                  </a:lnTo>
                  <a:lnTo>
                    <a:pt x="7584281" y="370046"/>
                  </a:lnTo>
                  <a:lnTo>
                    <a:pt x="7582376" y="370999"/>
                  </a:lnTo>
                  <a:cubicBezTo>
                    <a:pt x="7582376" y="370999"/>
                    <a:pt x="7582376" y="370999"/>
                    <a:pt x="7581424" y="370999"/>
                  </a:cubicBezTo>
                  <a:lnTo>
                    <a:pt x="7579519" y="371951"/>
                  </a:lnTo>
                  <a:lnTo>
                    <a:pt x="7579519" y="370999"/>
                  </a:lnTo>
                  <a:lnTo>
                    <a:pt x="7580471" y="366236"/>
                  </a:lnTo>
                  <a:lnTo>
                    <a:pt x="7581424" y="334804"/>
                  </a:lnTo>
                  <a:lnTo>
                    <a:pt x="7581424" y="328136"/>
                  </a:lnTo>
                  <a:lnTo>
                    <a:pt x="7582376" y="325279"/>
                  </a:lnTo>
                  <a:cubicBezTo>
                    <a:pt x="7584281" y="327184"/>
                    <a:pt x="7587139" y="328136"/>
                    <a:pt x="7589996" y="328136"/>
                  </a:cubicBezTo>
                  <a:cubicBezTo>
                    <a:pt x="7593806" y="328136"/>
                    <a:pt x="7596664" y="326231"/>
                    <a:pt x="7599521" y="323374"/>
                  </a:cubicBezTo>
                  <a:lnTo>
                    <a:pt x="7599521" y="323374"/>
                  </a:lnTo>
                  <a:lnTo>
                    <a:pt x="7599521" y="322421"/>
                  </a:lnTo>
                  <a:cubicBezTo>
                    <a:pt x="7599521" y="321469"/>
                    <a:pt x="7600474" y="321469"/>
                    <a:pt x="7600474" y="320516"/>
                  </a:cubicBezTo>
                  <a:lnTo>
                    <a:pt x="7602379" y="316706"/>
                  </a:lnTo>
                  <a:lnTo>
                    <a:pt x="7600474" y="310991"/>
                  </a:lnTo>
                  <a:lnTo>
                    <a:pt x="7599521" y="310039"/>
                  </a:lnTo>
                  <a:lnTo>
                    <a:pt x="7598569" y="310039"/>
                  </a:lnTo>
                  <a:cubicBezTo>
                    <a:pt x="7596664" y="308134"/>
                    <a:pt x="7593806" y="306229"/>
                    <a:pt x="7590949" y="306229"/>
                  </a:cubicBezTo>
                  <a:cubicBezTo>
                    <a:pt x="7588092" y="306229"/>
                    <a:pt x="7585234" y="307181"/>
                    <a:pt x="7583329" y="309086"/>
                  </a:cubicBezTo>
                  <a:lnTo>
                    <a:pt x="7583329" y="309086"/>
                  </a:lnTo>
                  <a:lnTo>
                    <a:pt x="7582376" y="310039"/>
                  </a:lnTo>
                  <a:lnTo>
                    <a:pt x="7582376" y="310039"/>
                  </a:lnTo>
                  <a:lnTo>
                    <a:pt x="7581424" y="308134"/>
                  </a:lnTo>
                  <a:lnTo>
                    <a:pt x="7581424" y="303371"/>
                  </a:lnTo>
                  <a:lnTo>
                    <a:pt x="7576662" y="272891"/>
                  </a:lnTo>
                  <a:lnTo>
                    <a:pt x="7574756" y="267176"/>
                  </a:lnTo>
                  <a:lnTo>
                    <a:pt x="7574756" y="263366"/>
                  </a:lnTo>
                  <a:cubicBezTo>
                    <a:pt x="7576662" y="264319"/>
                    <a:pt x="7578567" y="265271"/>
                    <a:pt x="7581424" y="265271"/>
                  </a:cubicBezTo>
                  <a:cubicBezTo>
                    <a:pt x="7588092" y="265271"/>
                    <a:pt x="7592854" y="260509"/>
                    <a:pt x="7592854" y="253841"/>
                  </a:cubicBezTo>
                  <a:cubicBezTo>
                    <a:pt x="7592854" y="253841"/>
                    <a:pt x="7592854" y="252889"/>
                    <a:pt x="7592854" y="252889"/>
                  </a:cubicBezTo>
                  <a:lnTo>
                    <a:pt x="7592854" y="252889"/>
                  </a:lnTo>
                  <a:lnTo>
                    <a:pt x="7592854" y="252889"/>
                  </a:lnTo>
                  <a:cubicBezTo>
                    <a:pt x="7592854" y="250984"/>
                    <a:pt x="7591901" y="249079"/>
                    <a:pt x="7590949" y="248126"/>
                  </a:cubicBezTo>
                  <a:lnTo>
                    <a:pt x="7590949" y="247174"/>
                  </a:lnTo>
                  <a:lnTo>
                    <a:pt x="7589996" y="246221"/>
                  </a:lnTo>
                  <a:lnTo>
                    <a:pt x="7589044" y="245269"/>
                  </a:lnTo>
                  <a:cubicBezTo>
                    <a:pt x="7588092" y="244316"/>
                    <a:pt x="7586187" y="243364"/>
                    <a:pt x="7584281" y="243364"/>
                  </a:cubicBezTo>
                  <a:lnTo>
                    <a:pt x="7583329" y="243364"/>
                  </a:lnTo>
                  <a:lnTo>
                    <a:pt x="7582376" y="243364"/>
                  </a:lnTo>
                  <a:cubicBezTo>
                    <a:pt x="7582376" y="243364"/>
                    <a:pt x="7582376" y="243364"/>
                    <a:pt x="7582376" y="243364"/>
                  </a:cubicBezTo>
                  <a:lnTo>
                    <a:pt x="7582376" y="243364"/>
                  </a:lnTo>
                  <a:lnTo>
                    <a:pt x="7580471" y="243364"/>
                  </a:lnTo>
                  <a:lnTo>
                    <a:pt x="7578567" y="244316"/>
                  </a:lnTo>
                  <a:cubicBezTo>
                    <a:pt x="7577614" y="244316"/>
                    <a:pt x="7577614" y="244316"/>
                    <a:pt x="7576662" y="245269"/>
                  </a:cubicBezTo>
                  <a:lnTo>
                    <a:pt x="7572851" y="247174"/>
                  </a:lnTo>
                  <a:lnTo>
                    <a:pt x="7571899" y="248126"/>
                  </a:lnTo>
                  <a:lnTo>
                    <a:pt x="7570946" y="250031"/>
                  </a:lnTo>
                  <a:lnTo>
                    <a:pt x="7569042" y="247174"/>
                  </a:lnTo>
                  <a:lnTo>
                    <a:pt x="7568089" y="243364"/>
                  </a:lnTo>
                  <a:lnTo>
                    <a:pt x="7556659" y="213836"/>
                  </a:lnTo>
                  <a:lnTo>
                    <a:pt x="7554754" y="209074"/>
                  </a:lnTo>
                  <a:lnTo>
                    <a:pt x="7553801" y="204311"/>
                  </a:lnTo>
                  <a:cubicBezTo>
                    <a:pt x="7554754" y="204311"/>
                    <a:pt x="7556659" y="205264"/>
                    <a:pt x="7557612" y="205264"/>
                  </a:cubicBezTo>
                  <a:cubicBezTo>
                    <a:pt x="7564279" y="205264"/>
                    <a:pt x="7569042" y="200501"/>
                    <a:pt x="7569042" y="193834"/>
                  </a:cubicBezTo>
                  <a:cubicBezTo>
                    <a:pt x="7569042" y="193834"/>
                    <a:pt x="7569042" y="193834"/>
                    <a:pt x="7569042" y="193834"/>
                  </a:cubicBezTo>
                  <a:lnTo>
                    <a:pt x="7569042" y="192881"/>
                  </a:lnTo>
                  <a:lnTo>
                    <a:pt x="7566184" y="187166"/>
                  </a:lnTo>
                  <a:lnTo>
                    <a:pt x="7565231" y="186214"/>
                  </a:lnTo>
                  <a:lnTo>
                    <a:pt x="7562374" y="185261"/>
                  </a:lnTo>
                  <a:cubicBezTo>
                    <a:pt x="7561421" y="185261"/>
                    <a:pt x="7561421" y="184309"/>
                    <a:pt x="7560469" y="184309"/>
                  </a:cubicBezTo>
                  <a:lnTo>
                    <a:pt x="7558564" y="183356"/>
                  </a:lnTo>
                  <a:lnTo>
                    <a:pt x="7557612" y="183356"/>
                  </a:lnTo>
                  <a:cubicBezTo>
                    <a:pt x="7557612" y="183356"/>
                    <a:pt x="7557612" y="183356"/>
                    <a:pt x="7556659" y="183356"/>
                  </a:cubicBezTo>
                  <a:cubicBezTo>
                    <a:pt x="7553801" y="183356"/>
                    <a:pt x="7550944" y="184309"/>
                    <a:pt x="7549039" y="187166"/>
                  </a:cubicBezTo>
                  <a:lnTo>
                    <a:pt x="7549039" y="187166"/>
                  </a:lnTo>
                  <a:lnTo>
                    <a:pt x="7549039" y="187166"/>
                  </a:lnTo>
                  <a:cubicBezTo>
                    <a:pt x="7548087" y="188119"/>
                    <a:pt x="7547134" y="190024"/>
                    <a:pt x="7546181" y="191929"/>
                  </a:cubicBezTo>
                  <a:lnTo>
                    <a:pt x="7543324" y="190024"/>
                  </a:lnTo>
                  <a:lnTo>
                    <a:pt x="7541419" y="186214"/>
                  </a:lnTo>
                  <a:lnTo>
                    <a:pt x="7524274" y="159544"/>
                  </a:lnTo>
                  <a:lnTo>
                    <a:pt x="7521417" y="155734"/>
                  </a:lnTo>
                  <a:lnTo>
                    <a:pt x="7519512" y="150971"/>
                  </a:lnTo>
                  <a:cubicBezTo>
                    <a:pt x="7520464" y="150971"/>
                    <a:pt x="7520464" y="150971"/>
                    <a:pt x="7521417" y="150971"/>
                  </a:cubicBezTo>
                  <a:cubicBezTo>
                    <a:pt x="7528084" y="150971"/>
                    <a:pt x="7532846" y="146209"/>
                    <a:pt x="7532846" y="139541"/>
                  </a:cubicBezTo>
                  <a:cubicBezTo>
                    <a:pt x="7532846" y="139541"/>
                    <a:pt x="7532846" y="138589"/>
                    <a:pt x="7532846" y="138589"/>
                  </a:cubicBezTo>
                  <a:lnTo>
                    <a:pt x="7532846" y="138589"/>
                  </a:lnTo>
                  <a:lnTo>
                    <a:pt x="7532846" y="137636"/>
                  </a:lnTo>
                  <a:lnTo>
                    <a:pt x="7531894" y="135731"/>
                  </a:lnTo>
                  <a:cubicBezTo>
                    <a:pt x="7531894" y="135731"/>
                    <a:pt x="7531894" y="135731"/>
                    <a:pt x="7531894" y="134779"/>
                  </a:cubicBezTo>
                  <a:lnTo>
                    <a:pt x="7530942" y="130969"/>
                  </a:lnTo>
                  <a:lnTo>
                    <a:pt x="7530942" y="130969"/>
                  </a:lnTo>
                  <a:lnTo>
                    <a:pt x="7524274" y="128111"/>
                  </a:lnTo>
                  <a:lnTo>
                    <a:pt x="7523321" y="129064"/>
                  </a:lnTo>
                  <a:cubicBezTo>
                    <a:pt x="7523321" y="129064"/>
                    <a:pt x="7523321" y="129064"/>
                    <a:pt x="7523321" y="129064"/>
                  </a:cubicBezTo>
                  <a:cubicBezTo>
                    <a:pt x="7517606" y="129064"/>
                    <a:pt x="7512844" y="133826"/>
                    <a:pt x="7511892" y="139541"/>
                  </a:cubicBezTo>
                  <a:lnTo>
                    <a:pt x="7508081" y="137636"/>
                  </a:lnTo>
                  <a:lnTo>
                    <a:pt x="7506176" y="134779"/>
                  </a:lnTo>
                  <a:lnTo>
                    <a:pt x="7484269" y="111919"/>
                  </a:lnTo>
                  <a:lnTo>
                    <a:pt x="7481412" y="109061"/>
                  </a:lnTo>
                  <a:lnTo>
                    <a:pt x="7479506" y="105251"/>
                  </a:lnTo>
                  <a:cubicBezTo>
                    <a:pt x="7479506" y="105251"/>
                    <a:pt x="7479506" y="105251"/>
                    <a:pt x="7479506" y="105251"/>
                  </a:cubicBezTo>
                  <a:cubicBezTo>
                    <a:pt x="7486174" y="105251"/>
                    <a:pt x="7490937" y="100489"/>
                    <a:pt x="7490937" y="93821"/>
                  </a:cubicBezTo>
                  <a:cubicBezTo>
                    <a:pt x="7490937" y="90964"/>
                    <a:pt x="7489984" y="88106"/>
                    <a:pt x="7488079" y="86201"/>
                  </a:cubicBezTo>
                  <a:lnTo>
                    <a:pt x="7487126" y="84296"/>
                  </a:lnTo>
                  <a:lnTo>
                    <a:pt x="7487126" y="84296"/>
                  </a:lnTo>
                  <a:lnTo>
                    <a:pt x="7480459" y="81439"/>
                  </a:lnTo>
                  <a:lnTo>
                    <a:pt x="7475696" y="83344"/>
                  </a:lnTo>
                  <a:cubicBezTo>
                    <a:pt x="7475696" y="83344"/>
                    <a:pt x="7475696" y="83344"/>
                    <a:pt x="7475696" y="83344"/>
                  </a:cubicBezTo>
                  <a:lnTo>
                    <a:pt x="7473792" y="84296"/>
                  </a:lnTo>
                  <a:lnTo>
                    <a:pt x="7471887" y="85249"/>
                  </a:lnTo>
                  <a:lnTo>
                    <a:pt x="7470934" y="88106"/>
                  </a:lnTo>
                  <a:cubicBezTo>
                    <a:pt x="7470934" y="89059"/>
                    <a:pt x="7469981" y="90011"/>
                    <a:pt x="7469981" y="90011"/>
                  </a:cubicBezTo>
                  <a:lnTo>
                    <a:pt x="7469029" y="92869"/>
                  </a:lnTo>
                  <a:lnTo>
                    <a:pt x="7469029" y="93821"/>
                  </a:lnTo>
                  <a:lnTo>
                    <a:pt x="7469029" y="94774"/>
                  </a:lnTo>
                  <a:cubicBezTo>
                    <a:pt x="7469029" y="94774"/>
                    <a:pt x="7469029" y="94774"/>
                    <a:pt x="7469029" y="95726"/>
                  </a:cubicBezTo>
                  <a:lnTo>
                    <a:pt x="7464267" y="93821"/>
                  </a:lnTo>
                  <a:lnTo>
                    <a:pt x="7461409" y="91916"/>
                  </a:lnTo>
                  <a:lnTo>
                    <a:pt x="7434739" y="73819"/>
                  </a:lnTo>
                  <a:lnTo>
                    <a:pt x="7430929" y="71914"/>
                  </a:lnTo>
                  <a:lnTo>
                    <a:pt x="7428071" y="69056"/>
                  </a:lnTo>
                  <a:cubicBezTo>
                    <a:pt x="7432834" y="68104"/>
                    <a:pt x="7436644" y="63341"/>
                    <a:pt x="7436644" y="58579"/>
                  </a:cubicBezTo>
                  <a:cubicBezTo>
                    <a:pt x="7436644" y="56674"/>
                    <a:pt x="7435692" y="53816"/>
                    <a:pt x="7434739" y="51911"/>
                  </a:cubicBezTo>
                  <a:lnTo>
                    <a:pt x="7432834" y="48101"/>
                  </a:lnTo>
                  <a:lnTo>
                    <a:pt x="7432834" y="48101"/>
                  </a:lnTo>
                  <a:lnTo>
                    <a:pt x="7427119" y="45244"/>
                  </a:lnTo>
                  <a:lnTo>
                    <a:pt x="7426167" y="45244"/>
                  </a:lnTo>
                  <a:lnTo>
                    <a:pt x="7419499" y="48101"/>
                  </a:lnTo>
                  <a:lnTo>
                    <a:pt x="7418546" y="50006"/>
                  </a:lnTo>
                  <a:lnTo>
                    <a:pt x="7417594" y="50959"/>
                  </a:lnTo>
                  <a:cubicBezTo>
                    <a:pt x="7415689" y="52864"/>
                    <a:pt x="7414737" y="55721"/>
                    <a:pt x="7414737" y="57626"/>
                  </a:cubicBezTo>
                  <a:cubicBezTo>
                    <a:pt x="7414737" y="58579"/>
                    <a:pt x="7414737" y="59531"/>
                    <a:pt x="7415689" y="60484"/>
                  </a:cubicBezTo>
                  <a:lnTo>
                    <a:pt x="7410926" y="60484"/>
                  </a:lnTo>
                  <a:lnTo>
                    <a:pt x="7408069" y="58579"/>
                  </a:lnTo>
                  <a:lnTo>
                    <a:pt x="7378542" y="46196"/>
                  </a:lnTo>
                  <a:lnTo>
                    <a:pt x="7374731" y="45244"/>
                  </a:lnTo>
                  <a:lnTo>
                    <a:pt x="7370921" y="42386"/>
                  </a:lnTo>
                  <a:cubicBezTo>
                    <a:pt x="7374731" y="40481"/>
                    <a:pt x="7377589" y="36671"/>
                    <a:pt x="7377589" y="32861"/>
                  </a:cubicBezTo>
                  <a:cubicBezTo>
                    <a:pt x="7377589" y="30004"/>
                    <a:pt x="7376637" y="27146"/>
                    <a:pt x="7374731" y="25241"/>
                  </a:cubicBezTo>
                  <a:lnTo>
                    <a:pt x="7373779" y="23336"/>
                  </a:lnTo>
                  <a:lnTo>
                    <a:pt x="7373779" y="23336"/>
                  </a:lnTo>
                  <a:lnTo>
                    <a:pt x="7367112" y="20479"/>
                  </a:lnTo>
                  <a:lnTo>
                    <a:pt x="7367112" y="20479"/>
                  </a:lnTo>
                  <a:lnTo>
                    <a:pt x="7359492" y="23336"/>
                  </a:lnTo>
                  <a:lnTo>
                    <a:pt x="7358539" y="24289"/>
                  </a:lnTo>
                  <a:cubicBezTo>
                    <a:pt x="7355681" y="26194"/>
                    <a:pt x="7354729" y="29051"/>
                    <a:pt x="7354729" y="32861"/>
                  </a:cubicBezTo>
                  <a:cubicBezTo>
                    <a:pt x="7354729" y="34766"/>
                    <a:pt x="7355681" y="36671"/>
                    <a:pt x="7356634" y="37624"/>
                  </a:cubicBezTo>
                  <a:lnTo>
                    <a:pt x="7351871" y="38576"/>
                  </a:lnTo>
                  <a:lnTo>
                    <a:pt x="7349014" y="37624"/>
                  </a:lnTo>
                  <a:lnTo>
                    <a:pt x="7317581" y="30956"/>
                  </a:lnTo>
                  <a:lnTo>
                    <a:pt x="7313771" y="30956"/>
                  </a:lnTo>
                  <a:lnTo>
                    <a:pt x="7309009" y="28099"/>
                  </a:lnTo>
                  <a:cubicBezTo>
                    <a:pt x="7311867" y="26194"/>
                    <a:pt x="7313771" y="23336"/>
                    <a:pt x="7313771" y="19526"/>
                  </a:cubicBezTo>
                  <a:cubicBezTo>
                    <a:pt x="7313771" y="15716"/>
                    <a:pt x="7311867" y="12859"/>
                    <a:pt x="7309962" y="10954"/>
                  </a:cubicBezTo>
                  <a:lnTo>
                    <a:pt x="7309962" y="10001"/>
                  </a:lnTo>
                  <a:lnTo>
                    <a:pt x="7303294" y="7144"/>
                  </a:lnTo>
                  <a:lnTo>
                    <a:pt x="7296626" y="10001"/>
                  </a:lnTo>
                  <a:lnTo>
                    <a:pt x="7296626" y="10954"/>
                  </a:lnTo>
                  <a:cubicBezTo>
                    <a:pt x="7294721" y="12859"/>
                    <a:pt x="7292817" y="15716"/>
                    <a:pt x="7292817" y="18574"/>
                  </a:cubicBezTo>
                  <a:cubicBezTo>
                    <a:pt x="7292817" y="21431"/>
                    <a:pt x="7293769" y="24289"/>
                    <a:pt x="7295674" y="26194"/>
                  </a:cubicBezTo>
                  <a:lnTo>
                    <a:pt x="7289959" y="28099"/>
                  </a:lnTo>
                  <a:lnTo>
                    <a:pt x="7286149" y="28099"/>
                  </a:lnTo>
                  <a:lnTo>
                    <a:pt x="7254717" y="28099"/>
                  </a:lnTo>
                  <a:lnTo>
                    <a:pt x="7250906" y="28099"/>
                  </a:lnTo>
                  <a:lnTo>
                    <a:pt x="7246144" y="27146"/>
                  </a:lnTo>
                  <a:cubicBezTo>
                    <a:pt x="7248049" y="25241"/>
                    <a:pt x="7249001" y="22384"/>
                    <a:pt x="7249001" y="19526"/>
                  </a:cubicBezTo>
                  <a:cubicBezTo>
                    <a:pt x="7249001" y="13811"/>
                    <a:pt x="7245192" y="10001"/>
                    <a:pt x="7239476" y="9049"/>
                  </a:cubicBezTo>
                  <a:lnTo>
                    <a:pt x="7236619" y="8096"/>
                  </a:lnTo>
                  <a:lnTo>
                    <a:pt x="7229951" y="10954"/>
                  </a:lnTo>
                  <a:lnTo>
                    <a:pt x="7228999" y="12859"/>
                  </a:lnTo>
                  <a:cubicBezTo>
                    <a:pt x="7227094" y="14764"/>
                    <a:pt x="7226142" y="16669"/>
                    <a:pt x="7226142" y="19526"/>
                  </a:cubicBezTo>
                  <a:cubicBezTo>
                    <a:pt x="7226142" y="23336"/>
                    <a:pt x="7228046" y="26194"/>
                    <a:pt x="7230904" y="28099"/>
                  </a:cubicBezTo>
                  <a:lnTo>
                    <a:pt x="7225189" y="30956"/>
                  </a:lnTo>
                  <a:lnTo>
                    <a:pt x="7221379" y="30956"/>
                  </a:lnTo>
                  <a:lnTo>
                    <a:pt x="7189946" y="37624"/>
                  </a:lnTo>
                  <a:lnTo>
                    <a:pt x="7187089" y="38576"/>
                  </a:lnTo>
                  <a:lnTo>
                    <a:pt x="7182326" y="37624"/>
                  </a:lnTo>
                  <a:cubicBezTo>
                    <a:pt x="7183279" y="35719"/>
                    <a:pt x="7184231" y="33814"/>
                    <a:pt x="7184231" y="31909"/>
                  </a:cubicBezTo>
                  <a:cubicBezTo>
                    <a:pt x="7184231" y="28099"/>
                    <a:pt x="7182326" y="25241"/>
                    <a:pt x="7179469" y="23336"/>
                  </a:cubicBezTo>
                  <a:lnTo>
                    <a:pt x="7179469" y="23336"/>
                  </a:lnTo>
                  <a:lnTo>
                    <a:pt x="7179469" y="23336"/>
                  </a:lnTo>
                  <a:cubicBezTo>
                    <a:pt x="7178517" y="22384"/>
                    <a:pt x="7176612" y="21431"/>
                    <a:pt x="7174706" y="21431"/>
                  </a:cubicBezTo>
                  <a:lnTo>
                    <a:pt x="7171849" y="20479"/>
                  </a:lnTo>
                  <a:lnTo>
                    <a:pt x="7170896" y="20479"/>
                  </a:lnTo>
                  <a:lnTo>
                    <a:pt x="7168039" y="21431"/>
                  </a:lnTo>
                  <a:cubicBezTo>
                    <a:pt x="7167087" y="21431"/>
                    <a:pt x="7167087" y="21431"/>
                    <a:pt x="7166134" y="22384"/>
                  </a:cubicBezTo>
                  <a:lnTo>
                    <a:pt x="7164229" y="23336"/>
                  </a:lnTo>
                  <a:lnTo>
                    <a:pt x="7164229" y="24289"/>
                  </a:lnTo>
                  <a:cubicBezTo>
                    <a:pt x="7162324" y="26194"/>
                    <a:pt x="7160419" y="29051"/>
                    <a:pt x="7160419" y="31909"/>
                  </a:cubicBezTo>
                  <a:cubicBezTo>
                    <a:pt x="7160419" y="36671"/>
                    <a:pt x="7163276" y="40481"/>
                    <a:pt x="7167087" y="42386"/>
                  </a:cubicBezTo>
                  <a:lnTo>
                    <a:pt x="7162324" y="46196"/>
                  </a:lnTo>
                  <a:lnTo>
                    <a:pt x="7158514" y="47149"/>
                  </a:lnTo>
                  <a:lnTo>
                    <a:pt x="7128987" y="59531"/>
                  </a:lnTo>
                  <a:lnTo>
                    <a:pt x="7126129" y="61436"/>
                  </a:lnTo>
                  <a:lnTo>
                    <a:pt x="7121367" y="61436"/>
                  </a:lnTo>
                  <a:cubicBezTo>
                    <a:pt x="7121367" y="60484"/>
                    <a:pt x="7122319" y="59531"/>
                    <a:pt x="7122319" y="57626"/>
                  </a:cubicBezTo>
                  <a:cubicBezTo>
                    <a:pt x="7122319" y="51911"/>
                    <a:pt x="7117556" y="47149"/>
                    <a:pt x="7112794" y="47149"/>
                  </a:cubicBezTo>
                  <a:lnTo>
                    <a:pt x="7110889" y="46196"/>
                  </a:lnTo>
                  <a:lnTo>
                    <a:pt x="7109937" y="46196"/>
                  </a:lnTo>
                  <a:lnTo>
                    <a:pt x="7104221" y="49054"/>
                  </a:lnTo>
                  <a:lnTo>
                    <a:pt x="7104221" y="49054"/>
                  </a:lnTo>
                  <a:lnTo>
                    <a:pt x="7103269" y="50959"/>
                  </a:lnTo>
                  <a:cubicBezTo>
                    <a:pt x="7101364" y="52864"/>
                    <a:pt x="7100412" y="54769"/>
                    <a:pt x="7100412" y="57626"/>
                  </a:cubicBezTo>
                  <a:cubicBezTo>
                    <a:pt x="7100412" y="62389"/>
                    <a:pt x="7104221" y="67151"/>
                    <a:pt x="7108984" y="68104"/>
                  </a:cubicBezTo>
                  <a:lnTo>
                    <a:pt x="7105174" y="71914"/>
                  </a:lnTo>
                  <a:lnTo>
                    <a:pt x="7101364" y="73819"/>
                  </a:lnTo>
                  <a:lnTo>
                    <a:pt x="7075646" y="91916"/>
                  </a:lnTo>
                  <a:lnTo>
                    <a:pt x="7072789" y="93821"/>
                  </a:lnTo>
                  <a:lnTo>
                    <a:pt x="7068979" y="94774"/>
                  </a:lnTo>
                  <a:cubicBezTo>
                    <a:pt x="7068979" y="94774"/>
                    <a:pt x="7068979" y="93821"/>
                    <a:pt x="7068979" y="93821"/>
                  </a:cubicBezTo>
                  <a:cubicBezTo>
                    <a:pt x="7068979" y="88106"/>
                    <a:pt x="7064217" y="82391"/>
                    <a:pt x="7057549" y="82391"/>
                  </a:cubicBezTo>
                  <a:lnTo>
                    <a:pt x="7055644" y="81439"/>
                  </a:lnTo>
                  <a:lnTo>
                    <a:pt x="7048976" y="84296"/>
                  </a:lnTo>
                  <a:lnTo>
                    <a:pt x="7048976" y="84296"/>
                  </a:lnTo>
                  <a:lnTo>
                    <a:pt x="7047071" y="88106"/>
                  </a:lnTo>
                  <a:cubicBezTo>
                    <a:pt x="7047071" y="88106"/>
                    <a:pt x="7047071" y="88106"/>
                    <a:pt x="7047071" y="88106"/>
                  </a:cubicBezTo>
                  <a:lnTo>
                    <a:pt x="7046119" y="90011"/>
                  </a:lnTo>
                  <a:lnTo>
                    <a:pt x="7046119" y="90964"/>
                  </a:lnTo>
                  <a:lnTo>
                    <a:pt x="7046119" y="90964"/>
                  </a:lnTo>
                  <a:cubicBezTo>
                    <a:pt x="7046119" y="90964"/>
                    <a:pt x="7046119" y="91916"/>
                    <a:pt x="7046119" y="91916"/>
                  </a:cubicBezTo>
                  <a:cubicBezTo>
                    <a:pt x="7046119" y="97631"/>
                    <a:pt x="7050881" y="102394"/>
                    <a:pt x="7056596" y="102394"/>
                  </a:cubicBezTo>
                  <a:lnTo>
                    <a:pt x="7053739" y="107156"/>
                  </a:lnTo>
                  <a:lnTo>
                    <a:pt x="7049929" y="110014"/>
                  </a:lnTo>
                  <a:lnTo>
                    <a:pt x="7028021" y="132874"/>
                  </a:lnTo>
                  <a:lnTo>
                    <a:pt x="7026117" y="135731"/>
                  </a:lnTo>
                  <a:lnTo>
                    <a:pt x="7023259" y="137636"/>
                  </a:lnTo>
                  <a:cubicBezTo>
                    <a:pt x="7022306" y="131921"/>
                    <a:pt x="7017544" y="128111"/>
                    <a:pt x="7012781" y="128111"/>
                  </a:cubicBezTo>
                  <a:cubicBezTo>
                    <a:pt x="7012781" y="128111"/>
                    <a:pt x="7012781" y="128111"/>
                    <a:pt x="7011829" y="128111"/>
                  </a:cubicBezTo>
                  <a:lnTo>
                    <a:pt x="7009924" y="127159"/>
                  </a:lnTo>
                  <a:lnTo>
                    <a:pt x="7003256" y="130016"/>
                  </a:lnTo>
                  <a:lnTo>
                    <a:pt x="7003256" y="130016"/>
                  </a:lnTo>
                  <a:lnTo>
                    <a:pt x="7000399" y="135731"/>
                  </a:lnTo>
                  <a:lnTo>
                    <a:pt x="7000399" y="136684"/>
                  </a:lnTo>
                  <a:lnTo>
                    <a:pt x="7001351" y="137636"/>
                  </a:lnTo>
                  <a:cubicBezTo>
                    <a:pt x="7001351" y="137636"/>
                    <a:pt x="7001351" y="137636"/>
                    <a:pt x="7001351" y="137636"/>
                  </a:cubicBezTo>
                  <a:cubicBezTo>
                    <a:pt x="7001351" y="143351"/>
                    <a:pt x="7006114" y="149066"/>
                    <a:pt x="7012781" y="149066"/>
                  </a:cubicBezTo>
                  <a:cubicBezTo>
                    <a:pt x="7012781" y="149066"/>
                    <a:pt x="7012781" y="149066"/>
                    <a:pt x="7013734" y="149066"/>
                  </a:cubicBezTo>
                  <a:lnTo>
                    <a:pt x="7011829" y="152876"/>
                  </a:lnTo>
                  <a:lnTo>
                    <a:pt x="7008971" y="156686"/>
                  </a:lnTo>
                  <a:lnTo>
                    <a:pt x="6991826" y="183356"/>
                  </a:lnTo>
                  <a:lnTo>
                    <a:pt x="6989921" y="187166"/>
                  </a:lnTo>
                  <a:lnTo>
                    <a:pt x="6988969" y="188119"/>
                  </a:lnTo>
                  <a:cubicBezTo>
                    <a:pt x="6987064" y="184309"/>
                    <a:pt x="6983254" y="181451"/>
                    <a:pt x="6978492" y="181451"/>
                  </a:cubicBezTo>
                  <a:cubicBezTo>
                    <a:pt x="6978492" y="181451"/>
                    <a:pt x="6978492" y="181451"/>
                    <a:pt x="6977539" y="181451"/>
                  </a:cubicBezTo>
                  <a:lnTo>
                    <a:pt x="6975634" y="181451"/>
                  </a:lnTo>
                  <a:lnTo>
                    <a:pt x="6968967" y="184309"/>
                  </a:lnTo>
                  <a:lnTo>
                    <a:pt x="6968014" y="185261"/>
                  </a:lnTo>
                  <a:lnTo>
                    <a:pt x="6966109" y="190976"/>
                  </a:lnTo>
                  <a:lnTo>
                    <a:pt x="6968014" y="194786"/>
                  </a:lnTo>
                  <a:cubicBezTo>
                    <a:pt x="6968967" y="199549"/>
                    <a:pt x="6973729" y="203359"/>
                    <a:pt x="6978492" y="203359"/>
                  </a:cubicBezTo>
                  <a:cubicBezTo>
                    <a:pt x="6979444" y="203359"/>
                    <a:pt x="6980396" y="203359"/>
                    <a:pt x="6981349" y="203359"/>
                  </a:cubicBezTo>
                  <a:lnTo>
                    <a:pt x="6980396" y="207169"/>
                  </a:lnTo>
                  <a:lnTo>
                    <a:pt x="6978492" y="211931"/>
                  </a:lnTo>
                  <a:lnTo>
                    <a:pt x="6967062" y="240506"/>
                  </a:lnTo>
                  <a:lnTo>
                    <a:pt x="6966109" y="244316"/>
                  </a:lnTo>
                  <a:lnTo>
                    <a:pt x="6965156" y="245269"/>
                  </a:lnTo>
                  <a:cubicBezTo>
                    <a:pt x="6963251" y="242411"/>
                    <a:pt x="6960394" y="240506"/>
                    <a:pt x="6956584" y="240506"/>
                  </a:cubicBezTo>
                  <a:cubicBezTo>
                    <a:pt x="6956584" y="240506"/>
                    <a:pt x="6956584" y="240506"/>
                    <a:pt x="6956584" y="240506"/>
                  </a:cubicBezTo>
                  <a:lnTo>
                    <a:pt x="6956584" y="240506"/>
                  </a:lnTo>
                  <a:lnTo>
                    <a:pt x="6953726" y="240506"/>
                  </a:lnTo>
                  <a:lnTo>
                    <a:pt x="6947059" y="243364"/>
                  </a:lnTo>
                  <a:lnTo>
                    <a:pt x="6946106" y="244316"/>
                  </a:lnTo>
                  <a:lnTo>
                    <a:pt x="6944201" y="250031"/>
                  </a:lnTo>
                  <a:lnTo>
                    <a:pt x="6947059" y="255746"/>
                  </a:lnTo>
                  <a:lnTo>
                    <a:pt x="6948012" y="256699"/>
                  </a:lnTo>
                  <a:lnTo>
                    <a:pt x="6948012" y="256699"/>
                  </a:lnTo>
                  <a:cubicBezTo>
                    <a:pt x="6949917" y="259556"/>
                    <a:pt x="6953726" y="262414"/>
                    <a:pt x="6957537" y="262414"/>
                  </a:cubicBezTo>
                  <a:cubicBezTo>
                    <a:pt x="6958489" y="262414"/>
                    <a:pt x="6960394" y="262414"/>
                    <a:pt x="6961346" y="261461"/>
                  </a:cubicBezTo>
                  <a:lnTo>
                    <a:pt x="6961346" y="263366"/>
                  </a:lnTo>
                  <a:lnTo>
                    <a:pt x="6959442" y="269081"/>
                  </a:lnTo>
                  <a:lnTo>
                    <a:pt x="6953726" y="299561"/>
                  </a:lnTo>
                  <a:lnTo>
                    <a:pt x="6953726" y="304324"/>
                  </a:lnTo>
                  <a:lnTo>
                    <a:pt x="6952774" y="305276"/>
                  </a:lnTo>
                  <a:lnTo>
                    <a:pt x="6952774" y="305276"/>
                  </a:lnTo>
                  <a:lnTo>
                    <a:pt x="6951821" y="304324"/>
                  </a:lnTo>
                  <a:lnTo>
                    <a:pt x="6948012" y="302419"/>
                  </a:lnTo>
                  <a:lnTo>
                    <a:pt x="6948012" y="302419"/>
                  </a:lnTo>
                  <a:lnTo>
                    <a:pt x="6945154" y="301466"/>
                  </a:lnTo>
                  <a:lnTo>
                    <a:pt x="6942296" y="302419"/>
                  </a:lnTo>
                  <a:lnTo>
                    <a:pt x="6942296" y="302419"/>
                  </a:lnTo>
                  <a:cubicBezTo>
                    <a:pt x="6940392" y="302419"/>
                    <a:pt x="6938487" y="303371"/>
                    <a:pt x="6936581" y="304324"/>
                  </a:cubicBezTo>
                  <a:lnTo>
                    <a:pt x="6935629" y="305276"/>
                  </a:lnTo>
                  <a:lnTo>
                    <a:pt x="6934676" y="306229"/>
                  </a:lnTo>
                  <a:lnTo>
                    <a:pt x="6934676" y="307181"/>
                  </a:lnTo>
                  <a:cubicBezTo>
                    <a:pt x="6933724" y="308134"/>
                    <a:pt x="6932771" y="310039"/>
                    <a:pt x="6932771" y="311944"/>
                  </a:cubicBezTo>
                  <a:lnTo>
                    <a:pt x="6932771" y="312896"/>
                  </a:lnTo>
                  <a:lnTo>
                    <a:pt x="6932771" y="312896"/>
                  </a:lnTo>
                  <a:cubicBezTo>
                    <a:pt x="6932771" y="312896"/>
                    <a:pt x="6932771" y="312896"/>
                    <a:pt x="6932771" y="313849"/>
                  </a:cubicBezTo>
                  <a:cubicBezTo>
                    <a:pt x="6932771" y="319564"/>
                    <a:pt x="6937534" y="325279"/>
                    <a:pt x="6944201" y="325279"/>
                  </a:cubicBezTo>
                  <a:cubicBezTo>
                    <a:pt x="6947059" y="325279"/>
                    <a:pt x="6949917" y="324326"/>
                    <a:pt x="6951821" y="322421"/>
                  </a:cubicBezTo>
                  <a:lnTo>
                    <a:pt x="6951821" y="324326"/>
                  </a:lnTo>
                  <a:lnTo>
                    <a:pt x="6951821" y="330994"/>
                  </a:lnTo>
                  <a:lnTo>
                    <a:pt x="6952774" y="361474"/>
                  </a:lnTo>
                  <a:lnTo>
                    <a:pt x="6953726" y="366236"/>
                  </a:lnTo>
                  <a:lnTo>
                    <a:pt x="6953726" y="367189"/>
                  </a:lnTo>
                  <a:lnTo>
                    <a:pt x="6949917" y="365284"/>
                  </a:lnTo>
                  <a:lnTo>
                    <a:pt x="6948012" y="364331"/>
                  </a:lnTo>
                  <a:lnTo>
                    <a:pt x="6947059" y="364331"/>
                  </a:lnTo>
                  <a:cubicBezTo>
                    <a:pt x="6947059" y="364331"/>
                    <a:pt x="6947059" y="364331"/>
                    <a:pt x="6947059" y="364331"/>
                  </a:cubicBezTo>
                  <a:cubicBezTo>
                    <a:pt x="6940392" y="364331"/>
                    <a:pt x="6935629" y="369094"/>
                    <a:pt x="6935629" y="375761"/>
                  </a:cubicBezTo>
                  <a:cubicBezTo>
                    <a:pt x="6935629" y="382429"/>
                    <a:pt x="6940392" y="387191"/>
                    <a:pt x="6947059" y="387191"/>
                  </a:cubicBezTo>
                  <a:cubicBezTo>
                    <a:pt x="6950869" y="387191"/>
                    <a:pt x="6953726" y="385286"/>
                    <a:pt x="6955631" y="382429"/>
                  </a:cubicBezTo>
                  <a:lnTo>
                    <a:pt x="6956584" y="384334"/>
                  </a:lnTo>
                  <a:lnTo>
                    <a:pt x="6957537" y="391001"/>
                  </a:lnTo>
                  <a:lnTo>
                    <a:pt x="6964204" y="420529"/>
                  </a:lnTo>
                  <a:lnTo>
                    <a:pt x="6966109" y="426244"/>
                  </a:lnTo>
                  <a:lnTo>
                    <a:pt x="6966109" y="426244"/>
                  </a:lnTo>
                  <a:lnTo>
                    <a:pt x="6964204" y="425291"/>
                  </a:lnTo>
                  <a:lnTo>
                    <a:pt x="6962299" y="425291"/>
                  </a:lnTo>
                  <a:lnTo>
                    <a:pt x="6957537" y="427196"/>
                  </a:lnTo>
                  <a:cubicBezTo>
                    <a:pt x="6957537" y="427196"/>
                    <a:pt x="6956584" y="427196"/>
                    <a:pt x="6956584" y="428149"/>
                  </a:cubicBezTo>
                  <a:lnTo>
                    <a:pt x="6955631" y="428149"/>
                  </a:lnTo>
                  <a:lnTo>
                    <a:pt x="6952774" y="430054"/>
                  </a:lnTo>
                  <a:lnTo>
                    <a:pt x="6952774" y="431006"/>
                  </a:lnTo>
                  <a:cubicBezTo>
                    <a:pt x="6950869" y="432911"/>
                    <a:pt x="6949917" y="434816"/>
                    <a:pt x="6949917" y="437674"/>
                  </a:cubicBezTo>
                  <a:lnTo>
                    <a:pt x="6949917" y="437674"/>
                  </a:lnTo>
                  <a:lnTo>
                    <a:pt x="6949917" y="437674"/>
                  </a:lnTo>
                  <a:cubicBezTo>
                    <a:pt x="6949917" y="437674"/>
                    <a:pt x="6949917" y="437674"/>
                    <a:pt x="6949917" y="437674"/>
                  </a:cubicBezTo>
                  <a:cubicBezTo>
                    <a:pt x="6949917" y="439579"/>
                    <a:pt x="6950869" y="441484"/>
                    <a:pt x="6951821" y="443389"/>
                  </a:cubicBezTo>
                  <a:cubicBezTo>
                    <a:pt x="6944201" y="446246"/>
                    <a:pt x="6927056" y="454819"/>
                    <a:pt x="6922294" y="456724"/>
                  </a:cubicBezTo>
                  <a:cubicBezTo>
                    <a:pt x="6910864" y="455771"/>
                    <a:pt x="6898481" y="457676"/>
                    <a:pt x="6887051" y="457676"/>
                  </a:cubicBezTo>
                  <a:cubicBezTo>
                    <a:pt x="6883242" y="439579"/>
                    <a:pt x="6879431" y="423386"/>
                    <a:pt x="6877526" y="401479"/>
                  </a:cubicBezTo>
                  <a:cubicBezTo>
                    <a:pt x="6872764" y="397669"/>
                    <a:pt x="6874669" y="393859"/>
                    <a:pt x="6867049" y="393859"/>
                  </a:cubicBezTo>
                  <a:cubicBezTo>
                    <a:pt x="6866096" y="391954"/>
                    <a:pt x="6864192" y="396716"/>
                    <a:pt x="6856571" y="396716"/>
                  </a:cubicBezTo>
                  <a:cubicBezTo>
                    <a:pt x="6858476" y="399574"/>
                    <a:pt x="6860381" y="402431"/>
                    <a:pt x="6864192" y="406241"/>
                  </a:cubicBezTo>
                  <a:cubicBezTo>
                    <a:pt x="6866096" y="408146"/>
                    <a:pt x="6863239" y="411956"/>
                    <a:pt x="6864192" y="413861"/>
                  </a:cubicBezTo>
                  <a:cubicBezTo>
                    <a:pt x="6764179" y="428149"/>
                    <a:pt x="6698456" y="418624"/>
                    <a:pt x="6647021" y="416719"/>
                  </a:cubicBezTo>
                  <a:cubicBezTo>
                    <a:pt x="6647974" y="409099"/>
                    <a:pt x="6642259" y="410051"/>
                    <a:pt x="6655594" y="398621"/>
                  </a:cubicBezTo>
                  <a:cubicBezTo>
                    <a:pt x="6647021" y="397669"/>
                    <a:pt x="6650831" y="396716"/>
                    <a:pt x="6645117" y="395764"/>
                  </a:cubicBezTo>
                  <a:cubicBezTo>
                    <a:pt x="6640354" y="397669"/>
                    <a:pt x="6636544" y="399574"/>
                    <a:pt x="6634639" y="403384"/>
                  </a:cubicBezTo>
                  <a:cubicBezTo>
                    <a:pt x="6633687" y="412909"/>
                    <a:pt x="6632734" y="422434"/>
                    <a:pt x="6632734" y="431006"/>
                  </a:cubicBezTo>
                  <a:cubicBezTo>
                    <a:pt x="6629876" y="441484"/>
                    <a:pt x="6627019" y="451961"/>
                    <a:pt x="6623209" y="461486"/>
                  </a:cubicBezTo>
                  <a:cubicBezTo>
                    <a:pt x="6594634" y="465296"/>
                    <a:pt x="6570821" y="457676"/>
                    <a:pt x="6551771" y="449104"/>
                  </a:cubicBezTo>
                  <a:cubicBezTo>
                    <a:pt x="6549867" y="455771"/>
                    <a:pt x="6557487" y="462439"/>
                    <a:pt x="6549867" y="468154"/>
                  </a:cubicBezTo>
                  <a:cubicBezTo>
                    <a:pt x="6587014" y="485299"/>
                    <a:pt x="6601301" y="532924"/>
                    <a:pt x="6601301" y="541496"/>
                  </a:cubicBezTo>
                  <a:cubicBezTo>
                    <a:pt x="6593681" y="543401"/>
                    <a:pt x="6590824" y="544354"/>
                    <a:pt x="6583204" y="545306"/>
                  </a:cubicBezTo>
                  <a:cubicBezTo>
                    <a:pt x="6582251" y="551974"/>
                    <a:pt x="6583204" y="553879"/>
                    <a:pt x="6582251" y="556736"/>
                  </a:cubicBezTo>
                  <a:cubicBezTo>
                    <a:pt x="6557487" y="558641"/>
                    <a:pt x="6534626" y="551021"/>
                    <a:pt x="6516529" y="542449"/>
                  </a:cubicBezTo>
                  <a:cubicBezTo>
                    <a:pt x="6520339" y="558641"/>
                    <a:pt x="6519387" y="558641"/>
                    <a:pt x="6519387" y="564356"/>
                  </a:cubicBezTo>
                  <a:cubicBezTo>
                    <a:pt x="6540342" y="581501"/>
                    <a:pt x="6561296" y="601504"/>
                    <a:pt x="6572726" y="613886"/>
                  </a:cubicBezTo>
                  <a:cubicBezTo>
                    <a:pt x="6571774" y="621506"/>
                    <a:pt x="6572726" y="628174"/>
                    <a:pt x="6571774" y="639604"/>
                  </a:cubicBezTo>
                  <a:cubicBezTo>
                    <a:pt x="6567012" y="639604"/>
                    <a:pt x="6559392" y="640556"/>
                    <a:pt x="6555581" y="639604"/>
                  </a:cubicBezTo>
                  <a:cubicBezTo>
                    <a:pt x="6555581" y="642461"/>
                    <a:pt x="6555581" y="648176"/>
                    <a:pt x="6555581" y="651986"/>
                  </a:cubicBezTo>
                  <a:cubicBezTo>
                    <a:pt x="6546056" y="656749"/>
                    <a:pt x="6521292" y="653891"/>
                    <a:pt x="6492717" y="647224"/>
                  </a:cubicBezTo>
                  <a:cubicBezTo>
                    <a:pt x="6492717" y="630079"/>
                    <a:pt x="6492717" y="612934"/>
                    <a:pt x="6492717" y="595789"/>
                  </a:cubicBezTo>
                  <a:cubicBezTo>
                    <a:pt x="6492717" y="594836"/>
                    <a:pt x="6492717" y="592931"/>
                    <a:pt x="6492717" y="591979"/>
                  </a:cubicBezTo>
                  <a:lnTo>
                    <a:pt x="6474619" y="591979"/>
                  </a:lnTo>
                  <a:lnTo>
                    <a:pt x="6474619" y="568166"/>
                  </a:lnTo>
                  <a:lnTo>
                    <a:pt x="6460331" y="568166"/>
                  </a:lnTo>
                  <a:cubicBezTo>
                    <a:pt x="6458426" y="570071"/>
                    <a:pt x="6455569" y="571024"/>
                    <a:pt x="6453664" y="572929"/>
                  </a:cubicBezTo>
                  <a:lnTo>
                    <a:pt x="6453664" y="579596"/>
                  </a:lnTo>
                  <a:lnTo>
                    <a:pt x="6446044" y="579596"/>
                  </a:lnTo>
                  <a:cubicBezTo>
                    <a:pt x="6443187" y="581501"/>
                    <a:pt x="6439376" y="582454"/>
                    <a:pt x="6436519" y="584359"/>
                  </a:cubicBezTo>
                  <a:lnTo>
                    <a:pt x="6436519" y="591026"/>
                  </a:lnTo>
                  <a:lnTo>
                    <a:pt x="6426994" y="591026"/>
                  </a:lnTo>
                  <a:lnTo>
                    <a:pt x="6426994" y="672941"/>
                  </a:lnTo>
                  <a:lnTo>
                    <a:pt x="6417469" y="672941"/>
                  </a:lnTo>
                  <a:lnTo>
                    <a:pt x="6417469" y="471011"/>
                  </a:lnTo>
                  <a:cubicBezTo>
                    <a:pt x="6415564" y="469106"/>
                    <a:pt x="6414612" y="468154"/>
                    <a:pt x="6412706" y="466249"/>
                  </a:cubicBezTo>
                  <a:cubicBezTo>
                    <a:pt x="6404134" y="464344"/>
                    <a:pt x="6395562" y="461486"/>
                    <a:pt x="6386989" y="459581"/>
                  </a:cubicBezTo>
                  <a:cubicBezTo>
                    <a:pt x="6363176" y="463391"/>
                    <a:pt x="6338412" y="467201"/>
                    <a:pt x="6314599" y="471011"/>
                  </a:cubicBezTo>
                  <a:lnTo>
                    <a:pt x="6298406" y="477679"/>
                  </a:lnTo>
                  <a:lnTo>
                    <a:pt x="6298406" y="586264"/>
                  </a:lnTo>
                  <a:lnTo>
                    <a:pt x="6239351" y="586264"/>
                  </a:lnTo>
                  <a:cubicBezTo>
                    <a:pt x="6228874" y="589121"/>
                    <a:pt x="6219349" y="592931"/>
                    <a:pt x="6208871" y="595789"/>
                  </a:cubicBezTo>
                  <a:lnTo>
                    <a:pt x="6208871" y="664369"/>
                  </a:lnTo>
                  <a:lnTo>
                    <a:pt x="6197442" y="664369"/>
                  </a:lnTo>
                  <a:lnTo>
                    <a:pt x="6197442" y="659606"/>
                  </a:lnTo>
                  <a:lnTo>
                    <a:pt x="6186012" y="659606"/>
                  </a:lnTo>
                  <a:lnTo>
                    <a:pt x="6186012" y="654844"/>
                  </a:lnTo>
                  <a:lnTo>
                    <a:pt x="6146006" y="654844"/>
                  </a:lnTo>
                  <a:lnTo>
                    <a:pt x="6146006" y="648176"/>
                  </a:lnTo>
                  <a:lnTo>
                    <a:pt x="6082189" y="648176"/>
                  </a:lnTo>
                  <a:lnTo>
                    <a:pt x="6082189" y="659606"/>
                  </a:lnTo>
                  <a:lnTo>
                    <a:pt x="6051709" y="659606"/>
                  </a:lnTo>
                  <a:lnTo>
                    <a:pt x="6051709" y="680561"/>
                  </a:lnTo>
                  <a:cubicBezTo>
                    <a:pt x="6032659" y="682466"/>
                    <a:pt x="6013609" y="683419"/>
                    <a:pt x="5995512" y="685324"/>
                  </a:cubicBezTo>
                  <a:lnTo>
                    <a:pt x="5995512" y="664369"/>
                  </a:lnTo>
                  <a:lnTo>
                    <a:pt x="5985987" y="664369"/>
                  </a:lnTo>
                  <a:lnTo>
                    <a:pt x="5985987" y="650081"/>
                  </a:lnTo>
                  <a:lnTo>
                    <a:pt x="5979319" y="650081"/>
                  </a:lnTo>
                  <a:lnTo>
                    <a:pt x="5979319" y="621506"/>
                  </a:lnTo>
                  <a:lnTo>
                    <a:pt x="5974556" y="621506"/>
                  </a:lnTo>
                  <a:lnTo>
                    <a:pt x="5974556" y="596741"/>
                  </a:lnTo>
                  <a:lnTo>
                    <a:pt x="5965984" y="596741"/>
                  </a:lnTo>
                  <a:lnTo>
                    <a:pt x="5965984" y="599599"/>
                  </a:lnTo>
                  <a:cubicBezTo>
                    <a:pt x="5954554" y="593884"/>
                    <a:pt x="5942171" y="588169"/>
                    <a:pt x="5930742" y="581501"/>
                  </a:cubicBezTo>
                  <a:cubicBezTo>
                    <a:pt x="5929789" y="576739"/>
                    <a:pt x="5929789" y="572929"/>
                    <a:pt x="5928837" y="568166"/>
                  </a:cubicBezTo>
                  <a:cubicBezTo>
                    <a:pt x="5927884" y="572929"/>
                    <a:pt x="5927884" y="576739"/>
                    <a:pt x="5926931" y="581501"/>
                  </a:cubicBezTo>
                  <a:cubicBezTo>
                    <a:pt x="5915501" y="587216"/>
                    <a:pt x="5904071" y="591979"/>
                    <a:pt x="5892642" y="597694"/>
                  </a:cubicBezTo>
                  <a:lnTo>
                    <a:pt x="5892642" y="597694"/>
                  </a:lnTo>
                  <a:lnTo>
                    <a:pt x="5883117" y="597694"/>
                  </a:lnTo>
                  <a:lnTo>
                    <a:pt x="5883117" y="623411"/>
                  </a:lnTo>
                  <a:lnTo>
                    <a:pt x="5878354" y="623411"/>
                  </a:lnTo>
                  <a:lnTo>
                    <a:pt x="5878354" y="649129"/>
                  </a:lnTo>
                  <a:cubicBezTo>
                    <a:pt x="5876449" y="649129"/>
                    <a:pt x="5873592" y="649129"/>
                    <a:pt x="5871687" y="649129"/>
                  </a:cubicBezTo>
                  <a:lnTo>
                    <a:pt x="5871687" y="668179"/>
                  </a:lnTo>
                  <a:cubicBezTo>
                    <a:pt x="5867876" y="668179"/>
                    <a:pt x="5864067" y="668179"/>
                    <a:pt x="5860256" y="668179"/>
                  </a:cubicBezTo>
                  <a:lnTo>
                    <a:pt x="5859304" y="575786"/>
                  </a:lnTo>
                  <a:lnTo>
                    <a:pt x="5858351" y="511969"/>
                  </a:lnTo>
                  <a:lnTo>
                    <a:pt x="5858351" y="511969"/>
                  </a:lnTo>
                  <a:lnTo>
                    <a:pt x="5857399" y="511969"/>
                  </a:lnTo>
                  <a:lnTo>
                    <a:pt x="5856446" y="511969"/>
                  </a:lnTo>
                  <a:lnTo>
                    <a:pt x="5855494" y="511969"/>
                  </a:lnTo>
                  <a:lnTo>
                    <a:pt x="5855494" y="510064"/>
                  </a:lnTo>
                  <a:lnTo>
                    <a:pt x="5854542" y="505301"/>
                  </a:lnTo>
                  <a:lnTo>
                    <a:pt x="5854542" y="504349"/>
                  </a:lnTo>
                  <a:lnTo>
                    <a:pt x="5854542" y="502444"/>
                  </a:lnTo>
                  <a:lnTo>
                    <a:pt x="5855494" y="501491"/>
                  </a:lnTo>
                  <a:lnTo>
                    <a:pt x="5855494" y="500539"/>
                  </a:lnTo>
                  <a:lnTo>
                    <a:pt x="5855494" y="500539"/>
                  </a:lnTo>
                  <a:lnTo>
                    <a:pt x="5855494" y="500539"/>
                  </a:lnTo>
                  <a:lnTo>
                    <a:pt x="5855494" y="499586"/>
                  </a:lnTo>
                  <a:lnTo>
                    <a:pt x="5855494" y="498634"/>
                  </a:lnTo>
                  <a:lnTo>
                    <a:pt x="5851684" y="498634"/>
                  </a:lnTo>
                  <a:lnTo>
                    <a:pt x="5850731" y="499586"/>
                  </a:lnTo>
                  <a:lnTo>
                    <a:pt x="5850731" y="500539"/>
                  </a:lnTo>
                  <a:lnTo>
                    <a:pt x="5850731" y="501491"/>
                  </a:lnTo>
                  <a:lnTo>
                    <a:pt x="5850731" y="503396"/>
                  </a:lnTo>
                  <a:lnTo>
                    <a:pt x="5849779" y="509111"/>
                  </a:lnTo>
                  <a:lnTo>
                    <a:pt x="5849779" y="512921"/>
                  </a:lnTo>
                  <a:lnTo>
                    <a:pt x="5849779" y="512921"/>
                  </a:lnTo>
                  <a:lnTo>
                    <a:pt x="5848826" y="512921"/>
                  </a:lnTo>
                  <a:lnTo>
                    <a:pt x="5847874" y="512921"/>
                  </a:lnTo>
                  <a:lnTo>
                    <a:pt x="5846921" y="512921"/>
                  </a:lnTo>
                  <a:lnTo>
                    <a:pt x="5846921" y="512921"/>
                  </a:lnTo>
                  <a:lnTo>
                    <a:pt x="5847874" y="556736"/>
                  </a:lnTo>
                  <a:lnTo>
                    <a:pt x="5841206" y="556736"/>
                  </a:lnTo>
                  <a:lnTo>
                    <a:pt x="5840254" y="557689"/>
                  </a:lnTo>
                  <a:lnTo>
                    <a:pt x="5840254" y="567214"/>
                  </a:lnTo>
                  <a:lnTo>
                    <a:pt x="5768817" y="567214"/>
                  </a:lnTo>
                  <a:lnTo>
                    <a:pt x="5768817" y="556736"/>
                  </a:lnTo>
                  <a:lnTo>
                    <a:pt x="5764054" y="556736"/>
                  </a:lnTo>
                  <a:lnTo>
                    <a:pt x="5764054" y="531019"/>
                  </a:lnTo>
                  <a:lnTo>
                    <a:pt x="5764054" y="477679"/>
                  </a:lnTo>
                  <a:lnTo>
                    <a:pt x="5764054" y="477679"/>
                  </a:lnTo>
                  <a:lnTo>
                    <a:pt x="5763101" y="476726"/>
                  </a:lnTo>
                  <a:lnTo>
                    <a:pt x="5762149" y="476726"/>
                  </a:lnTo>
                  <a:lnTo>
                    <a:pt x="5761196" y="476726"/>
                  </a:lnTo>
                  <a:lnTo>
                    <a:pt x="5760244" y="476726"/>
                  </a:lnTo>
                  <a:lnTo>
                    <a:pt x="5760244" y="476726"/>
                  </a:lnTo>
                  <a:lnTo>
                    <a:pt x="5760244" y="474821"/>
                  </a:lnTo>
                  <a:lnTo>
                    <a:pt x="5760244" y="471011"/>
                  </a:lnTo>
                  <a:lnTo>
                    <a:pt x="5760244" y="470059"/>
                  </a:lnTo>
                  <a:lnTo>
                    <a:pt x="5760244" y="467201"/>
                  </a:lnTo>
                  <a:lnTo>
                    <a:pt x="5760244" y="466249"/>
                  </a:lnTo>
                  <a:lnTo>
                    <a:pt x="5760244" y="465296"/>
                  </a:lnTo>
                  <a:lnTo>
                    <a:pt x="5760244" y="465296"/>
                  </a:lnTo>
                  <a:lnTo>
                    <a:pt x="5760244" y="465296"/>
                  </a:lnTo>
                  <a:lnTo>
                    <a:pt x="5760244" y="464344"/>
                  </a:lnTo>
                  <a:lnTo>
                    <a:pt x="5760244" y="463391"/>
                  </a:lnTo>
                  <a:lnTo>
                    <a:pt x="5756434" y="463391"/>
                  </a:lnTo>
                  <a:lnTo>
                    <a:pt x="5756434" y="464344"/>
                  </a:lnTo>
                  <a:lnTo>
                    <a:pt x="5756434" y="465296"/>
                  </a:lnTo>
                  <a:lnTo>
                    <a:pt x="5756434" y="466249"/>
                  </a:lnTo>
                  <a:lnTo>
                    <a:pt x="5756434" y="468154"/>
                  </a:lnTo>
                  <a:lnTo>
                    <a:pt x="5755481" y="473869"/>
                  </a:lnTo>
                  <a:lnTo>
                    <a:pt x="5755481" y="476726"/>
                  </a:lnTo>
                  <a:lnTo>
                    <a:pt x="5755481" y="476726"/>
                  </a:lnTo>
                  <a:lnTo>
                    <a:pt x="5753576" y="476726"/>
                  </a:lnTo>
                  <a:lnTo>
                    <a:pt x="5752624" y="476726"/>
                  </a:lnTo>
                  <a:lnTo>
                    <a:pt x="5751671" y="477679"/>
                  </a:lnTo>
                  <a:lnTo>
                    <a:pt x="5751671" y="477679"/>
                  </a:lnTo>
                  <a:lnTo>
                    <a:pt x="5751671" y="501491"/>
                  </a:lnTo>
                  <a:lnTo>
                    <a:pt x="5741194" y="501491"/>
                  </a:lnTo>
                  <a:lnTo>
                    <a:pt x="5741194" y="502444"/>
                  </a:lnTo>
                  <a:lnTo>
                    <a:pt x="5741194" y="511969"/>
                  </a:lnTo>
                  <a:lnTo>
                    <a:pt x="5622131" y="511016"/>
                  </a:lnTo>
                  <a:lnTo>
                    <a:pt x="5622131" y="501491"/>
                  </a:lnTo>
                  <a:lnTo>
                    <a:pt x="5622131" y="500539"/>
                  </a:lnTo>
                  <a:lnTo>
                    <a:pt x="5613559" y="500539"/>
                  </a:lnTo>
                  <a:lnTo>
                    <a:pt x="5613559" y="476726"/>
                  </a:lnTo>
                  <a:lnTo>
                    <a:pt x="5613559" y="475774"/>
                  </a:lnTo>
                  <a:lnTo>
                    <a:pt x="5612606" y="475774"/>
                  </a:lnTo>
                  <a:lnTo>
                    <a:pt x="5611654" y="475774"/>
                  </a:lnTo>
                  <a:lnTo>
                    <a:pt x="5609749" y="475774"/>
                  </a:lnTo>
                  <a:lnTo>
                    <a:pt x="5608796" y="475774"/>
                  </a:lnTo>
                  <a:lnTo>
                    <a:pt x="5608796" y="472916"/>
                  </a:lnTo>
                  <a:lnTo>
                    <a:pt x="5608796" y="467201"/>
                  </a:lnTo>
                  <a:lnTo>
                    <a:pt x="5608796" y="464344"/>
                  </a:lnTo>
                  <a:lnTo>
                    <a:pt x="5608796" y="463391"/>
                  </a:lnTo>
                  <a:lnTo>
                    <a:pt x="5608796" y="462439"/>
                  </a:lnTo>
                  <a:lnTo>
                    <a:pt x="5608796" y="461486"/>
                  </a:lnTo>
                  <a:lnTo>
                    <a:pt x="5604987" y="461486"/>
                  </a:lnTo>
                  <a:lnTo>
                    <a:pt x="5604987" y="462439"/>
                  </a:lnTo>
                  <a:lnTo>
                    <a:pt x="5604987" y="462439"/>
                  </a:lnTo>
                  <a:lnTo>
                    <a:pt x="5604987" y="462439"/>
                  </a:lnTo>
                  <a:lnTo>
                    <a:pt x="5604987" y="463391"/>
                  </a:lnTo>
                  <a:lnTo>
                    <a:pt x="5604987" y="464344"/>
                  </a:lnTo>
                  <a:lnTo>
                    <a:pt x="5604987" y="466249"/>
                  </a:lnTo>
                  <a:lnTo>
                    <a:pt x="5604987" y="467201"/>
                  </a:lnTo>
                  <a:lnTo>
                    <a:pt x="5604987" y="471011"/>
                  </a:lnTo>
                  <a:lnTo>
                    <a:pt x="5604987" y="472916"/>
                  </a:lnTo>
                  <a:lnTo>
                    <a:pt x="5603081" y="472916"/>
                  </a:lnTo>
                  <a:lnTo>
                    <a:pt x="5602129" y="472916"/>
                  </a:lnTo>
                  <a:lnTo>
                    <a:pt x="5601176" y="472916"/>
                  </a:lnTo>
                  <a:lnTo>
                    <a:pt x="5600224" y="472916"/>
                  </a:lnTo>
                  <a:lnTo>
                    <a:pt x="5600224" y="473869"/>
                  </a:lnTo>
                  <a:lnTo>
                    <a:pt x="5600224" y="528161"/>
                  </a:lnTo>
                  <a:lnTo>
                    <a:pt x="5600224" y="552926"/>
                  </a:lnTo>
                  <a:lnTo>
                    <a:pt x="5588794" y="552926"/>
                  </a:lnTo>
                  <a:lnTo>
                    <a:pt x="5588794" y="563404"/>
                  </a:lnTo>
                  <a:lnTo>
                    <a:pt x="5516404" y="563404"/>
                  </a:lnTo>
                  <a:lnTo>
                    <a:pt x="5516404" y="553879"/>
                  </a:lnTo>
                  <a:lnTo>
                    <a:pt x="5516404" y="552926"/>
                  </a:lnTo>
                  <a:lnTo>
                    <a:pt x="5510689" y="552926"/>
                  </a:lnTo>
                  <a:lnTo>
                    <a:pt x="5510689" y="569119"/>
                  </a:lnTo>
                  <a:lnTo>
                    <a:pt x="5509737" y="569119"/>
                  </a:lnTo>
                  <a:lnTo>
                    <a:pt x="5510689" y="509111"/>
                  </a:lnTo>
                  <a:lnTo>
                    <a:pt x="5510689" y="509111"/>
                  </a:lnTo>
                  <a:lnTo>
                    <a:pt x="5509737" y="509111"/>
                  </a:lnTo>
                  <a:lnTo>
                    <a:pt x="5508784" y="509111"/>
                  </a:lnTo>
                  <a:lnTo>
                    <a:pt x="5507831" y="509111"/>
                  </a:lnTo>
                  <a:lnTo>
                    <a:pt x="5506879" y="509111"/>
                  </a:lnTo>
                  <a:lnTo>
                    <a:pt x="5506879" y="505301"/>
                  </a:lnTo>
                  <a:lnTo>
                    <a:pt x="5505926" y="499586"/>
                  </a:lnTo>
                  <a:lnTo>
                    <a:pt x="5505926" y="497681"/>
                  </a:lnTo>
                  <a:lnTo>
                    <a:pt x="5505926" y="496729"/>
                  </a:lnTo>
                  <a:lnTo>
                    <a:pt x="5505926" y="495776"/>
                  </a:lnTo>
                  <a:lnTo>
                    <a:pt x="5505926" y="494824"/>
                  </a:lnTo>
                  <a:lnTo>
                    <a:pt x="5502117" y="494824"/>
                  </a:lnTo>
                  <a:lnTo>
                    <a:pt x="5501164" y="495776"/>
                  </a:lnTo>
                  <a:lnTo>
                    <a:pt x="5501164" y="495776"/>
                  </a:lnTo>
                  <a:lnTo>
                    <a:pt x="5501164" y="495776"/>
                  </a:lnTo>
                  <a:lnTo>
                    <a:pt x="5501164" y="496729"/>
                  </a:lnTo>
                  <a:lnTo>
                    <a:pt x="5501164" y="497681"/>
                  </a:lnTo>
                  <a:lnTo>
                    <a:pt x="5501164" y="500539"/>
                  </a:lnTo>
                  <a:lnTo>
                    <a:pt x="5501164" y="501491"/>
                  </a:lnTo>
                  <a:lnTo>
                    <a:pt x="5501164" y="506254"/>
                  </a:lnTo>
                  <a:lnTo>
                    <a:pt x="5501164" y="508159"/>
                  </a:lnTo>
                  <a:lnTo>
                    <a:pt x="5499259" y="508159"/>
                  </a:lnTo>
                  <a:lnTo>
                    <a:pt x="5498306" y="508159"/>
                  </a:lnTo>
                  <a:lnTo>
                    <a:pt x="5497354" y="508159"/>
                  </a:lnTo>
                  <a:lnTo>
                    <a:pt x="5497354" y="508159"/>
                  </a:lnTo>
                  <a:lnTo>
                    <a:pt x="5496401" y="571976"/>
                  </a:lnTo>
                  <a:lnTo>
                    <a:pt x="5495449" y="664369"/>
                  </a:lnTo>
                  <a:lnTo>
                    <a:pt x="5494496" y="708184"/>
                  </a:lnTo>
                  <a:lnTo>
                    <a:pt x="5490687" y="707231"/>
                  </a:lnTo>
                  <a:cubicBezTo>
                    <a:pt x="5489734" y="691039"/>
                    <a:pt x="5487829" y="674846"/>
                    <a:pt x="5486876" y="659606"/>
                  </a:cubicBezTo>
                  <a:lnTo>
                    <a:pt x="5446871" y="659606"/>
                  </a:lnTo>
                  <a:lnTo>
                    <a:pt x="5446871" y="408146"/>
                  </a:lnTo>
                  <a:lnTo>
                    <a:pt x="5392579" y="408146"/>
                  </a:lnTo>
                  <a:lnTo>
                    <a:pt x="5339239" y="478631"/>
                  </a:lnTo>
                  <a:lnTo>
                    <a:pt x="5339239" y="660559"/>
                  </a:lnTo>
                  <a:cubicBezTo>
                    <a:pt x="5329714" y="660559"/>
                    <a:pt x="5321142" y="660559"/>
                    <a:pt x="5321142" y="660559"/>
                  </a:cubicBezTo>
                  <a:lnTo>
                    <a:pt x="5321142" y="26194"/>
                  </a:lnTo>
                  <a:lnTo>
                    <a:pt x="5178267" y="24289"/>
                  </a:lnTo>
                  <a:lnTo>
                    <a:pt x="5178267" y="701516"/>
                  </a:lnTo>
                  <a:lnTo>
                    <a:pt x="5159217" y="701516"/>
                  </a:lnTo>
                  <a:lnTo>
                    <a:pt x="5159217" y="20479"/>
                  </a:lnTo>
                  <a:lnTo>
                    <a:pt x="5004912" y="22384"/>
                  </a:lnTo>
                  <a:lnTo>
                    <a:pt x="5004912" y="654844"/>
                  </a:lnTo>
                  <a:lnTo>
                    <a:pt x="4967764" y="654844"/>
                  </a:lnTo>
                  <a:lnTo>
                    <a:pt x="4967764" y="304324"/>
                  </a:lnTo>
                  <a:lnTo>
                    <a:pt x="4842987" y="304324"/>
                  </a:lnTo>
                  <a:lnTo>
                    <a:pt x="4842987" y="728186"/>
                  </a:lnTo>
                  <a:lnTo>
                    <a:pt x="4807744" y="728186"/>
                  </a:lnTo>
                  <a:lnTo>
                    <a:pt x="4807744" y="581501"/>
                  </a:lnTo>
                  <a:lnTo>
                    <a:pt x="4764881" y="581501"/>
                  </a:lnTo>
                  <a:lnTo>
                    <a:pt x="4764881" y="519589"/>
                  </a:lnTo>
                  <a:lnTo>
                    <a:pt x="4653439" y="519589"/>
                  </a:lnTo>
                  <a:lnTo>
                    <a:pt x="4653439" y="619601"/>
                  </a:lnTo>
                  <a:lnTo>
                    <a:pt x="4602956" y="619601"/>
                  </a:lnTo>
                  <a:lnTo>
                    <a:pt x="4602956" y="710089"/>
                  </a:lnTo>
                  <a:lnTo>
                    <a:pt x="4536281" y="708184"/>
                  </a:lnTo>
                  <a:lnTo>
                    <a:pt x="4338162" y="708184"/>
                  </a:lnTo>
                  <a:lnTo>
                    <a:pt x="4338162" y="702469"/>
                  </a:lnTo>
                  <a:lnTo>
                    <a:pt x="4338162" y="701516"/>
                  </a:lnTo>
                  <a:lnTo>
                    <a:pt x="4338162" y="701516"/>
                  </a:lnTo>
                  <a:lnTo>
                    <a:pt x="4337209" y="700564"/>
                  </a:lnTo>
                  <a:lnTo>
                    <a:pt x="4337209" y="698659"/>
                  </a:lnTo>
                  <a:lnTo>
                    <a:pt x="4336256" y="697706"/>
                  </a:lnTo>
                  <a:lnTo>
                    <a:pt x="4336256" y="680561"/>
                  </a:lnTo>
                  <a:lnTo>
                    <a:pt x="4336256" y="665321"/>
                  </a:lnTo>
                  <a:lnTo>
                    <a:pt x="4337209" y="663416"/>
                  </a:lnTo>
                  <a:lnTo>
                    <a:pt x="4337209" y="663416"/>
                  </a:lnTo>
                  <a:lnTo>
                    <a:pt x="4336256" y="663416"/>
                  </a:lnTo>
                  <a:lnTo>
                    <a:pt x="4334351" y="663416"/>
                  </a:lnTo>
                  <a:lnTo>
                    <a:pt x="4333399" y="663416"/>
                  </a:lnTo>
                  <a:lnTo>
                    <a:pt x="4334351" y="665321"/>
                  </a:lnTo>
                  <a:lnTo>
                    <a:pt x="4334351" y="680561"/>
                  </a:lnTo>
                  <a:lnTo>
                    <a:pt x="4334351" y="697706"/>
                  </a:lnTo>
                  <a:lnTo>
                    <a:pt x="4333399" y="698659"/>
                  </a:lnTo>
                  <a:lnTo>
                    <a:pt x="4333399" y="700564"/>
                  </a:lnTo>
                  <a:lnTo>
                    <a:pt x="4332447" y="701516"/>
                  </a:lnTo>
                  <a:lnTo>
                    <a:pt x="4332447" y="701516"/>
                  </a:lnTo>
                  <a:lnTo>
                    <a:pt x="4331494" y="702469"/>
                  </a:lnTo>
                  <a:lnTo>
                    <a:pt x="4331494" y="708184"/>
                  </a:lnTo>
                  <a:lnTo>
                    <a:pt x="4133374" y="708184"/>
                  </a:lnTo>
                  <a:lnTo>
                    <a:pt x="4021931" y="708184"/>
                  </a:lnTo>
                  <a:lnTo>
                    <a:pt x="3953351" y="708184"/>
                  </a:lnTo>
                  <a:lnTo>
                    <a:pt x="3755231" y="708184"/>
                  </a:lnTo>
                  <a:lnTo>
                    <a:pt x="3755231" y="702469"/>
                  </a:lnTo>
                  <a:lnTo>
                    <a:pt x="3755231" y="701516"/>
                  </a:lnTo>
                  <a:lnTo>
                    <a:pt x="3755231" y="701516"/>
                  </a:lnTo>
                  <a:lnTo>
                    <a:pt x="3754279" y="700564"/>
                  </a:lnTo>
                  <a:lnTo>
                    <a:pt x="3754279" y="697706"/>
                  </a:lnTo>
                  <a:lnTo>
                    <a:pt x="3753326" y="696754"/>
                  </a:lnTo>
                  <a:lnTo>
                    <a:pt x="3753326" y="679609"/>
                  </a:lnTo>
                  <a:lnTo>
                    <a:pt x="3753326" y="664369"/>
                  </a:lnTo>
                  <a:lnTo>
                    <a:pt x="3754279" y="662464"/>
                  </a:lnTo>
                  <a:lnTo>
                    <a:pt x="3754279" y="662464"/>
                  </a:lnTo>
                  <a:lnTo>
                    <a:pt x="3753326" y="662464"/>
                  </a:lnTo>
                  <a:lnTo>
                    <a:pt x="3752374" y="662464"/>
                  </a:lnTo>
                  <a:lnTo>
                    <a:pt x="3751421" y="662464"/>
                  </a:lnTo>
                  <a:lnTo>
                    <a:pt x="3752374" y="664369"/>
                  </a:lnTo>
                  <a:lnTo>
                    <a:pt x="3752374" y="679609"/>
                  </a:lnTo>
                  <a:lnTo>
                    <a:pt x="3752374" y="696754"/>
                  </a:lnTo>
                  <a:lnTo>
                    <a:pt x="3751421" y="697706"/>
                  </a:lnTo>
                  <a:lnTo>
                    <a:pt x="3751421" y="699611"/>
                  </a:lnTo>
                  <a:lnTo>
                    <a:pt x="3750469" y="700564"/>
                  </a:lnTo>
                  <a:lnTo>
                    <a:pt x="3750469" y="700564"/>
                  </a:lnTo>
                  <a:lnTo>
                    <a:pt x="3749516" y="701516"/>
                  </a:lnTo>
                  <a:lnTo>
                    <a:pt x="3749516" y="707231"/>
                  </a:lnTo>
                  <a:lnTo>
                    <a:pt x="3550444" y="707231"/>
                  </a:lnTo>
                  <a:lnTo>
                    <a:pt x="3371374" y="707231"/>
                  </a:lnTo>
                  <a:lnTo>
                    <a:pt x="3173254" y="707231"/>
                  </a:lnTo>
                  <a:lnTo>
                    <a:pt x="3173254" y="701516"/>
                  </a:lnTo>
                  <a:lnTo>
                    <a:pt x="3173254" y="700564"/>
                  </a:lnTo>
                  <a:lnTo>
                    <a:pt x="3173254" y="700564"/>
                  </a:lnTo>
                  <a:lnTo>
                    <a:pt x="3172301" y="699611"/>
                  </a:lnTo>
                  <a:lnTo>
                    <a:pt x="3172301" y="697706"/>
                  </a:lnTo>
                  <a:lnTo>
                    <a:pt x="3171349" y="696754"/>
                  </a:lnTo>
                  <a:lnTo>
                    <a:pt x="3171349" y="679609"/>
                  </a:lnTo>
                  <a:lnTo>
                    <a:pt x="3171349" y="664369"/>
                  </a:lnTo>
                  <a:lnTo>
                    <a:pt x="3172301" y="662464"/>
                  </a:lnTo>
                  <a:lnTo>
                    <a:pt x="3172301" y="662464"/>
                  </a:lnTo>
                  <a:lnTo>
                    <a:pt x="3171349" y="662464"/>
                  </a:lnTo>
                  <a:lnTo>
                    <a:pt x="3169444" y="662464"/>
                  </a:lnTo>
                  <a:lnTo>
                    <a:pt x="3168491" y="662464"/>
                  </a:lnTo>
                  <a:lnTo>
                    <a:pt x="3169444" y="664369"/>
                  </a:lnTo>
                  <a:lnTo>
                    <a:pt x="3169444" y="679609"/>
                  </a:lnTo>
                  <a:lnTo>
                    <a:pt x="3169444" y="696754"/>
                  </a:lnTo>
                  <a:lnTo>
                    <a:pt x="3168491" y="697706"/>
                  </a:lnTo>
                  <a:lnTo>
                    <a:pt x="3168491" y="699611"/>
                  </a:lnTo>
                  <a:lnTo>
                    <a:pt x="3167539" y="700564"/>
                  </a:lnTo>
                  <a:lnTo>
                    <a:pt x="3167539" y="700564"/>
                  </a:lnTo>
                  <a:lnTo>
                    <a:pt x="3166586" y="701516"/>
                  </a:lnTo>
                  <a:lnTo>
                    <a:pt x="3166586" y="707231"/>
                  </a:lnTo>
                  <a:lnTo>
                    <a:pt x="2967514" y="707231"/>
                  </a:lnTo>
                  <a:lnTo>
                    <a:pt x="2788444" y="707231"/>
                  </a:lnTo>
                  <a:lnTo>
                    <a:pt x="2590324" y="707231"/>
                  </a:lnTo>
                  <a:lnTo>
                    <a:pt x="2590324" y="701516"/>
                  </a:lnTo>
                  <a:lnTo>
                    <a:pt x="2590324" y="701516"/>
                  </a:lnTo>
                  <a:lnTo>
                    <a:pt x="2590324" y="701516"/>
                  </a:lnTo>
                  <a:lnTo>
                    <a:pt x="2590324" y="701516"/>
                  </a:lnTo>
                  <a:lnTo>
                    <a:pt x="2590324" y="701516"/>
                  </a:lnTo>
                  <a:lnTo>
                    <a:pt x="2590324" y="701516"/>
                  </a:lnTo>
                  <a:lnTo>
                    <a:pt x="2590324" y="700564"/>
                  </a:lnTo>
                  <a:lnTo>
                    <a:pt x="2590324" y="697706"/>
                  </a:lnTo>
                  <a:lnTo>
                    <a:pt x="2589371" y="696754"/>
                  </a:lnTo>
                  <a:lnTo>
                    <a:pt x="2589371" y="679609"/>
                  </a:lnTo>
                  <a:lnTo>
                    <a:pt x="2589371" y="664369"/>
                  </a:lnTo>
                  <a:lnTo>
                    <a:pt x="2590324" y="662464"/>
                  </a:lnTo>
                  <a:lnTo>
                    <a:pt x="2590324" y="662464"/>
                  </a:lnTo>
                  <a:lnTo>
                    <a:pt x="2589371" y="662464"/>
                  </a:lnTo>
                  <a:lnTo>
                    <a:pt x="2587466" y="662464"/>
                  </a:lnTo>
                  <a:lnTo>
                    <a:pt x="2586514" y="662464"/>
                  </a:lnTo>
                  <a:lnTo>
                    <a:pt x="2587466" y="664369"/>
                  </a:lnTo>
                  <a:lnTo>
                    <a:pt x="2587466" y="664369"/>
                  </a:lnTo>
                  <a:lnTo>
                    <a:pt x="2587466" y="679609"/>
                  </a:lnTo>
                  <a:lnTo>
                    <a:pt x="2587466" y="696754"/>
                  </a:lnTo>
                  <a:lnTo>
                    <a:pt x="2586514" y="697706"/>
                  </a:lnTo>
                  <a:lnTo>
                    <a:pt x="2586514" y="699611"/>
                  </a:lnTo>
                  <a:lnTo>
                    <a:pt x="2585561" y="700564"/>
                  </a:lnTo>
                  <a:lnTo>
                    <a:pt x="2585561" y="700564"/>
                  </a:lnTo>
                  <a:lnTo>
                    <a:pt x="2584609" y="701516"/>
                  </a:lnTo>
                  <a:lnTo>
                    <a:pt x="2584609" y="707231"/>
                  </a:lnTo>
                  <a:lnTo>
                    <a:pt x="2305526" y="707231"/>
                  </a:lnTo>
                  <a:lnTo>
                    <a:pt x="2301716" y="707231"/>
                  </a:lnTo>
                  <a:lnTo>
                    <a:pt x="2093119" y="704374"/>
                  </a:lnTo>
                  <a:lnTo>
                    <a:pt x="2094071" y="249079"/>
                  </a:lnTo>
                  <a:lnTo>
                    <a:pt x="2053114" y="249079"/>
                  </a:lnTo>
                  <a:cubicBezTo>
                    <a:pt x="2053114" y="249079"/>
                    <a:pt x="2022634" y="240506"/>
                    <a:pt x="2017871" y="237649"/>
                  </a:cubicBezTo>
                  <a:cubicBezTo>
                    <a:pt x="2017871" y="230029"/>
                    <a:pt x="2017871" y="212884"/>
                    <a:pt x="2017871" y="203359"/>
                  </a:cubicBezTo>
                  <a:cubicBezTo>
                    <a:pt x="2019776" y="202406"/>
                    <a:pt x="2021681" y="201454"/>
                    <a:pt x="2022634" y="199549"/>
                  </a:cubicBezTo>
                  <a:cubicBezTo>
                    <a:pt x="2061686" y="168116"/>
                    <a:pt x="2006441" y="23336"/>
                    <a:pt x="2006441" y="23336"/>
                  </a:cubicBezTo>
                  <a:cubicBezTo>
                    <a:pt x="2006441" y="23336"/>
                    <a:pt x="1951196" y="166211"/>
                    <a:pt x="1991201" y="201454"/>
                  </a:cubicBezTo>
                  <a:cubicBezTo>
                    <a:pt x="1991201" y="201454"/>
                    <a:pt x="1995011" y="203359"/>
                    <a:pt x="1995011" y="203359"/>
                  </a:cubicBezTo>
                  <a:cubicBezTo>
                    <a:pt x="1995011" y="203359"/>
                    <a:pt x="1995011" y="228124"/>
                    <a:pt x="1995011" y="237649"/>
                  </a:cubicBezTo>
                  <a:lnTo>
                    <a:pt x="1962626" y="249079"/>
                  </a:lnTo>
                  <a:lnTo>
                    <a:pt x="1921669" y="249079"/>
                  </a:lnTo>
                  <a:lnTo>
                    <a:pt x="1919764" y="707231"/>
                  </a:lnTo>
                  <a:lnTo>
                    <a:pt x="1919764" y="707231"/>
                  </a:lnTo>
                  <a:lnTo>
                    <a:pt x="1858804" y="708184"/>
                  </a:lnTo>
                  <a:lnTo>
                    <a:pt x="1858804" y="663416"/>
                  </a:lnTo>
                  <a:lnTo>
                    <a:pt x="1801654" y="663416"/>
                  </a:lnTo>
                  <a:lnTo>
                    <a:pt x="1801654" y="397669"/>
                  </a:lnTo>
                  <a:lnTo>
                    <a:pt x="1687354" y="397669"/>
                  </a:lnTo>
                  <a:lnTo>
                    <a:pt x="1687354" y="344329"/>
                  </a:lnTo>
                  <a:lnTo>
                    <a:pt x="1569244" y="344329"/>
                  </a:lnTo>
                  <a:lnTo>
                    <a:pt x="1569244" y="389096"/>
                  </a:lnTo>
                  <a:lnTo>
                    <a:pt x="1523524" y="389096"/>
                  </a:lnTo>
                  <a:lnTo>
                    <a:pt x="1523524" y="583406"/>
                  </a:lnTo>
                  <a:lnTo>
                    <a:pt x="1497806" y="583406"/>
                  </a:lnTo>
                  <a:lnTo>
                    <a:pt x="1497806" y="610076"/>
                  </a:lnTo>
                  <a:lnTo>
                    <a:pt x="1462564" y="610076"/>
                  </a:lnTo>
                  <a:lnTo>
                    <a:pt x="1462564" y="569119"/>
                  </a:lnTo>
                  <a:lnTo>
                    <a:pt x="1313974" y="569119"/>
                  </a:lnTo>
                  <a:lnTo>
                    <a:pt x="1313974" y="591979"/>
                  </a:lnTo>
                  <a:lnTo>
                    <a:pt x="1251109" y="591979"/>
                  </a:lnTo>
                  <a:lnTo>
                    <a:pt x="1236821" y="577691"/>
                  </a:lnTo>
                  <a:lnTo>
                    <a:pt x="1191101" y="577691"/>
                  </a:lnTo>
                  <a:lnTo>
                    <a:pt x="1191101" y="543401"/>
                  </a:lnTo>
                  <a:lnTo>
                    <a:pt x="1174909" y="527209"/>
                  </a:lnTo>
                  <a:lnTo>
                    <a:pt x="1161574" y="512921"/>
                  </a:lnTo>
                  <a:lnTo>
                    <a:pt x="1137761" y="537686"/>
                  </a:lnTo>
                  <a:lnTo>
                    <a:pt x="1137761" y="574834"/>
                  </a:lnTo>
                  <a:lnTo>
                    <a:pt x="1095851" y="574834"/>
                  </a:lnTo>
                  <a:lnTo>
                    <a:pt x="1044416" y="550069"/>
                  </a:lnTo>
                  <a:lnTo>
                    <a:pt x="1046321" y="511016"/>
                  </a:lnTo>
                  <a:cubicBezTo>
                    <a:pt x="1046321" y="511016"/>
                    <a:pt x="1103471" y="471964"/>
                    <a:pt x="1036796" y="353854"/>
                  </a:cubicBezTo>
                  <a:cubicBezTo>
                    <a:pt x="1036796" y="353854"/>
                    <a:pt x="1029176" y="351949"/>
                    <a:pt x="989171" y="353854"/>
                  </a:cubicBezTo>
                  <a:lnTo>
                    <a:pt x="985361" y="366236"/>
                  </a:lnTo>
                  <a:lnTo>
                    <a:pt x="973931" y="364331"/>
                  </a:lnTo>
                  <a:cubicBezTo>
                    <a:pt x="973931" y="364331"/>
                    <a:pt x="959644" y="335756"/>
                    <a:pt x="914876" y="374809"/>
                  </a:cubicBezTo>
                  <a:cubicBezTo>
                    <a:pt x="914876" y="374809"/>
                    <a:pt x="914876" y="391001"/>
                    <a:pt x="879634" y="413861"/>
                  </a:cubicBezTo>
                  <a:cubicBezTo>
                    <a:pt x="879634" y="413861"/>
                    <a:pt x="840581" y="448151"/>
                    <a:pt x="887254" y="485299"/>
                  </a:cubicBezTo>
                  <a:cubicBezTo>
                    <a:pt x="887254" y="485299"/>
                    <a:pt x="885349" y="522446"/>
                    <a:pt x="922496" y="522446"/>
                  </a:cubicBezTo>
                  <a:lnTo>
                    <a:pt x="938689" y="532924"/>
                  </a:lnTo>
                  <a:lnTo>
                    <a:pt x="934879" y="555784"/>
                  </a:lnTo>
                  <a:lnTo>
                    <a:pt x="879634" y="607219"/>
                  </a:lnTo>
                  <a:lnTo>
                    <a:pt x="670084" y="621506"/>
                  </a:lnTo>
                  <a:lnTo>
                    <a:pt x="414814" y="830104"/>
                  </a:lnTo>
                  <a:lnTo>
                    <a:pt x="194786" y="830104"/>
                  </a:lnTo>
                  <a:lnTo>
                    <a:pt x="101441" y="891064"/>
                  </a:lnTo>
                  <a:lnTo>
                    <a:pt x="7144" y="896779"/>
                  </a:lnTo>
                  <a:lnTo>
                    <a:pt x="7144" y="985361"/>
                  </a:lnTo>
                  <a:lnTo>
                    <a:pt x="2303621" y="992029"/>
                  </a:lnTo>
                  <a:cubicBezTo>
                    <a:pt x="2303621" y="992029"/>
                    <a:pt x="2303621" y="992029"/>
                    <a:pt x="2303621" y="992029"/>
                  </a:cubicBezTo>
                  <a:lnTo>
                    <a:pt x="2402681" y="983456"/>
                  </a:lnTo>
                  <a:lnTo>
                    <a:pt x="2402681" y="958691"/>
                  </a:lnTo>
                  <a:lnTo>
                    <a:pt x="2388394" y="944404"/>
                  </a:lnTo>
                  <a:lnTo>
                    <a:pt x="2388394" y="912019"/>
                  </a:lnTo>
                  <a:lnTo>
                    <a:pt x="2411254" y="878681"/>
                  </a:lnTo>
                  <a:lnTo>
                    <a:pt x="2439829" y="849154"/>
                  </a:lnTo>
                  <a:lnTo>
                    <a:pt x="2473166" y="825341"/>
                  </a:lnTo>
                  <a:lnTo>
                    <a:pt x="2510314" y="808196"/>
                  </a:lnTo>
                  <a:lnTo>
                    <a:pt x="2549366" y="797719"/>
                  </a:lnTo>
                  <a:lnTo>
                    <a:pt x="2590324" y="793909"/>
                  </a:lnTo>
                  <a:lnTo>
                    <a:pt x="2631281" y="797719"/>
                  </a:lnTo>
                  <a:lnTo>
                    <a:pt x="2670334" y="808196"/>
                  </a:lnTo>
                  <a:lnTo>
                    <a:pt x="2707481" y="825341"/>
                  </a:lnTo>
                  <a:lnTo>
                    <a:pt x="2740819" y="849154"/>
                  </a:lnTo>
                  <a:lnTo>
                    <a:pt x="2769394" y="878681"/>
                  </a:lnTo>
                  <a:lnTo>
                    <a:pt x="2792254" y="912019"/>
                  </a:lnTo>
                  <a:lnTo>
                    <a:pt x="2792254" y="901541"/>
                  </a:lnTo>
                  <a:lnTo>
                    <a:pt x="2792254" y="897731"/>
                  </a:lnTo>
                  <a:lnTo>
                    <a:pt x="2792254" y="944404"/>
                  </a:lnTo>
                  <a:lnTo>
                    <a:pt x="2777966" y="958691"/>
                  </a:lnTo>
                  <a:lnTo>
                    <a:pt x="2777966" y="983456"/>
                  </a:lnTo>
                  <a:lnTo>
                    <a:pt x="2891314" y="992029"/>
                  </a:lnTo>
                  <a:lnTo>
                    <a:pt x="2985611" y="983456"/>
                  </a:lnTo>
                  <a:lnTo>
                    <a:pt x="2985611" y="958691"/>
                  </a:lnTo>
                  <a:lnTo>
                    <a:pt x="2971324" y="944404"/>
                  </a:lnTo>
                  <a:lnTo>
                    <a:pt x="2971324" y="912019"/>
                  </a:lnTo>
                  <a:lnTo>
                    <a:pt x="2994184" y="878681"/>
                  </a:lnTo>
                  <a:lnTo>
                    <a:pt x="3022759" y="849154"/>
                  </a:lnTo>
                  <a:lnTo>
                    <a:pt x="3056096" y="825341"/>
                  </a:lnTo>
                  <a:lnTo>
                    <a:pt x="3093244" y="808196"/>
                  </a:lnTo>
                  <a:lnTo>
                    <a:pt x="3132296" y="797719"/>
                  </a:lnTo>
                  <a:lnTo>
                    <a:pt x="3173254" y="793909"/>
                  </a:lnTo>
                  <a:lnTo>
                    <a:pt x="3214211" y="797719"/>
                  </a:lnTo>
                  <a:lnTo>
                    <a:pt x="3253264" y="808196"/>
                  </a:lnTo>
                  <a:lnTo>
                    <a:pt x="3290411" y="825341"/>
                  </a:lnTo>
                  <a:lnTo>
                    <a:pt x="3323749" y="849154"/>
                  </a:lnTo>
                  <a:lnTo>
                    <a:pt x="3352324" y="878681"/>
                  </a:lnTo>
                  <a:lnTo>
                    <a:pt x="3375184" y="912019"/>
                  </a:lnTo>
                  <a:lnTo>
                    <a:pt x="3375184" y="901541"/>
                  </a:lnTo>
                  <a:lnTo>
                    <a:pt x="3375184" y="897731"/>
                  </a:lnTo>
                  <a:lnTo>
                    <a:pt x="3375184" y="944404"/>
                  </a:lnTo>
                  <a:lnTo>
                    <a:pt x="3360896" y="958691"/>
                  </a:lnTo>
                  <a:lnTo>
                    <a:pt x="3360896" y="983456"/>
                  </a:lnTo>
                  <a:lnTo>
                    <a:pt x="3478054" y="992029"/>
                  </a:lnTo>
                  <a:lnTo>
                    <a:pt x="3568541" y="983456"/>
                  </a:lnTo>
                  <a:lnTo>
                    <a:pt x="3568541" y="958691"/>
                  </a:lnTo>
                  <a:lnTo>
                    <a:pt x="3554254" y="944404"/>
                  </a:lnTo>
                  <a:lnTo>
                    <a:pt x="3554254" y="912019"/>
                  </a:lnTo>
                  <a:lnTo>
                    <a:pt x="3577114" y="878681"/>
                  </a:lnTo>
                  <a:lnTo>
                    <a:pt x="3605689" y="849154"/>
                  </a:lnTo>
                  <a:lnTo>
                    <a:pt x="3639026" y="825341"/>
                  </a:lnTo>
                  <a:lnTo>
                    <a:pt x="3676174" y="808196"/>
                  </a:lnTo>
                  <a:lnTo>
                    <a:pt x="3715226" y="797719"/>
                  </a:lnTo>
                  <a:lnTo>
                    <a:pt x="3756184" y="793909"/>
                  </a:lnTo>
                  <a:lnTo>
                    <a:pt x="3797141" y="797719"/>
                  </a:lnTo>
                  <a:lnTo>
                    <a:pt x="3836194" y="808196"/>
                  </a:lnTo>
                  <a:lnTo>
                    <a:pt x="3872389" y="825341"/>
                  </a:lnTo>
                  <a:lnTo>
                    <a:pt x="3905726" y="849154"/>
                  </a:lnTo>
                  <a:lnTo>
                    <a:pt x="3934301" y="878681"/>
                  </a:lnTo>
                  <a:lnTo>
                    <a:pt x="3957161" y="912019"/>
                  </a:lnTo>
                  <a:lnTo>
                    <a:pt x="3957161" y="901541"/>
                  </a:lnTo>
                  <a:lnTo>
                    <a:pt x="3957161" y="897731"/>
                  </a:lnTo>
                  <a:lnTo>
                    <a:pt x="3957161" y="944404"/>
                  </a:lnTo>
                  <a:lnTo>
                    <a:pt x="3942874" y="958691"/>
                  </a:lnTo>
                  <a:lnTo>
                    <a:pt x="3942874" y="983456"/>
                  </a:lnTo>
                  <a:lnTo>
                    <a:pt x="4063841" y="992029"/>
                  </a:lnTo>
                  <a:lnTo>
                    <a:pt x="4149566" y="983456"/>
                  </a:lnTo>
                  <a:lnTo>
                    <a:pt x="4149566" y="958691"/>
                  </a:lnTo>
                  <a:lnTo>
                    <a:pt x="4135279" y="944404"/>
                  </a:lnTo>
                  <a:lnTo>
                    <a:pt x="4135279" y="912019"/>
                  </a:lnTo>
                  <a:lnTo>
                    <a:pt x="4158139" y="878681"/>
                  </a:lnTo>
                  <a:lnTo>
                    <a:pt x="4186714" y="849154"/>
                  </a:lnTo>
                  <a:lnTo>
                    <a:pt x="4220051" y="825341"/>
                  </a:lnTo>
                  <a:lnTo>
                    <a:pt x="4257199" y="808196"/>
                  </a:lnTo>
                  <a:lnTo>
                    <a:pt x="4296251" y="797719"/>
                  </a:lnTo>
                  <a:lnTo>
                    <a:pt x="4337209" y="793909"/>
                  </a:lnTo>
                  <a:lnTo>
                    <a:pt x="4378166" y="797719"/>
                  </a:lnTo>
                  <a:lnTo>
                    <a:pt x="4417219" y="808196"/>
                  </a:lnTo>
                  <a:lnTo>
                    <a:pt x="4453414" y="825341"/>
                  </a:lnTo>
                  <a:lnTo>
                    <a:pt x="4485799" y="849154"/>
                  </a:lnTo>
                  <a:lnTo>
                    <a:pt x="4514374" y="878681"/>
                  </a:lnTo>
                  <a:lnTo>
                    <a:pt x="4537234" y="912019"/>
                  </a:lnTo>
                  <a:lnTo>
                    <a:pt x="4537234" y="901541"/>
                  </a:lnTo>
                  <a:lnTo>
                    <a:pt x="4538187" y="897731"/>
                  </a:lnTo>
                  <a:lnTo>
                    <a:pt x="4537234" y="944404"/>
                  </a:lnTo>
                  <a:lnTo>
                    <a:pt x="4523899" y="958691"/>
                  </a:lnTo>
                  <a:lnTo>
                    <a:pt x="4523899" y="983456"/>
                  </a:lnTo>
                  <a:lnTo>
                    <a:pt x="4596289" y="994886"/>
                  </a:lnTo>
                  <a:lnTo>
                    <a:pt x="4605814" y="994886"/>
                  </a:lnTo>
                  <a:lnTo>
                    <a:pt x="5313521" y="995839"/>
                  </a:lnTo>
                  <a:cubicBezTo>
                    <a:pt x="5313521" y="995839"/>
                    <a:pt x="5313521" y="995839"/>
                    <a:pt x="5313521" y="995839"/>
                  </a:cubicBezTo>
                  <a:lnTo>
                    <a:pt x="5503069" y="995839"/>
                  </a:lnTo>
                  <a:cubicBezTo>
                    <a:pt x="5503069" y="995839"/>
                    <a:pt x="5503069" y="995839"/>
                    <a:pt x="5503069" y="995839"/>
                  </a:cubicBezTo>
                  <a:lnTo>
                    <a:pt x="6611779" y="995839"/>
                  </a:lnTo>
                  <a:cubicBezTo>
                    <a:pt x="6714649" y="995839"/>
                    <a:pt x="6919437" y="995839"/>
                    <a:pt x="6950869" y="995839"/>
                  </a:cubicBezTo>
                  <a:lnTo>
                    <a:pt x="7602379" y="995839"/>
                  </a:lnTo>
                  <a:lnTo>
                    <a:pt x="8326279" y="995839"/>
                  </a:lnTo>
                  <a:close/>
                  <a:moveTo>
                    <a:pt x="5593556" y="711994"/>
                  </a:moveTo>
                  <a:lnTo>
                    <a:pt x="5593556" y="711994"/>
                  </a:lnTo>
                  <a:lnTo>
                    <a:pt x="5590699" y="711994"/>
                  </a:lnTo>
                  <a:lnTo>
                    <a:pt x="5588794" y="711994"/>
                  </a:lnTo>
                  <a:lnTo>
                    <a:pt x="5587842" y="711994"/>
                  </a:lnTo>
                  <a:lnTo>
                    <a:pt x="5587842" y="713899"/>
                  </a:lnTo>
                  <a:lnTo>
                    <a:pt x="5585937" y="713899"/>
                  </a:lnTo>
                  <a:lnTo>
                    <a:pt x="5585937" y="725329"/>
                  </a:lnTo>
                  <a:lnTo>
                    <a:pt x="5585937" y="725329"/>
                  </a:lnTo>
                  <a:lnTo>
                    <a:pt x="5585937" y="725329"/>
                  </a:lnTo>
                  <a:lnTo>
                    <a:pt x="5586889" y="725329"/>
                  </a:lnTo>
                  <a:lnTo>
                    <a:pt x="5586889" y="725329"/>
                  </a:lnTo>
                  <a:lnTo>
                    <a:pt x="5586889" y="725329"/>
                  </a:lnTo>
                  <a:lnTo>
                    <a:pt x="5586889" y="726281"/>
                  </a:lnTo>
                  <a:lnTo>
                    <a:pt x="5586889" y="727234"/>
                  </a:lnTo>
                  <a:lnTo>
                    <a:pt x="5586889" y="728186"/>
                  </a:lnTo>
                  <a:lnTo>
                    <a:pt x="5586889" y="729139"/>
                  </a:lnTo>
                  <a:lnTo>
                    <a:pt x="5586889" y="730091"/>
                  </a:lnTo>
                  <a:lnTo>
                    <a:pt x="5586889" y="731044"/>
                  </a:lnTo>
                  <a:lnTo>
                    <a:pt x="5586889" y="731996"/>
                  </a:lnTo>
                  <a:lnTo>
                    <a:pt x="5586889" y="732949"/>
                  </a:lnTo>
                  <a:lnTo>
                    <a:pt x="5586889" y="733901"/>
                  </a:lnTo>
                  <a:lnTo>
                    <a:pt x="5586889" y="734854"/>
                  </a:lnTo>
                  <a:lnTo>
                    <a:pt x="5586889" y="735806"/>
                  </a:lnTo>
                  <a:lnTo>
                    <a:pt x="5586889" y="736759"/>
                  </a:lnTo>
                  <a:lnTo>
                    <a:pt x="5586889" y="737711"/>
                  </a:lnTo>
                  <a:lnTo>
                    <a:pt x="5586889" y="738664"/>
                  </a:lnTo>
                  <a:lnTo>
                    <a:pt x="5586889" y="739616"/>
                  </a:lnTo>
                  <a:lnTo>
                    <a:pt x="5586889" y="740569"/>
                  </a:lnTo>
                  <a:lnTo>
                    <a:pt x="5586889" y="741521"/>
                  </a:lnTo>
                  <a:lnTo>
                    <a:pt x="5586889" y="742474"/>
                  </a:lnTo>
                  <a:lnTo>
                    <a:pt x="5586889" y="743426"/>
                  </a:lnTo>
                  <a:lnTo>
                    <a:pt x="5586889" y="744379"/>
                  </a:lnTo>
                  <a:lnTo>
                    <a:pt x="5586889" y="745331"/>
                  </a:lnTo>
                  <a:lnTo>
                    <a:pt x="5586889" y="746284"/>
                  </a:lnTo>
                  <a:lnTo>
                    <a:pt x="5587842" y="747236"/>
                  </a:lnTo>
                  <a:lnTo>
                    <a:pt x="5587842" y="752951"/>
                  </a:lnTo>
                  <a:lnTo>
                    <a:pt x="5585937" y="752951"/>
                  </a:lnTo>
                  <a:lnTo>
                    <a:pt x="5585937" y="754856"/>
                  </a:lnTo>
                  <a:lnTo>
                    <a:pt x="5515451" y="754856"/>
                  </a:lnTo>
                  <a:lnTo>
                    <a:pt x="5515451" y="752951"/>
                  </a:lnTo>
                  <a:lnTo>
                    <a:pt x="5513546" y="752951"/>
                  </a:lnTo>
                  <a:lnTo>
                    <a:pt x="5513546" y="747236"/>
                  </a:lnTo>
                  <a:lnTo>
                    <a:pt x="5514499" y="746284"/>
                  </a:lnTo>
                  <a:lnTo>
                    <a:pt x="5514499" y="745331"/>
                  </a:lnTo>
                  <a:lnTo>
                    <a:pt x="5514499" y="744379"/>
                  </a:lnTo>
                  <a:lnTo>
                    <a:pt x="5514499" y="743426"/>
                  </a:lnTo>
                  <a:lnTo>
                    <a:pt x="5514499" y="742474"/>
                  </a:lnTo>
                  <a:lnTo>
                    <a:pt x="5514499" y="741521"/>
                  </a:lnTo>
                  <a:lnTo>
                    <a:pt x="5514499" y="740569"/>
                  </a:lnTo>
                  <a:lnTo>
                    <a:pt x="5514499" y="739616"/>
                  </a:lnTo>
                  <a:lnTo>
                    <a:pt x="5514499" y="738664"/>
                  </a:lnTo>
                  <a:lnTo>
                    <a:pt x="5514499" y="737711"/>
                  </a:lnTo>
                  <a:lnTo>
                    <a:pt x="5514499" y="736759"/>
                  </a:lnTo>
                  <a:lnTo>
                    <a:pt x="5513546" y="735806"/>
                  </a:lnTo>
                  <a:lnTo>
                    <a:pt x="5513546" y="734854"/>
                  </a:lnTo>
                  <a:lnTo>
                    <a:pt x="5513546" y="733901"/>
                  </a:lnTo>
                  <a:lnTo>
                    <a:pt x="5513546" y="732949"/>
                  </a:lnTo>
                  <a:lnTo>
                    <a:pt x="5513546" y="731996"/>
                  </a:lnTo>
                  <a:lnTo>
                    <a:pt x="5513546" y="731044"/>
                  </a:lnTo>
                  <a:lnTo>
                    <a:pt x="5513546" y="730091"/>
                  </a:lnTo>
                  <a:lnTo>
                    <a:pt x="5513546" y="729139"/>
                  </a:lnTo>
                  <a:lnTo>
                    <a:pt x="5513546" y="728186"/>
                  </a:lnTo>
                  <a:lnTo>
                    <a:pt x="5513546" y="727234"/>
                  </a:lnTo>
                  <a:lnTo>
                    <a:pt x="5513546" y="726281"/>
                  </a:lnTo>
                  <a:lnTo>
                    <a:pt x="5513546" y="725329"/>
                  </a:lnTo>
                  <a:lnTo>
                    <a:pt x="5513546" y="725329"/>
                  </a:lnTo>
                  <a:lnTo>
                    <a:pt x="5515451" y="725329"/>
                  </a:lnTo>
                  <a:lnTo>
                    <a:pt x="5515451" y="713899"/>
                  </a:lnTo>
                  <a:lnTo>
                    <a:pt x="5512594" y="712946"/>
                  </a:lnTo>
                  <a:lnTo>
                    <a:pt x="5512594" y="711994"/>
                  </a:lnTo>
                  <a:lnTo>
                    <a:pt x="5512594" y="711994"/>
                  </a:lnTo>
                  <a:lnTo>
                    <a:pt x="5511642" y="711994"/>
                  </a:lnTo>
                  <a:lnTo>
                    <a:pt x="5509737" y="711994"/>
                  </a:lnTo>
                  <a:lnTo>
                    <a:pt x="5507831" y="711994"/>
                  </a:lnTo>
                  <a:lnTo>
                    <a:pt x="5507831" y="711994"/>
                  </a:lnTo>
                  <a:lnTo>
                    <a:pt x="5507831" y="703421"/>
                  </a:lnTo>
                  <a:lnTo>
                    <a:pt x="5512594" y="703421"/>
                  </a:lnTo>
                  <a:lnTo>
                    <a:pt x="5516404" y="684371"/>
                  </a:lnTo>
                  <a:lnTo>
                    <a:pt x="5521167" y="684371"/>
                  </a:lnTo>
                  <a:lnTo>
                    <a:pt x="5525929" y="681514"/>
                  </a:lnTo>
                  <a:lnTo>
                    <a:pt x="5528787" y="681514"/>
                  </a:lnTo>
                  <a:lnTo>
                    <a:pt x="5532596" y="681514"/>
                  </a:lnTo>
                  <a:lnTo>
                    <a:pt x="5535454" y="674846"/>
                  </a:lnTo>
                  <a:lnTo>
                    <a:pt x="5565934" y="674846"/>
                  </a:lnTo>
                  <a:lnTo>
                    <a:pt x="5568792" y="681514"/>
                  </a:lnTo>
                  <a:lnTo>
                    <a:pt x="5568792" y="681514"/>
                  </a:lnTo>
                  <a:lnTo>
                    <a:pt x="5576412" y="681514"/>
                  </a:lnTo>
                  <a:lnTo>
                    <a:pt x="5581174" y="684371"/>
                  </a:lnTo>
                  <a:lnTo>
                    <a:pt x="5585937" y="684371"/>
                  </a:lnTo>
                  <a:lnTo>
                    <a:pt x="5589746" y="703421"/>
                  </a:lnTo>
                  <a:lnTo>
                    <a:pt x="5589746" y="703421"/>
                  </a:lnTo>
                  <a:lnTo>
                    <a:pt x="5592604" y="703421"/>
                  </a:lnTo>
                  <a:lnTo>
                    <a:pt x="5593556" y="711994"/>
                  </a:lnTo>
                  <a:close/>
                  <a:moveTo>
                    <a:pt x="5746909" y="711994"/>
                  </a:moveTo>
                  <a:lnTo>
                    <a:pt x="5745004" y="711994"/>
                  </a:lnTo>
                  <a:lnTo>
                    <a:pt x="5744051" y="711994"/>
                  </a:lnTo>
                  <a:lnTo>
                    <a:pt x="5744051" y="711994"/>
                  </a:lnTo>
                  <a:lnTo>
                    <a:pt x="5744051" y="713899"/>
                  </a:lnTo>
                  <a:lnTo>
                    <a:pt x="5742146" y="714851"/>
                  </a:lnTo>
                  <a:lnTo>
                    <a:pt x="5742146" y="726281"/>
                  </a:lnTo>
                  <a:lnTo>
                    <a:pt x="5744051" y="726281"/>
                  </a:lnTo>
                  <a:lnTo>
                    <a:pt x="5744051" y="726281"/>
                  </a:lnTo>
                  <a:lnTo>
                    <a:pt x="5744051" y="727234"/>
                  </a:lnTo>
                  <a:lnTo>
                    <a:pt x="5744051" y="728186"/>
                  </a:lnTo>
                  <a:lnTo>
                    <a:pt x="5744051" y="729139"/>
                  </a:lnTo>
                  <a:lnTo>
                    <a:pt x="5744051" y="730091"/>
                  </a:lnTo>
                  <a:lnTo>
                    <a:pt x="5744051" y="731044"/>
                  </a:lnTo>
                  <a:lnTo>
                    <a:pt x="5744051" y="731996"/>
                  </a:lnTo>
                  <a:lnTo>
                    <a:pt x="5744051" y="732949"/>
                  </a:lnTo>
                  <a:lnTo>
                    <a:pt x="5744051" y="733901"/>
                  </a:lnTo>
                  <a:lnTo>
                    <a:pt x="5744051" y="734854"/>
                  </a:lnTo>
                  <a:lnTo>
                    <a:pt x="5744051" y="735806"/>
                  </a:lnTo>
                  <a:lnTo>
                    <a:pt x="5744051" y="736759"/>
                  </a:lnTo>
                  <a:lnTo>
                    <a:pt x="5744051" y="737711"/>
                  </a:lnTo>
                  <a:lnTo>
                    <a:pt x="5744051" y="738664"/>
                  </a:lnTo>
                  <a:lnTo>
                    <a:pt x="5744051" y="739616"/>
                  </a:lnTo>
                  <a:lnTo>
                    <a:pt x="5744051" y="740569"/>
                  </a:lnTo>
                  <a:lnTo>
                    <a:pt x="5744051" y="741521"/>
                  </a:lnTo>
                  <a:lnTo>
                    <a:pt x="5744051" y="743426"/>
                  </a:lnTo>
                  <a:lnTo>
                    <a:pt x="5744051" y="744379"/>
                  </a:lnTo>
                  <a:lnTo>
                    <a:pt x="5744051" y="745331"/>
                  </a:lnTo>
                  <a:lnTo>
                    <a:pt x="5744051" y="746284"/>
                  </a:lnTo>
                  <a:lnTo>
                    <a:pt x="5744051" y="747236"/>
                  </a:lnTo>
                  <a:lnTo>
                    <a:pt x="5744051" y="748189"/>
                  </a:lnTo>
                  <a:lnTo>
                    <a:pt x="5744051" y="753904"/>
                  </a:lnTo>
                  <a:lnTo>
                    <a:pt x="5741194" y="753904"/>
                  </a:lnTo>
                  <a:lnTo>
                    <a:pt x="5741194" y="755809"/>
                  </a:lnTo>
                  <a:lnTo>
                    <a:pt x="5614512" y="755809"/>
                  </a:lnTo>
                  <a:lnTo>
                    <a:pt x="5614512" y="753904"/>
                  </a:lnTo>
                  <a:lnTo>
                    <a:pt x="5612606" y="753904"/>
                  </a:lnTo>
                  <a:lnTo>
                    <a:pt x="5612606" y="748189"/>
                  </a:lnTo>
                  <a:lnTo>
                    <a:pt x="5612606" y="747236"/>
                  </a:lnTo>
                  <a:lnTo>
                    <a:pt x="5612606" y="746284"/>
                  </a:lnTo>
                  <a:lnTo>
                    <a:pt x="5612606" y="745331"/>
                  </a:lnTo>
                  <a:lnTo>
                    <a:pt x="5612606" y="744379"/>
                  </a:lnTo>
                  <a:lnTo>
                    <a:pt x="5612606" y="743426"/>
                  </a:lnTo>
                  <a:lnTo>
                    <a:pt x="5612606" y="742474"/>
                  </a:lnTo>
                  <a:lnTo>
                    <a:pt x="5612606" y="741521"/>
                  </a:lnTo>
                  <a:lnTo>
                    <a:pt x="5612606" y="740569"/>
                  </a:lnTo>
                  <a:lnTo>
                    <a:pt x="5612606" y="739616"/>
                  </a:lnTo>
                  <a:lnTo>
                    <a:pt x="5612606" y="738664"/>
                  </a:lnTo>
                  <a:lnTo>
                    <a:pt x="5612606" y="737711"/>
                  </a:lnTo>
                  <a:lnTo>
                    <a:pt x="5612606" y="736759"/>
                  </a:lnTo>
                  <a:lnTo>
                    <a:pt x="5612606" y="735806"/>
                  </a:lnTo>
                  <a:lnTo>
                    <a:pt x="5612606" y="734854"/>
                  </a:lnTo>
                  <a:lnTo>
                    <a:pt x="5612606" y="733901"/>
                  </a:lnTo>
                  <a:lnTo>
                    <a:pt x="5612606" y="732949"/>
                  </a:lnTo>
                  <a:lnTo>
                    <a:pt x="5612606" y="731996"/>
                  </a:lnTo>
                  <a:lnTo>
                    <a:pt x="5612606" y="731044"/>
                  </a:lnTo>
                  <a:lnTo>
                    <a:pt x="5612606" y="730091"/>
                  </a:lnTo>
                  <a:lnTo>
                    <a:pt x="5612606" y="729139"/>
                  </a:lnTo>
                  <a:lnTo>
                    <a:pt x="5612606" y="728186"/>
                  </a:lnTo>
                  <a:lnTo>
                    <a:pt x="5612606" y="727234"/>
                  </a:lnTo>
                  <a:lnTo>
                    <a:pt x="5612606" y="727234"/>
                  </a:lnTo>
                  <a:lnTo>
                    <a:pt x="5614512" y="727234"/>
                  </a:lnTo>
                  <a:lnTo>
                    <a:pt x="5614512" y="715804"/>
                  </a:lnTo>
                  <a:lnTo>
                    <a:pt x="5613559" y="714851"/>
                  </a:lnTo>
                  <a:lnTo>
                    <a:pt x="5612606" y="714851"/>
                  </a:lnTo>
                  <a:lnTo>
                    <a:pt x="5612606" y="712946"/>
                  </a:lnTo>
                  <a:lnTo>
                    <a:pt x="5611654" y="712946"/>
                  </a:lnTo>
                  <a:lnTo>
                    <a:pt x="5609749" y="712946"/>
                  </a:lnTo>
                  <a:lnTo>
                    <a:pt x="5607844" y="712946"/>
                  </a:lnTo>
                  <a:lnTo>
                    <a:pt x="5607844" y="712946"/>
                  </a:lnTo>
                  <a:lnTo>
                    <a:pt x="5607844" y="647224"/>
                  </a:lnTo>
                  <a:lnTo>
                    <a:pt x="5607844" y="647224"/>
                  </a:lnTo>
                  <a:lnTo>
                    <a:pt x="5612606" y="647224"/>
                  </a:lnTo>
                  <a:lnTo>
                    <a:pt x="5616417" y="628174"/>
                  </a:lnTo>
                  <a:lnTo>
                    <a:pt x="5621179" y="628174"/>
                  </a:lnTo>
                  <a:lnTo>
                    <a:pt x="5625942" y="625316"/>
                  </a:lnTo>
                  <a:lnTo>
                    <a:pt x="5629751" y="625316"/>
                  </a:lnTo>
                  <a:lnTo>
                    <a:pt x="5633562" y="625316"/>
                  </a:lnTo>
                  <a:lnTo>
                    <a:pt x="5636419" y="618649"/>
                  </a:lnTo>
                  <a:lnTo>
                    <a:pt x="5720239" y="618649"/>
                  </a:lnTo>
                  <a:lnTo>
                    <a:pt x="5723096" y="624364"/>
                  </a:lnTo>
                  <a:lnTo>
                    <a:pt x="5730717" y="624364"/>
                  </a:lnTo>
                  <a:lnTo>
                    <a:pt x="5735479" y="627221"/>
                  </a:lnTo>
                  <a:lnTo>
                    <a:pt x="5740242" y="627221"/>
                  </a:lnTo>
                  <a:lnTo>
                    <a:pt x="5744051" y="646271"/>
                  </a:lnTo>
                  <a:lnTo>
                    <a:pt x="5747862" y="646271"/>
                  </a:lnTo>
                  <a:lnTo>
                    <a:pt x="5747862" y="712946"/>
                  </a:lnTo>
                  <a:lnTo>
                    <a:pt x="5746909" y="711994"/>
                  </a:lnTo>
                  <a:close/>
                  <a:moveTo>
                    <a:pt x="7110889" y="613886"/>
                  </a:moveTo>
                  <a:cubicBezTo>
                    <a:pt x="7110889" y="612934"/>
                    <a:pt x="7110889" y="612934"/>
                    <a:pt x="7110889" y="613886"/>
                  </a:cubicBezTo>
                  <a:lnTo>
                    <a:pt x="7110889" y="613886"/>
                  </a:lnTo>
                  <a:lnTo>
                    <a:pt x="7110889" y="613886"/>
                  </a:lnTo>
                  <a:close/>
                  <a:moveTo>
                    <a:pt x="6962299" y="324326"/>
                  </a:moveTo>
                  <a:lnTo>
                    <a:pt x="6959442" y="315754"/>
                  </a:lnTo>
                  <a:lnTo>
                    <a:pt x="6962299" y="307181"/>
                  </a:lnTo>
                  <a:lnTo>
                    <a:pt x="6963251" y="307181"/>
                  </a:lnTo>
                  <a:lnTo>
                    <a:pt x="6962299" y="324326"/>
                  </a:lnTo>
                  <a:close/>
                  <a:moveTo>
                    <a:pt x="6962299" y="353854"/>
                  </a:moveTo>
                  <a:lnTo>
                    <a:pt x="6958489" y="345281"/>
                  </a:lnTo>
                  <a:lnTo>
                    <a:pt x="6961346" y="336709"/>
                  </a:lnTo>
                  <a:lnTo>
                    <a:pt x="6962299" y="336709"/>
                  </a:lnTo>
                  <a:lnTo>
                    <a:pt x="6962299" y="353854"/>
                  </a:lnTo>
                  <a:close/>
                  <a:moveTo>
                    <a:pt x="6963251" y="366236"/>
                  </a:moveTo>
                  <a:lnTo>
                    <a:pt x="6965156" y="383381"/>
                  </a:lnTo>
                  <a:lnTo>
                    <a:pt x="6960394" y="374809"/>
                  </a:lnTo>
                  <a:lnTo>
                    <a:pt x="6963251" y="366236"/>
                  </a:lnTo>
                  <a:lnTo>
                    <a:pt x="6963251" y="366236"/>
                  </a:lnTo>
                  <a:close/>
                  <a:moveTo>
                    <a:pt x="6999446" y="251936"/>
                  </a:moveTo>
                  <a:lnTo>
                    <a:pt x="7226142" y="325279"/>
                  </a:lnTo>
                  <a:cubicBezTo>
                    <a:pt x="7226142" y="326231"/>
                    <a:pt x="7226142" y="326231"/>
                    <a:pt x="7225189" y="327184"/>
                  </a:cubicBezTo>
                  <a:lnTo>
                    <a:pt x="6991826" y="277654"/>
                  </a:lnTo>
                  <a:cubicBezTo>
                    <a:pt x="6993731" y="269081"/>
                    <a:pt x="6996589" y="260509"/>
                    <a:pt x="6999446" y="251936"/>
                  </a:cubicBezTo>
                  <a:close/>
                  <a:moveTo>
                    <a:pt x="7271862" y="295751"/>
                  </a:moveTo>
                  <a:cubicBezTo>
                    <a:pt x="7270909" y="295751"/>
                    <a:pt x="7270909" y="295751"/>
                    <a:pt x="7269956" y="295751"/>
                  </a:cubicBezTo>
                  <a:lnTo>
                    <a:pt x="7294721" y="61436"/>
                  </a:lnTo>
                  <a:cubicBezTo>
                    <a:pt x="7303294" y="62389"/>
                    <a:pt x="7312819" y="63341"/>
                    <a:pt x="7321392" y="65246"/>
                  </a:cubicBezTo>
                  <a:lnTo>
                    <a:pt x="7271862" y="295751"/>
                  </a:lnTo>
                  <a:close/>
                  <a:moveTo>
                    <a:pt x="7323296" y="65246"/>
                  </a:moveTo>
                  <a:cubicBezTo>
                    <a:pt x="7331869" y="67151"/>
                    <a:pt x="7340442" y="69056"/>
                    <a:pt x="7349014" y="71914"/>
                  </a:cubicBezTo>
                  <a:lnTo>
                    <a:pt x="7275671" y="296704"/>
                  </a:lnTo>
                  <a:cubicBezTo>
                    <a:pt x="7274719" y="296704"/>
                    <a:pt x="7274719" y="296704"/>
                    <a:pt x="7273767" y="295751"/>
                  </a:cubicBezTo>
                  <a:lnTo>
                    <a:pt x="7323296" y="65246"/>
                  </a:lnTo>
                  <a:close/>
                  <a:moveTo>
                    <a:pt x="7268051" y="294799"/>
                  </a:moveTo>
                  <a:cubicBezTo>
                    <a:pt x="7267099" y="294799"/>
                    <a:pt x="7267099" y="294799"/>
                    <a:pt x="7266146" y="294799"/>
                  </a:cubicBezTo>
                  <a:lnTo>
                    <a:pt x="7266146" y="59531"/>
                  </a:lnTo>
                  <a:cubicBezTo>
                    <a:pt x="7266146" y="59531"/>
                    <a:pt x="7266146" y="59531"/>
                    <a:pt x="7267099" y="59531"/>
                  </a:cubicBezTo>
                  <a:cubicBezTo>
                    <a:pt x="7275671" y="59531"/>
                    <a:pt x="7284244" y="60484"/>
                    <a:pt x="7292817" y="60484"/>
                  </a:cubicBezTo>
                  <a:lnTo>
                    <a:pt x="7268051" y="294799"/>
                  </a:lnTo>
                  <a:close/>
                  <a:moveTo>
                    <a:pt x="7283292" y="298609"/>
                  </a:moveTo>
                  <a:lnTo>
                    <a:pt x="7379494" y="83344"/>
                  </a:lnTo>
                  <a:cubicBezTo>
                    <a:pt x="7388067" y="87154"/>
                    <a:pt x="7395687" y="90964"/>
                    <a:pt x="7403306" y="94774"/>
                  </a:cubicBezTo>
                  <a:lnTo>
                    <a:pt x="7285196" y="299561"/>
                  </a:lnTo>
                  <a:cubicBezTo>
                    <a:pt x="7284244" y="299561"/>
                    <a:pt x="7283292" y="299561"/>
                    <a:pt x="7283292" y="298609"/>
                  </a:cubicBezTo>
                  <a:close/>
                  <a:moveTo>
                    <a:pt x="7571899" y="325279"/>
                  </a:moveTo>
                  <a:lnTo>
                    <a:pt x="7570946" y="308134"/>
                  </a:lnTo>
                  <a:lnTo>
                    <a:pt x="7571899" y="308134"/>
                  </a:lnTo>
                  <a:lnTo>
                    <a:pt x="7574756" y="316706"/>
                  </a:lnTo>
                  <a:lnTo>
                    <a:pt x="7571899" y="325279"/>
                  </a:lnTo>
                  <a:close/>
                  <a:moveTo>
                    <a:pt x="7572851" y="337661"/>
                  </a:moveTo>
                  <a:lnTo>
                    <a:pt x="7575709" y="346234"/>
                  </a:lnTo>
                  <a:lnTo>
                    <a:pt x="7571899" y="354806"/>
                  </a:lnTo>
                  <a:lnTo>
                    <a:pt x="7572851" y="337661"/>
                  </a:lnTo>
                  <a:lnTo>
                    <a:pt x="7572851" y="337661"/>
                  </a:lnTo>
                  <a:close/>
                  <a:moveTo>
                    <a:pt x="7570946" y="368141"/>
                  </a:moveTo>
                  <a:lnTo>
                    <a:pt x="7572851" y="377666"/>
                  </a:lnTo>
                  <a:lnTo>
                    <a:pt x="7568089" y="386239"/>
                  </a:lnTo>
                  <a:lnTo>
                    <a:pt x="7570946" y="368141"/>
                  </a:lnTo>
                  <a:lnTo>
                    <a:pt x="7570946" y="368141"/>
                  </a:lnTo>
                  <a:close/>
                  <a:moveTo>
                    <a:pt x="7565231" y="397669"/>
                  </a:moveTo>
                  <a:lnTo>
                    <a:pt x="7565231" y="397669"/>
                  </a:lnTo>
                  <a:lnTo>
                    <a:pt x="7567137" y="406241"/>
                  </a:lnTo>
                  <a:lnTo>
                    <a:pt x="7561421" y="413861"/>
                  </a:lnTo>
                  <a:lnTo>
                    <a:pt x="7565231" y="397669"/>
                  </a:lnTo>
                  <a:close/>
                  <a:moveTo>
                    <a:pt x="7562374" y="396716"/>
                  </a:moveTo>
                  <a:lnTo>
                    <a:pt x="7547134" y="399574"/>
                  </a:lnTo>
                  <a:cubicBezTo>
                    <a:pt x="7547134" y="399574"/>
                    <a:pt x="7547134" y="399574"/>
                    <a:pt x="7547134" y="398621"/>
                  </a:cubicBezTo>
                  <a:lnTo>
                    <a:pt x="7563326" y="390049"/>
                  </a:lnTo>
                  <a:lnTo>
                    <a:pt x="7562374" y="396716"/>
                  </a:lnTo>
                  <a:close/>
                  <a:moveTo>
                    <a:pt x="7564279" y="386239"/>
                  </a:moveTo>
                  <a:lnTo>
                    <a:pt x="7550944" y="376714"/>
                  </a:lnTo>
                  <a:cubicBezTo>
                    <a:pt x="7550944" y="375761"/>
                    <a:pt x="7550944" y="374809"/>
                    <a:pt x="7550944" y="373856"/>
                  </a:cubicBezTo>
                  <a:lnTo>
                    <a:pt x="7566184" y="369094"/>
                  </a:lnTo>
                  <a:lnTo>
                    <a:pt x="7564279" y="386239"/>
                  </a:lnTo>
                  <a:close/>
                  <a:moveTo>
                    <a:pt x="7551896" y="371951"/>
                  </a:moveTo>
                  <a:cubicBezTo>
                    <a:pt x="7551896" y="371951"/>
                    <a:pt x="7551896" y="371951"/>
                    <a:pt x="7551896" y="371951"/>
                  </a:cubicBezTo>
                  <a:lnTo>
                    <a:pt x="7568089" y="361474"/>
                  </a:lnTo>
                  <a:lnTo>
                    <a:pt x="7567137" y="367189"/>
                  </a:lnTo>
                  <a:lnTo>
                    <a:pt x="7551896" y="371951"/>
                  </a:lnTo>
                  <a:close/>
                  <a:moveTo>
                    <a:pt x="7551896" y="370046"/>
                  </a:moveTo>
                  <a:cubicBezTo>
                    <a:pt x="7552849" y="363379"/>
                    <a:pt x="7552849" y="357664"/>
                    <a:pt x="7552849" y="350996"/>
                  </a:cubicBezTo>
                  <a:lnTo>
                    <a:pt x="7567137" y="359569"/>
                  </a:lnTo>
                  <a:lnTo>
                    <a:pt x="7551896" y="370046"/>
                  </a:lnTo>
                  <a:close/>
                  <a:moveTo>
                    <a:pt x="7552849" y="348139"/>
                  </a:moveTo>
                  <a:cubicBezTo>
                    <a:pt x="7552849" y="347186"/>
                    <a:pt x="7552849" y="346234"/>
                    <a:pt x="7552849" y="345281"/>
                  </a:cubicBezTo>
                  <a:lnTo>
                    <a:pt x="7568089" y="338614"/>
                  </a:lnTo>
                  <a:lnTo>
                    <a:pt x="7568089" y="355759"/>
                  </a:lnTo>
                  <a:lnTo>
                    <a:pt x="7552849" y="348139"/>
                  </a:lnTo>
                  <a:close/>
                  <a:moveTo>
                    <a:pt x="7553801" y="343376"/>
                  </a:moveTo>
                  <a:cubicBezTo>
                    <a:pt x="7553801" y="343376"/>
                    <a:pt x="7553801" y="343376"/>
                    <a:pt x="7553801" y="343376"/>
                  </a:cubicBezTo>
                  <a:lnTo>
                    <a:pt x="7569042" y="330994"/>
                  </a:lnTo>
                  <a:lnTo>
                    <a:pt x="7569042" y="336709"/>
                  </a:lnTo>
                  <a:lnTo>
                    <a:pt x="7553801" y="343376"/>
                  </a:lnTo>
                  <a:close/>
                  <a:moveTo>
                    <a:pt x="7553801" y="341471"/>
                  </a:moveTo>
                  <a:cubicBezTo>
                    <a:pt x="7553801" y="340519"/>
                    <a:pt x="7553801" y="339566"/>
                    <a:pt x="7553801" y="338614"/>
                  </a:cubicBezTo>
                  <a:cubicBezTo>
                    <a:pt x="7553801" y="332899"/>
                    <a:pt x="7552849" y="328136"/>
                    <a:pt x="7552849" y="322421"/>
                  </a:cubicBezTo>
                  <a:lnTo>
                    <a:pt x="7568089" y="330041"/>
                  </a:lnTo>
                  <a:lnTo>
                    <a:pt x="7553801" y="341471"/>
                  </a:lnTo>
                  <a:close/>
                  <a:moveTo>
                    <a:pt x="7552849" y="320516"/>
                  </a:moveTo>
                  <a:cubicBezTo>
                    <a:pt x="7552849" y="319564"/>
                    <a:pt x="7552849" y="318611"/>
                    <a:pt x="7552849" y="317659"/>
                  </a:cubicBezTo>
                  <a:lnTo>
                    <a:pt x="7567137" y="310039"/>
                  </a:lnTo>
                  <a:lnTo>
                    <a:pt x="7568089" y="327184"/>
                  </a:lnTo>
                  <a:lnTo>
                    <a:pt x="7552849" y="320516"/>
                  </a:lnTo>
                  <a:close/>
                  <a:moveTo>
                    <a:pt x="7552849" y="315754"/>
                  </a:moveTo>
                  <a:cubicBezTo>
                    <a:pt x="7552849" y="315754"/>
                    <a:pt x="7552849" y="314801"/>
                    <a:pt x="7552849" y="315754"/>
                  </a:cubicBezTo>
                  <a:lnTo>
                    <a:pt x="7567137" y="302419"/>
                  </a:lnTo>
                  <a:lnTo>
                    <a:pt x="7567137" y="308134"/>
                  </a:lnTo>
                  <a:lnTo>
                    <a:pt x="7552849" y="315754"/>
                  </a:lnTo>
                  <a:close/>
                  <a:moveTo>
                    <a:pt x="7552849" y="312896"/>
                  </a:moveTo>
                  <a:cubicBezTo>
                    <a:pt x="7551896" y="306229"/>
                    <a:pt x="7550944" y="300514"/>
                    <a:pt x="7549992" y="293846"/>
                  </a:cubicBezTo>
                  <a:lnTo>
                    <a:pt x="7566184" y="299561"/>
                  </a:lnTo>
                  <a:lnTo>
                    <a:pt x="7552849" y="312896"/>
                  </a:lnTo>
                  <a:close/>
                  <a:moveTo>
                    <a:pt x="7550944" y="378619"/>
                  </a:moveTo>
                  <a:lnTo>
                    <a:pt x="7564279" y="389096"/>
                  </a:lnTo>
                  <a:lnTo>
                    <a:pt x="7548087" y="397669"/>
                  </a:lnTo>
                  <a:cubicBezTo>
                    <a:pt x="7549039" y="391001"/>
                    <a:pt x="7549992" y="385286"/>
                    <a:pt x="7550944" y="378619"/>
                  </a:cubicBezTo>
                  <a:close/>
                  <a:moveTo>
                    <a:pt x="7549039" y="287179"/>
                  </a:moveTo>
                  <a:lnTo>
                    <a:pt x="7561421" y="272891"/>
                  </a:lnTo>
                  <a:lnTo>
                    <a:pt x="7562374" y="278606"/>
                  </a:lnTo>
                  <a:lnTo>
                    <a:pt x="7549039" y="287179"/>
                  </a:lnTo>
                  <a:cubicBezTo>
                    <a:pt x="7549039" y="287179"/>
                    <a:pt x="7549039" y="287179"/>
                    <a:pt x="7549039" y="287179"/>
                  </a:cubicBezTo>
                  <a:close/>
                  <a:moveTo>
                    <a:pt x="7549039" y="285274"/>
                  </a:moveTo>
                  <a:cubicBezTo>
                    <a:pt x="7548087" y="278606"/>
                    <a:pt x="7546181" y="272891"/>
                    <a:pt x="7544276" y="266224"/>
                  </a:cubicBezTo>
                  <a:lnTo>
                    <a:pt x="7561421" y="270986"/>
                  </a:lnTo>
                  <a:lnTo>
                    <a:pt x="7549039" y="285274"/>
                  </a:lnTo>
                  <a:close/>
                  <a:moveTo>
                    <a:pt x="7543324" y="264319"/>
                  </a:moveTo>
                  <a:cubicBezTo>
                    <a:pt x="7543324" y="263366"/>
                    <a:pt x="7542371" y="262414"/>
                    <a:pt x="7542371" y="261461"/>
                  </a:cubicBezTo>
                  <a:lnTo>
                    <a:pt x="7555706" y="250984"/>
                  </a:lnTo>
                  <a:lnTo>
                    <a:pt x="7560469" y="268129"/>
                  </a:lnTo>
                  <a:lnTo>
                    <a:pt x="7543324" y="264319"/>
                  </a:lnTo>
                  <a:close/>
                  <a:moveTo>
                    <a:pt x="7542371" y="259556"/>
                  </a:moveTo>
                  <a:cubicBezTo>
                    <a:pt x="7542371" y="259556"/>
                    <a:pt x="7542371" y="259556"/>
                    <a:pt x="7542371" y="259556"/>
                  </a:cubicBezTo>
                  <a:lnTo>
                    <a:pt x="7553801" y="243364"/>
                  </a:lnTo>
                  <a:lnTo>
                    <a:pt x="7555706" y="249079"/>
                  </a:lnTo>
                  <a:lnTo>
                    <a:pt x="7542371" y="259556"/>
                  </a:lnTo>
                  <a:close/>
                  <a:moveTo>
                    <a:pt x="7541419" y="257651"/>
                  </a:moveTo>
                  <a:cubicBezTo>
                    <a:pt x="7539514" y="250984"/>
                    <a:pt x="7537609" y="245269"/>
                    <a:pt x="7534751" y="239554"/>
                  </a:cubicBezTo>
                  <a:lnTo>
                    <a:pt x="7552849" y="242411"/>
                  </a:lnTo>
                  <a:lnTo>
                    <a:pt x="7541419" y="257651"/>
                  </a:lnTo>
                  <a:close/>
                  <a:moveTo>
                    <a:pt x="7547134" y="338614"/>
                  </a:moveTo>
                  <a:cubicBezTo>
                    <a:pt x="7547134" y="378619"/>
                    <a:pt x="7538562" y="416719"/>
                    <a:pt x="7523321" y="451009"/>
                  </a:cubicBezTo>
                  <a:lnTo>
                    <a:pt x="7303294" y="352901"/>
                  </a:lnTo>
                  <a:cubicBezTo>
                    <a:pt x="7303294" y="351949"/>
                    <a:pt x="7303294" y="351949"/>
                    <a:pt x="7304246" y="350996"/>
                  </a:cubicBezTo>
                  <a:lnTo>
                    <a:pt x="7532846" y="425291"/>
                  </a:lnTo>
                  <a:lnTo>
                    <a:pt x="7533799" y="422434"/>
                  </a:lnTo>
                  <a:lnTo>
                    <a:pt x="7305199" y="348139"/>
                  </a:lnTo>
                  <a:cubicBezTo>
                    <a:pt x="7305199" y="347186"/>
                    <a:pt x="7305199" y="347186"/>
                    <a:pt x="7306151" y="346234"/>
                  </a:cubicBezTo>
                  <a:lnTo>
                    <a:pt x="7541419" y="396716"/>
                  </a:lnTo>
                  <a:lnTo>
                    <a:pt x="7542371" y="393859"/>
                  </a:lnTo>
                  <a:lnTo>
                    <a:pt x="7307104" y="343376"/>
                  </a:lnTo>
                  <a:cubicBezTo>
                    <a:pt x="7307104" y="342424"/>
                    <a:pt x="7307104" y="342424"/>
                    <a:pt x="7307104" y="341471"/>
                  </a:cubicBezTo>
                  <a:lnTo>
                    <a:pt x="7546181" y="366236"/>
                  </a:lnTo>
                  <a:lnTo>
                    <a:pt x="7546181" y="363379"/>
                  </a:lnTo>
                  <a:lnTo>
                    <a:pt x="7307104" y="338614"/>
                  </a:lnTo>
                  <a:cubicBezTo>
                    <a:pt x="7307104" y="337661"/>
                    <a:pt x="7307104" y="337661"/>
                    <a:pt x="7307104" y="336709"/>
                  </a:cubicBezTo>
                  <a:lnTo>
                    <a:pt x="7547134" y="338614"/>
                  </a:lnTo>
                  <a:lnTo>
                    <a:pt x="7546181" y="336709"/>
                  </a:lnTo>
                  <a:lnTo>
                    <a:pt x="7306151" y="336709"/>
                  </a:lnTo>
                  <a:cubicBezTo>
                    <a:pt x="7306151" y="335756"/>
                    <a:pt x="7306151" y="335756"/>
                    <a:pt x="7306151" y="334804"/>
                  </a:cubicBezTo>
                  <a:lnTo>
                    <a:pt x="7545229" y="310039"/>
                  </a:lnTo>
                  <a:lnTo>
                    <a:pt x="7545229" y="307181"/>
                  </a:lnTo>
                  <a:lnTo>
                    <a:pt x="7306151" y="331946"/>
                  </a:lnTo>
                  <a:cubicBezTo>
                    <a:pt x="7306151" y="330994"/>
                    <a:pt x="7306151" y="330994"/>
                    <a:pt x="7306151" y="330041"/>
                  </a:cubicBezTo>
                  <a:lnTo>
                    <a:pt x="7540467" y="280511"/>
                  </a:lnTo>
                  <a:lnTo>
                    <a:pt x="7539514" y="277654"/>
                  </a:lnTo>
                  <a:lnTo>
                    <a:pt x="7305199" y="327184"/>
                  </a:lnTo>
                  <a:cubicBezTo>
                    <a:pt x="7305199" y="326231"/>
                    <a:pt x="7305199" y="326231"/>
                    <a:pt x="7304246" y="325279"/>
                  </a:cubicBezTo>
                  <a:lnTo>
                    <a:pt x="7531894" y="250984"/>
                  </a:lnTo>
                  <a:lnTo>
                    <a:pt x="7530942" y="248126"/>
                  </a:lnTo>
                  <a:lnTo>
                    <a:pt x="7303294" y="322421"/>
                  </a:lnTo>
                  <a:cubicBezTo>
                    <a:pt x="7303294" y="321469"/>
                    <a:pt x="7303294" y="321469"/>
                    <a:pt x="7302342" y="320516"/>
                  </a:cubicBezTo>
                  <a:lnTo>
                    <a:pt x="7520464" y="223361"/>
                  </a:lnTo>
                  <a:cubicBezTo>
                    <a:pt x="7538562" y="258604"/>
                    <a:pt x="7547134" y="297656"/>
                    <a:pt x="7547134" y="338614"/>
                  </a:cubicBezTo>
                  <a:close/>
                  <a:moveTo>
                    <a:pt x="7547134" y="447199"/>
                  </a:moveTo>
                  <a:lnTo>
                    <a:pt x="7544276" y="452914"/>
                  </a:lnTo>
                  <a:lnTo>
                    <a:pt x="7529037" y="452914"/>
                  </a:lnTo>
                  <a:cubicBezTo>
                    <a:pt x="7529037" y="452914"/>
                    <a:pt x="7529037" y="452914"/>
                    <a:pt x="7529037" y="451961"/>
                  </a:cubicBezTo>
                  <a:lnTo>
                    <a:pt x="7547134" y="447199"/>
                  </a:lnTo>
                  <a:close/>
                  <a:moveTo>
                    <a:pt x="7529989" y="451009"/>
                  </a:moveTo>
                  <a:cubicBezTo>
                    <a:pt x="7532846" y="445294"/>
                    <a:pt x="7534751" y="439579"/>
                    <a:pt x="7536656" y="432911"/>
                  </a:cubicBezTo>
                  <a:lnTo>
                    <a:pt x="7547134" y="445294"/>
                  </a:lnTo>
                  <a:lnTo>
                    <a:pt x="7529989" y="451009"/>
                  </a:lnTo>
                  <a:close/>
                  <a:moveTo>
                    <a:pt x="7548087" y="454819"/>
                  </a:moveTo>
                  <a:lnTo>
                    <a:pt x="7549039" y="454819"/>
                  </a:lnTo>
                  <a:lnTo>
                    <a:pt x="7548087" y="463391"/>
                  </a:lnTo>
                  <a:lnTo>
                    <a:pt x="7540467" y="470059"/>
                  </a:lnTo>
                  <a:lnTo>
                    <a:pt x="7548087" y="454819"/>
                  </a:lnTo>
                  <a:close/>
                  <a:moveTo>
                    <a:pt x="7537609" y="431006"/>
                  </a:moveTo>
                  <a:cubicBezTo>
                    <a:pt x="7537609" y="430054"/>
                    <a:pt x="7538562" y="429101"/>
                    <a:pt x="7538562" y="428149"/>
                  </a:cubicBezTo>
                  <a:lnTo>
                    <a:pt x="7553801" y="426244"/>
                  </a:lnTo>
                  <a:lnTo>
                    <a:pt x="7549039" y="441484"/>
                  </a:lnTo>
                  <a:lnTo>
                    <a:pt x="7537609" y="431006"/>
                  </a:lnTo>
                  <a:close/>
                  <a:moveTo>
                    <a:pt x="7539514" y="427196"/>
                  </a:moveTo>
                  <a:cubicBezTo>
                    <a:pt x="7539514" y="426244"/>
                    <a:pt x="7539514" y="426244"/>
                    <a:pt x="7539514" y="427196"/>
                  </a:cubicBezTo>
                  <a:lnTo>
                    <a:pt x="7556659" y="419576"/>
                  </a:lnTo>
                  <a:lnTo>
                    <a:pt x="7554754" y="425291"/>
                  </a:lnTo>
                  <a:lnTo>
                    <a:pt x="7539514" y="427196"/>
                  </a:lnTo>
                  <a:close/>
                  <a:moveTo>
                    <a:pt x="7540467" y="424339"/>
                  </a:moveTo>
                  <a:cubicBezTo>
                    <a:pt x="7542371" y="418624"/>
                    <a:pt x="7544276" y="411956"/>
                    <a:pt x="7545229" y="406241"/>
                  </a:cubicBezTo>
                  <a:lnTo>
                    <a:pt x="7557612" y="417671"/>
                  </a:lnTo>
                  <a:lnTo>
                    <a:pt x="7540467" y="424339"/>
                  </a:lnTo>
                  <a:close/>
                  <a:moveTo>
                    <a:pt x="7479506" y="549116"/>
                  </a:moveTo>
                  <a:lnTo>
                    <a:pt x="7465219" y="543401"/>
                  </a:lnTo>
                  <a:lnTo>
                    <a:pt x="7465219" y="543401"/>
                  </a:lnTo>
                  <a:lnTo>
                    <a:pt x="7483317" y="545306"/>
                  </a:lnTo>
                  <a:lnTo>
                    <a:pt x="7479506" y="549116"/>
                  </a:lnTo>
                  <a:close/>
                  <a:moveTo>
                    <a:pt x="7483317" y="551974"/>
                  </a:moveTo>
                  <a:lnTo>
                    <a:pt x="7479506" y="560546"/>
                  </a:lnTo>
                  <a:lnTo>
                    <a:pt x="7469981" y="564356"/>
                  </a:lnTo>
                  <a:lnTo>
                    <a:pt x="7482364" y="551974"/>
                  </a:lnTo>
                  <a:lnTo>
                    <a:pt x="7483317" y="551974"/>
                  </a:lnTo>
                  <a:close/>
                  <a:moveTo>
                    <a:pt x="7467124" y="542449"/>
                  </a:moveTo>
                  <a:cubicBezTo>
                    <a:pt x="7471887" y="537686"/>
                    <a:pt x="7476649" y="532924"/>
                    <a:pt x="7480459" y="528161"/>
                  </a:cubicBezTo>
                  <a:lnTo>
                    <a:pt x="7485221" y="544354"/>
                  </a:lnTo>
                  <a:lnTo>
                    <a:pt x="7467124" y="542449"/>
                  </a:lnTo>
                  <a:close/>
                  <a:moveTo>
                    <a:pt x="7482364" y="526256"/>
                  </a:moveTo>
                  <a:cubicBezTo>
                    <a:pt x="7482364" y="526256"/>
                    <a:pt x="7483317" y="525304"/>
                    <a:pt x="7483317" y="525304"/>
                  </a:cubicBezTo>
                  <a:lnTo>
                    <a:pt x="7498556" y="530066"/>
                  </a:lnTo>
                  <a:lnTo>
                    <a:pt x="7489031" y="541496"/>
                  </a:lnTo>
                  <a:lnTo>
                    <a:pt x="7482364" y="526256"/>
                  </a:lnTo>
                  <a:close/>
                  <a:moveTo>
                    <a:pt x="7474744" y="524351"/>
                  </a:moveTo>
                  <a:lnTo>
                    <a:pt x="7295674" y="363379"/>
                  </a:lnTo>
                  <a:cubicBezTo>
                    <a:pt x="7295674" y="363379"/>
                    <a:pt x="7296626" y="362426"/>
                    <a:pt x="7296626" y="362426"/>
                  </a:cubicBezTo>
                  <a:lnTo>
                    <a:pt x="7490937" y="504349"/>
                  </a:lnTo>
                  <a:cubicBezTo>
                    <a:pt x="7487126" y="511016"/>
                    <a:pt x="7481412" y="517684"/>
                    <a:pt x="7474744" y="524351"/>
                  </a:cubicBezTo>
                  <a:close/>
                  <a:moveTo>
                    <a:pt x="7298531" y="360521"/>
                  </a:moveTo>
                  <a:cubicBezTo>
                    <a:pt x="7298531" y="359569"/>
                    <a:pt x="7299484" y="359569"/>
                    <a:pt x="7299484" y="358616"/>
                  </a:cubicBezTo>
                  <a:lnTo>
                    <a:pt x="7508081" y="478631"/>
                  </a:lnTo>
                  <a:cubicBezTo>
                    <a:pt x="7503319" y="486251"/>
                    <a:pt x="7498556" y="493871"/>
                    <a:pt x="7492842" y="501491"/>
                  </a:cubicBezTo>
                  <a:lnTo>
                    <a:pt x="7298531" y="360521"/>
                  </a:lnTo>
                  <a:close/>
                  <a:moveTo>
                    <a:pt x="7301389" y="356711"/>
                  </a:moveTo>
                  <a:cubicBezTo>
                    <a:pt x="7301389" y="355759"/>
                    <a:pt x="7302342" y="355759"/>
                    <a:pt x="7302342" y="354806"/>
                  </a:cubicBezTo>
                  <a:lnTo>
                    <a:pt x="7522369" y="452914"/>
                  </a:lnTo>
                  <a:cubicBezTo>
                    <a:pt x="7518559" y="461486"/>
                    <a:pt x="7514749" y="469106"/>
                    <a:pt x="7509987" y="476726"/>
                  </a:cubicBezTo>
                  <a:lnTo>
                    <a:pt x="7301389" y="356711"/>
                  </a:lnTo>
                  <a:close/>
                  <a:moveTo>
                    <a:pt x="7502367" y="501491"/>
                  </a:moveTo>
                  <a:lnTo>
                    <a:pt x="7520464" y="499586"/>
                  </a:lnTo>
                  <a:lnTo>
                    <a:pt x="7516654" y="504349"/>
                  </a:lnTo>
                  <a:lnTo>
                    <a:pt x="7502367" y="501491"/>
                  </a:lnTo>
                  <a:cubicBezTo>
                    <a:pt x="7501414" y="501491"/>
                    <a:pt x="7501414" y="501491"/>
                    <a:pt x="7502367" y="501491"/>
                  </a:cubicBezTo>
                  <a:close/>
                  <a:moveTo>
                    <a:pt x="7519512" y="506254"/>
                  </a:moveTo>
                  <a:lnTo>
                    <a:pt x="7520464" y="506254"/>
                  </a:lnTo>
                  <a:lnTo>
                    <a:pt x="7517606" y="514826"/>
                  </a:lnTo>
                  <a:lnTo>
                    <a:pt x="7509034" y="520541"/>
                  </a:lnTo>
                  <a:lnTo>
                    <a:pt x="7519512" y="506254"/>
                  </a:lnTo>
                  <a:close/>
                  <a:moveTo>
                    <a:pt x="7503319" y="499586"/>
                  </a:moveTo>
                  <a:cubicBezTo>
                    <a:pt x="7507129" y="493871"/>
                    <a:pt x="7509987" y="489109"/>
                    <a:pt x="7513796" y="483394"/>
                  </a:cubicBezTo>
                  <a:lnTo>
                    <a:pt x="7521417" y="498634"/>
                  </a:lnTo>
                  <a:lnTo>
                    <a:pt x="7503319" y="499586"/>
                  </a:lnTo>
                  <a:close/>
                  <a:moveTo>
                    <a:pt x="7514749" y="481489"/>
                  </a:moveTo>
                  <a:cubicBezTo>
                    <a:pt x="7514749" y="480536"/>
                    <a:pt x="7515701" y="480536"/>
                    <a:pt x="7515701" y="479584"/>
                  </a:cubicBezTo>
                  <a:lnTo>
                    <a:pt x="7530942" y="481489"/>
                  </a:lnTo>
                  <a:lnTo>
                    <a:pt x="7523321" y="494824"/>
                  </a:lnTo>
                  <a:lnTo>
                    <a:pt x="7514749" y="481489"/>
                  </a:lnTo>
                  <a:close/>
                  <a:moveTo>
                    <a:pt x="7516654" y="477679"/>
                  </a:moveTo>
                  <a:cubicBezTo>
                    <a:pt x="7516654" y="477679"/>
                    <a:pt x="7516654" y="477679"/>
                    <a:pt x="7516654" y="477679"/>
                  </a:cubicBezTo>
                  <a:lnTo>
                    <a:pt x="7534751" y="473869"/>
                  </a:lnTo>
                  <a:lnTo>
                    <a:pt x="7531894" y="479584"/>
                  </a:lnTo>
                  <a:lnTo>
                    <a:pt x="7516654" y="477679"/>
                  </a:lnTo>
                  <a:close/>
                  <a:moveTo>
                    <a:pt x="7517606" y="475774"/>
                  </a:moveTo>
                  <a:cubicBezTo>
                    <a:pt x="7520464" y="470059"/>
                    <a:pt x="7523321" y="464344"/>
                    <a:pt x="7526179" y="458629"/>
                  </a:cubicBezTo>
                  <a:lnTo>
                    <a:pt x="7535704" y="472916"/>
                  </a:lnTo>
                  <a:lnTo>
                    <a:pt x="7517606" y="475774"/>
                  </a:lnTo>
                  <a:close/>
                  <a:moveTo>
                    <a:pt x="7303294" y="319564"/>
                  </a:moveTo>
                  <a:cubicBezTo>
                    <a:pt x="7303294" y="318611"/>
                    <a:pt x="7302342" y="318611"/>
                    <a:pt x="7302342" y="317659"/>
                  </a:cubicBezTo>
                  <a:lnTo>
                    <a:pt x="7509034" y="198596"/>
                  </a:lnTo>
                  <a:cubicBezTo>
                    <a:pt x="7513796" y="206216"/>
                    <a:pt x="7517606" y="213836"/>
                    <a:pt x="7521417" y="222409"/>
                  </a:cubicBezTo>
                  <a:lnTo>
                    <a:pt x="7303294" y="319564"/>
                  </a:lnTo>
                  <a:close/>
                  <a:moveTo>
                    <a:pt x="7300437" y="314801"/>
                  </a:moveTo>
                  <a:cubicBezTo>
                    <a:pt x="7300437" y="313849"/>
                    <a:pt x="7299484" y="313849"/>
                    <a:pt x="7299484" y="312896"/>
                  </a:cubicBezTo>
                  <a:lnTo>
                    <a:pt x="7491889" y="172879"/>
                  </a:lnTo>
                  <a:cubicBezTo>
                    <a:pt x="7497604" y="180499"/>
                    <a:pt x="7502367" y="187166"/>
                    <a:pt x="7507129" y="194786"/>
                  </a:cubicBezTo>
                  <a:lnTo>
                    <a:pt x="7300437" y="314801"/>
                  </a:lnTo>
                  <a:close/>
                  <a:moveTo>
                    <a:pt x="7298531" y="311944"/>
                  </a:moveTo>
                  <a:cubicBezTo>
                    <a:pt x="7298531" y="310991"/>
                    <a:pt x="7297579" y="310991"/>
                    <a:pt x="7297579" y="310039"/>
                  </a:cubicBezTo>
                  <a:lnTo>
                    <a:pt x="7474744" y="150971"/>
                  </a:lnTo>
                  <a:cubicBezTo>
                    <a:pt x="7480459" y="157639"/>
                    <a:pt x="7486174" y="164306"/>
                    <a:pt x="7491889" y="171926"/>
                  </a:cubicBezTo>
                  <a:lnTo>
                    <a:pt x="7298531" y="311944"/>
                  </a:lnTo>
                  <a:close/>
                  <a:moveTo>
                    <a:pt x="7295674" y="308134"/>
                  </a:moveTo>
                  <a:cubicBezTo>
                    <a:pt x="7295674" y="307181"/>
                    <a:pt x="7294721" y="307181"/>
                    <a:pt x="7294721" y="306229"/>
                  </a:cubicBezTo>
                  <a:lnTo>
                    <a:pt x="7453789" y="130016"/>
                  </a:lnTo>
                  <a:cubicBezTo>
                    <a:pt x="7460456" y="135731"/>
                    <a:pt x="7467124" y="142399"/>
                    <a:pt x="7472839" y="149066"/>
                  </a:cubicBezTo>
                  <a:lnTo>
                    <a:pt x="7295674" y="308134"/>
                  </a:lnTo>
                  <a:close/>
                  <a:moveTo>
                    <a:pt x="7291864" y="305276"/>
                  </a:moveTo>
                  <a:cubicBezTo>
                    <a:pt x="7290912" y="305276"/>
                    <a:pt x="7290912" y="304324"/>
                    <a:pt x="7289959" y="304324"/>
                  </a:cubicBezTo>
                  <a:lnTo>
                    <a:pt x="7429024" y="112871"/>
                  </a:lnTo>
                  <a:cubicBezTo>
                    <a:pt x="7436644" y="117634"/>
                    <a:pt x="7443312" y="123349"/>
                    <a:pt x="7449979" y="129064"/>
                  </a:cubicBezTo>
                  <a:lnTo>
                    <a:pt x="7291864" y="305276"/>
                  </a:lnTo>
                  <a:close/>
                  <a:moveTo>
                    <a:pt x="7294721" y="365284"/>
                  </a:moveTo>
                  <a:lnTo>
                    <a:pt x="7472839" y="526256"/>
                  </a:lnTo>
                  <a:cubicBezTo>
                    <a:pt x="7467124" y="532924"/>
                    <a:pt x="7460456" y="538639"/>
                    <a:pt x="7453789" y="545306"/>
                  </a:cubicBezTo>
                  <a:lnTo>
                    <a:pt x="7293769" y="368141"/>
                  </a:lnTo>
                  <a:cubicBezTo>
                    <a:pt x="7294721" y="367189"/>
                    <a:pt x="7293769" y="366236"/>
                    <a:pt x="7294721" y="365284"/>
                  </a:cubicBezTo>
                  <a:cubicBezTo>
                    <a:pt x="7294721" y="366236"/>
                    <a:pt x="7294721" y="365284"/>
                    <a:pt x="7294721" y="365284"/>
                  </a:cubicBezTo>
                  <a:close/>
                  <a:moveTo>
                    <a:pt x="7430929" y="563404"/>
                  </a:moveTo>
                  <a:lnTo>
                    <a:pt x="7298531" y="380524"/>
                  </a:lnTo>
                  <a:cubicBezTo>
                    <a:pt x="7297579" y="377666"/>
                    <a:pt x="7296626" y="375761"/>
                    <a:pt x="7296626" y="373856"/>
                  </a:cubicBezTo>
                  <a:lnTo>
                    <a:pt x="7452837" y="547211"/>
                  </a:lnTo>
                  <a:cubicBezTo>
                    <a:pt x="7445217" y="552926"/>
                    <a:pt x="7438549" y="558641"/>
                    <a:pt x="7430929" y="563404"/>
                  </a:cubicBezTo>
                  <a:close/>
                  <a:moveTo>
                    <a:pt x="7443312" y="562451"/>
                  </a:moveTo>
                  <a:lnTo>
                    <a:pt x="7456646" y="569119"/>
                  </a:lnTo>
                  <a:lnTo>
                    <a:pt x="7445217" y="577691"/>
                  </a:lnTo>
                  <a:lnTo>
                    <a:pt x="7442359" y="562451"/>
                  </a:lnTo>
                  <a:cubicBezTo>
                    <a:pt x="7442359" y="563404"/>
                    <a:pt x="7442359" y="563404"/>
                    <a:pt x="7443312" y="562451"/>
                  </a:cubicBezTo>
                  <a:close/>
                  <a:moveTo>
                    <a:pt x="7409974" y="600551"/>
                  </a:moveTo>
                  <a:lnTo>
                    <a:pt x="7397592" y="591026"/>
                  </a:lnTo>
                  <a:cubicBezTo>
                    <a:pt x="7397592" y="591026"/>
                    <a:pt x="7397592" y="591026"/>
                    <a:pt x="7397592" y="591026"/>
                  </a:cubicBezTo>
                  <a:lnTo>
                    <a:pt x="7414737" y="597694"/>
                  </a:lnTo>
                  <a:lnTo>
                    <a:pt x="7409974" y="600551"/>
                  </a:lnTo>
                  <a:close/>
                  <a:moveTo>
                    <a:pt x="7368064" y="604361"/>
                  </a:moveTo>
                  <a:cubicBezTo>
                    <a:pt x="7368064" y="604361"/>
                    <a:pt x="7368064" y="604361"/>
                    <a:pt x="7368064" y="604361"/>
                  </a:cubicBezTo>
                  <a:cubicBezTo>
                    <a:pt x="7368064" y="604361"/>
                    <a:pt x="7368064" y="604361"/>
                    <a:pt x="7368064" y="604361"/>
                  </a:cubicBezTo>
                  <a:lnTo>
                    <a:pt x="7368064" y="604361"/>
                  </a:lnTo>
                  <a:close/>
                  <a:moveTo>
                    <a:pt x="7095649" y="584359"/>
                  </a:moveTo>
                  <a:lnTo>
                    <a:pt x="7108031" y="576739"/>
                  </a:lnTo>
                  <a:cubicBezTo>
                    <a:pt x="7108031" y="576739"/>
                    <a:pt x="7108984" y="576739"/>
                    <a:pt x="7108984" y="577691"/>
                  </a:cubicBezTo>
                  <a:lnTo>
                    <a:pt x="7107079" y="592931"/>
                  </a:lnTo>
                  <a:lnTo>
                    <a:pt x="7095649" y="584359"/>
                  </a:lnTo>
                  <a:close/>
                  <a:moveTo>
                    <a:pt x="7108031" y="595789"/>
                  </a:moveTo>
                  <a:lnTo>
                    <a:pt x="7108031" y="595789"/>
                  </a:lnTo>
                  <a:lnTo>
                    <a:pt x="7097554" y="593884"/>
                  </a:lnTo>
                  <a:lnTo>
                    <a:pt x="7092792" y="586264"/>
                  </a:lnTo>
                  <a:lnTo>
                    <a:pt x="7093744" y="585311"/>
                  </a:lnTo>
                  <a:lnTo>
                    <a:pt x="7108031" y="595789"/>
                  </a:lnTo>
                  <a:close/>
                  <a:moveTo>
                    <a:pt x="7094696" y="583406"/>
                  </a:moveTo>
                  <a:lnTo>
                    <a:pt x="7089934" y="580549"/>
                  </a:lnTo>
                  <a:lnTo>
                    <a:pt x="7107079" y="575786"/>
                  </a:lnTo>
                  <a:cubicBezTo>
                    <a:pt x="7107079" y="575786"/>
                    <a:pt x="7107079" y="575786"/>
                    <a:pt x="7107079" y="575786"/>
                  </a:cubicBezTo>
                  <a:lnTo>
                    <a:pt x="7094696" y="583406"/>
                  </a:lnTo>
                  <a:close/>
                  <a:moveTo>
                    <a:pt x="7088981" y="579596"/>
                  </a:moveTo>
                  <a:lnTo>
                    <a:pt x="7089934" y="562451"/>
                  </a:lnTo>
                  <a:cubicBezTo>
                    <a:pt x="7094696" y="566261"/>
                    <a:pt x="7100412" y="571024"/>
                    <a:pt x="7106126" y="573881"/>
                  </a:cubicBezTo>
                  <a:lnTo>
                    <a:pt x="7088981" y="579596"/>
                  </a:lnTo>
                  <a:close/>
                  <a:moveTo>
                    <a:pt x="7079456" y="545306"/>
                  </a:moveTo>
                  <a:lnTo>
                    <a:pt x="7230904" y="377666"/>
                  </a:lnTo>
                  <a:cubicBezTo>
                    <a:pt x="7229951" y="380524"/>
                    <a:pt x="7229951" y="382429"/>
                    <a:pt x="7228999" y="385286"/>
                  </a:cubicBezTo>
                  <a:lnTo>
                    <a:pt x="7100412" y="562451"/>
                  </a:lnTo>
                  <a:cubicBezTo>
                    <a:pt x="7092792" y="556736"/>
                    <a:pt x="7086124" y="551974"/>
                    <a:pt x="7079456" y="545306"/>
                  </a:cubicBezTo>
                  <a:close/>
                  <a:moveTo>
                    <a:pt x="7047071" y="542449"/>
                  </a:moveTo>
                  <a:lnTo>
                    <a:pt x="7065169" y="540544"/>
                  </a:lnTo>
                  <a:cubicBezTo>
                    <a:pt x="7065169" y="540544"/>
                    <a:pt x="7065169" y="540544"/>
                    <a:pt x="7065169" y="540544"/>
                  </a:cubicBezTo>
                  <a:lnTo>
                    <a:pt x="7050881" y="546259"/>
                  </a:lnTo>
                  <a:lnTo>
                    <a:pt x="7047071" y="542449"/>
                  </a:lnTo>
                  <a:close/>
                  <a:moveTo>
                    <a:pt x="7061359" y="561499"/>
                  </a:moveTo>
                  <a:lnTo>
                    <a:pt x="7051834" y="557689"/>
                  </a:lnTo>
                  <a:lnTo>
                    <a:pt x="7048024" y="549116"/>
                  </a:lnTo>
                  <a:lnTo>
                    <a:pt x="7048976" y="549116"/>
                  </a:lnTo>
                  <a:lnTo>
                    <a:pt x="7061359" y="561499"/>
                  </a:lnTo>
                  <a:close/>
                  <a:moveTo>
                    <a:pt x="6985159" y="338614"/>
                  </a:moveTo>
                  <a:lnTo>
                    <a:pt x="7224237" y="338614"/>
                  </a:lnTo>
                  <a:cubicBezTo>
                    <a:pt x="7224237" y="339566"/>
                    <a:pt x="7224237" y="339566"/>
                    <a:pt x="7224237" y="340519"/>
                  </a:cubicBezTo>
                  <a:lnTo>
                    <a:pt x="6986112" y="365284"/>
                  </a:lnTo>
                  <a:cubicBezTo>
                    <a:pt x="6986112" y="356711"/>
                    <a:pt x="6985159" y="347186"/>
                    <a:pt x="6985159" y="338614"/>
                  </a:cubicBezTo>
                  <a:close/>
                  <a:moveTo>
                    <a:pt x="6985159" y="397669"/>
                  </a:moveTo>
                  <a:lnTo>
                    <a:pt x="6970871" y="394811"/>
                  </a:lnTo>
                  <a:lnTo>
                    <a:pt x="6969919" y="389096"/>
                  </a:lnTo>
                  <a:lnTo>
                    <a:pt x="6985159" y="397669"/>
                  </a:lnTo>
                  <a:cubicBezTo>
                    <a:pt x="6985159" y="397669"/>
                    <a:pt x="6985159" y="397669"/>
                    <a:pt x="6985159" y="397669"/>
                  </a:cubicBezTo>
                  <a:close/>
                  <a:moveTo>
                    <a:pt x="6985159" y="335756"/>
                  </a:moveTo>
                  <a:cubicBezTo>
                    <a:pt x="6985159" y="327184"/>
                    <a:pt x="6985159" y="317659"/>
                    <a:pt x="6986112" y="309086"/>
                  </a:cubicBezTo>
                  <a:lnTo>
                    <a:pt x="7224237" y="333851"/>
                  </a:lnTo>
                  <a:cubicBezTo>
                    <a:pt x="7224237" y="334804"/>
                    <a:pt x="7224237" y="334804"/>
                    <a:pt x="7224237" y="335756"/>
                  </a:cubicBezTo>
                  <a:lnTo>
                    <a:pt x="6985159" y="335756"/>
                  </a:lnTo>
                  <a:close/>
                  <a:moveTo>
                    <a:pt x="6991826" y="396716"/>
                  </a:moveTo>
                  <a:lnTo>
                    <a:pt x="7226142" y="347186"/>
                  </a:lnTo>
                  <a:cubicBezTo>
                    <a:pt x="7226142" y="348139"/>
                    <a:pt x="7226142" y="348139"/>
                    <a:pt x="7227094" y="349091"/>
                  </a:cubicBezTo>
                  <a:lnTo>
                    <a:pt x="6999446" y="423386"/>
                  </a:lnTo>
                  <a:cubicBezTo>
                    <a:pt x="6995637" y="413861"/>
                    <a:pt x="6993731" y="405289"/>
                    <a:pt x="6991826" y="396716"/>
                  </a:cubicBezTo>
                  <a:close/>
                  <a:moveTo>
                    <a:pt x="7001351" y="448151"/>
                  </a:moveTo>
                  <a:lnTo>
                    <a:pt x="6984206" y="443389"/>
                  </a:lnTo>
                  <a:lnTo>
                    <a:pt x="6994684" y="431006"/>
                  </a:lnTo>
                  <a:cubicBezTo>
                    <a:pt x="6996589" y="436721"/>
                    <a:pt x="6998494" y="442436"/>
                    <a:pt x="7001351" y="448151"/>
                  </a:cubicBezTo>
                  <a:close/>
                  <a:moveTo>
                    <a:pt x="6990874" y="394811"/>
                  </a:moveTo>
                  <a:cubicBezTo>
                    <a:pt x="6988969" y="386239"/>
                    <a:pt x="6988017" y="377666"/>
                    <a:pt x="6987064" y="368141"/>
                  </a:cubicBezTo>
                  <a:lnTo>
                    <a:pt x="7225189" y="343376"/>
                  </a:lnTo>
                  <a:cubicBezTo>
                    <a:pt x="7225189" y="344329"/>
                    <a:pt x="7225189" y="344329"/>
                    <a:pt x="7225189" y="345281"/>
                  </a:cubicBezTo>
                  <a:lnTo>
                    <a:pt x="6990874" y="394811"/>
                  </a:lnTo>
                  <a:close/>
                  <a:moveTo>
                    <a:pt x="6987064" y="404336"/>
                  </a:moveTo>
                  <a:cubicBezTo>
                    <a:pt x="6988969" y="410051"/>
                    <a:pt x="6989921" y="416719"/>
                    <a:pt x="6991826" y="422434"/>
                  </a:cubicBezTo>
                  <a:lnTo>
                    <a:pt x="6975634" y="415766"/>
                  </a:lnTo>
                  <a:lnTo>
                    <a:pt x="6987064" y="404336"/>
                  </a:lnTo>
                  <a:close/>
                  <a:moveTo>
                    <a:pt x="6991826" y="424339"/>
                  </a:moveTo>
                  <a:cubicBezTo>
                    <a:pt x="6992779" y="424339"/>
                    <a:pt x="6992779" y="424339"/>
                    <a:pt x="6991826" y="424339"/>
                  </a:cubicBezTo>
                  <a:lnTo>
                    <a:pt x="6977539" y="423386"/>
                  </a:lnTo>
                  <a:lnTo>
                    <a:pt x="6975634" y="417671"/>
                  </a:lnTo>
                  <a:lnTo>
                    <a:pt x="6991826" y="424339"/>
                  </a:lnTo>
                  <a:close/>
                  <a:moveTo>
                    <a:pt x="6992779" y="426244"/>
                  </a:moveTo>
                  <a:cubicBezTo>
                    <a:pt x="6992779" y="427196"/>
                    <a:pt x="6993731" y="428149"/>
                    <a:pt x="6993731" y="429101"/>
                  </a:cubicBezTo>
                  <a:lnTo>
                    <a:pt x="6983254" y="439579"/>
                  </a:lnTo>
                  <a:lnTo>
                    <a:pt x="6978492" y="424339"/>
                  </a:lnTo>
                  <a:lnTo>
                    <a:pt x="6992779" y="426244"/>
                  </a:lnTo>
                  <a:close/>
                  <a:moveTo>
                    <a:pt x="6984206" y="451961"/>
                  </a:moveTo>
                  <a:lnTo>
                    <a:pt x="6990874" y="467201"/>
                  </a:lnTo>
                  <a:lnTo>
                    <a:pt x="6983254" y="460534"/>
                  </a:lnTo>
                  <a:lnTo>
                    <a:pt x="6982301" y="451961"/>
                  </a:lnTo>
                  <a:lnTo>
                    <a:pt x="6984206" y="451961"/>
                  </a:lnTo>
                  <a:close/>
                  <a:moveTo>
                    <a:pt x="6985159" y="445294"/>
                  </a:moveTo>
                  <a:lnTo>
                    <a:pt x="7002304" y="450056"/>
                  </a:lnTo>
                  <a:cubicBezTo>
                    <a:pt x="7002304" y="450056"/>
                    <a:pt x="7002304" y="451009"/>
                    <a:pt x="7002304" y="451009"/>
                  </a:cubicBezTo>
                  <a:lnTo>
                    <a:pt x="6988017" y="451009"/>
                  </a:lnTo>
                  <a:lnTo>
                    <a:pt x="6985159" y="445294"/>
                  </a:lnTo>
                  <a:close/>
                  <a:moveTo>
                    <a:pt x="6999446" y="425291"/>
                  </a:moveTo>
                  <a:lnTo>
                    <a:pt x="7227094" y="350996"/>
                  </a:lnTo>
                  <a:cubicBezTo>
                    <a:pt x="7227094" y="351949"/>
                    <a:pt x="7227094" y="351949"/>
                    <a:pt x="7228046" y="352901"/>
                  </a:cubicBezTo>
                  <a:lnTo>
                    <a:pt x="7008971" y="450056"/>
                  </a:lnTo>
                  <a:cubicBezTo>
                    <a:pt x="7005162" y="441484"/>
                    <a:pt x="7002304" y="433864"/>
                    <a:pt x="6999446" y="425291"/>
                  </a:cubicBezTo>
                  <a:close/>
                  <a:moveTo>
                    <a:pt x="7228999" y="354806"/>
                  </a:moveTo>
                  <a:cubicBezTo>
                    <a:pt x="7228999" y="355759"/>
                    <a:pt x="7229951" y="355759"/>
                    <a:pt x="7229951" y="356711"/>
                  </a:cubicBezTo>
                  <a:lnTo>
                    <a:pt x="7022306" y="476726"/>
                  </a:lnTo>
                  <a:cubicBezTo>
                    <a:pt x="7017544" y="469106"/>
                    <a:pt x="7013734" y="461486"/>
                    <a:pt x="7009924" y="452914"/>
                  </a:cubicBezTo>
                  <a:lnTo>
                    <a:pt x="7228999" y="354806"/>
                  </a:lnTo>
                  <a:close/>
                  <a:moveTo>
                    <a:pt x="7013734" y="473869"/>
                  </a:moveTo>
                  <a:lnTo>
                    <a:pt x="6996589" y="470059"/>
                  </a:lnTo>
                  <a:lnTo>
                    <a:pt x="7006114" y="456724"/>
                  </a:lnTo>
                  <a:cubicBezTo>
                    <a:pt x="7008019" y="462439"/>
                    <a:pt x="7010876" y="468154"/>
                    <a:pt x="7013734" y="473869"/>
                  </a:cubicBezTo>
                  <a:close/>
                  <a:moveTo>
                    <a:pt x="7014687" y="474821"/>
                  </a:moveTo>
                  <a:cubicBezTo>
                    <a:pt x="7014687" y="474821"/>
                    <a:pt x="7014687" y="475774"/>
                    <a:pt x="7014687" y="474821"/>
                  </a:cubicBezTo>
                  <a:lnTo>
                    <a:pt x="7000399" y="476726"/>
                  </a:lnTo>
                  <a:lnTo>
                    <a:pt x="6997542" y="471011"/>
                  </a:lnTo>
                  <a:lnTo>
                    <a:pt x="7014687" y="474821"/>
                  </a:lnTo>
                  <a:close/>
                  <a:moveTo>
                    <a:pt x="7015639" y="476726"/>
                  </a:moveTo>
                  <a:cubicBezTo>
                    <a:pt x="7015639" y="477679"/>
                    <a:pt x="7016592" y="477679"/>
                    <a:pt x="7016592" y="478631"/>
                  </a:cubicBezTo>
                  <a:lnTo>
                    <a:pt x="7008019" y="491014"/>
                  </a:lnTo>
                  <a:lnTo>
                    <a:pt x="7000399" y="477679"/>
                  </a:lnTo>
                  <a:lnTo>
                    <a:pt x="7015639" y="476726"/>
                  </a:lnTo>
                  <a:close/>
                  <a:moveTo>
                    <a:pt x="7017544" y="481489"/>
                  </a:moveTo>
                  <a:cubicBezTo>
                    <a:pt x="7020401" y="487204"/>
                    <a:pt x="7024212" y="491966"/>
                    <a:pt x="7027069" y="497681"/>
                  </a:cubicBezTo>
                  <a:lnTo>
                    <a:pt x="7008971" y="495776"/>
                  </a:lnTo>
                  <a:lnTo>
                    <a:pt x="7017544" y="481489"/>
                  </a:lnTo>
                  <a:close/>
                  <a:moveTo>
                    <a:pt x="7010876" y="496729"/>
                  </a:moveTo>
                  <a:lnTo>
                    <a:pt x="7028974" y="498634"/>
                  </a:lnTo>
                  <a:cubicBezTo>
                    <a:pt x="7028974" y="498634"/>
                    <a:pt x="7028974" y="498634"/>
                    <a:pt x="7028974" y="499586"/>
                  </a:cubicBezTo>
                  <a:lnTo>
                    <a:pt x="7014687" y="502444"/>
                  </a:lnTo>
                  <a:lnTo>
                    <a:pt x="7010876" y="496729"/>
                  </a:lnTo>
                  <a:close/>
                  <a:moveTo>
                    <a:pt x="7021354" y="517684"/>
                  </a:moveTo>
                  <a:lnTo>
                    <a:pt x="7012781" y="511969"/>
                  </a:lnTo>
                  <a:lnTo>
                    <a:pt x="7010876" y="503396"/>
                  </a:lnTo>
                  <a:lnTo>
                    <a:pt x="7011829" y="503396"/>
                  </a:lnTo>
                  <a:lnTo>
                    <a:pt x="7021354" y="517684"/>
                  </a:lnTo>
                  <a:close/>
                  <a:moveTo>
                    <a:pt x="7023259" y="478631"/>
                  </a:moveTo>
                  <a:lnTo>
                    <a:pt x="7230904" y="358616"/>
                  </a:lnTo>
                  <a:cubicBezTo>
                    <a:pt x="7230904" y="359569"/>
                    <a:pt x="7231856" y="359569"/>
                    <a:pt x="7231856" y="359569"/>
                  </a:cubicBezTo>
                  <a:lnTo>
                    <a:pt x="7038499" y="500539"/>
                  </a:lnTo>
                  <a:cubicBezTo>
                    <a:pt x="7032784" y="492919"/>
                    <a:pt x="7028021" y="486251"/>
                    <a:pt x="7023259" y="478631"/>
                  </a:cubicBezTo>
                  <a:close/>
                  <a:moveTo>
                    <a:pt x="7233762" y="361474"/>
                  </a:moveTo>
                  <a:lnTo>
                    <a:pt x="7233762" y="361474"/>
                  </a:lnTo>
                  <a:cubicBezTo>
                    <a:pt x="7233762" y="362426"/>
                    <a:pt x="7233762" y="363379"/>
                    <a:pt x="7233762" y="363379"/>
                  </a:cubicBezTo>
                  <a:lnTo>
                    <a:pt x="7056596" y="522446"/>
                  </a:lnTo>
                  <a:cubicBezTo>
                    <a:pt x="7050881" y="515779"/>
                    <a:pt x="7045167" y="509111"/>
                    <a:pt x="7039451" y="501491"/>
                  </a:cubicBezTo>
                  <a:lnTo>
                    <a:pt x="7233762" y="361474"/>
                  </a:lnTo>
                  <a:close/>
                  <a:moveTo>
                    <a:pt x="7048024" y="523399"/>
                  </a:moveTo>
                  <a:lnTo>
                    <a:pt x="7042309" y="537686"/>
                  </a:lnTo>
                  <a:lnTo>
                    <a:pt x="7032784" y="526256"/>
                  </a:lnTo>
                  <a:lnTo>
                    <a:pt x="7047071" y="522446"/>
                  </a:lnTo>
                  <a:cubicBezTo>
                    <a:pt x="7048024" y="522446"/>
                    <a:pt x="7048024" y="523399"/>
                    <a:pt x="7048024" y="523399"/>
                  </a:cubicBezTo>
                  <a:close/>
                  <a:moveTo>
                    <a:pt x="7049929" y="525304"/>
                  </a:moveTo>
                  <a:cubicBezTo>
                    <a:pt x="7054692" y="530066"/>
                    <a:pt x="7058501" y="534829"/>
                    <a:pt x="7063264" y="539591"/>
                  </a:cubicBezTo>
                  <a:lnTo>
                    <a:pt x="7045167" y="541496"/>
                  </a:lnTo>
                  <a:lnTo>
                    <a:pt x="7049929" y="525304"/>
                  </a:lnTo>
                  <a:close/>
                  <a:moveTo>
                    <a:pt x="7058501" y="525304"/>
                  </a:moveTo>
                  <a:lnTo>
                    <a:pt x="7232809" y="369094"/>
                  </a:lnTo>
                  <a:cubicBezTo>
                    <a:pt x="7232809" y="370046"/>
                    <a:pt x="7231856" y="371951"/>
                    <a:pt x="7231856" y="372904"/>
                  </a:cubicBezTo>
                  <a:lnTo>
                    <a:pt x="7077551" y="544354"/>
                  </a:lnTo>
                  <a:cubicBezTo>
                    <a:pt x="7070884" y="537686"/>
                    <a:pt x="7064217" y="531971"/>
                    <a:pt x="7058501" y="525304"/>
                  </a:cubicBezTo>
                  <a:close/>
                  <a:moveTo>
                    <a:pt x="7366159" y="598646"/>
                  </a:moveTo>
                  <a:cubicBezTo>
                    <a:pt x="7354729" y="559594"/>
                    <a:pt x="7344251" y="528161"/>
                    <a:pt x="7344251" y="528161"/>
                  </a:cubicBezTo>
                  <a:cubicBezTo>
                    <a:pt x="7344251" y="528161"/>
                    <a:pt x="7339489" y="513874"/>
                    <a:pt x="7332821" y="491966"/>
                  </a:cubicBezTo>
                  <a:lnTo>
                    <a:pt x="7377589" y="592931"/>
                  </a:lnTo>
                  <a:cubicBezTo>
                    <a:pt x="7374731" y="595789"/>
                    <a:pt x="7369969" y="596741"/>
                    <a:pt x="7366159" y="598646"/>
                  </a:cubicBezTo>
                  <a:close/>
                  <a:moveTo>
                    <a:pt x="7327106" y="471964"/>
                  </a:moveTo>
                  <a:cubicBezTo>
                    <a:pt x="7321392" y="454819"/>
                    <a:pt x="7315676" y="434816"/>
                    <a:pt x="7309962" y="415766"/>
                  </a:cubicBezTo>
                  <a:lnTo>
                    <a:pt x="7405212" y="580549"/>
                  </a:lnTo>
                  <a:cubicBezTo>
                    <a:pt x="7397592" y="585311"/>
                    <a:pt x="7389019" y="589121"/>
                    <a:pt x="7381399" y="592931"/>
                  </a:cubicBezTo>
                  <a:lnTo>
                    <a:pt x="7327106" y="471964"/>
                  </a:lnTo>
                  <a:close/>
                  <a:moveTo>
                    <a:pt x="7399496" y="591026"/>
                  </a:moveTo>
                  <a:cubicBezTo>
                    <a:pt x="7405212" y="588169"/>
                    <a:pt x="7410926" y="584359"/>
                    <a:pt x="7416642" y="580549"/>
                  </a:cubicBezTo>
                  <a:lnTo>
                    <a:pt x="7415689" y="597694"/>
                  </a:lnTo>
                  <a:lnTo>
                    <a:pt x="7399496" y="591026"/>
                  </a:lnTo>
                  <a:close/>
                  <a:moveTo>
                    <a:pt x="7407117" y="579596"/>
                  </a:moveTo>
                  <a:lnTo>
                    <a:pt x="7306151" y="405289"/>
                  </a:lnTo>
                  <a:cubicBezTo>
                    <a:pt x="7304246" y="399574"/>
                    <a:pt x="7302342" y="393859"/>
                    <a:pt x="7300437" y="388144"/>
                  </a:cubicBezTo>
                  <a:lnTo>
                    <a:pt x="7429024" y="565309"/>
                  </a:lnTo>
                  <a:cubicBezTo>
                    <a:pt x="7422356" y="570071"/>
                    <a:pt x="7414737" y="574834"/>
                    <a:pt x="7407117" y="579596"/>
                  </a:cubicBezTo>
                  <a:close/>
                  <a:moveTo>
                    <a:pt x="7422356" y="577691"/>
                  </a:moveTo>
                  <a:lnTo>
                    <a:pt x="7439501" y="583406"/>
                  </a:lnTo>
                  <a:lnTo>
                    <a:pt x="7434739" y="586264"/>
                  </a:lnTo>
                  <a:lnTo>
                    <a:pt x="7422356" y="577691"/>
                  </a:lnTo>
                  <a:lnTo>
                    <a:pt x="7422356" y="577691"/>
                  </a:lnTo>
                  <a:close/>
                  <a:moveTo>
                    <a:pt x="7423309" y="576739"/>
                  </a:moveTo>
                  <a:cubicBezTo>
                    <a:pt x="7429024" y="572929"/>
                    <a:pt x="7434739" y="569119"/>
                    <a:pt x="7439501" y="565309"/>
                  </a:cubicBezTo>
                  <a:lnTo>
                    <a:pt x="7440454" y="582454"/>
                  </a:lnTo>
                  <a:lnTo>
                    <a:pt x="7423309" y="576739"/>
                  </a:lnTo>
                  <a:close/>
                  <a:moveTo>
                    <a:pt x="7263289" y="294799"/>
                  </a:moveTo>
                  <a:cubicBezTo>
                    <a:pt x="7263289" y="294799"/>
                    <a:pt x="7263289" y="294799"/>
                    <a:pt x="7263289" y="294799"/>
                  </a:cubicBezTo>
                  <a:lnTo>
                    <a:pt x="7238524" y="60484"/>
                  </a:lnTo>
                  <a:cubicBezTo>
                    <a:pt x="7247096" y="59531"/>
                    <a:pt x="7254717" y="59531"/>
                    <a:pt x="7263289" y="59531"/>
                  </a:cubicBezTo>
                  <a:lnTo>
                    <a:pt x="7263289" y="294799"/>
                  </a:lnTo>
                  <a:close/>
                  <a:moveTo>
                    <a:pt x="7260431" y="295751"/>
                  </a:moveTo>
                  <a:cubicBezTo>
                    <a:pt x="7259479" y="295751"/>
                    <a:pt x="7259479" y="295751"/>
                    <a:pt x="7258526" y="295751"/>
                  </a:cubicBezTo>
                  <a:lnTo>
                    <a:pt x="7209949" y="65246"/>
                  </a:lnTo>
                  <a:cubicBezTo>
                    <a:pt x="7218521" y="63341"/>
                    <a:pt x="7227094" y="62389"/>
                    <a:pt x="7236619" y="61436"/>
                  </a:cubicBezTo>
                  <a:lnTo>
                    <a:pt x="7260431" y="295751"/>
                  </a:lnTo>
                  <a:close/>
                  <a:moveTo>
                    <a:pt x="7255669" y="295751"/>
                  </a:moveTo>
                  <a:cubicBezTo>
                    <a:pt x="7254717" y="295751"/>
                    <a:pt x="7254717" y="295751"/>
                    <a:pt x="7253764" y="296704"/>
                  </a:cubicBezTo>
                  <a:lnTo>
                    <a:pt x="7181374" y="72866"/>
                  </a:lnTo>
                  <a:cubicBezTo>
                    <a:pt x="7189946" y="70009"/>
                    <a:pt x="7198519" y="68104"/>
                    <a:pt x="7207092" y="66199"/>
                  </a:cubicBezTo>
                  <a:lnTo>
                    <a:pt x="7255669" y="295751"/>
                  </a:lnTo>
                  <a:close/>
                  <a:moveTo>
                    <a:pt x="7246144" y="300514"/>
                  </a:moveTo>
                  <a:lnTo>
                    <a:pt x="7128034" y="96679"/>
                  </a:lnTo>
                  <a:cubicBezTo>
                    <a:pt x="7135654" y="91916"/>
                    <a:pt x="7143274" y="88106"/>
                    <a:pt x="7151846" y="84296"/>
                  </a:cubicBezTo>
                  <a:lnTo>
                    <a:pt x="7248049" y="299561"/>
                  </a:lnTo>
                  <a:cubicBezTo>
                    <a:pt x="7247096" y="299561"/>
                    <a:pt x="7246144" y="299561"/>
                    <a:pt x="7246144" y="300514"/>
                  </a:cubicBezTo>
                  <a:close/>
                  <a:moveTo>
                    <a:pt x="7243287" y="301466"/>
                  </a:moveTo>
                  <a:cubicBezTo>
                    <a:pt x="7242334" y="301466"/>
                    <a:pt x="7242334" y="302419"/>
                    <a:pt x="7241381" y="302419"/>
                  </a:cubicBezTo>
                  <a:lnTo>
                    <a:pt x="7103269" y="111919"/>
                  </a:lnTo>
                  <a:cubicBezTo>
                    <a:pt x="7110889" y="107156"/>
                    <a:pt x="7117556" y="102394"/>
                    <a:pt x="7126129" y="97631"/>
                  </a:cubicBezTo>
                  <a:lnTo>
                    <a:pt x="7243287" y="301466"/>
                  </a:lnTo>
                  <a:close/>
                  <a:moveTo>
                    <a:pt x="7239476" y="304324"/>
                  </a:moveTo>
                  <a:cubicBezTo>
                    <a:pt x="7238524" y="304324"/>
                    <a:pt x="7238524" y="305276"/>
                    <a:pt x="7237571" y="305276"/>
                  </a:cubicBezTo>
                  <a:lnTo>
                    <a:pt x="7079456" y="130016"/>
                  </a:lnTo>
                  <a:cubicBezTo>
                    <a:pt x="7086124" y="124301"/>
                    <a:pt x="7092792" y="118586"/>
                    <a:pt x="7100412" y="113824"/>
                  </a:cubicBezTo>
                  <a:lnTo>
                    <a:pt x="7239476" y="304324"/>
                  </a:lnTo>
                  <a:close/>
                  <a:moveTo>
                    <a:pt x="7236619" y="307181"/>
                  </a:moveTo>
                  <a:cubicBezTo>
                    <a:pt x="7236619" y="307181"/>
                    <a:pt x="7235667" y="308134"/>
                    <a:pt x="7235667" y="309086"/>
                  </a:cubicBezTo>
                  <a:lnTo>
                    <a:pt x="7059454" y="150019"/>
                  </a:lnTo>
                  <a:cubicBezTo>
                    <a:pt x="7065169" y="143351"/>
                    <a:pt x="7071837" y="137636"/>
                    <a:pt x="7078504" y="130969"/>
                  </a:cubicBezTo>
                  <a:lnTo>
                    <a:pt x="7236619" y="307181"/>
                  </a:lnTo>
                  <a:close/>
                  <a:moveTo>
                    <a:pt x="7233762" y="310039"/>
                  </a:moveTo>
                  <a:cubicBezTo>
                    <a:pt x="7233762" y="310039"/>
                    <a:pt x="7232809" y="310991"/>
                    <a:pt x="7232809" y="311944"/>
                  </a:cubicBezTo>
                  <a:lnTo>
                    <a:pt x="7041356" y="172879"/>
                  </a:lnTo>
                  <a:cubicBezTo>
                    <a:pt x="7047071" y="166211"/>
                    <a:pt x="7052787" y="158591"/>
                    <a:pt x="7058501" y="151924"/>
                  </a:cubicBezTo>
                  <a:lnTo>
                    <a:pt x="7233762" y="310039"/>
                  </a:lnTo>
                  <a:close/>
                  <a:moveTo>
                    <a:pt x="7230904" y="313849"/>
                  </a:moveTo>
                  <a:cubicBezTo>
                    <a:pt x="7230904" y="314801"/>
                    <a:pt x="7229951" y="314801"/>
                    <a:pt x="7229951" y="315754"/>
                  </a:cubicBezTo>
                  <a:lnTo>
                    <a:pt x="7024212" y="196691"/>
                  </a:lnTo>
                  <a:cubicBezTo>
                    <a:pt x="7028974" y="189071"/>
                    <a:pt x="7033737" y="181451"/>
                    <a:pt x="7038499" y="174784"/>
                  </a:cubicBezTo>
                  <a:lnTo>
                    <a:pt x="7230904" y="313849"/>
                  </a:lnTo>
                  <a:close/>
                  <a:moveTo>
                    <a:pt x="7228999" y="317659"/>
                  </a:moveTo>
                  <a:cubicBezTo>
                    <a:pt x="7228999" y="318611"/>
                    <a:pt x="7228046" y="318611"/>
                    <a:pt x="7228046" y="319564"/>
                  </a:cubicBezTo>
                  <a:lnTo>
                    <a:pt x="7010876" y="222409"/>
                  </a:lnTo>
                  <a:cubicBezTo>
                    <a:pt x="7014687" y="213836"/>
                    <a:pt x="7018496" y="206216"/>
                    <a:pt x="7023259" y="198596"/>
                  </a:cubicBezTo>
                  <a:lnTo>
                    <a:pt x="7228999" y="317659"/>
                  </a:lnTo>
                  <a:close/>
                  <a:moveTo>
                    <a:pt x="7227094" y="321469"/>
                  </a:moveTo>
                  <a:cubicBezTo>
                    <a:pt x="7227094" y="322421"/>
                    <a:pt x="7227094" y="322421"/>
                    <a:pt x="7226142" y="323374"/>
                  </a:cubicBezTo>
                  <a:lnTo>
                    <a:pt x="6999446" y="250031"/>
                  </a:lnTo>
                  <a:cubicBezTo>
                    <a:pt x="7002304" y="241459"/>
                    <a:pt x="7005162" y="232886"/>
                    <a:pt x="7008971" y="225266"/>
                  </a:cubicBezTo>
                  <a:lnTo>
                    <a:pt x="7227094" y="321469"/>
                  </a:lnTo>
                  <a:close/>
                  <a:moveTo>
                    <a:pt x="7225189" y="330041"/>
                  </a:moveTo>
                  <a:cubicBezTo>
                    <a:pt x="7225189" y="330994"/>
                    <a:pt x="7225189" y="330994"/>
                    <a:pt x="7225189" y="331946"/>
                  </a:cubicBezTo>
                  <a:lnTo>
                    <a:pt x="6988017" y="307181"/>
                  </a:lnTo>
                  <a:cubicBezTo>
                    <a:pt x="6988969" y="298609"/>
                    <a:pt x="6990874" y="289084"/>
                    <a:pt x="6991826" y="280511"/>
                  </a:cubicBezTo>
                  <a:lnTo>
                    <a:pt x="7225189" y="330041"/>
                  </a:lnTo>
                  <a:close/>
                  <a:moveTo>
                    <a:pt x="6988969" y="264319"/>
                  </a:moveTo>
                  <a:lnTo>
                    <a:pt x="6972776" y="268129"/>
                  </a:lnTo>
                  <a:lnTo>
                    <a:pt x="6977539" y="250984"/>
                  </a:lnTo>
                  <a:lnTo>
                    <a:pt x="6989921" y="261461"/>
                  </a:lnTo>
                  <a:cubicBezTo>
                    <a:pt x="6989921" y="262414"/>
                    <a:pt x="6988969" y="263366"/>
                    <a:pt x="6988969" y="264319"/>
                  </a:cubicBezTo>
                  <a:close/>
                  <a:moveTo>
                    <a:pt x="6988969" y="266224"/>
                  </a:moveTo>
                  <a:cubicBezTo>
                    <a:pt x="6987064" y="271939"/>
                    <a:pt x="6986112" y="277654"/>
                    <a:pt x="6984206" y="284321"/>
                  </a:cubicBezTo>
                  <a:lnTo>
                    <a:pt x="6971824" y="270986"/>
                  </a:lnTo>
                  <a:lnTo>
                    <a:pt x="6988969" y="266224"/>
                  </a:lnTo>
                  <a:close/>
                  <a:moveTo>
                    <a:pt x="6985159" y="395764"/>
                  </a:moveTo>
                  <a:lnTo>
                    <a:pt x="6969919" y="388144"/>
                  </a:lnTo>
                  <a:lnTo>
                    <a:pt x="6982301" y="377666"/>
                  </a:lnTo>
                  <a:cubicBezTo>
                    <a:pt x="6982301" y="383381"/>
                    <a:pt x="6983254" y="389096"/>
                    <a:pt x="6985159" y="395764"/>
                  </a:cubicBezTo>
                  <a:close/>
                  <a:moveTo>
                    <a:pt x="6968967" y="384334"/>
                  </a:moveTo>
                  <a:lnTo>
                    <a:pt x="6967062" y="368141"/>
                  </a:lnTo>
                  <a:lnTo>
                    <a:pt x="6981349" y="372904"/>
                  </a:lnTo>
                  <a:cubicBezTo>
                    <a:pt x="6981349" y="373856"/>
                    <a:pt x="6981349" y="374809"/>
                    <a:pt x="6981349" y="375761"/>
                  </a:cubicBezTo>
                  <a:lnTo>
                    <a:pt x="6968967" y="384334"/>
                  </a:lnTo>
                  <a:close/>
                  <a:moveTo>
                    <a:pt x="6980396" y="311944"/>
                  </a:moveTo>
                  <a:lnTo>
                    <a:pt x="6967062" y="299561"/>
                  </a:lnTo>
                  <a:lnTo>
                    <a:pt x="6982301" y="293846"/>
                  </a:lnTo>
                  <a:cubicBezTo>
                    <a:pt x="6981349" y="299561"/>
                    <a:pt x="6980396" y="306229"/>
                    <a:pt x="6980396" y="311944"/>
                  </a:cubicBezTo>
                  <a:close/>
                  <a:moveTo>
                    <a:pt x="6980396" y="313849"/>
                  </a:moveTo>
                  <a:cubicBezTo>
                    <a:pt x="6980396" y="313849"/>
                    <a:pt x="6980396" y="313849"/>
                    <a:pt x="6980396" y="313849"/>
                  </a:cubicBezTo>
                  <a:lnTo>
                    <a:pt x="6967062" y="307181"/>
                  </a:lnTo>
                  <a:lnTo>
                    <a:pt x="6967062" y="301466"/>
                  </a:lnTo>
                  <a:lnTo>
                    <a:pt x="6980396" y="313849"/>
                  </a:lnTo>
                  <a:close/>
                  <a:moveTo>
                    <a:pt x="6980396" y="315754"/>
                  </a:moveTo>
                  <a:cubicBezTo>
                    <a:pt x="6980396" y="316706"/>
                    <a:pt x="6980396" y="317659"/>
                    <a:pt x="6980396" y="318611"/>
                  </a:cubicBezTo>
                  <a:lnTo>
                    <a:pt x="6966109" y="325279"/>
                  </a:lnTo>
                  <a:lnTo>
                    <a:pt x="6967062" y="308134"/>
                  </a:lnTo>
                  <a:lnTo>
                    <a:pt x="6980396" y="315754"/>
                  </a:lnTo>
                  <a:close/>
                  <a:moveTo>
                    <a:pt x="6979444" y="321469"/>
                  </a:moveTo>
                  <a:cubicBezTo>
                    <a:pt x="6979444" y="327184"/>
                    <a:pt x="6978492" y="332899"/>
                    <a:pt x="6978492" y="338614"/>
                  </a:cubicBezTo>
                  <a:cubicBezTo>
                    <a:pt x="6978492" y="339566"/>
                    <a:pt x="6978492" y="339566"/>
                    <a:pt x="6978492" y="340519"/>
                  </a:cubicBezTo>
                  <a:lnTo>
                    <a:pt x="6964204" y="329089"/>
                  </a:lnTo>
                  <a:lnTo>
                    <a:pt x="6979444" y="321469"/>
                  </a:lnTo>
                  <a:close/>
                  <a:moveTo>
                    <a:pt x="6979444" y="342424"/>
                  </a:moveTo>
                  <a:lnTo>
                    <a:pt x="6965156" y="336709"/>
                  </a:lnTo>
                  <a:lnTo>
                    <a:pt x="6965156" y="330994"/>
                  </a:lnTo>
                  <a:lnTo>
                    <a:pt x="6979444" y="342424"/>
                  </a:lnTo>
                  <a:cubicBezTo>
                    <a:pt x="6979444" y="341471"/>
                    <a:pt x="6979444" y="342424"/>
                    <a:pt x="6979444" y="342424"/>
                  </a:cubicBezTo>
                  <a:close/>
                  <a:moveTo>
                    <a:pt x="6965156" y="338614"/>
                  </a:moveTo>
                  <a:lnTo>
                    <a:pt x="6979444" y="344329"/>
                  </a:lnTo>
                  <a:cubicBezTo>
                    <a:pt x="6979444" y="345281"/>
                    <a:pt x="6979444" y="346234"/>
                    <a:pt x="6979444" y="347186"/>
                  </a:cubicBezTo>
                  <a:lnTo>
                    <a:pt x="6965156" y="354806"/>
                  </a:lnTo>
                  <a:lnTo>
                    <a:pt x="6965156" y="338614"/>
                  </a:lnTo>
                  <a:close/>
                  <a:moveTo>
                    <a:pt x="6979444" y="350044"/>
                  </a:moveTo>
                  <a:cubicBezTo>
                    <a:pt x="6979444" y="355759"/>
                    <a:pt x="6979444" y="362426"/>
                    <a:pt x="6980396" y="368141"/>
                  </a:cubicBezTo>
                  <a:lnTo>
                    <a:pt x="6965156" y="358616"/>
                  </a:lnTo>
                  <a:lnTo>
                    <a:pt x="6979444" y="350044"/>
                  </a:lnTo>
                  <a:close/>
                  <a:moveTo>
                    <a:pt x="6980396" y="369094"/>
                  </a:moveTo>
                  <a:cubicBezTo>
                    <a:pt x="6980396" y="370046"/>
                    <a:pt x="6980396" y="370046"/>
                    <a:pt x="6980396" y="369094"/>
                  </a:cubicBezTo>
                  <a:lnTo>
                    <a:pt x="6966109" y="365284"/>
                  </a:lnTo>
                  <a:lnTo>
                    <a:pt x="6965156" y="359569"/>
                  </a:lnTo>
                  <a:lnTo>
                    <a:pt x="6980396" y="369094"/>
                  </a:lnTo>
                  <a:close/>
                  <a:moveTo>
                    <a:pt x="6967062" y="395764"/>
                  </a:moveTo>
                  <a:lnTo>
                    <a:pt x="6967062" y="395764"/>
                  </a:lnTo>
                  <a:lnTo>
                    <a:pt x="6971824" y="412909"/>
                  </a:lnTo>
                  <a:lnTo>
                    <a:pt x="6966109" y="405289"/>
                  </a:lnTo>
                  <a:lnTo>
                    <a:pt x="6967062" y="395764"/>
                  </a:lnTo>
                  <a:close/>
                  <a:moveTo>
                    <a:pt x="6971824" y="413861"/>
                  </a:moveTo>
                  <a:lnTo>
                    <a:pt x="6971824" y="414814"/>
                  </a:lnTo>
                  <a:lnTo>
                    <a:pt x="6968967" y="417671"/>
                  </a:lnTo>
                  <a:lnTo>
                    <a:pt x="6965156" y="419576"/>
                  </a:lnTo>
                  <a:lnTo>
                    <a:pt x="6964204" y="416719"/>
                  </a:lnTo>
                  <a:lnTo>
                    <a:pt x="6965156" y="405289"/>
                  </a:lnTo>
                  <a:lnTo>
                    <a:pt x="6971824" y="413861"/>
                  </a:lnTo>
                  <a:close/>
                  <a:moveTo>
                    <a:pt x="6970871" y="396716"/>
                  </a:moveTo>
                  <a:lnTo>
                    <a:pt x="6985159" y="399574"/>
                  </a:lnTo>
                  <a:cubicBezTo>
                    <a:pt x="6985159" y="400526"/>
                    <a:pt x="6986112" y="401479"/>
                    <a:pt x="6986112" y="402431"/>
                  </a:cubicBezTo>
                  <a:lnTo>
                    <a:pt x="6974681" y="411956"/>
                  </a:lnTo>
                  <a:lnTo>
                    <a:pt x="6970871" y="396716"/>
                  </a:lnTo>
                  <a:close/>
                  <a:moveTo>
                    <a:pt x="6973729" y="424339"/>
                  </a:moveTo>
                  <a:lnTo>
                    <a:pt x="6974681" y="424339"/>
                  </a:lnTo>
                  <a:lnTo>
                    <a:pt x="6980396" y="440531"/>
                  </a:lnTo>
                  <a:lnTo>
                    <a:pt x="6973729" y="432911"/>
                  </a:lnTo>
                  <a:lnTo>
                    <a:pt x="6973729" y="424339"/>
                  </a:lnTo>
                  <a:close/>
                  <a:moveTo>
                    <a:pt x="6983254" y="451961"/>
                  </a:moveTo>
                  <a:lnTo>
                    <a:pt x="6984206" y="460534"/>
                  </a:lnTo>
                  <a:lnTo>
                    <a:pt x="6976587" y="453866"/>
                  </a:lnTo>
                  <a:lnTo>
                    <a:pt x="6975634" y="451961"/>
                  </a:lnTo>
                  <a:lnTo>
                    <a:pt x="6983254" y="451961"/>
                  </a:lnTo>
                  <a:close/>
                  <a:moveTo>
                    <a:pt x="6984206" y="461486"/>
                  </a:moveTo>
                  <a:lnTo>
                    <a:pt x="6985159" y="472916"/>
                  </a:lnTo>
                  <a:lnTo>
                    <a:pt x="6977539" y="455771"/>
                  </a:lnTo>
                  <a:lnTo>
                    <a:pt x="6984206" y="461486"/>
                  </a:lnTo>
                  <a:close/>
                  <a:moveTo>
                    <a:pt x="6984206" y="461486"/>
                  </a:moveTo>
                  <a:lnTo>
                    <a:pt x="6991826" y="469106"/>
                  </a:lnTo>
                  <a:lnTo>
                    <a:pt x="6991826" y="469106"/>
                  </a:lnTo>
                  <a:lnTo>
                    <a:pt x="6988017" y="473869"/>
                  </a:lnTo>
                  <a:lnTo>
                    <a:pt x="6986112" y="475774"/>
                  </a:lnTo>
                  <a:lnTo>
                    <a:pt x="6985159" y="473869"/>
                  </a:lnTo>
                  <a:lnTo>
                    <a:pt x="6984206" y="461486"/>
                  </a:lnTo>
                  <a:close/>
                  <a:moveTo>
                    <a:pt x="6988017" y="451961"/>
                  </a:moveTo>
                  <a:lnTo>
                    <a:pt x="7003256" y="451961"/>
                  </a:lnTo>
                  <a:cubicBezTo>
                    <a:pt x="7003256" y="452914"/>
                    <a:pt x="7004209" y="453866"/>
                    <a:pt x="7004209" y="453866"/>
                  </a:cubicBezTo>
                  <a:lnTo>
                    <a:pt x="6994684" y="465296"/>
                  </a:lnTo>
                  <a:lnTo>
                    <a:pt x="6988017" y="451961"/>
                  </a:lnTo>
                  <a:close/>
                  <a:moveTo>
                    <a:pt x="6996589" y="478631"/>
                  </a:moveTo>
                  <a:lnTo>
                    <a:pt x="7005162" y="493871"/>
                  </a:lnTo>
                  <a:lnTo>
                    <a:pt x="6997542" y="488156"/>
                  </a:lnTo>
                  <a:lnTo>
                    <a:pt x="6995637" y="479584"/>
                  </a:lnTo>
                  <a:lnTo>
                    <a:pt x="6996589" y="478631"/>
                  </a:lnTo>
                  <a:close/>
                  <a:moveTo>
                    <a:pt x="7009924" y="504349"/>
                  </a:moveTo>
                  <a:lnTo>
                    <a:pt x="7011829" y="512921"/>
                  </a:lnTo>
                  <a:lnTo>
                    <a:pt x="7003256" y="507206"/>
                  </a:lnTo>
                  <a:lnTo>
                    <a:pt x="7002304" y="506254"/>
                  </a:lnTo>
                  <a:lnTo>
                    <a:pt x="7009924" y="504349"/>
                  </a:lnTo>
                  <a:close/>
                  <a:moveTo>
                    <a:pt x="7012781" y="512921"/>
                  </a:moveTo>
                  <a:lnTo>
                    <a:pt x="7015639" y="523399"/>
                  </a:lnTo>
                  <a:lnTo>
                    <a:pt x="7004209" y="507206"/>
                  </a:lnTo>
                  <a:lnTo>
                    <a:pt x="7012781" y="512921"/>
                  </a:lnTo>
                  <a:close/>
                  <a:moveTo>
                    <a:pt x="7012781" y="513874"/>
                  </a:moveTo>
                  <a:lnTo>
                    <a:pt x="7022306" y="519589"/>
                  </a:lnTo>
                  <a:lnTo>
                    <a:pt x="7018496" y="526256"/>
                  </a:lnTo>
                  <a:lnTo>
                    <a:pt x="7017544" y="527209"/>
                  </a:lnTo>
                  <a:lnTo>
                    <a:pt x="7016592" y="525304"/>
                  </a:lnTo>
                  <a:lnTo>
                    <a:pt x="7012781" y="513874"/>
                  </a:lnTo>
                  <a:close/>
                  <a:moveTo>
                    <a:pt x="7015639" y="503396"/>
                  </a:moveTo>
                  <a:lnTo>
                    <a:pt x="7029926" y="500539"/>
                  </a:lnTo>
                  <a:cubicBezTo>
                    <a:pt x="7029926" y="501491"/>
                    <a:pt x="7030879" y="501491"/>
                    <a:pt x="7030879" y="502444"/>
                  </a:cubicBezTo>
                  <a:lnTo>
                    <a:pt x="7023259" y="515779"/>
                  </a:lnTo>
                  <a:lnTo>
                    <a:pt x="7015639" y="503396"/>
                  </a:lnTo>
                  <a:close/>
                  <a:moveTo>
                    <a:pt x="7032784" y="504349"/>
                  </a:moveTo>
                  <a:cubicBezTo>
                    <a:pt x="7036594" y="509111"/>
                    <a:pt x="7040404" y="514826"/>
                    <a:pt x="7044214" y="519589"/>
                  </a:cubicBezTo>
                  <a:lnTo>
                    <a:pt x="7026117" y="519589"/>
                  </a:lnTo>
                  <a:lnTo>
                    <a:pt x="7032784" y="504349"/>
                  </a:lnTo>
                  <a:close/>
                  <a:moveTo>
                    <a:pt x="7046119" y="520541"/>
                  </a:moveTo>
                  <a:lnTo>
                    <a:pt x="7046119" y="520541"/>
                  </a:lnTo>
                  <a:lnTo>
                    <a:pt x="7031831" y="525304"/>
                  </a:lnTo>
                  <a:lnTo>
                    <a:pt x="7028021" y="520541"/>
                  </a:lnTo>
                  <a:lnTo>
                    <a:pt x="7046119" y="520541"/>
                  </a:lnTo>
                  <a:close/>
                  <a:moveTo>
                    <a:pt x="7028974" y="527209"/>
                  </a:moveTo>
                  <a:lnTo>
                    <a:pt x="7040404" y="540544"/>
                  </a:lnTo>
                  <a:lnTo>
                    <a:pt x="7030879" y="535781"/>
                  </a:lnTo>
                  <a:lnTo>
                    <a:pt x="7028021" y="527209"/>
                  </a:lnTo>
                  <a:lnTo>
                    <a:pt x="7028974" y="527209"/>
                  </a:lnTo>
                  <a:close/>
                  <a:moveTo>
                    <a:pt x="7047071" y="550069"/>
                  </a:moveTo>
                  <a:lnTo>
                    <a:pt x="7050881" y="557689"/>
                  </a:lnTo>
                  <a:lnTo>
                    <a:pt x="7040404" y="553879"/>
                  </a:lnTo>
                  <a:lnTo>
                    <a:pt x="7039451" y="552926"/>
                  </a:lnTo>
                  <a:lnTo>
                    <a:pt x="7047071" y="550069"/>
                  </a:lnTo>
                  <a:close/>
                  <a:moveTo>
                    <a:pt x="7050881" y="558641"/>
                  </a:moveTo>
                  <a:lnTo>
                    <a:pt x="7055644" y="569119"/>
                  </a:lnTo>
                  <a:lnTo>
                    <a:pt x="7041356" y="554831"/>
                  </a:lnTo>
                  <a:lnTo>
                    <a:pt x="7050881" y="558641"/>
                  </a:lnTo>
                  <a:close/>
                  <a:moveTo>
                    <a:pt x="7051834" y="558641"/>
                  </a:moveTo>
                  <a:lnTo>
                    <a:pt x="7061359" y="562451"/>
                  </a:lnTo>
                  <a:lnTo>
                    <a:pt x="7058501" y="571024"/>
                  </a:lnTo>
                  <a:lnTo>
                    <a:pt x="7057549" y="571976"/>
                  </a:lnTo>
                  <a:lnTo>
                    <a:pt x="7055644" y="571024"/>
                  </a:lnTo>
                  <a:lnTo>
                    <a:pt x="7051834" y="558641"/>
                  </a:lnTo>
                  <a:close/>
                  <a:moveTo>
                    <a:pt x="7051834" y="548164"/>
                  </a:moveTo>
                  <a:lnTo>
                    <a:pt x="7066121" y="542449"/>
                  </a:lnTo>
                  <a:cubicBezTo>
                    <a:pt x="7066121" y="542449"/>
                    <a:pt x="7067074" y="543401"/>
                    <a:pt x="7067074" y="543401"/>
                  </a:cubicBezTo>
                  <a:lnTo>
                    <a:pt x="7062312" y="557689"/>
                  </a:lnTo>
                  <a:lnTo>
                    <a:pt x="7051834" y="548164"/>
                  </a:lnTo>
                  <a:close/>
                  <a:moveTo>
                    <a:pt x="7068979" y="545306"/>
                  </a:moveTo>
                  <a:cubicBezTo>
                    <a:pt x="7073742" y="550069"/>
                    <a:pt x="7078504" y="553879"/>
                    <a:pt x="7083267" y="558641"/>
                  </a:cubicBezTo>
                  <a:lnTo>
                    <a:pt x="7066121" y="562451"/>
                  </a:lnTo>
                  <a:lnTo>
                    <a:pt x="7068979" y="545306"/>
                  </a:lnTo>
                  <a:close/>
                  <a:moveTo>
                    <a:pt x="7085171" y="559594"/>
                  </a:moveTo>
                  <a:cubicBezTo>
                    <a:pt x="7085171" y="559594"/>
                    <a:pt x="7085171" y="559594"/>
                    <a:pt x="7085171" y="559594"/>
                  </a:cubicBezTo>
                  <a:lnTo>
                    <a:pt x="7071837" y="566261"/>
                  </a:lnTo>
                  <a:lnTo>
                    <a:pt x="7067074" y="562451"/>
                  </a:lnTo>
                  <a:lnTo>
                    <a:pt x="7085171" y="559594"/>
                  </a:lnTo>
                  <a:close/>
                  <a:moveTo>
                    <a:pt x="7069931" y="569119"/>
                  </a:moveTo>
                  <a:lnTo>
                    <a:pt x="7083267" y="580549"/>
                  </a:lnTo>
                  <a:lnTo>
                    <a:pt x="7072789" y="577691"/>
                  </a:lnTo>
                  <a:lnTo>
                    <a:pt x="7068026" y="570071"/>
                  </a:lnTo>
                  <a:lnTo>
                    <a:pt x="7069931" y="569119"/>
                  </a:lnTo>
                  <a:close/>
                  <a:moveTo>
                    <a:pt x="7072789" y="567214"/>
                  </a:moveTo>
                  <a:lnTo>
                    <a:pt x="7086124" y="560546"/>
                  </a:lnTo>
                  <a:cubicBezTo>
                    <a:pt x="7086124" y="560546"/>
                    <a:pt x="7087076" y="561499"/>
                    <a:pt x="7087076" y="561499"/>
                  </a:cubicBezTo>
                  <a:lnTo>
                    <a:pt x="7084219" y="576739"/>
                  </a:lnTo>
                  <a:lnTo>
                    <a:pt x="7072789" y="567214"/>
                  </a:lnTo>
                  <a:close/>
                  <a:moveTo>
                    <a:pt x="7091839" y="587216"/>
                  </a:moveTo>
                  <a:lnTo>
                    <a:pt x="7096601" y="593884"/>
                  </a:lnTo>
                  <a:lnTo>
                    <a:pt x="7086124" y="591979"/>
                  </a:lnTo>
                  <a:lnTo>
                    <a:pt x="7085171" y="591026"/>
                  </a:lnTo>
                  <a:lnTo>
                    <a:pt x="7091839" y="587216"/>
                  </a:lnTo>
                  <a:close/>
                  <a:moveTo>
                    <a:pt x="7096601" y="594836"/>
                  </a:moveTo>
                  <a:lnTo>
                    <a:pt x="7103269" y="604361"/>
                  </a:lnTo>
                  <a:lnTo>
                    <a:pt x="7086124" y="592931"/>
                  </a:lnTo>
                  <a:lnTo>
                    <a:pt x="7096601" y="594836"/>
                  </a:lnTo>
                  <a:close/>
                  <a:moveTo>
                    <a:pt x="7097554" y="594836"/>
                  </a:moveTo>
                  <a:lnTo>
                    <a:pt x="7107079" y="596741"/>
                  </a:lnTo>
                  <a:lnTo>
                    <a:pt x="7106126" y="606266"/>
                  </a:lnTo>
                  <a:lnTo>
                    <a:pt x="7106126" y="606266"/>
                  </a:lnTo>
                  <a:lnTo>
                    <a:pt x="7104221" y="605314"/>
                  </a:lnTo>
                  <a:lnTo>
                    <a:pt x="7097554" y="594836"/>
                  </a:lnTo>
                  <a:close/>
                  <a:moveTo>
                    <a:pt x="7101364" y="563404"/>
                  </a:moveTo>
                  <a:lnTo>
                    <a:pt x="7226142" y="391954"/>
                  </a:lnTo>
                  <a:cubicBezTo>
                    <a:pt x="7225189" y="396716"/>
                    <a:pt x="7224237" y="401479"/>
                    <a:pt x="7222331" y="407194"/>
                  </a:cubicBezTo>
                  <a:lnTo>
                    <a:pt x="7123271" y="578644"/>
                  </a:lnTo>
                  <a:cubicBezTo>
                    <a:pt x="7116604" y="573881"/>
                    <a:pt x="7108984" y="569119"/>
                    <a:pt x="7101364" y="563404"/>
                  </a:cubicBezTo>
                  <a:close/>
                  <a:moveTo>
                    <a:pt x="7128987" y="589121"/>
                  </a:moveTo>
                  <a:lnTo>
                    <a:pt x="7112794" y="595789"/>
                  </a:lnTo>
                  <a:lnTo>
                    <a:pt x="7111842" y="578644"/>
                  </a:lnTo>
                  <a:cubicBezTo>
                    <a:pt x="7117556" y="582454"/>
                    <a:pt x="7123271" y="585311"/>
                    <a:pt x="7128987" y="589121"/>
                  </a:cubicBezTo>
                  <a:close/>
                  <a:moveTo>
                    <a:pt x="7130892" y="589121"/>
                  </a:moveTo>
                  <a:cubicBezTo>
                    <a:pt x="7130892" y="589121"/>
                    <a:pt x="7130892" y="589121"/>
                    <a:pt x="7130892" y="589121"/>
                  </a:cubicBezTo>
                  <a:lnTo>
                    <a:pt x="7119462" y="598646"/>
                  </a:lnTo>
                  <a:lnTo>
                    <a:pt x="7114699" y="595789"/>
                  </a:lnTo>
                  <a:lnTo>
                    <a:pt x="7130892" y="589121"/>
                  </a:lnTo>
                  <a:close/>
                  <a:moveTo>
                    <a:pt x="7126129" y="579596"/>
                  </a:moveTo>
                  <a:lnTo>
                    <a:pt x="7220426" y="415766"/>
                  </a:lnTo>
                  <a:cubicBezTo>
                    <a:pt x="7217569" y="428149"/>
                    <a:pt x="7214712" y="440531"/>
                    <a:pt x="7211854" y="452914"/>
                  </a:cubicBezTo>
                  <a:lnTo>
                    <a:pt x="7149942" y="591979"/>
                  </a:lnTo>
                  <a:cubicBezTo>
                    <a:pt x="7142321" y="588169"/>
                    <a:pt x="7133749" y="584359"/>
                    <a:pt x="7126129" y="579596"/>
                  </a:cubicBezTo>
                  <a:close/>
                  <a:moveTo>
                    <a:pt x="7153751" y="600551"/>
                  </a:moveTo>
                  <a:lnTo>
                    <a:pt x="7145179" y="605314"/>
                  </a:lnTo>
                  <a:lnTo>
                    <a:pt x="7136606" y="601504"/>
                  </a:lnTo>
                  <a:lnTo>
                    <a:pt x="7135654" y="591979"/>
                  </a:lnTo>
                  <a:cubicBezTo>
                    <a:pt x="7141369" y="594836"/>
                    <a:pt x="7148037" y="597694"/>
                    <a:pt x="7153751" y="600551"/>
                  </a:cubicBezTo>
                  <a:close/>
                  <a:moveTo>
                    <a:pt x="7157562" y="601504"/>
                  </a:moveTo>
                  <a:cubicBezTo>
                    <a:pt x="7157562" y="602456"/>
                    <a:pt x="7157562" y="602456"/>
                    <a:pt x="7157562" y="601504"/>
                  </a:cubicBezTo>
                  <a:lnTo>
                    <a:pt x="7159467" y="610076"/>
                  </a:lnTo>
                  <a:lnTo>
                    <a:pt x="7151846" y="607219"/>
                  </a:lnTo>
                  <a:lnTo>
                    <a:pt x="7157562" y="601504"/>
                  </a:lnTo>
                  <a:close/>
                  <a:moveTo>
                    <a:pt x="7151846" y="592931"/>
                  </a:moveTo>
                  <a:lnTo>
                    <a:pt x="7208044" y="466249"/>
                  </a:lnTo>
                  <a:cubicBezTo>
                    <a:pt x="7199471" y="500539"/>
                    <a:pt x="7192804" y="527209"/>
                    <a:pt x="7192804" y="527209"/>
                  </a:cubicBezTo>
                  <a:cubicBezTo>
                    <a:pt x="7192804" y="527209"/>
                    <a:pt x="7184231" y="559594"/>
                    <a:pt x="7173754" y="601504"/>
                  </a:cubicBezTo>
                  <a:cubicBezTo>
                    <a:pt x="7167087" y="598646"/>
                    <a:pt x="7159467" y="595789"/>
                    <a:pt x="7151846" y="592931"/>
                  </a:cubicBezTo>
                  <a:close/>
                  <a:moveTo>
                    <a:pt x="7172801" y="607219"/>
                  </a:moveTo>
                  <a:cubicBezTo>
                    <a:pt x="7171849" y="610076"/>
                    <a:pt x="7171849" y="611981"/>
                    <a:pt x="7170896" y="614839"/>
                  </a:cubicBezTo>
                  <a:lnTo>
                    <a:pt x="7163276" y="611981"/>
                  </a:lnTo>
                  <a:lnTo>
                    <a:pt x="7161371" y="603409"/>
                  </a:lnTo>
                  <a:cubicBezTo>
                    <a:pt x="7164229" y="604361"/>
                    <a:pt x="7168992" y="606266"/>
                    <a:pt x="7172801" y="607219"/>
                  </a:cubicBezTo>
                  <a:close/>
                  <a:moveTo>
                    <a:pt x="7369969" y="611981"/>
                  </a:moveTo>
                  <a:cubicBezTo>
                    <a:pt x="7369969" y="611981"/>
                    <a:pt x="7369969" y="611981"/>
                    <a:pt x="7369969" y="611981"/>
                  </a:cubicBezTo>
                  <a:lnTo>
                    <a:pt x="7370921" y="604361"/>
                  </a:lnTo>
                  <a:cubicBezTo>
                    <a:pt x="7370921" y="604361"/>
                    <a:pt x="7371874" y="604361"/>
                    <a:pt x="7371874" y="604361"/>
                  </a:cubicBezTo>
                  <a:lnTo>
                    <a:pt x="7377589" y="610076"/>
                  </a:lnTo>
                  <a:lnTo>
                    <a:pt x="7369969" y="611981"/>
                  </a:lnTo>
                  <a:close/>
                  <a:moveTo>
                    <a:pt x="7391876" y="603409"/>
                  </a:moveTo>
                  <a:lnTo>
                    <a:pt x="7383304" y="606266"/>
                  </a:lnTo>
                  <a:lnTo>
                    <a:pt x="7374731" y="601504"/>
                  </a:lnTo>
                  <a:cubicBezTo>
                    <a:pt x="7381399" y="598646"/>
                    <a:pt x="7387114" y="595789"/>
                    <a:pt x="7392829" y="592931"/>
                  </a:cubicBezTo>
                  <a:lnTo>
                    <a:pt x="7391876" y="603409"/>
                  </a:lnTo>
                  <a:close/>
                  <a:moveTo>
                    <a:pt x="7395687" y="607219"/>
                  </a:moveTo>
                  <a:lnTo>
                    <a:pt x="7395687" y="592931"/>
                  </a:lnTo>
                  <a:cubicBezTo>
                    <a:pt x="7395687" y="592931"/>
                    <a:pt x="7396639" y="592931"/>
                    <a:pt x="7396639" y="592931"/>
                  </a:cubicBezTo>
                  <a:lnTo>
                    <a:pt x="7409021" y="602456"/>
                  </a:lnTo>
                  <a:lnTo>
                    <a:pt x="7406164" y="604361"/>
                  </a:lnTo>
                  <a:lnTo>
                    <a:pt x="7395687" y="607219"/>
                  </a:lnTo>
                  <a:close/>
                  <a:moveTo>
                    <a:pt x="7419499" y="578644"/>
                  </a:moveTo>
                  <a:cubicBezTo>
                    <a:pt x="7419499" y="578644"/>
                    <a:pt x="7420451" y="578644"/>
                    <a:pt x="7419499" y="578644"/>
                  </a:cubicBezTo>
                  <a:lnTo>
                    <a:pt x="7433787" y="586264"/>
                  </a:lnTo>
                  <a:lnTo>
                    <a:pt x="7421404" y="593884"/>
                  </a:lnTo>
                  <a:lnTo>
                    <a:pt x="7419499" y="578644"/>
                  </a:lnTo>
                  <a:close/>
                  <a:moveTo>
                    <a:pt x="7421404" y="598646"/>
                  </a:moveTo>
                  <a:lnTo>
                    <a:pt x="7436644" y="589121"/>
                  </a:lnTo>
                  <a:lnTo>
                    <a:pt x="7437596" y="590074"/>
                  </a:lnTo>
                  <a:lnTo>
                    <a:pt x="7431881" y="597694"/>
                  </a:lnTo>
                  <a:lnTo>
                    <a:pt x="7421404" y="598646"/>
                  </a:lnTo>
                  <a:lnTo>
                    <a:pt x="7421404" y="598646"/>
                  </a:lnTo>
                  <a:close/>
                  <a:moveTo>
                    <a:pt x="7423309" y="609124"/>
                  </a:moveTo>
                  <a:lnTo>
                    <a:pt x="7423309" y="609124"/>
                  </a:lnTo>
                  <a:lnTo>
                    <a:pt x="7422356" y="599599"/>
                  </a:lnTo>
                  <a:lnTo>
                    <a:pt x="7432834" y="598646"/>
                  </a:lnTo>
                  <a:lnTo>
                    <a:pt x="7425214" y="609124"/>
                  </a:lnTo>
                  <a:lnTo>
                    <a:pt x="7423309" y="609124"/>
                  </a:lnTo>
                  <a:close/>
                  <a:moveTo>
                    <a:pt x="7426167" y="607219"/>
                  </a:moveTo>
                  <a:lnTo>
                    <a:pt x="7432834" y="597694"/>
                  </a:lnTo>
                  <a:lnTo>
                    <a:pt x="7443312" y="596741"/>
                  </a:lnTo>
                  <a:lnTo>
                    <a:pt x="7426167" y="607219"/>
                  </a:lnTo>
                  <a:close/>
                  <a:moveTo>
                    <a:pt x="7444264" y="595789"/>
                  </a:moveTo>
                  <a:lnTo>
                    <a:pt x="7432834" y="597694"/>
                  </a:lnTo>
                  <a:lnTo>
                    <a:pt x="7437596" y="591026"/>
                  </a:lnTo>
                  <a:lnTo>
                    <a:pt x="7445217" y="595789"/>
                  </a:lnTo>
                  <a:lnTo>
                    <a:pt x="7444264" y="595789"/>
                  </a:lnTo>
                  <a:close/>
                  <a:moveTo>
                    <a:pt x="7456646" y="579596"/>
                  </a:moveTo>
                  <a:lnTo>
                    <a:pt x="7446169" y="582454"/>
                  </a:lnTo>
                  <a:lnTo>
                    <a:pt x="7460456" y="571976"/>
                  </a:lnTo>
                  <a:lnTo>
                    <a:pt x="7461409" y="572929"/>
                  </a:lnTo>
                  <a:lnTo>
                    <a:pt x="7456646" y="579596"/>
                  </a:lnTo>
                  <a:close/>
                  <a:moveTo>
                    <a:pt x="7457599" y="569119"/>
                  </a:moveTo>
                  <a:lnTo>
                    <a:pt x="7444264" y="562451"/>
                  </a:lnTo>
                  <a:cubicBezTo>
                    <a:pt x="7444264" y="562451"/>
                    <a:pt x="7444264" y="562451"/>
                    <a:pt x="7444264" y="562451"/>
                  </a:cubicBezTo>
                  <a:lnTo>
                    <a:pt x="7462362" y="566261"/>
                  </a:lnTo>
                  <a:lnTo>
                    <a:pt x="7457599" y="569119"/>
                  </a:lnTo>
                  <a:close/>
                  <a:moveTo>
                    <a:pt x="7446169" y="560546"/>
                  </a:moveTo>
                  <a:cubicBezTo>
                    <a:pt x="7450931" y="556736"/>
                    <a:pt x="7456646" y="551974"/>
                    <a:pt x="7461409" y="547211"/>
                  </a:cubicBezTo>
                  <a:lnTo>
                    <a:pt x="7464267" y="564356"/>
                  </a:lnTo>
                  <a:lnTo>
                    <a:pt x="7446169" y="560546"/>
                  </a:lnTo>
                  <a:close/>
                  <a:moveTo>
                    <a:pt x="7467124" y="560546"/>
                  </a:moveTo>
                  <a:lnTo>
                    <a:pt x="7462362" y="545306"/>
                  </a:lnTo>
                  <a:cubicBezTo>
                    <a:pt x="7462362" y="545306"/>
                    <a:pt x="7463314" y="544354"/>
                    <a:pt x="7463314" y="544354"/>
                  </a:cubicBezTo>
                  <a:lnTo>
                    <a:pt x="7477601" y="550069"/>
                  </a:lnTo>
                  <a:lnTo>
                    <a:pt x="7467124" y="560546"/>
                  </a:lnTo>
                  <a:close/>
                  <a:moveTo>
                    <a:pt x="7471887" y="573881"/>
                  </a:moveTo>
                  <a:lnTo>
                    <a:pt x="7470934" y="572929"/>
                  </a:lnTo>
                  <a:lnTo>
                    <a:pt x="7468076" y="565309"/>
                  </a:lnTo>
                  <a:lnTo>
                    <a:pt x="7477601" y="561499"/>
                  </a:lnTo>
                  <a:lnTo>
                    <a:pt x="7471887" y="572929"/>
                  </a:lnTo>
                  <a:lnTo>
                    <a:pt x="7471887" y="573881"/>
                  </a:lnTo>
                  <a:close/>
                  <a:moveTo>
                    <a:pt x="7474744" y="571024"/>
                  </a:moveTo>
                  <a:lnTo>
                    <a:pt x="7479506" y="560546"/>
                  </a:lnTo>
                  <a:lnTo>
                    <a:pt x="7489031" y="556736"/>
                  </a:lnTo>
                  <a:lnTo>
                    <a:pt x="7474744" y="571024"/>
                  </a:lnTo>
                  <a:close/>
                  <a:moveTo>
                    <a:pt x="7489984" y="556736"/>
                  </a:moveTo>
                  <a:lnTo>
                    <a:pt x="7479506" y="560546"/>
                  </a:lnTo>
                  <a:lnTo>
                    <a:pt x="7483317" y="552926"/>
                  </a:lnTo>
                  <a:lnTo>
                    <a:pt x="7490937" y="555784"/>
                  </a:lnTo>
                  <a:lnTo>
                    <a:pt x="7489984" y="556736"/>
                  </a:lnTo>
                  <a:close/>
                  <a:moveTo>
                    <a:pt x="7499509" y="538639"/>
                  </a:moveTo>
                  <a:lnTo>
                    <a:pt x="7489984" y="543401"/>
                  </a:lnTo>
                  <a:lnTo>
                    <a:pt x="7501414" y="530066"/>
                  </a:lnTo>
                  <a:lnTo>
                    <a:pt x="7502367" y="530066"/>
                  </a:lnTo>
                  <a:lnTo>
                    <a:pt x="7499509" y="538639"/>
                  </a:lnTo>
                  <a:close/>
                  <a:moveTo>
                    <a:pt x="7499509" y="528161"/>
                  </a:moveTo>
                  <a:lnTo>
                    <a:pt x="7484269" y="523399"/>
                  </a:lnTo>
                  <a:cubicBezTo>
                    <a:pt x="7484269" y="523399"/>
                    <a:pt x="7484269" y="523399"/>
                    <a:pt x="7484269" y="523399"/>
                  </a:cubicBezTo>
                  <a:lnTo>
                    <a:pt x="7502367" y="523399"/>
                  </a:lnTo>
                  <a:lnTo>
                    <a:pt x="7499509" y="528161"/>
                  </a:lnTo>
                  <a:close/>
                  <a:moveTo>
                    <a:pt x="7486174" y="521494"/>
                  </a:moveTo>
                  <a:cubicBezTo>
                    <a:pt x="7489984" y="516731"/>
                    <a:pt x="7494746" y="511016"/>
                    <a:pt x="7498556" y="506254"/>
                  </a:cubicBezTo>
                  <a:lnTo>
                    <a:pt x="7505224" y="521494"/>
                  </a:lnTo>
                  <a:lnTo>
                    <a:pt x="7486174" y="521494"/>
                  </a:lnTo>
                  <a:close/>
                  <a:moveTo>
                    <a:pt x="7499509" y="504349"/>
                  </a:moveTo>
                  <a:cubicBezTo>
                    <a:pt x="7499509" y="503396"/>
                    <a:pt x="7500462" y="503396"/>
                    <a:pt x="7500462" y="502444"/>
                  </a:cubicBezTo>
                  <a:lnTo>
                    <a:pt x="7515701" y="505301"/>
                  </a:lnTo>
                  <a:lnTo>
                    <a:pt x="7507129" y="517684"/>
                  </a:lnTo>
                  <a:lnTo>
                    <a:pt x="7499509" y="504349"/>
                  </a:lnTo>
                  <a:close/>
                  <a:moveTo>
                    <a:pt x="7514749" y="528161"/>
                  </a:moveTo>
                  <a:lnTo>
                    <a:pt x="7513796" y="530066"/>
                  </a:lnTo>
                  <a:lnTo>
                    <a:pt x="7512844" y="528161"/>
                  </a:lnTo>
                  <a:lnTo>
                    <a:pt x="7509034" y="521494"/>
                  </a:lnTo>
                  <a:lnTo>
                    <a:pt x="7518559" y="515779"/>
                  </a:lnTo>
                  <a:lnTo>
                    <a:pt x="7514749" y="528161"/>
                  </a:lnTo>
                  <a:close/>
                  <a:moveTo>
                    <a:pt x="7515701" y="527209"/>
                  </a:moveTo>
                  <a:lnTo>
                    <a:pt x="7518559" y="515779"/>
                  </a:lnTo>
                  <a:lnTo>
                    <a:pt x="7527131" y="511016"/>
                  </a:lnTo>
                  <a:lnTo>
                    <a:pt x="7515701" y="527209"/>
                  </a:lnTo>
                  <a:close/>
                  <a:moveTo>
                    <a:pt x="7528084" y="510064"/>
                  </a:moveTo>
                  <a:lnTo>
                    <a:pt x="7519512" y="515779"/>
                  </a:lnTo>
                  <a:lnTo>
                    <a:pt x="7521417" y="507206"/>
                  </a:lnTo>
                  <a:lnTo>
                    <a:pt x="7529037" y="509111"/>
                  </a:lnTo>
                  <a:lnTo>
                    <a:pt x="7528084" y="510064"/>
                  </a:lnTo>
                  <a:close/>
                  <a:moveTo>
                    <a:pt x="7534751" y="490061"/>
                  </a:moveTo>
                  <a:lnTo>
                    <a:pt x="7526179" y="495776"/>
                  </a:lnTo>
                  <a:lnTo>
                    <a:pt x="7534751" y="480536"/>
                  </a:lnTo>
                  <a:lnTo>
                    <a:pt x="7535704" y="480536"/>
                  </a:lnTo>
                  <a:lnTo>
                    <a:pt x="7534751" y="490061"/>
                  </a:lnTo>
                  <a:close/>
                  <a:moveTo>
                    <a:pt x="7537609" y="469106"/>
                  </a:moveTo>
                  <a:lnTo>
                    <a:pt x="7527131" y="456724"/>
                  </a:lnTo>
                  <a:cubicBezTo>
                    <a:pt x="7527131" y="455771"/>
                    <a:pt x="7528084" y="455771"/>
                    <a:pt x="7528084" y="454819"/>
                  </a:cubicBezTo>
                  <a:lnTo>
                    <a:pt x="7543324" y="454819"/>
                  </a:lnTo>
                  <a:lnTo>
                    <a:pt x="7537609" y="469106"/>
                  </a:lnTo>
                  <a:close/>
                  <a:moveTo>
                    <a:pt x="7546181" y="478631"/>
                  </a:moveTo>
                  <a:lnTo>
                    <a:pt x="7544276" y="476726"/>
                  </a:lnTo>
                  <a:lnTo>
                    <a:pt x="7540467" y="471964"/>
                  </a:lnTo>
                  <a:lnTo>
                    <a:pt x="7540467" y="471964"/>
                  </a:lnTo>
                  <a:lnTo>
                    <a:pt x="7548087" y="464344"/>
                  </a:lnTo>
                  <a:lnTo>
                    <a:pt x="7547134" y="475774"/>
                  </a:lnTo>
                  <a:lnTo>
                    <a:pt x="7546181" y="478631"/>
                  </a:lnTo>
                  <a:close/>
                  <a:moveTo>
                    <a:pt x="7547134" y="474821"/>
                  </a:moveTo>
                  <a:lnTo>
                    <a:pt x="7548087" y="463391"/>
                  </a:lnTo>
                  <a:lnTo>
                    <a:pt x="7554754" y="456724"/>
                  </a:lnTo>
                  <a:lnTo>
                    <a:pt x="7547134" y="474821"/>
                  </a:lnTo>
                  <a:close/>
                  <a:moveTo>
                    <a:pt x="7555706" y="456724"/>
                  </a:moveTo>
                  <a:lnTo>
                    <a:pt x="7548087" y="463391"/>
                  </a:lnTo>
                  <a:lnTo>
                    <a:pt x="7549039" y="454819"/>
                  </a:lnTo>
                  <a:lnTo>
                    <a:pt x="7556659" y="454819"/>
                  </a:lnTo>
                  <a:lnTo>
                    <a:pt x="7555706" y="456724"/>
                  </a:lnTo>
                  <a:close/>
                  <a:moveTo>
                    <a:pt x="7558564" y="435769"/>
                  </a:moveTo>
                  <a:lnTo>
                    <a:pt x="7551896" y="443389"/>
                  </a:lnTo>
                  <a:lnTo>
                    <a:pt x="7557612" y="427196"/>
                  </a:lnTo>
                  <a:lnTo>
                    <a:pt x="7558564" y="427196"/>
                  </a:lnTo>
                  <a:lnTo>
                    <a:pt x="7558564" y="435769"/>
                  </a:lnTo>
                  <a:close/>
                  <a:moveTo>
                    <a:pt x="7557612" y="414814"/>
                  </a:moveTo>
                  <a:lnTo>
                    <a:pt x="7545229" y="404336"/>
                  </a:lnTo>
                  <a:cubicBezTo>
                    <a:pt x="7545229" y="403384"/>
                    <a:pt x="7546181" y="402431"/>
                    <a:pt x="7546181" y="401479"/>
                  </a:cubicBezTo>
                  <a:lnTo>
                    <a:pt x="7561421" y="398621"/>
                  </a:lnTo>
                  <a:lnTo>
                    <a:pt x="7557612" y="414814"/>
                  </a:lnTo>
                  <a:close/>
                  <a:moveTo>
                    <a:pt x="7568089" y="421481"/>
                  </a:moveTo>
                  <a:lnTo>
                    <a:pt x="7564279" y="419576"/>
                  </a:lnTo>
                  <a:lnTo>
                    <a:pt x="7561421" y="416719"/>
                  </a:lnTo>
                  <a:lnTo>
                    <a:pt x="7561421" y="415766"/>
                  </a:lnTo>
                  <a:lnTo>
                    <a:pt x="7567137" y="407194"/>
                  </a:lnTo>
                  <a:lnTo>
                    <a:pt x="7568089" y="418624"/>
                  </a:lnTo>
                  <a:lnTo>
                    <a:pt x="7568089" y="421481"/>
                  </a:lnTo>
                  <a:close/>
                  <a:moveTo>
                    <a:pt x="7569042" y="417671"/>
                  </a:moveTo>
                  <a:lnTo>
                    <a:pt x="7568089" y="407194"/>
                  </a:lnTo>
                  <a:lnTo>
                    <a:pt x="7572851" y="399574"/>
                  </a:lnTo>
                  <a:lnTo>
                    <a:pt x="7569042" y="417671"/>
                  </a:lnTo>
                  <a:close/>
                  <a:moveTo>
                    <a:pt x="7572851" y="398621"/>
                  </a:moveTo>
                  <a:lnTo>
                    <a:pt x="7567137" y="406241"/>
                  </a:lnTo>
                  <a:lnTo>
                    <a:pt x="7566184" y="397669"/>
                  </a:lnTo>
                  <a:lnTo>
                    <a:pt x="7572851" y="396716"/>
                  </a:lnTo>
                  <a:lnTo>
                    <a:pt x="7572851" y="398621"/>
                  </a:lnTo>
                  <a:close/>
                  <a:moveTo>
                    <a:pt x="7577614" y="361474"/>
                  </a:moveTo>
                  <a:lnTo>
                    <a:pt x="7571899" y="359569"/>
                  </a:lnTo>
                  <a:lnTo>
                    <a:pt x="7570946" y="358616"/>
                  </a:lnTo>
                  <a:lnTo>
                    <a:pt x="7570946" y="356711"/>
                  </a:lnTo>
                  <a:lnTo>
                    <a:pt x="7574756" y="347186"/>
                  </a:lnTo>
                  <a:lnTo>
                    <a:pt x="7577614" y="357664"/>
                  </a:lnTo>
                  <a:lnTo>
                    <a:pt x="7577614" y="361474"/>
                  </a:lnTo>
                  <a:close/>
                  <a:moveTo>
                    <a:pt x="7578567" y="356711"/>
                  </a:moveTo>
                  <a:lnTo>
                    <a:pt x="7575709" y="347186"/>
                  </a:lnTo>
                  <a:lnTo>
                    <a:pt x="7578567" y="339566"/>
                  </a:lnTo>
                  <a:lnTo>
                    <a:pt x="7578567" y="356711"/>
                  </a:lnTo>
                  <a:close/>
                  <a:moveTo>
                    <a:pt x="7578567" y="337661"/>
                  </a:moveTo>
                  <a:lnTo>
                    <a:pt x="7574756" y="346234"/>
                  </a:lnTo>
                  <a:lnTo>
                    <a:pt x="7572851" y="337661"/>
                  </a:lnTo>
                  <a:lnTo>
                    <a:pt x="7578567" y="334804"/>
                  </a:lnTo>
                  <a:lnTo>
                    <a:pt x="7578567" y="337661"/>
                  </a:lnTo>
                  <a:close/>
                  <a:moveTo>
                    <a:pt x="7575709" y="296704"/>
                  </a:moveTo>
                  <a:lnTo>
                    <a:pt x="7576662" y="300514"/>
                  </a:lnTo>
                  <a:lnTo>
                    <a:pt x="7569994" y="299561"/>
                  </a:lnTo>
                  <a:lnTo>
                    <a:pt x="7569994" y="297656"/>
                  </a:lnTo>
                  <a:lnTo>
                    <a:pt x="7571899" y="288131"/>
                  </a:lnTo>
                  <a:lnTo>
                    <a:pt x="7575709" y="296704"/>
                  </a:lnTo>
                  <a:close/>
                  <a:moveTo>
                    <a:pt x="7571899" y="273844"/>
                  </a:moveTo>
                  <a:lnTo>
                    <a:pt x="7572851" y="276701"/>
                  </a:lnTo>
                  <a:lnTo>
                    <a:pt x="7570946" y="285274"/>
                  </a:lnTo>
                  <a:lnTo>
                    <a:pt x="7567137" y="276701"/>
                  </a:lnTo>
                  <a:lnTo>
                    <a:pt x="7571899" y="273844"/>
                  </a:lnTo>
                  <a:close/>
                  <a:moveTo>
                    <a:pt x="7566184" y="277654"/>
                  </a:moveTo>
                  <a:lnTo>
                    <a:pt x="7569994" y="286226"/>
                  </a:lnTo>
                  <a:lnTo>
                    <a:pt x="7568089" y="295751"/>
                  </a:lnTo>
                  <a:lnTo>
                    <a:pt x="7566184" y="277654"/>
                  </a:lnTo>
                  <a:lnTo>
                    <a:pt x="7566184" y="277654"/>
                  </a:lnTo>
                  <a:close/>
                  <a:moveTo>
                    <a:pt x="7549992" y="291941"/>
                  </a:moveTo>
                  <a:cubicBezTo>
                    <a:pt x="7549992" y="290989"/>
                    <a:pt x="7549992" y="290036"/>
                    <a:pt x="7549992" y="289084"/>
                  </a:cubicBezTo>
                  <a:lnTo>
                    <a:pt x="7563326" y="279559"/>
                  </a:lnTo>
                  <a:lnTo>
                    <a:pt x="7566184" y="296704"/>
                  </a:lnTo>
                  <a:lnTo>
                    <a:pt x="7549992" y="291941"/>
                  </a:lnTo>
                  <a:close/>
                  <a:moveTo>
                    <a:pt x="7563326" y="265271"/>
                  </a:moveTo>
                  <a:lnTo>
                    <a:pt x="7558564" y="248126"/>
                  </a:lnTo>
                  <a:lnTo>
                    <a:pt x="7558564" y="248126"/>
                  </a:lnTo>
                  <a:lnTo>
                    <a:pt x="7563326" y="256699"/>
                  </a:lnTo>
                  <a:lnTo>
                    <a:pt x="7563326" y="265271"/>
                  </a:lnTo>
                  <a:close/>
                  <a:moveTo>
                    <a:pt x="7560469" y="235744"/>
                  </a:moveTo>
                  <a:lnTo>
                    <a:pt x="7562374" y="239554"/>
                  </a:lnTo>
                  <a:lnTo>
                    <a:pt x="7556659" y="239554"/>
                  </a:lnTo>
                  <a:lnTo>
                    <a:pt x="7555706" y="237649"/>
                  </a:lnTo>
                  <a:lnTo>
                    <a:pt x="7555706" y="228124"/>
                  </a:lnTo>
                  <a:lnTo>
                    <a:pt x="7560469" y="235744"/>
                  </a:lnTo>
                  <a:close/>
                  <a:moveTo>
                    <a:pt x="7552849" y="214789"/>
                  </a:moveTo>
                  <a:lnTo>
                    <a:pt x="7553801" y="217646"/>
                  </a:lnTo>
                  <a:lnTo>
                    <a:pt x="7553801" y="226219"/>
                  </a:lnTo>
                  <a:lnTo>
                    <a:pt x="7548087" y="218599"/>
                  </a:lnTo>
                  <a:lnTo>
                    <a:pt x="7552849" y="214789"/>
                  </a:lnTo>
                  <a:close/>
                  <a:moveTo>
                    <a:pt x="7545229" y="222409"/>
                  </a:moveTo>
                  <a:lnTo>
                    <a:pt x="7551896" y="239554"/>
                  </a:lnTo>
                  <a:lnTo>
                    <a:pt x="7534751" y="237649"/>
                  </a:lnTo>
                  <a:cubicBezTo>
                    <a:pt x="7534751" y="236696"/>
                    <a:pt x="7533799" y="235744"/>
                    <a:pt x="7533799" y="234791"/>
                  </a:cubicBezTo>
                  <a:lnTo>
                    <a:pt x="7545229" y="222409"/>
                  </a:lnTo>
                  <a:close/>
                  <a:moveTo>
                    <a:pt x="7543324" y="215741"/>
                  </a:moveTo>
                  <a:lnTo>
                    <a:pt x="7545229" y="220504"/>
                  </a:lnTo>
                  <a:lnTo>
                    <a:pt x="7532846" y="232886"/>
                  </a:lnTo>
                  <a:cubicBezTo>
                    <a:pt x="7532846" y="232886"/>
                    <a:pt x="7532846" y="232886"/>
                    <a:pt x="7532846" y="232886"/>
                  </a:cubicBezTo>
                  <a:lnTo>
                    <a:pt x="7543324" y="215741"/>
                  </a:lnTo>
                  <a:close/>
                  <a:moveTo>
                    <a:pt x="7532846" y="230981"/>
                  </a:moveTo>
                  <a:cubicBezTo>
                    <a:pt x="7529989" y="225266"/>
                    <a:pt x="7527131" y="219551"/>
                    <a:pt x="7524274" y="212884"/>
                  </a:cubicBezTo>
                  <a:lnTo>
                    <a:pt x="7542371" y="213836"/>
                  </a:lnTo>
                  <a:lnTo>
                    <a:pt x="7532846" y="230981"/>
                  </a:lnTo>
                  <a:close/>
                  <a:moveTo>
                    <a:pt x="7541419" y="211931"/>
                  </a:moveTo>
                  <a:lnTo>
                    <a:pt x="7523321" y="211931"/>
                  </a:lnTo>
                  <a:cubicBezTo>
                    <a:pt x="7523321" y="210979"/>
                    <a:pt x="7522369" y="210026"/>
                    <a:pt x="7522369" y="209074"/>
                  </a:cubicBezTo>
                  <a:lnTo>
                    <a:pt x="7532846" y="195739"/>
                  </a:lnTo>
                  <a:lnTo>
                    <a:pt x="7541419" y="211931"/>
                  </a:lnTo>
                  <a:close/>
                  <a:moveTo>
                    <a:pt x="7531894" y="192881"/>
                  </a:moveTo>
                  <a:lnTo>
                    <a:pt x="7521417" y="206216"/>
                  </a:lnTo>
                  <a:cubicBezTo>
                    <a:pt x="7521417" y="206216"/>
                    <a:pt x="7521417" y="206216"/>
                    <a:pt x="7521417" y="206216"/>
                  </a:cubicBezTo>
                  <a:lnTo>
                    <a:pt x="7529989" y="188119"/>
                  </a:lnTo>
                  <a:lnTo>
                    <a:pt x="7531894" y="192881"/>
                  </a:lnTo>
                  <a:close/>
                  <a:moveTo>
                    <a:pt x="7520464" y="205264"/>
                  </a:moveTo>
                  <a:cubicBezTo>
                    <a:pt x="7517606" y="199549"/>
                    <a:pt x="7513796" y="193834"/>
                    <a:pt x="7509987" y="188119"/>
                  </a:cubicBezTo>
                  <a:lnTo>
                    <a:pt x="7529037" y="187166"/>
                  </a:lnTo>
                  <a:lnTo>
                    <a:pt x="7520464" y="205264"/>
                  </a:lnTo>
                  <a:close/>
                  <a:moveTo>
                    <a:pt x="7527131" y="185261"/>
                  </a:moveTo>
                  <a:lnTo>
                    <a:pt x="7509034" y="187166"/>
                  </a:lnTo>
                  <a:cubicBezTo>
                    <a:pt x="7508081" y="186214"/>
                    <a:pt x="7508081" y="185261"/>
                    <a:pt x="7507129" y="184309"/>
                  </a:cubicBezTo>
                  <a:lnTo>
                    <a:pt x="7516654" y="169069"/>
                  </a:lnTo>
                  <a:lnTo>
                    <a:pt x="7527131" y="185261"/>
                  </a:lnTo>
                  <a:close/>
                  <a:moveTo>
                    <a:pt x="7515701" y="167164"/>
                  </a:moveTo>
                  <a:lnTo>
                    <a:pt x="7506176" y="182404"/>
                  </a:lnTo>
                  <a:cubicBezTo>
                    <a:pt x="7506176" y="182404"/>
                    <a:pt x="7506176" y="182404"/>
                    <a:pt x="7506176" y="182404"/>
                  </a:cubicBezTo>
                  <a:lnTo>
                    <a:pt x="7512844" y="163354"/>
                  </a:lnTo>
                  <a:lnTo>
                    <a:pt x="7515701" y="167164"/>
                  </a:lnTo>
                  <a:close/>
                  <a:moveTo>
                    <a:pt x="7505224" y="180499"/>
                  </a:moveTo>
                  <a:cubicBezTo>
                    <a:pt x="7501414" y="174784"/>
                    <a:pt x="7497604" y="170021"/>
                    <a:pt x="7493794" y="164306"/>
                  </a:cubicBezTo>
                  <a:lnTo>
                    <a:pt x="7512844" y="161449"/>
                  </a:lnTo>
                  <a:lnTo>
                    <a:pt x="7505224" y="180499"/>
                  </a:lnTo>
                  <a:close/>
                  <a:moveTo>
                    <a:pt x="7510939" y="159544"/>
                  </a:moveTo>
                  <a:lnTo>
                    <a:pt x="7492842" y="163354"/>
                  </a:lnTo>
                  <a:cubicBezTo>
                    <a:pt x="7491889" y="162401"/>
                    <a:pt x="7491889" y="161449"/>
                    <a:pt x="7490937" y="160496"/>
                  </a:cubicBezTo>
                  <a:lnTo>
                    <a:pt x="7499509" y="144304"/>
                  </a:lnTo>
                  <a:lnTo>
                    <a:pt x="7510939" y="159544"/>
                  </a:lnTo>
                  <a:close/>
                  <a:moveTo>
                    <a:pt x="7497604" y="143351"/>
                  </a:moveTo>
                  <a:lnTo>
                    <a:pt x="7489031" y="159544"/>
                  </a:lnTo>
                  <a:lnTo>
                    <a:pt x="7494746" y="139541"/>
                  </a:lnTo>
                  <a:lnTo>
                    <a:pt x="7497604" y="143351"/>
                  </a:lnTo>
                  <a:close/>
                  <a:moveTo>
                    <a:pt x="7488079" y="157639"/>
                  </a:moveTo>
                  <a:cubicBezTo>
                    <a:pt x="7484269" y="152876"/>
                    <a:pt x="7479506" y="148114"/>
                    <a:pt x="7474744" y="142399"/>
                  </a:cubicBezTo>
                  <a:lnTo>
                    <a:pt x="7493794" y="137636"/>
                  </a:lnTo>
                  <a:lnTo>
                    <a:pt x="7488079" y="157639"/>
                  </a:lnTo>
                  <a:close/>
                  <a:moveTo>
                    <a:pt x="7478554" y="122396"/>
                  </a:moveTo>
                  <a:lnTo>
                    <a:pt x="7491889" y="136684"/>
                  </a:lnTo>
                  <a:lnTo>
                    <a:pt x="7473792" y="142399"/>
                  </a:lnTo>
                  <a:cubicBezTo>
                    <a:pt x="7472839" y="141446"/>
                    <a:pt x="7472839" y="140494"/>
                    <a:pt x="7471887" y="140494"/>
                  </a:cubicBezTo>
                  <a:lnTo>
                    <a:pt x="7478554" y="122396"/>
                  </a:lnTo>
                  <a:close/>
                  <a:moveTo>
                    <a:pt x="7476649" y="120491"/>
                  </a:moveTo>
                  <a:lnTo>
                    <a:pt x="7469981" y="137636"/>
                  </a:lnTo>
                  <a:lnTo>
                    <a:pt x="7473792" y="117634"/>
                  </a:lnTo>
                  <a:lnTo>
                    <a:pt x="7476649" y="120491"/>
                  </a:lnTo>
                  <a:close/>
                  <a:moveTo>
                    <a:pt x="7472839" y="116681"/>
                  </a:moveTo>
                  <a:lnTo>
                    <a:pt x="7469029" y="136684"/>
                  </a:lnTo>
                  <a:cubicBezTo>
                    <a:pt x="7464267" y="131921"/>
                    <a:pt x="7459504" y="127159"/>
                    <a:pt x="7453789" y="123349"/>
                  </a:cubicBezTo>
                  <a:lnTo>
                    <a:pt x="7472839" y="116681"/>
                  </a:lnTo>
                  <a:close/>
                  <a:moveTo>
                    <a:pt x="7470934" y="114776"/>
                  </a:moveTo>
                  <a:lnTo>
                    <a:pt x="7452837" y="121444"/>
                  </a:lnTo>
                  <a:cubicBezTo>
                    <a:pt x="7451884" y="120491"/>
                    <a:pt x="7450931" y="120491"/>
                    <a:pt x="7450931" y="119539"/>
                  </a:cubicBezTo>
                  <a:lnTo>
                    <a:pt x="7455694" y="101441"/>
                  </a:lnTo>
                  <a:lnTo>
                    <a:pt x="7470934" y="114776"/>
                  </a:lnTo>
                  <a:close/>
                  <a:moveTo>
                    <a:pt x="7453789" y="100489"/>
                  </a:moveTo>
                  <a:lnTo>
                    <a:pt x="7449026" y="117634"/>
                  </a:lnTo>
                  <a:lnTo>
                    <a:pt x="7450931" y="98584"/>
                  </a:lnTo>
                  <a:lnTo>
                    <a:pt x="7453789" y="100489"/>
                  </a:lnTo>
                  <a:close/>
                  <a:moveTo>
                    <a:pt x="7448074" y="117634"/>
                  </a:moveTo>
                  <a:cubicBezTo>
                    <a:pt x="7442359" y="113824"/>
                    <a:pt x="7437596" y="109061"/>
                    <a:pt x="7431881" y="105251"/>
                  </a:cubicBezTo>
                  <a:lnTo>
                    <a:pt x="7449979" y="96679"/>
                  </a:lnTo>
                  <a:lnTo>
                    <a:pt x="7448074" y="117634"/>
                  </a:lnTo>
                  <a:close/>
                  <a:moveTo>
                    <a:pt x="7447121" y="95726"/>
                  </a:moveTo>
                  <a:lnTo>
                    <a:pt x="7429976" y="104299"/>
                  </a:lnTo>
                  <a:cubicBezTo>
                    <a:pt x="7429024" y="103346"/>
                    <a:pt x="7428071" y="103346"/>
                    <a:pt x="7427119" y="102394"/>
                  </a:cubicBezTo>
                  <a:lnTo>
                    <a:pt x="7429976" y="84296"/>
                  </a:lnTo>
                  <a:lnTo>
                    <a:pt x="7447121" y="95726"/>
                  </a:lnTo>
                  <a:close/>
                  <a:moveTo>
                    <a:pt x="7429024" y="83344"/>
                  </a:moveTo>
                  <a:lnTo>
                    <a:pt x="7426167" y="100489"/>
                  </a:lnTo>
                  <a:lnTo>
                    <a:pt x="7426167" y="81439"/>
                  </a:lnTo>
                  <a:lnTo>
                    <a:pt x="7429024" y="83344"/>
                  </a:lnTo>
                  <a:close/>
                  <a:moveTo>
                    <a:pt x="7428071" y="110966"/>
                  </a:moveTo>
                  <a:lnTo>
                    <a:pt x="7289006" y="302419"/>
                  </a:lnTo>
                  <a:cubicBezTo>
                    <a:pt x="7288054" y="302419"/>
                    <a:pt x="7288054" y="301466"/>
                    <a:pt x="7287101" y="301466"/>
                  </a:cubicBezTo>
                  <a:lnTo>
                    <a:pt x="7405212" y="96679"/>
                  </a:lnTo>
                  <a:cubicBezTo>
                    <a:pt x="7412831" y="100489"/>
                    <a:pt x="7420451" y="105251"/>
                    <a:pt x="7428071" y="110966"/>
                  </a:cubicBezTo>
                  <a:close/>
                  <a:moveTo>
                    <a:pt x="7424262" y="79534"/>
                  </a:moveTo>
                  <a:lnTo>
                    <a:pt x="7424262" y="100489"/>
                  </a:lnTo>
                  <a:cubicBezTo>
                    <a:pt x="7418546" y="96679"/>
                    <a:pt x="7412831" y="92869"/>
                    <a:pt x="7407117" y="90011"/>
                  </a:cubicBezTo>
                  <a:lnTo>
                    <a:pt x="7424262" y="79534"/>
                  </a:lnTo>
                  <a:close/>
                  <a:moveTo>
                    <a:pt x="7404259" y="69056"/>
                  </a:moveTo>
                  <a:lnTo>
                    <a:pt x="7422356" y="78581"/>
                  </a:lnTo>
                  <a:lnTo>
                    <a:pt x="7406164" y="89059"/>
                  </a:lnTo>
                  <a:cubicBezTo>
                    <a:pt x="7405212" y="88106"/>
                    <a:pt x="7404259" y="88106"/>
                    <a:pt x="7403306" y="87154"/>
                  </a:cubicBezTo>
                  <a:lnTo>
                    <a:pt x="7404259" y="69056"/>
                  </a:lnTo>
                  <a:close/>
                  <a:moveTo>
                    <a:pt x="7400449" y="86201"/>
                  </a:moveTo>
                  <a:cubicBezTo>
                    <a:pt x="7394734" y="83344"/>
                    <a:pt x="7388067" y="80486"/>
                    <a:pt x="7382351" y="77629"/>
                  </a:cubicBezTo>
                  <a:lnTo>
                    <a:pt x="7398544" y="65246"/>
                  </a:lnTo>
                  <a:lnTo>
                    <a:pt x="7400449" y="86201"/>
                  </a:lnTo>
                  <a:close/>
                  <a:moveTo>
                    <a:pt x="7394734" y="64294"/>
                  </a:moveTo>
                  <a:lnTo>
                    <a:pt x="7379494" y="76676"/>
                  </a:lnTo>
                  <a:cubicBezTo>
                    <a:pt x="7378542" y="76676"/>
                    <a:pt x="7377589" y="75724"/>
                    <a:pt x="7376637" y="75724"/>
                  </a:cubicBezTo>
                  <a:lnTo>
                    <a:pt x="7375684" y="56674"/>
                  </a:lnTo>
                  <a:lnTo>
                    <a:pt x="7394734" y="64294"/>
                  </a:lnTo>
                  <a:close/>
                  <a:moveTo>
                    <a:pt x="7376637" y="82391"/>
                  </a:moveTo>
                  <a:lnTo>
                    <a:pt x="7280434" y="298609"/>
                  </a:lnTo>
                  <a:cubicBezTo>
                    <a:pt x="7279481" y="298609"/>
                    <a:pt x="7279481" y="298609"/>
                    <a:pt x="7278529" y="297656"/>
                  </a:cubicBezTo>
                  <a:lnTo>
                    <a:pt x="7351871" y="72866"/>
                  </a:lnTo>
                  <a:cubicBezTo>
                    <a:pt x="7360444" y="75724"/>
                    <a:pt x="7369017" y="78581"/>
                    <a:pt x="7376637" y="82391"/>
                  </a:cubicBezTo>
                  <a:close/>
                  <a:moveTo>
                    <a:pt x="7369969" y="53816"/>
                  </a:moveTo>
                  <a:lnTo>
                    <a:pt x="7373779" y="74771"/>
                  </a:lnTo>
                  <a:cubicBezTo>
                    <a:pt x="7367112" y="71914"/>
                    <a:pt x="7361396" y="70009"/>
                    <a:pt x="7354729" y="68104"/>
                  </a:cubicBezTo>
                  <a:lnTo>
                    <a:pt x="7369969" y="53816"/>
                  </a:lnTo>
                  <a:close/>
                  <a:moveTo>
                    <a:pt x="7366159" y="52864"/>
                  </a:moveTo>
                  <a:lnTo>
                    <a:pt x="7352824" y="67151"/>
                  </a:lnTo>
                  <a:cubicBezTo>
                    <a:pt x="7351871" y="67151"/>
                    <a:pt x="7350919" y="66199"/>
                    <a:pt x="7349967" y="66199"/>
                  </a:cubicBezTo>
                  <a:lnTo>
                    <a:pt x="7347109" y="47149"/>
                  </a:lnTo>
                  <a:lnTo>
                    <a:pt x="7366159" y="52864"/>
                  </a:lnTo>
                  <a:close/>
                  <a:moveTo>
                    <a:pt x="7347109" y="65246"/>
                  </a:moveTo>
                  <a:cubicBezTo>
                    <a:pt x="7340442" y="63341"/>
                    <a:pt x="7333774" y="61436"/>
                    <a:pt x="7327106" y="60484"/>
                  </a:cubicBezTo>
                  <a:lnTo>
                    <a:pt x="7341394" y="45244"/>
                  </a:lnTo>
                  <a:lnTo>
                    <a:pt x="7347109" y="65246"/>
                  </a:lnTo>
                  <a:close/>
                  <a:moveTo>
                    <a:pt x="7336631" y="44291"/>
                  </a:moveTo>
                  <a:lnTo>
                    <a:pt x="7324249" y="59531"/>
                  </a:lnTo>
                  <a:cubicBezTo>
                    <a:pt x="7323296" y="59531"/>
                    <a:pt x="7322344" y="59531"/>
                    <a:pt x="7321392" y="58579"/>
                  </a:cubicBezTo>
                  <a:lnTo>
                    <a:pt x="7316629" y="39529"/>
                  </a:lnTo>
                  <a:lnTo>
                    <a:pt x="7336631" y="44291"/>
                  </a:lnTo>
                  <a:close/>
                  <a:moveTo>
                    <a:pt x="7310914" y="38576"/>
                  </a:moveTo>
                  <a:lnTo>
                    <a:pt x="7318534" y="57626"/>
                  </a:lnTo>
                  <a:cubicBezTo>
                    <a:pt x="7311867" y="56674"/>
                    <a:pt x="7305199" y="55721"/>
                    <a:pt x="7298531" y="54769"/>
                  </a:cubicBezTo>
                  <a:lnTo>
                    <a:pt x="7310914" y="38576"/>
                  </a:lnTo>
                  <a:close/>
                  <a:moveTo>
                    <a:pt x="7307104" y="38576"/>
                  </a:moveTo>
                  <a:lnTo>
                    <a:pt x="7296626" y="54769"/>
                  </a:lnTo>
                  <a:cubicBezTo>
                    <a:pt x="7295674" y="54769"/>
                    <a:pt x="7294721" y="54769"/>
                    <a:pt x="7293769" y="54769"/>
                  </a:cubicBezTo>
                  <a:lnTo>
                    <a:pt x="7287101" y="36671"/>
                  </a:lnTo>
                  <a:lnTo>
                    <a:pt x="7307104" y="38576"/>
                  </a:lnTo>
                  <a:close/>
                  <a:moveTo>
                    <a:pt x="7289959" y="54769"/>
                  </a:moveTo>
                  <a:cubicBezTo>
                    <a:pt x="7283292" y="53816"/>
                    <a:pt x="7276624" y="53816"/>
                    <a:pt x="7269004" y="53816"/>
                  </a:cubicBezTo>
                  <a:lnTo>
                    <a:pt x="7280434" y="36671"/>
                  </a:lnTo>
                  <a:lnTo>
                    <a:pt x="7289959" y="54769"/>
                  </a:lnTo>
                  <a:close/>
                  <a:moveTo>
                    <a:pt x="7275671" y="35719"/>
                  </a:moveTo>
                  <a:lnTo>
                    <a:pt x="7267099" y="52864"/>
                  </a:lnTo>
                  <a:cubicBezTo>
                    <a:pt x="7267099" y="52864"/>
                    <a:pt x="7266146" y="52864"/>
                    <a:pt x="7266146" y="52864"/>
                  </a:cubicBezTo>
                  <a:cubicBezTo>
                    <a:pt x="7265194" y="52864"/>
                    <a:pt x="7264242" y="52864"/>
                    <a:pt x="7264242" y="52864"/>
                  </a:cubicBezTo>
                  <a:lnTo>
                    <a:pt x="7255669" y="35719"/>
                  </a:lnTo>
                  <a:lnTo>
                    <a:pt x="7275671" y="35719"/>
                  </a:lnTo>
                  <a:close/>
                  <a:moveTo>
                    <a:pt x="7250906" y="35719"/>
                  </a:moveTo>
                  <a:lnTo>
                    <a:pt x="7262337" y="52864"/>
                  </a:lnTo>
                  <a:cubicBezTo>
                    <a:pt x="7255669" y="52864"/>
                    <a:pt x="7248049" y="52864"/>
                    <a:pt x="7241381" y="53816"/>
                  </a:cubicBezTo>
                  <a:lnTo>
                    <a:pt x="7250906" y="35719"/>
                  </a:lnTo>
                  <a:close/>
                  <a:moveTo>
                    <a:pt x="7245192" y="36671"/>
                  </a:moveTo>
                  <a:lnTo>
                    <a:pt x="7238524" y="54769"/>
                  </a:lnTo>
                  <a:cubicBezTo>
                    <a:pt x="7237571" y="54769"/>
                    <a:pt x="7236619" y="54769"/>
                    <a:pt x="7235667" y="54769"/>
                  </a:cubicBezTo>
                  <a:lnTo>
                    <a:pt x="7225189" y="38576"/>
                  </a:lnTo>
                  <a:lnTo>
                    <a:pt x="7245192" y="36671"/>
                  </a:lnTo>
                  <a:close/>
                  <a:moveTo>
                    <a:pt x="7220426" y="39529"/>
                  </a:moveTo>
                  <a:lnTo>
                    <a:pt x="7232809" y="55721"/>
                  </a:lnTo>
                  <a:cubicBezTo>
                    <a:pt x="7226142" y="56674"/>
                    <a:pt x="7219474" y="57626"/>
                    <a:pt x="7212806" y="58579"/>
                  </a:cubicBezTo>
                  <a:lnTo>
                    <a:pt x="7220426" y="39529"/>
                  </a:lnTo>
                  <a:close/>
                  <a:moveTo>
                    <a:pt x="7214712" y="40481"/>
                  </a:moveTo>
                  <a:lnTo>
                    <a:pt x="7209949" y="58579"/>
                  </a:lnTo>
                  <a:lnTo>
                    <a:pt x="7207092" y="59531"/>
                  </a:lnTo>
                  <a:lnTo>
                    <a:pt x="7194709" y="44291"/>
                  </a:lnTo>
                  <a:lnTo>
                    <a:pt x="7214712" y="40481"/>
                  </a:lnTo>
                  <a:close/>
                  <a:moveTo>
                    <a:pt x="7190899" y="45244"/>
                  </a:moveTo>
                  <a:lnTo>
                    <a:pt x="7204234" y="60484"/>
                  </a:lnTo>
                  <a:cubicBezTo>
                    <a:pt x="7197567" y="62389"/>
                    <a:pt x="7190899" y="63341"/>
                    <a:pt x="7184231" y="65246"/>
                  </a:cubicBezTo>
                  <a:lnTo>
                    <a:pt x="7190899" y="45244"/>
                  </a:lnTo>
                  <a:close/>
                  <a:moveTo>
                    <a:pt x="7185184" y="47149"/>
                  </a:moveTo>
                  <a:lnTo>
                    <a:pt x="7182326" y="66199"/>
                  </a:lnTo>
                  <a:cubicBezTo>
                    <a:pt x="7181374" y="66199"/>
                    <a:pt x="7180421" y="67151"/>
                    <a:pt x="7179469" y="67151"/>
                  </a:cubicBezTo>
                  <a:lnTo>
                    <a:pt x="7166134" y="53816"/>
                  </a:lnTo>
                  <a:lnTo>
                    <a:pt x="7185184" y="47149"/>
                  </a:lnTo>
                  <a:close/>
                  <a:moveTo>
                    <a:pt x="7161371" y="54769"/>
                  </a:moveTo>
                  <a:lnTo>
                    <a:pt x="7176612" y="68104"/>
                  </a:lnTo>
                  <a:cubicBezTo>
                    <a:pt x="7169944" y="70009"/>
                    <a:pt x="7164229" y="72866"/>
                    <a:pt x="7157562" y="74771"/>
                  </a:cubicBezTo>
                  <a:lnTo>
                    <a:pt x="7161371" y="54769"/>
                  </a:lnTo>
                  <a:close/>
                  <a:moveTo>
                    <a:pt x="7178517" y="73819"/>
                  </a:moveTo>
                  <a:lnTo>
                    <a:pt x="7250906" y="297656"/>
                  </a:lnTo>
                  <a:cubicBezTo>
                    <a:pt x="7249954" y="297656"/>
                    <a:pt x="7249954" y="297656"/>
                    <a:pt x="7249001" y="298609"/>
                  </a:cubicBezTo>
                  <a:lnTo>
                    <a:pt x="7153751" y="83344"/>
                  </a:lnTo>
                  <a:cubicBezTo>
                    <a:pt x="7162324" y="79534"/>
                    <a:pt x="7169944" y="76676"/>
                    <a:pt x="7178517" y="73819"/>
                  </a:cubicBezTo>
                  <a:close/>
                  <a:moveTo>
                    <a:pt x="7155656" y="56674"/>
                  </a:moveTo>
                  <a:lnTo>
                    <a:pt x="7154704" y="75724"/>
                  </a:lnTo>
                  <a:cubicBezTo>
                    <a:pt x="7153751" y="75724"/>
                    <a:pt x="7152799" y="76676"/>
                    <a:pt x="7151846" y="76676"/>
                  </a:cubicBezTo>
                  <a:lnTo>
                    <a:pt x="7137559" y="64294"/>
                  </a:lnTo>
                  <a:lnTo>
                    <a:pt x="7155656" y="56674"/>
                  </a:lnTo>
                  <a:close/>
                  <a:moveTo>
                    <a:pt x="7133749" y="66199"/>
                  </a:moveTo>
                  <a:lnTo>
                    <a:pt x="7149942" y="77629"/>
                  </a:lnTo>
                  <a:cubicBezTo>
                    <a:pt x="7144226" y="80486"/>
                    <a:pt x="7137559" y="83344"/>
                    <a:pt x="7131844" y="86201"/>
                  </a:cubicBezTo>
                  <a:lnTo>
                    <a:pt x="7133749" y="66199"/>
                  </a:lnTo>
                  <a:close/>
                  <a:moveTo>
                    <a:pt x="7128034" y="70009"/>
                  </a:moveTo>
                  <a:lnTo>
                    <a:pt x="7128987" y="88106"/>
                  </a:lnTo>
                  <a:cubicBezTo>
                    <a:pt x="7128034" y="89059"/>
                    <a:pt x="7127081" y="89059"/>
                    <a:pt x="7126129" y="90011"/>
                  </a:cubicBezTo>
                  <a:lnTo>
                    <a:pt x="7109937" y="79534"/>
                  </a:lnTo>
                  <a:lnTo>
                    <a:pt x="7128034" y="70009"/>
                  </a:lnTo>
                  <a:close/>
                  <a:moveTo>
                    <a:pt x="7107079" y="81439"/>
                  </a:moveTo>
                  <a:lnTo>
                    <a:pt x="7124224" y="90964"/>
                  </a:lnTo>
                  <a:cubicBezTo>
                    <a:pt x="7118509" y="93821"/>
                    <a:pt x="7112794" y="97631"/>
                    <a:pt x="7107079" y="101441"/>
                  </a:cubicBezTo>
                  <a:lnTo>
                    <a:pt x="7107079" y="81439"/>
                  </a:lnTo>
                  <a:close/>
                  <a:moveTo>
                    <a:pt x="7106126" y="82391"/>
                  </a:moveTo>
                  <a:lnTo>
                    <a:pt x="7106126" y="101441"/>
                  </a:lnTo>
                  <a:lnTo>
                    <a:pt x="7103269" y="84296"/>
                  </a:lnTo>
                  <a:lnTo>
                    <a:pt x="7106126" y="82391"/>
                  </a:lnTo>
                  <a:close/>
                  <a:moveTo>
                    <a:pt x="7101364" y="85249"/>
                  </a:moveTo>
                  <a:lnTo>
                    <a:pt x="7104221" y="103346"/>
                  </a:lnTo>
                  <a:cubicBezTo>
                    <a:pt x="7103269" y="104299"/>
                    <a:pt x="7102317" y="104299"/>
                    <a:pt x="7101364" y="105251"/>
                  </a:cubicBezTo>
                  <a:lnTo>
                    <a:pt x="7085171" y="96679"/>
                  </a:lnTo>
                  <a:lnTo>
                    <a:pt x="7101364" y="85249"/>
                  </a:lnTo>
                  <a:close/>
                  <a:moveTo>
                    <a:pt x="7100412" y="106204"/>
                  </a:moveTo>
                  <a:cubicBezTo>
                    <a:pt x="7094696" y="110014"/>
                    <a:pt x="7089934" y="113824"/>
                    <a:pt x="7084219" y="117634"/>
                  </a:cubicBezTo>
                  <a:lnTo>
                    <a:pt x="7082314" y="97631"/>
                  </a:lnTo>
                  <a:lnTo>
                    <a:pt x="7100412" y="106204"/>
                  </a:lnTo>
                  <a:close/>
                  <a:moveTo>
                    <a:pt x="7081362" y="99536"/>
                  </a:moveTo>
                  <a:lnTo>
                    <a:pt x="7083267" y="118586"/>
                  </a:lnTo>
                  <a:lnTo>
                    <a:pt x="7078504" y="101441"/>
                  </a:lnTo>
                  <a:lnTo>
                    <a:pt x="7081362" y="99536"/>
                  </a:lnTo>
                  <a:close/>
                  <a:moveTo>
                    <a:pt x="7077551" y="102394"/>
                  </a:moveTo>
                  <a:lnTo>
                    <a:pt x="7082314" y="119539"/>
                  </a:lnTo>
                  <a:cubicBezTo>
                    <a:pt x="7081362" y="120491"/>
                    <a:pt x="7080409" y="121444"/>
                    <a:pt x="7079456" y="121444"/>
                  </a:cubicBezTo>
                  <a:lnTo>
                    <a:pt x="7062312" y="114776"/>
                  </a:lnTo>
                  <a:lnTo>
                    <a:pt x="7077551" y="102394"/>
                  </a:lnTo>
                  <a:close/>
                  <a:moveTo>
                    <a:pt x="7077551" y="124301"/>
                  </a:moveTo>
                  <a:cubicBezTo>
                    <a:pt x="7072789" y="128111"/>
                    <a:pt x="7068026" y="132874"/>
                    <a:pt x="7063264" y="137636"/>
                  </a:cubicBezTo>
                  <a:lnTo>
                    <a:pt x="7060406" y="118586"/>
                  </a:lnTo>
                  <a:lnTo>
                    <a:pt x="7077551" y="124301"/>
                  </a:lnTo>
                  <a:close/>
                  <a:moveTo>
                    <a:pt x="7058501" y="118586"/>
                  </a:moveTo>
                  <a:lnTo>
                    <a:pt x="7062312" y="137636"/>
                  </a:lnTo>
                  <a:cubicBezTo>
                    <a:pt x="7062312" y="137636"/>
                    <a:pt x="7062312" y="137636"/>
                    <a:pt x="7062312" y="137636"/>
                  </a:cubicBezTo>
                  <a:lnTo>
                    <a:pt x="7055644" y="121444"/>
                  </a:lnTo>
                  <a:lnTo>
                    <a:pt x="7058501" y="118586"/>
                  </a:lnTo>
                  <a:close/>
                  <a:moveTo>
                    <a:pt x="7054692" y="123349"/>
                  </a:moveTo>
                  <a:lnTo>
                    <a:pt x="7060406" y="139541"/>
                  </a:lnTo>
                  <a:cubicBezTo>
                    <a:pt x="7059454" y="140494"/>
                    <a:pt x="7058501" y="141446"/>
                    <a:pt x="7058501" y="142399"/>
                  </a:cubicBezTo>
                  <a:lnTo>
                    <a:pt x="7041356" y="137636"/>
                  </a:lnTo>
                  <a:lnTo>
                    <a:pt x="7054692" y="123349"/>
                  </a:lnTo>
                  <a:close/>
                  <a:moveTo>
                    <a:pt x="7056596" y="143351"/>
                  </a:moveTo>
                  <a:cubicBezTo>
                    <a:pt x="7051834" y="148114"/>
                    <a:pt x="7048024" y="152876"/>
                    <a:pt x="7043262" y="157639"/>
                  </a:cubicBezTo>
                  <a:lnTo>
                    <a:pt x="7038499" y="138589"/>
                  </a:lnTo>
                  <a:lnTo>
                    <a:pt x="7056596" y="143351"/>
                  </a:lnTo>
                  <a:close/>
                  <a:moveTo>
                    <a:pt x="7037546" y="140494"/>
                  </a:moveTo>
                  <a:lnTo>
                    <a:pt x="7042309" y="159544"/>
                  </a:lnTo>
                  <a:cubicBezTo>
                    <a:pt x="7042309" y="159544"/>
                    <a:pt x="7042309" y="159544"/>
                    <a:pt x="7042309" y="159544"/>
                  </a:cubicBezTo>
                  <a:lnTo>
                    <a:pt x="7034689" y="144304"/>
                  </a:lnTo>
                  <a:lnTo>
                    <a:pt x="7037546" y="140494"/>
                  </a:lnTo>
                  <a:close/>
                  <a:moveTo>
                    <a:pt x="7033737" y="145256"/>
                  </a:moveTo>
                  <a:lnTo>
                    <a:pt x="7041356" y="160496"/>
                  </a:lnTo>
                  <a:cubicBezTo>
                    <a:pt x="7040404" y="161449"/>
                    <a:pt x="7040404" y="162401"/>
                    <a:pt x="7039451" y="163354"/>
                  </a:cubicBezTo>
                  <a:lnTo>
                    <a:pt x="7022306" y="160496"/>
                  </a:lnTo>
                  <a:lnTo>
                    <a:pt x="7033737" y="145256"/>
                  </a:lnTo>
                  <a:close/>
                  <a:moveTo>
                    <a:pt x="7038499" y="165259"/>
                  </a:moveTo>
                  <a:cubicBezTo>
                    <a:pt x="7034689" y="170021"/>
                    <a:pt x="7030879" y="175736"/>
                    <a:pt x="7027069" y="180499"/>
                  </a:cubicBezTo>
                  <a:lnTo>
                    <a:pt x="7020401" y="162401"/>
                  </a:lnTo>
                  <a:lnTo>
                    <a:pt x="7038499" y="165259"/>
                  </a:lnTo>
                  <a:close/>
                  <a:moveTo>
                    <a:pt x="7019449" y="164306"/>
                  </a:moveTo>
                  <a:lnTo>
                    <a:pt x="7026117" y="182404"/>
                  </a:lnTo>
                  <a:cubicBezTo>
                    <a:pt x="7026117" y="182404"/>
                    <a:pt x="7026117" y="182404"/>
                    <a:pt x="7026117" y="182404"/>
                  </a:cubicBezTo>
                  <a:lnTo>
                    <a:pt x="7017544" y="168116"/>
                  </a:lnTo>
                  <a:lnTo>
                    <a:pt x="7019449" y="164306"/>
                  </a:lnTo>
                  <a:close/>
                  <a:moveTo>
                    <a:pt x="7015639" y="170021"/>
                  </a:moveTo>
                  <a:lnTo>
                    <a:pt x="7024212" y="184309"/>
                  </a:lnTo>
                  <a:cubicBezTo>
                    <a:pt x="7023259" y="185261"/>
                    <a:pt x="7023259" y="186214"/>
                    <a:pt x="7022306" y="187166"/>
                  </a:cubicBezTo>
                  <a:lnTo>
                    <a:pt x="7005162" y="186214"/>
                  </a:lnTo>
                  <a:lnTo>
                    <a:pt x="7015639" y="170021"/>
                  </a:lnTo>
                  <a:close/>
                  <a:moveTo>
                    <a:pt x="7022306" y="189071"/>
                  </a:moveTo>
                  <a:cubicBezTo>
                    <a:pt x="7018496" y="194786"/>
                    <a:pt x="7015639" y="199549"/>
                    <a:pt x="7012781" y="205264"/>
                  </a:cubicBezTo>
                  <a:lnTo>
                    <a:pt x="7004209" y="188119"/>
                  </a:lnTo>
                  <a:lnTo>
                    <a:pt x="7022306" y="189071"/>
                  </a:lnTo>
                  <a:close/>
                  <a:moveTo>
                    <a:pt x="7003256" y="189071"/>
                  </a:moveTo>
                  <a:lnTo>
                    <a:pt x="7011829" y="206216"/>
                  </a:lnTo>
                  <a:cubicBezTo>
                    <a:pt x="7011829" y="206216"/>
                    <a:pt x="7011829" y="206216"/>
                    <a:pt x="7011829" y="206216"/>
                  </a:cubicBezTo>
                  <a:lnTo>
                    <a:pt x="7001351" y="192881"/>
                  </a:lnTo>
                  <a:lnTo>
                    <a:pt x="7003256" y="189071"/>
                  </a:lnTo>
                  <a:close/>
                  <a:moveTo>
                    <a:pt x="7000399" y="195739"/>
                  </a:moveTo>
                  <a:lnTo>
                    <a:pt x="7010876" y="209074"/>
                  </a:lnTo>
                  <a:cubicBezTo>
                    <a:pt x="7009924" y="210026"/>
                    <a:pt x="7009924" y="210979"/>
                    <a:pt x="7008971" y="211931"/>
                  </a:cubicBezTo>
                  <a:lnTo>
                    <a:pt x="6991826" y="211931"/>
                  </a:lnTo>
                  <a:lnTo>
                    <a:pt x="7000399" y="195739"/>
                  </a:lnTo>
                  <a:close/>
                  <a:moveTo>
                    <a:pt x="7008019" y="213836"/>
                  </a:moveTo>
                  <a:cubicBezTo>
                    <a:pt x="7005162" y="219551"/>
                    <a:pt x="7002304" y="225266"/>
                    <a:pt x="7000399" y="230981"/>
                  </a:cubicBezTo>
                  <a:lnTo>
                    <a:pt x="6990874" y="214789"/>
                  </a:lnTo>
                  <a:lnTo>
                    <a:pt x="7008019" y="213836"/>
                  </a:lnTo>
                  <a:close/>
                  <a:moveTo>
                    <a:pt x="6989921" y="215741"/>
                  </a:moveTo>
                  <a:lnTo>
                    <a:pt x="6999446" y="231934"/>
                  </a:lnTo>
                  <a:lnTo>
                    <a:pt x="6999446" y="232886"/>
                  </a:lnTo>
                  <a:lnTo>
                    <a:pt x="6988017" y="221456"/>
                  </a:lnTo>
                  <a:lnTo>
                    <a:pt x="6989921" y="215741"/>
                  </a:lnTo>
                  <a:close/>
                  <a:moveTo>
                    <a:pt x="6988017" y="222409"/>
                  </a:moveTo>
                  <a:lnTo>
                    <a:pt x="6999446" y="233839"/>
                  </a:lnTo>
                  <a:cubicBezTo>
                    <a:pt x="6999446" y="234791"/>
                    <a:pt x="6998494" y="235744"/>
                    <a:pt x="6998494" y="237649"/>
                  </a:cubicBezTo>
                  <a:lnTo>
                    <a:pt x="6981349" y="239554"/>
                  </a:lnTo>
                  <a:lnTo>
                    <a:pt x="6988017" y="222409"/>
                  </a:lnTo>
                  <a:close/>
                  <a:moveTo>
                    <a:pt x="6997542" y="239554"/>
                  </a:moveTo>
                  <a:cubicBezTo>
                    <a:pt x="6995637" y="245269"/>
                    <a:pt x="6992779" y="250984"/>
                    <a:pt x="6991826" y="256699"/>
                  </a:cubicBezTo>
                  <a:lnTo>
                    <a:pt x="6981349" y="241459"/>
                  </a:lnTo>
                  <a:lnTo>
                    <a:pt x="6997542" y="239554"/>
                  </a:lnTo>
                  <a:close/>
                  <a:moveTo>
                    <a:pt x="6990874" y="258604"/>
                  </a:moveTo>
                  <a:cubicBezTo>
                    <a:pt x="6990874" y="258604"/>
                    <a:pt x="6990874" y="258604"/>
                    <a:pt x="6990874" y="258604"/>
                  </a:cubicBezTo>
                  <a:lnTo>
                    <a:pt x="6978492" y="249079"/>
                  </a:lnTo>
                  <a:lnTo>
                    <a:pt x="6980396" y="244316"/>
                  </a:lnTo>
                  <a:lnTo>
                    <a:pt x="6990874" y="258604"/>
                  </a:lnTo>
                  <a:close/>
                  <a:moveTo>
                    <a:pt x="6972776" y="235744"/>
                  </a:moveTo>
                  <a:lnTo>
                    <a:pt x="6978492" y="228124"/>
                  </a:lnTo>
                  <a:lnTo>
                    <a:pt x="6977539" y="237649"/>
                  </a:lnTo>
                  <a:lnTo>
                    <a:pt x="6976587" y="239554"/>
                  </a:lnTo>
                  <a:lnTo>
                    <a:pt x="6970871" y="239554"/>
                  </a:lnTo>
                  <a:lnTo>
                    <a:pt x="6972776" y="235744"/>
                  </a:lnTo>
                  <a:close/>
                  <a:moveTo>
                    <a:pt x="6971824" y="271939"/>
                  </a:moveTo>
                  <a:lnTo>
                    <a:pt x="6984206" y="285274"/>
                  </a:lnTo>
                  <a:cubicBezTo>
                    <a:pt x="6984206" y="285274"/>
                    <a:pt x="6984206" y="285274"/>
                    <a:pt x="6984206" y="286226"/>
                  </a:cubicBezTo>
                  <a:lnTo>
                    <a:pt x="6970871" y="277654"/>
                  </a:lnTo>
                  <a:lnTo>
                    <a:pt x="6971824" y="271939"/>
                  </a:lnTo>
                  <a:close/>
                  <a:moveTo>
                    <a:pt x="6970871" y="279559"/>
                  </a:moveTo>
                  <a:lnTo>
                    <a:pt x="6984206" y="288131"/>
                  </a:lnTo>
                  <a:cubicBezTo>
                    <a:pt x="6984206" y="289084"/>
                    <a:pt x="6984206" y="290036"/>
                    <a:pt x="6983254" y="291941"/>
                  </a:cubicBezTo>
                  <a:lnTo>
                    <a:pt x="6968014" y="296704"/>
                  </a:lnTo>
                  <a:lnTo>
                    <a:pt x="6970871" y="279559"/>
                  </a:lnTo>
                  <a:close/>
                  <a:moveTo>
                    <a:pt x="6967062" y="276701"/>
                  </a:moveTo>
                  <a:lnTo>
                    <a:pt x="6967062" y="276701"/>
                  </a:lnTo>
                  <a:lnTo>
                    <a:pt x="6964204" y="293846"/>
                  </a:lnTo>
                  <a:lnTo>
                    <a:pt x="6962299" y="284321"/>
                  </a:lnTo>
                  <a:lnTo>
                    <a:pt x="6967062" y="276701"/>
                  </a:lnTo>
                  <a:close/>
                  <a:moveTo>
                    <a:pt x="6962299" y="273844"/>
                  </a:moveTo>
                  <a:lnTo>
                    <a:pt x="6967062" y="277654"/>
                  </a:lnTo>
                  <a:lnTo>
                    <a:pt x="6963251" y="285274"/>
                  </a:lnTo>
                  <a:lnTo>
                    <a:pt x="6961346" y="276701"/>
                  </a:lnTo>
                  <a:lnTo>
                    <a:pt x="6962299" y="273844"/>
                  </a:lnTo>
                  <a:close/>
                  <a:moveTo>
                    <a:pt x="6958489" y="295751"/>
                  </a:moveTo>
                  <a:lnTo>
                    <a:pt x="6963251" y="286226"/>
                  </a:lnTo>
                  <a:lnTo>
                    <a:pt x="6965156" y="295751"/>
                  </a:lnTo>
                  <a:lnTo>
                    <a:pt x="6965156" y="297656"/>
                  </a:lnTo>
                  <a:lnTo>
                    <a:pt x="6958489" y="298609"/>
                  </a:lnTo>
                  <a:lnTo>
                    <a:pt x="6958489" y="295751"/>
                  </a:lnTo>
                  <a:close/>
                  <a:moveTo>
                    <a:pt x="6960394" y="336709"/>
                  </a:moveTo>
                  <a:lnTo>
                    <a:pt x="6958489" y="345281"/>
                  </a:lnTo>
                  <a:lnTo>
                    <a:pt x="6954679" y="336709"/>
                  </a:lnTo>
                  <a:lnTo>
                    <a:pt x="6954679" y="333851"/>
                  </a:lnTo>
                  <a:lnTo>
                    <a:pt x="6960394" y="336709"/>
                  </a:lnTo>
                  <a:close/>
                  <a:moveTo>
                    <a:pt x="6954679" y="337661"/>
                  </a:moveTo>
                  <a:lnTo>
                    <a:pt x="6957537" y="345281"/>
                  </a:lnTo>
                  <a:lnTo>
                    <a:pt x="6954679" y="354806"/>
                  </a:lnTo>
                  <a:lnTo>
                    <a:pt x="6954679" y="337661"/>
                  </a:lnTo>
                  <a:close/>
                  <a:moveTo>
                    <a:pt x="6955631" y="359569"/>
                  </a:moveTo>
                  <a:lnTo>
                    <a:pt x="6955631" y="356711"/>
                  </a:lnTo>
                  <a:lnTo>
                    <a:pt x="6958489" y="346234"/>
                  </a:lnTo>
                  <a:lnTo>
                    <a:pt x="6962299" y="355759"/>
                  </a:lnTo>
                  <a:lnTo>
                    <a:pt x="6962299" y="357664"/>
                  </a:lnTo>
                  <a:lnTo>
                    <a:pt x="6960394" y="358616"/>
                  </a:lnTo>
                  <a:lnTo>
                    <a:pt x="6955631" y="359569"/>
                  </a:lnTo>
                  <a:close/>
                  <a:moveTo>
                    <a:pt x="6959442" y="393859"/>
                  </a:moveTo>
                  <a:lnTo>
                    <a:pt x="6966109" y="394811"/>
                  </a:lnTo>
                  <a:lnTo>
                    <a:pt x="6965156" y="403384"/>
                  </a:lnTo>
                  <a:lnTo>
                    <a:pt x="6959442" y="395764"/>
                  </a:lnTo>
                  <a:lnTo>
                    <a:pt x="6959442" y="393859"/>
                  </a:lnTo>
                  <a:close/>
                  <a:moveTo>
                    <a:pt x="6960394" y="397669"/>
                  </a:moveTo>
                  <a:lnTo>
                    <a:pt x="6965156" y="405289"/>
                  </a:lnTo>
                  <a:lnTo>
                    <a:pt x="6964204" y="415766"/>
                  </a:lnTo>
                  <a:lnTo>
                    <a:pt x="6960394" y="397669"/>
                  </a:lnTo>
                  <a:close/>
                  <a:moveTo>
                    <a:pt x="6952774" y="466249"/>
                  </a:moveTo>
                  <a:cubicBezTo>
                    <a:pt x="6947059" y="466249"/>
                    <a:pt x="6949917" y="454819"/>
                    <a:pt x="6951821" y="449104"/>
                  </a:cubicBezTo>
                  <a:cubicBezTo>
                    <a:pt x="6953726" y="451009"/>
                    <a:pt x="6956584" y="451961"/>
                    <a:pt x="6958489" y="451961"/>
                  </a:cubicBezTo>
                  <a:cubicBezTo>
                    <a:pt x="6963251" y="451961"/>
                    <a:pt x="6967062" y="449104"/>
                    <a:pt x="6968967" y="445294"/>
                  </a:cubicBezTo>
                  <a:lnTo>
                    <a:pt x="6968967" y="445294"/>
                  </a:lnTo>
                  <a:lnTo>
                    <a:pt x="6970871" y="452914"/>
                  </a:lnTo>
                  <a:lnTo>
                    <a:pt x="6983254" y="480536"/>
                  </a:lnTo>
                  <a:lnTo>
                    <a:pt x="6986112" y="485299"/>
                  </a:lnTo>
                  <a:lnTo>
                    <a:pt x="6986112" y="485299"/>
                  </a:lnTo>
                  <a:lnTo>
                    <a:pt x="6984206" y="485299"/>
                  </a:lnTo>
                  <a:lnTo>
                    <a:pt x="6981349" y="486251"/>
                  </a:lnTo>
                  <a:cubicBezTo>
                    <a:pt x="6976587" y="487204"/>
                    <a:pt x="6972776" y="491966"/>
                    <a:pt x="6972776" y="496729"/>
                  </a:cubicBezTo>
                  <a:cubicBezTo>
                    <a:pt x="6972776" y="502444"/>
                    <a:pt x="6977539" y="508159"/>
                    <a:pt x="6984206" y="508159"/>
                  </a:cubicBezTo>
                  <a:cubicBezTo>
                    <a:pt x="6989921" y="508159"/>
                    <a:pt x="6993731" y="504349"/>
                    <a:pt x="6994684" y="499586"/>
                  </a:cubicBezTo>
                  <a:lnTo>
                    <a:pt x="6998494" y="507206"/>
                  </a:lnTo>
                  <a:lnTo>
                    <a:pt x="7015639" y="531971"/>
                  </a:lnTo>
                  <a:lnTo>
                    <a:pt x="7019449" y="536734"/>
                  </a:lnTo>
                  <a:lnTo>
                    <a:pt x="7013734" y="539591"/>
                  </a:lnTo>
                  <a:lnTo>
                    <a:pt x="7012781" y="541496"/>
                  </a:lnTo>
                  <a:cubicBezTo>
                    <a:pt x="7009924" y="543401"/>
                    <a:pt x="7008019" y="546259"/>
                    <a:pt x="7008019" y="550069"/>
                  </a:cubicBezTo>
                  <a:cubicBezTo>
                    <a:pt x="7008019" y="555784"/>
                    <a:pt x="7012781" y="561499"/>
                    <a:pt x="7019449" y="561499"/>
                  </a:cubicBezTo>
                  <a:cubicBezTo>
                    <a:pt x="7026117" y="561499"/>
                    <a:pt x="7030879" y="556736"/>
                    <a:pt x="7030879" y="550069"/>
                  </a:cubicBezTo>
                  <a:cubicBezTo>
                    <a:pt x="7030879" y="550069"/>
                    <a:pt x="7030879" y="550069"/>
                    <a:pt x="7030879" y="550069"/>
                  </a:cubicBezTo>
                  <a:lnTo>
                    <a:pt x="7036594" y="556736"/>
                  </a:lnTo>
                  <a:lnTo>
                    <a:pt x="7058501" y="577691"/>
                  </a:lnTo>
                  <a:lnTo>
                    <a:pt x="7063264" y="581501"/>
                  </a:lnTo>
                  <a:lnTo>
                    <a:pt x="7061359" y="582454"/>
                  </a:lnTo>
                  <a:lnTo>
                    <a:pt x="7059454" y="583406"/>
                  </a:lnTo>
                  <a:lnTo>
                    <a:pt x="7058501" y="585311"/>
                  </a:lnTo>
                  <a:cubicBezTo>
                    <a:pt x="7055644" y="587216"/>
                    <a:pt x="7053739" y="590074"/>
                    <a:pt x="7053739" y="593884"/>
                  </a:cubicBezTo>
                  <a:cubicBezTo>
                    <a:pt x="7053739" y="599599"/>
                    <a:pt x="7058501" y="605314"/>
                    <a:pt x="7065169" y="605314"/>
                  </a:cubicBezTo>
                  <a:cubicBezTo>
                    <a:pt x="7071837" y="605314"/>
                    <a:pt x="7076599" y="600551"/>
                    <a:pt x="7076599" y="593884"/>
                  </a:cubicBezTo>
                  <a:cubicBezTo>
                    <a:pt x="7076599" y="592931"/>
                    <a:pt x="7076599" y="591979"/>
                    <a:pt x="7075646" y="591026"/>
                  </a:cubicBezTo>
                  <a:lnTo>
                    <a:pt x="7082314" y="596741"/>
                  </a:lnTo>
                  <a:lnTo>
                    <a:pt x="7107079" y="612934"/>
                  </a:lnTo>
                  <a:lnTo>
                    <a:pt x="7107079" y="612934"/>
                  </a:lnTo>
                  <a:cubicBezTo>
                    <a:pt x="7106126" y="612934"/>
                    <a:pt x="7106126" y="612934"/>
                    <a:pt x="7105174" y="612934"/>
                  </a:cubicBezTo>
                  <a:cubicBezTo>
                    <a:pt x="7099459" y="612934"/>
                    <a:pt x="7095649" y="616744"/>
                    <a:pt x="7095649" y="622459"/>
                  </a:cubicBezTo>
                  <a:cubicBezTo>
                    <a:pt x="7095649" y="627221"/>
                    <a:pt x="7100412" y="631984"/>
                    <a:pt x="7105174" y="631984"/>
                  </a:cubicBezTo>
                  <a:cubicBezTo>
                    <a:pt x="7110889" y="631984"/>
                    <a:pt x="7114699" y="628174"/>
                    <a:pt x="7114699" y="622459"/>
                  </a:cubicBezTo>
                  <a:cubicBezTo>
                    <a:pt x="7114699" y="620554"/>
                    <a:pt x="7113746" y="617696"/>
                    <a:pt x="7112794" y="616744"/>
                  </a:cubicBezTo>
                  <a:lnTo>
                    <a:pt x="7167087" y="637699"/>
                  </a:lnTo>
                  <a:cubicBezTo>
                    <a:pt x="7167087" y="637699"/>
                    <a:pt x="7167087" y="637699"/>
                    <a:pt x="7167087" y="637699"/>
                  </a:cubicBezTo>
                  <a:cubicBezTo>
                    <a:pt x="7167087" y="637699"/>
                    <a:pt x="7167087" y="637699"/>
                    <a:pt x="7167087" y="637699"/>
                  </a:cubicBezTo>
                  <a:cubicBezTo>
                    <a:pt x="7161371" y="637699"/>
                    <a:pt x="7157562" y="641509"/>
                    <a:pt x="7157562" y="647224"/>
                  </a:cubicBezTo>
                  <a:cubicBezTo>
                    <a:pt x="7157562" y="651034"/>
                    <a:pt x="7159467" y="653891"/>
                    <a:pt x="7162324" y="655796"/>
                  </a:cubicBezTo>
                  <a:cubicBezTo>
                    <a:pt x="7153751" y="686276"/>
                    <a:pt x="7146131" y="716756"/>
                    <a:pt x="7139464" y="739616"/>
                  </a:cubicBezTo>
                  <a:cubicBezTo>
                    <a:pt x="7138512" y="744379"/>
                    <a:pt x="7139464" y="749141"/>
                    <a:pt x="7138512" y="753904"/>
                  </a:cubicBezTo>
                  <a:lnTo>
                    <a:pt x="6951821" y="753904"/>
                  </a:lnTo>
                  <a:cubicBezTo>
                    <a:pt x="6951821" y="749141"/>
                    <a:pt x="6951821" y="745331"/>
                    <a:pt x="6951821" y="744379"/>
                  </a:cubicBezTo>
                  <a:cubicBezTo>
                    <a:pt x="6945154" y="745331"/>
                    <a:pt x="6943249" y="744379"/>
                    <a:pt x="6937534" y="745331"/>
                  </a:cubicBezTo>
                  <a:cubicBezTo>
                    <a:pt x="6936581" y="736759"/>
                    <a:pt x="6937534" y="716756"/>
                    <a:pt x="6936581" y="711041"/>
                  </a:cubicBezTo>
                  <a:cubicBezTo>
                    <a:pt x="6948012" y="705326"/>
                    <a:pt x="6948964" y="712946"/>
                    <a:pt x="6957537" y="706279"/>
                  </a:cubicBezTo>
                  <a:cubicBezTo>
                    <a:pt x="6970871" y="701516"/>
                    <a:pt x="6988017" y="680561"/>
                    <a:pt x="7004209" y="669131"/>
                  </a:cubicBezTo>
                  <a:cubicBezTo>
                    <a:pt x="7007067" y="663416"/>
                    <a:pt x="7008019" y="652939"/>
                    <a:pt x="7009924" y="648176"/>
                  </a:cubicBezTo>
                  <a:cubicBezTo>
                    <a:pt x="6997542" y="650081"/>
                    <a:pt x="6986112" y="651986"/>
                    <a:pt x="6973729" y="653891"/>
                  </a:cubicBezTo>
                  <a:cubicBezTo>
                    <a:pt x="6963251" y="655796"/>
                    <a:pt x="6954679" y="653891"/>
                    <a:pt x="6948964" y="653891"/>
                  </a:cubicBezTo>
                  <a:cubicBezTo>
                    <a:pt x="6948012" y="650081"/>
                    <a:pt x="6949917" y="644366"/>
                    <a:pt x="6948012" y="640556"/>
                  </a:cubicBezTo>
                  <a:cubicBezTo>
                    <a:pt x="6941344" y="642461"/>
                    <a:pt x="6941344" y="641509"/>
                    <a:pt x="6937534" y="640556"/>
                  </a:cubicBezTo>
                  <a:cubicBezTo>
                    <a:pt x="6935629" y="636746"/>
                    <a:pt x="6936581" y="628174"/>
                    <a:pt x="6937534" y="621506"/>
                  </a:cubicBezTo>
                  <a:cubicBezTo>
                    <a:pt x="6944201" y="607219"/>
                    <a:pt x="6967062" y="576739"/>
                    <a:pt x="6979444" y="567214"/>
                  </a:cubicBezTo>
                  <a:cubicBezTo>
                    <a:pt x="6979444" y="567214"/>
                    <a:pt x="6981349" y="559594"/>
                    <a:pt x="6985159" y="544354"/>
                  </a:cubicBezTo>
                  <a:cubicBezTo>
                    <a:pt x="6965156" y="555784"/>
                    <a:pt x="6938487" y="556736"/>
                    <a:pt x="6924199" y="557689"/>
                  </a:cubicBezTo>
                  <a:cubicBezTo>
                    <a:pt x="6923246" y="552926"/>
                    <a:pt x="6923246" y="550069"/>
                    <a:pt x="6922294" y="546259"/>
                  </a:cubicBezTo>
                  <a:cubicBezTo>
                    <a:pt x="6901339" y="532924"/>
                    <a:pt x="6939439" y="470059"/>
                    <a:pt x="6952774" y="466249"/>
                  </a:cubicBezTo>
                  <a:close/>
                  <a:moveTo>
                    <a:pt x="6567964" y="709136"/>
                  </a:moveTo>
                  <a:cubicBezTo>
                    <a:pt x="6567964" y="716756"/>
                    <a:pt x="6567012" y="724376"/>
                    <a:pt x="6567012" y="738664"/>
                  </a:cubicBezTo>
                  <a:cubicBezTo>
                    <a:pt x="6564154" y="741521"/>
                    <a:pt x="6552724" y="737711"/>
                    <a:pt x="6549867" y="739616"/>
                  </a:cubicBezTo>
                  <a:cubicBezTo>
                    <a:pt x="6549867" y="741521"/>
                    <a:pt x="6549867" y="745331"/>
                    <a:pt x="6549867" y="751046"/>
                  </a:cubicBezTo>
                  <a:lnTo>
                    <a:pt x="6489859" y="751046"/>
                  </a:lnTo>
                  <a:cubicBezTo>
                    <a:pt x="6489859" y="724376"/>
                    <a:pt x="6490812" y="696754"/>
                    <a:pt x="6490812" y="670084"/>
                  </a:cubicBezTo>
                  <a:cubicBezTo>
                    <a:pt x="6514624" y="684371"/>
                    <a:pt x="6551771" y="707231"/>
                    <a:pt x="6567964" y="709136"/>
                  </a:cubicBezTo>
                  <a:close/>
                  <a:moveTo>
                    <a:pt x="6490812" y="663416"/>
                  </a:moveTo>
                  <a:cubicBezTo>
                    <a:pt x="6490812" y="661511"/>
                    <a:pt x="6490812" y="660559"/>
                    <a:pt x="6490812" y="658654"/>
                  </a:cubicBezTo>
                  <a:cubicBezTo>
                    <a:pt x="6491764" y="660559"/>
                    <a:pt x="6491764" y="662464"/>
                    <a:pt x="6490812" y="663416"/>
                  </a:cubicBezTo>
                  <a:close/>
                  <a:moveTo>
                    <a:pt x="5770721" y="748189"/>
                  </a:moveTo>
                  <a:lnTo>
                    <a:pt x="5768817" y="748189"/>
                  </a:lnTo>
                  <a:lnTo>
                    <a:pt x="5768817" y="742474"/>
                  </a:lnTo>
                  <a:lnTo>
                    <a:pt x="5768817" y="741521"/>
                  </a:lnTo>
                  <a:lnTo>
                    <a:pt x="5768817" y="740569"/>
                  </a:lnTo>
                  <a:lnTo>
                    <a:pt x="5768817" y="739616"/>
                  </a:lnTo>
                  <a:lnTo>
                    <a:pt x="5768817" y="738664"/>
                  </a:lnTo>
                  <a:lnTo>
                    <a:pt x="5768817" y="737711"/>
                  </a:lnTo>
                  <a:lnTo>
                    <a:pt x="5768817" y="736759"/>
                  </a:lnTo>
                  <a:lnTo>
                    <a:pt x="5768817" y="735806"/>
                  </a:lnTo>
                  <a:lnTo>
                    <a:pt x="5768817" y="734854"/>
                  </a:lnTo>
                  <a:lnTo>
                    <a:pt x="5768817" y="733901"/>
                  </a:lnTo>
                  <a:lnTo>
                    <a:pt x="5768817" y="732949"/>
                  </a:lnTo>
                  <a:lnTo>
                    <a:pt x="5768817" y="731996"/>
                  </a:lnTo>
                  <a:lnTo>
                    <a:pt x="5768817" y="731044"/>
                  </a:lnTo>
                  <a:lnTo>
                    <a:pt x="5768817" y="730091"/>
                  </a:lnTo>
                  <a:lnTo>
                    <a:pt x="5768817" y="729139"/>
                  </a:lnTo>
                  <a:lnTo>
                    <a:pt x="5768817" y="728186"/>
                  </a:lnTo>
                  <a:lnTo>
                    <a:pt x="5768817" y="727234"/>
                  </a:lnTo>
                  <a:lnTo>
                    <a:pt x="5768817" y="726281"/>
                  </a:lnTo>
                  <a:lnTo>
                    <a:pt x="5768817" y="725329"/>
                  </a:lnTo>
                  <a:lnTo>
                    <a:pt x="5768817" y="724376"/>
                  </a:lnTo>
                  <a:lnTo>
                    <a:pt x="5768817" y="723424"/>
                  </a:lnTo>
                  <a:lnTo>
                    <a:pt x="5768817" y="722471"/>
                  </a:lnTo>
                  <a:lnTo>
                    <a:pt x="5768817" y="721519"/>
                  </a:lnTo>
                  <a:lnTo>
                    <a:pt x="5768817" y="720566"/>
                  </a:lnTo>
                  <a:lnTo>
                    <a:pt x="5768817" y="720566"/>
                  </a:lnTo>
                  <a:lnTo>
                    <a:pt x="5770721" y="720566"/>
                  </a:lnTo>
                  <a:lnTo>
                    <a:pt x="5770721" y="720566"/>
                  </a:lnTo>
                  <a:lnTo>
                    <a:pt x="5770721" y="709136"/>
                  </a:lnTo>
                  <a:lnTo>
                    <a:pt x="5767864" y="709136"/>
                  </a:lnTo>
                  <a:lnTo>
                    <a:pt x="5767864" y="707231"/>
                  </a:lnTo>
                  <a:lnTo>
                    <a:pt x="5767864" y="707231"/>
                  </a:lnTo>
                  <a:lnTo>
                    <a:pt x="5766912" y="707231"/>
                  </a:lnTo>
                  <a:lnTo>
                    <a:pt x="5765959" y="707231"/>
                  </a:lnTo>
                  <a:lnTo>
                    <a:pt x="5765006" y="707231"/>
                  </a:lnTo>
                  <a:lnTo>
                    <a:pt x="5763101" y="707231"/>
                  </a:lnTo>
                  <a:lnTo>
                    <a:pt x="5763101" y="697706"/>
                  </a:lnTo>
                  <a:lnTo>
                    <a:pt x="5767864" y="697706"/>
                  </a:lnTo>
                  <a:lnTo>
                    <a:pt x="5768817" y="697706"/>
                  </a:lnTo>
                  <a:lnTo>
                    <a:pt x="5772626" y="678656"/>
                  </a:lnTo>
                  <a:lnTo>
                    <a:pt x="5777389" y="678656"/>
                  </a:lnTo>
                  <a:lnTo>
                    <a:pt x="5777389" y="678656"/>
                  </a:lnTo>
                  <a:lnTo>
                    <a:pt x="5781199" y="675799"/>
                  </a:lnTo>
                  <a:lnTo>
                    <a:pt x="5787867" y="675799"/>
                  </a:lnTo>
                  <a:lnTo>
                    <a:pt x="5788819" y="675799"/>
                  </a:lnTo>
                  <a:lnTo>
                    <a:pt x="5791676" y="670084"/>
                  </a:lnTo>
                  <a:lnTo>
                    <a:pt x="5815489" y="670084"/>
                  </a:lnTo>
                  <a:lnTo>
                    <a:pt x="5815489" y="745331"/>
                  </a:lnTo>
                  <a:lnTo>
                    <a:pt x="5771674" y="745331"/>
                  </a:lnTo>
                  <a:lnTo>
                    <a:pt x="5770721" y="748189"/>
                  </a:lnTo>
                  <a:close/>
                </a:path>
              </a:pathLst>
            </a:custGeom>
            <a:grpFill/>
            <a:ln w="9525" cap="flat">
              <a:noFill/>
              <a:prstDash val="solid"/>
              <a:miter/>
            </a:ln>
          </p:spPr>
          <p:txBody>
            <a:bodyPr anchor="ctr"/>
            <a:lstStyle/>
            <a:p>
              <a:pPr algn="ctr"/>
            </a:p>
          </p:txBody>
        </p:sp>
        <p:sp>
          <p:nvSpPr>
            <p:cNvPr id="221" name="ïṣlíḋè"/>
            <p:cNvSpPr/>
            <p:nvPr/>
          </p:nvSpPr>
          <p:spPr>
            <a:xfrm>
              <a:off x="4488656" y="4236244"/>
              <a:ext cx="1857375" cy="371475"/>
            </a:xfrm>
            <a:custGeom>
              <a:avLst/>
              <a:gdLst>
                <a:gd name="connsiteX0" fmla="*/ 30004 w 1857375"/>
                <a:gd name="connsiteY0" fmla="*/ 7144 h 371475"/>
                <a:gd name="connsiteX1" fmla="*/ 401479 w 1857375"/>
                <a:gd name="connsiteY1" fmla="*/ 51911 h 371475"/>
                <a:gd name="connsiteX2" fmla="*/ 7144 w 1857375"/>
                <a:gd name="connsiteY2" fmla="*/ 105251 h 371475"/>
                <a:gd name="connsiteX3" fmla="*/ 603409 w 1857375"/>
                <a:gd name="connsiteY3" fmla="*/ 152876 h 371475"/>
                <a:gd name="connsiteX4" fmla="*/ 414814 w 1857375"/>
                <a:gd name="connsiteY4" fmla="*/ 188119 h 371475"/>
                <a:gd name="connsiteX5" fmla="*/ 1027271 w 1857375"/>
                <a:gd name="connsiteY5" fmla="*/ 273844 h 371475"/>
                <a:gd name="connsiteX6" fmla="*/ 633889 w 1857375"/>
                <a:gd name="connsiteY6" fmla="*/ 369094 h 371475"/>
                <a:gd name="connsiteX7" fmla="*/ 1614011 w 1857375"/>
                <a:gd name="connsiteY7" fmla="*/ 229076 h 371475"/>
                <a:gd name="connsiteX8" fmla="*/ 695801 w 1857375"/>
                <a:gd name="connsiteY8" fmla="*/ 194786 h 371475"/>
                <a:gd name="connsiteX9" fmla="*/ 1605439 w 1857375"/>
                <a:gd name="connsiteY9" fmla="*/ 130016 h 371475"/>
                <a:gd name="connsiteX10" fmla="*/ 423386 w 1857375"/>
                <a:gd name="connsiteY10" fmla="*/ 102394 h 371475"/>
                <a:gd name="connsiteX11" fmla="*/ 1858804 w 1857375"/>
                <a:gd name="connsiteY11" fmla="*/ 714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7375" h="371475">
                  <a:moveTo>
                    <a:pt x="30004" y="7144"/>
                  </a:moveTo>
                  <a:lnTo>
                    <a:pt x="401479" y="51911"/>
                  </a:lnTo>
                  <a:lnTo>
                    <a:pt x="7144" y="105251"/>
                  </a:lnTo>
                  <a:lnTo>
                    <a:pt x="603409" y="152876"/>
                  </a:lnTo>
                  <a:lnTo>
                    <a:pt x="414814" y="188119"/>
                  </a:lnTo>
                  <a:lnTo>
                    <a:pt x="1027271" y="273844"/>
                  </a:lnTo>
                  <a:lnTo>
                    <a:pt x="633889" y="369094"/>
                  </a:lnTo>
                  <a:lnTo>
                    <a:pt x="1614011" y="229076"/>
                  </a:lnTo>
                  <a:lnTo>
                    <a:pt x="695801" y="194786"/>
                  </a:lnTo>
                  <a:lnTo>
                    <a:pt x="1605439" y="130016"/>
                  </a:lnTo>
                  <a:lnTo>
                    <a:pt x="423386" y="102394"/>
                  </a:lnTo>
                  <a:lnTo>
                    <a:pt x="1858804" y="7144"/>
                  </a:lnTo>
                  <a:close/>
                </a:path>
              </a:pathLst>
            </a:custGeom>
            <a:grpFill/>
            <a:ln w="9525" cap="flat">
              <a:noFill/>
              <a:prstDash val="solid"/>
              <a:miter/>
            </a:ln>
          </p:spPr>
          <p:txBody>
            <a:bodyPr anchor="ctr"/>
            <a:lstStyle/>
            <a:p>
              <a:pPr algn="ctr"/>
            </a:p>
          </p:txBody>
        </p:sp>
      </p:grpSp>
      <p:pic>
        <p:nvPicPr>
          <p:cNvPr id="43" name="图片 42"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24882" t="47915" r="37964"/>
          <a:stretch>
            <a:fillRect/>
          </a:stretch>
        </p:blipFill>
        <p:spPr>
          <a:xfrm>
            <a:off x="276867" y="4715208"/>
            <a:ext cx="1467300" cy="1924326"/>
          </a:xfrm>
          <a:custGeom>
            <a:avLst/>
            <a:gdLst>
              <a:gd name="connsiteX0" fmla="*/ 1494682 w 2343123"/>
              <a:gd name="connsiteY0" fmla="*/ 0 h 3072944"/>
              <a:gd name="connsiteX1" fmla="*/ 0 w 2343123"/>
              <a:gd name="connsiteY1" fmla="*/ 0 h 3072944"/>
              <a:gd name="connsiteX2" fmla="*/ 0 w 2343123"/>
              <a:gd name="connsiteY2" fmla="*/ 3072944 h 3072944"/>
              <a:gd name="connsiteX3" fmla="*/ 1614221 w 2343123"/>
              <a:gd name="connsiteY3" fmla="*/ 3072944 h 3072944"/>
              <a:gd name="connsiteX4" fmla="*/ 1646377 w 2343123"/>
              <a:gd name="connsiteY4" fmla="*/ 3002624 h 3072944"/>
              <a:gd name="connsiteX5" fmla="*/ 1693882 w 2343123"/>
              <a:gd name="connsiteY5" fmla="*/ 2511374 h 3072944"/>
              <a:gd name="connsiteX6" fmla="*/ 1646377 w 2343123"/>
              <a:gd name="connsiteY6" fmla="*/ 2331249 h 3072944"/>
              <a:gd name="connsiteX7" fmla="*/ 1773058 w 2343123"/>
              <a:gd name="connsiteY7" fmla="*/ 1790874 h 3072944"/>
              <a:gd name="connsiteX8" fmla="*/ 1947244 w 2343123"/>
              <a:gd name="connsiteY8" fmla="*/ 1299624 h 3072944"/>
              <a:gd name="connsiteX9" fmla="*/ 1994750 w 2343123"/>
              <a:gd name="connsiteY9" fmla="*/ 1201374 h 3072944"/>
              <a:gd name="connsiteX10" fmla="*/ 2073926 w 2343123"/>
              <a:gd name="connsiteY10" fmla="*/ 1070373 h 3072944"/>
              <a:gd name="connsiteX11" fmla="*/ 2089761 w 2343123"/>
              <a:gd name="connsiteY11" fmla="*/ 1004874 h 3072944"/>
              <a:gd name="connsiteX12" fmla="*/ 2137266 w 2343123"/>
              <a:gd name="connsiteY12" fmla="*/ 873874 h 3072944"/>
              <a:gd name="connsiteX13" fmla="*/ 2343123 w 2343123"/>
              <a:gd name="connsiteY13" fmla="*/ 742873 h 3072944"/>
              <a:gd name="connsiteX14" fmla="*/ 2248112 w 2343123"/>
              <a:gd name="connsiteY14" fmla="*/ 677373 h 3072944"/>
              <a:gd name="connsiteX15" fmla="*/ 2168936 w 2343123"/>
              <a:gd name="connsiteY15" fmla="*/ 628249 h 3072944"/>
              <a:gd name="connsiteX16" fmla="*/ 2121431 w 2343123"/>
              <a:gd name="connsiteY16" fmla="*/ 611874 h 3072944"/>
              <a:gd name="connsiteX17" fmla="*/ 2026420 w 2343123"/>
              <a:gd name="connsiteY17" fmla="*/ 529998 h 3072944"/>
              <a:gd name="connsiteX18" fmla="*/ 1978915 w 2343123"/>
              <a:gd name="connsiteY18" fmla="*/ 497248 h 3072944"/>
              <a:gd name="connsiteX19" fmla="*/ 1931409 w 2343123"/>
              <a:gd name="connsiteY19" fmla="*/ 480874 h 3072944"/>
              <a:gd name="connsiteX20" fmla="*/ 1915574 w 2343123"/>
              <a:gd name="connsiteY20" fmla="*/ 431749 h 3072944"/>
              <a:gd name="connsiteX21" fmla="*/ 1852233 w 2343123"/>
              <a:gd name="connsiteY21" fmla="*/ 382623 h 3072944"/>
              <a:gd name="connsiteX22" fmla="*/ 1804728 w 2343123"/>
              <a:gd name="connsiteY22" fmla="*/ 349873 h 3072944"/>
              <a:gd name="connsiteX23" fmla="*/ 1725552 w 2343123"/>
              <a:gd name="connsiteY23" fmla="*/ 251623 h 3072944"/>
              <a:gd name="connsiteX24" fmla="*/ 1678047 w 2343123"/>
              <a:gd name="connsiteY24" fmla="*/ 218873 h 3072944"/>
              <a:gd name="connsiteX25" fmla="*/ 1630542 w 2343123"/>
              <a:gd name="connsiteY25" fmla="*/ 202498 h 3072944"/>
              <a:gd name="connsiteX26" fmla="*/ 1551366 w 2343123"/>
              <a:gd name="connsiteY26" fmla="*/ 87874 h 3072944"/>
              <a:gd name="connsiteX27" fmla="*/ 1496013 w 2343123"/>
              <a:gd name="connsiteY27" fmla="*/ 2135 h 30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3123" h="3072944">
                <a:moveTo>
                  <a:pt x="1494682" y="0"/>
                </a:moveTo>
                <a:lnTo>
                  <a:pt x="0" y="0"/>
                </a:lnTo>
                <a:lnTo>
                  <a:pt x="0" y="3072944"/>
                </a:lnTo>
                <a:lnTo>
                  <a:pt x="1614221" y="3072944"/>
                </a:lnTo>
                <a:lnTo>
                  <a:pt x="1646377" y="3002624"/>
                </a:lnTo>
                <a:lnTo>
                  <a:pt x="1693882" y="2511374"/>
                </a:lnTo>
                <a:cubicBezTo>
                  <a:pt x="1656283" y="2433614"/>
                  <a:pt x="1680608" y="2490538"/>
                  <a:pt x="1646377" y="2331249"/>
                </a:cubicBezTo>
                <a:lnTo>
                  <a:pt x="1773058" y="1790874"/>
                </a:lnTo>
                <a:lnTo>
                  <a:pt x="1947244" y="1299624"/>
                </a:lnTo>
                <a:cubicBezTo>
                  <a:pt x="1994304" y="1250960"/>
                  <a:pt x="1975294" y="1281851"/>
                  <a:pt x="1994750" y="1201374"/>
                </a:cubicBezTo>
                <a:cubicBezTo>
                  <a:pt x="2015937" y="1168510"/>
                  <a:pt x="2061192" y="1099999"/>
                  <a:pt x="2073926" y="1070373"/>
                </a:cubicBezTo>
                <a:cubicBezTo>
                  <a:pt x="2082764" y="1049808"/>
                  <a:pt x="2082879" y="1026224"/>
                  <a:pt x="2089761" y="1004874"/>
                </a:cubicBezTo>
                <a:cubicBezTo>
                  <a:pt x="2104023" y="960631"/>
                  <a:pt x="2121431" y="917540"/>
                  <a:pt x="2137266" y="873874"/>
                </a:cubicBezTo>
                <a:lnTo>
                  <a:pt x="2343123" y="742873"/>
                </a:lnTo>
                <a:cubicBezTo>
                  <a:pt x="2343123" y="742873"/>
                  <a:pt x="2280225" y="698505"/>
                  <a:pt x="2248112" y="677373"/>
                </a:cubicBezTo>
                <a:cubicBezTo>
                  <a:pt x="2222146" y="660286"/>
                  <a:pt x="2196466" y="642483"/>
                  <a:pt x="2168936" y="628249"/>
                </a:cubicBezTo>
                <a:cubicBezTo>
                  <a:pt x="2154006" y="620529"/>
                  <a:pt x="2135320" y="621448"/>
                  <a:pt x="2121431" y="611874"/>
                </a:cubicBezTo>
                <a:cubicBezTo>
                  <a:pt x="2087130" y="588227"/>
                  <a:pt x="2058961" y="556172"/>
                  <a:pt x="2026420" y="529998"/>
                </a:cubicBezTo>
                <a:cubicBezTo>
                  <a:pt x="2011398" y="517916"/>
                  <a:pt x="1995938" y="506050"/>
                  <a:pt x="1978915" y="497248"/>
                </a:cubicBezTo>
                <a:cubicBezTo>
                  <a:pt x="1963985" y="489530"/>
                  <a:pt x="1943212" y="493079"/>
                  <a:pt x="1931409" y="480874"/>
                </a:cubicBezTo>
                <a:cubicBezTo>
                  <a:pt x="1919607" y="468669"/>
                  <a:pt x="1920853" y="448124"/>
                  <a:pt x="1915574" y="431749"/>
                </a:cubicBezTo>
                <a:cubicBezTo>
                  <a:pt x="1894461" y="415373"/>
                  <a:pt x="1873710" y="398486"/>
                  <a:pt x="1852233" y="382623"/>
                </a:cubicBezTo>
                <a:cubicBezTo>
                  <a:pt x="1836747" y="371184"/>
                  <a:pt x="1819349" y="362472"/>
                  <a:pt x="1804728" y="349873"/>
                </a:cubicBezTo>
                <a:cubicBezTo>
                  <a:pt x="1759006" y="310473"/>
                  <a:pt x="1756692" y="299926"/>
                  <a:pt x="1725552" y="251623"/>
                </a:cubicBezTo>
                <a:cubicBezTo>
                  <a:pt x="1709718" y="240707"/>
                  <a:pt x="1695070" y="227675"/>
                  <a:pt x="1678047" y="218873"/>
                </a:cubicBezTo>
                <a:cubicBezTo>
                  <a:pt x="1663117" y="211155"/>
                  <a:pt x="1644430" y="212074"/>
                  <a:pt x="1630542" y="202498"/>
                </a:cubicBezTo>
                <a:cubicBezTo>
                  <a:pt x="1574562" y="163906"/>
                  <a:pt x="1584390" y="144790"/>
                  <a:pt x="1551366" y="87874"/>
                </a:cubicBezTo>
                <a:cubicBezTo>
                  <a:pt x="1546458" y="79414"/>
                  <a:pt x="1521247" y="41495"/>
                  <a:pt x="1496013" y="2135"/>
                </a:cubicBezTo>
                <a:close/>
              </a:path>
            </a:pathLst>
          </a:custGeom>
        </p:spPr>
      </p:pic>
      <p:sp>
        <p:nvSpPr>
          <p:cNvPr id="8" name="矩形 7"/>
          <p:cNvSpPr/>
          <p:nvPr/>
        </p:nvSpPr>
        <p:spPr>
          <a:xfrm>
            <a:off x="266700" y="217829"/>
            <a:ext cx="11658600" cy="6422343"/>
          </a:xfrm>
          <a:prstGeom prst="rect">
            <a:avLst/>
          </a:prstGeom>
          <a:no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0" name="图片 9" descr="图片包含 游戏机&#10;&#10;描述已自动生成"/>
          <p:cNvPicPr>
            <a:picLocks noChangeAspect="1"/>
          </p:cNvPicPr>
          <p:nvPr/>
        </p:nvPicPr>
        <p:blipFill rotWithShape="1">
          <a:blip r:embed="rId2">
            <a:extLst>
              <a:ext uri="{28A0092B-C50C-407E-A947-70E740481C1C}">
                <a14:useLocalDpi xmlns:a14="http://schemas.microsoft.com/office/drawing/2010/main" val="0"/>
              </a:ext>
            </a:extLst>
          </a:blip>
          <a:srcRect b="52062"/>
          <a:stretch>
            <a:fillRect/>
          </a:stretch>
        </p:blipFill>
        <p:spPr>
          <a:xfrm flipH="1">
            <a:off x="10723856" y="-12987"/>
            <a:ext cx="1478279" cy="708660"/>
          </a:xfrm>
          <a:prstGeom prst="rect">
            <a:avLst/>
          </a:prstGeom>
        </p:spPr>
      </p:pic>
      <p:grpSp>
        <p:nvGrpSpPr>
          <p:cNvPr id="4" name="组合 3"/>
          <p:cNvGrpSpPr/>
          <p:nvPr/>
        </p:nvGrpSpPr>
        <p:grpSpPr>
          <a:xfrm>
            <a:off x="400499" y="354014"/>
            <a:ext cx="1678399" cy="1081239"/>
            <a:chOff x="512713" y="214085"/>
            <a:chExt cx="1977045" cy="1273629"/>
          </a:xfrm>
        </p:grpSpPr>
        <p:pic>
          <p:nvPicPr>
            <p:cNvPr id="14" name="图片 13" descr="图片包含 游戏机, 猫头鹰&#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713" y="214085"/>
              <a:ext cx="1273629" cy="1273629"/>
            </a:xfrm>
            <a:prstGeom prst="rect">
              <a:avLst/>
            </a:prstGeom>
          </p:spPr>
        </p:pic>
        <p:pic>
          <p:nvPicPr>
            <p:cNvPr id="15" name="图片 14"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2151012" y="929895"/>
              <a:ext cx="338746" cy="359568"/>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grpSp>
      <p:pic>
        <p:nvPicPr>
          <p:cNvPr id="32" name="图片 31"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8322366" y="607748"/>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3" name="图片 32"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10252324" y="69567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4" name="图片 33"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9383624" y="87458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6" name="图片 35"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62616" t="72776" r="1076"/>
          <a:stretch>
            <a:fillRect/>
          </a:stretch>
        </p:blipFill>
        <p:spPr>
          <a:xfrm flipH="1">
            <a:off x="1084389" y="6050524"/>
            <a:ext cx="659778" cy="447327"/>
          </a:xfrm>
          <a:custGeom>
            <a:avLst/>
            <a:gdLst>
              <a:gd name="connsiteX0" fmla="*/ 2413262 w 2752627"/>
              <a:gd name="connsiteY0" fmla="*/ 0 h 1866270"/>
              <a:gd name="connsiteX1" fmla="*/ 2460396 w 2752627"/>
              <a:gd name="connsiteY1" fmla="*/ 75414 h 1866270"/>
              <a:gd name="connsiteX2" fmla="*/ 2479250 w 2752627"/>
              <a:gd name="connsiteY2" fmla="*/ 131975 h 1866270"/>
              <a:gd name="connsiteX3" fmla="*/ 2752627 w 2752627"/>
              <a:gd name="connsiteY3" fmla="*/ 886120 h 1866270"/>
              <a:gd name="connsiteX4" fmla="*/ 2686639 w 2752627"/>
              <a:gd name="connsiteY4" fmla="*/ 952107 h 1866270"/>
              <a:gd name="connsiteX5" fmla="*/ 2620652 w 2752627"/>
              <a:gd name="connsiteY5" fmla="*/ 961534 h 1866270"/>
              <a:gd name="connsiteX6" fmla="*/ 2535811 w 2752627"/>
              <a:gd name="connsiteY6" fmla="*/ 989814 h 1866270"/>
              <a:gd name="connsiteX7" fmla="*/ 2488677 w 2752627"/>
              <a:gd name="connsiteY7" fmla="*/ 999241 h 1866270"/>
              <a:gd name="connsiteX8" fmla="*/ 2432116 w 2752627"/>
              <a:gd name="connsiteY8" fmla="*/ 1008668 h 1866270"/>
              <a:gd name="connsiteX9" fmla="*/ 1668545 w 2752627"/>
              <a:gd name="connsiteY9" fmla="*/ 1395167 h 1866270"/>
              <a:gd name="connsiteX10" fmla="*/ 1574277 w 2752627"/>
              <a:gd name="connsiteY10" fmla="*/ 1725105 h 1866270"/>
              <a:gd name="connsiteX11" fmla="*/ 1517716 w 2752627"/>
              <a:gd name="connsiteY11" fmla="*/ 1838227 h 1866270"/>
              <a:gd name="connsiteX12" fmla="*/ 1509463 w 2752627"/>
              <a:gd name="connsiteY12" fmla="*/ 1853638 h 1866270"/>
              <a:gd name="connsiteX13" fmla="*/ 1499057 w 2752627"/>
              <a:gd name="connsiteY13" fmla="*/ 1866270 h 1866270"/>
              <a:gd name="connsiteX14" fmla="*/ 817760 w 2752627"/>
              <a:gd name="connsiteY14" fmla="*/ 1866270 h 1866270"/>
              <a:gd name="connsiteX15" fmla="*/ 452487 w 2752627"/>
              <a:gd name="connsiteY15" fmla="*/ 1734532 h 1866270"/>
              <a:gd name="connsiteX16" fmla="*/ 348792 w 2752627"/>
              <a:gd name="connsiteY16" fmla="*/ 1338606 h 1866270"/>
              <a:gd name="connsiteX17" fmla="*/ 0 w 2752627"/>
              <a:gd name="connsiteY17" fmla="*/ 1046375 h 1866270"/>
              <a:gd name="connsiteX18" fmla="*/ 28281 w 2752627"/>
              <a:gd name="connsiteY18" fmla="*/ 678730 h 1866270"/>
              <a:gd name="connsiteX19" fmla="*/ 904974 w 2752627"/>
              <a:gd name="connsiteY19" fmla="*/ 424206 h 1866270"/>
              <a:gd name="connsiteX20" fmla="*/ 1018095 w 2752627"/>
              <a:gd name="connsiteY20" fmla="*/ 424206 h 1866270"/>
              <a:gd name="connsiteX21" fmla="*/ 1310326 w 2752627"/>
              <a:gd name="connsiteY21" fmla="*/ 254524 h 1866270"/>
              <a:gd name="connsiteX22" fmla="*/ 1715679 w 2752627"/>
              <a:gd name="connsiteY22" fmla="*/ 28280 h 18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52627" h="1866270">
                <a:moveTo>
                  <a:pt x="2413262" y="0"/>
                </a:moveTo>
                <a:cubicBezTo>
                  <a:pt x="2428973" y="25138"/>
                  <a:pt x="2447139" y="48900"/>
                  <a:pt x="2460396" y="75414"/>
                </a:cubicBezTo>
                <a:cubicBezTo>
                  <a:pt x="2469284" y="93189"/>
                  <a:pt x="2479250" y="131975"/>
                  <a:pt x="2479250" y="131975"/>
                </a:cubicBezTo>
                <a:lnTo>
                  <a:pt x="2752627" y="886120"/>
                </a:lnTo>
                <a:cubicBezTo>
                  <a:pt x="2730631" y="908116"/>
                  <a:pt x="2713647" y="936674"/>
                  <a:pt x="2686639" y="952107"/>
                </a:cubicBezTo>
                <a:cubicBezTo>
                  <a:pt x="2667347" y="963131"/>
                  <a:pt x="2642208" y="956145"/>
                  <a:pt x="2620652" y="961534"/>
                </a:cubicBezTo>
                <a:cubicBezTo>
                  <a:pt x="2591732" y="968764"/>
                  <a:pt x="2565042" y="983968"/>
                  <a:pt x="2535811" y="989814"/>
                </a:cubicBezTo>
                <a:lnTo>
                  <a:pt x="2488677" y="999241"/>
                </a:lnTo>
                <a:cubicBezTo>
                  <a:pt x="2469872" y="1002660"/>
                  <a:pt x="2432116" y="1008668"/>
                  <a:pt x="2432116" y="1008668"/>
                </a:cubicBezTo>
                <a:lnTo>
                  <a:pt x="1668545" y="1395167"/>
                </a:lnTo>
                <a:lnTo>
                  <a:pt x="1574277" y="1725105"/>
                </a:lnTo>
                <a:cubicBezTo>
                  <a:pt x="1536489" y="1825873"/>
                  <a:pt x="1564440" y="1772814"/>
                  <a:pt x="1517716" y="1838227"/>
                </a:cubicBezTo>
                <a:cubicBezTo>
                  <a:pt x="1514424" y="1842836"/>
                  <a:pt x="1512139" y="1848449"/>
                  <a:pt x="1509463" y="1853638"/>
                </a:cubicBezTo>
                <a:lnTo>
                  <a:pt x="1499057" y="1866270"/>
                </a:lnTo>
                <a:lnTo>
                  <a:pt x="817760" y="1866270"/>
                </a:lnTo>
                <a:lnTo>
                  <a:pt x="452487" y="1734532"/>
                </a:lnTo>
                <a:lnTo>
                  <a:pt x="348792" y="1338606"/>
                </a:lnTo>
                <a:lnTo>
                  <a:pt x="0" y="1046375"/>
                </a:lnTo>
                <a:lnTo>
                  <a:pt x="28281" y="678730"/>
                </a:lnTo>
                <a:lnTo>
                  <a:pt x="904974" y="424206"/>
                </a:lnTo>
                <a:lnTo>
                  <a:pt x="1018095" y="424206"/>
                </a:lnTo>
                <a:lnTo>
                  <a:pt x="1310326" y="254524"/>
                </a:lnTo>
                <a:lnTo>
                  <a:pt x="1715679" y="28280"/>
                </a:lnTo>
                <a:close/>
              </a:path>
            </a:pathLst>
          </a:custGeom>
        </p:spPr>
      </p:pic>
      <p:pic>
        <p:nvPicPr>
          <p:cNvPr id="39" name="图片 38" descr="图片包含 黑暗, 电脑, 灯光, 桌子&#10;&#10;描述已自动生成"/>
          <p:cNvPicPr>
            <a:picLocks noChangeAspect="1"/>
          </p:cNvPicPr>
          <p:nvPr/>
        </p:nvPicPr>
        <p:blipFill>
          <a:blip r:embed="rId5">
            <a:extLst>
              <a:ext uri="{28A0092B-C50C-407E-A947-70E740481C1C}">
                <a14:useLocalDpi xmlns:a14="http://schemas.microsoft.com/office/drawing/2010/main" val="0"/>
              </a:ext>
            </a:extLst>
          </a:blip>
          <a:srcRect l="48011" r="3948" b="53030"/>
          <a:stretch>
            <a:fillRect/>
          </a:stretch>
        </p:blipFill>
        <p:spPr>
          <a:xfrm>
            <a:off x="8993326" y="4487481"/>
            <a:ext cx="2923091" cy="2092259"/>
          </a:xfrm>
          <a:custGeom>
            <a:avLst/>
            <a:gdLst>
              <a:gd name="connsiteX0" fmla="*/ 0 w 2956316"/>
              <a:gd name="connsiteY0" fmla="*/ 0 h 2116040"/>
              <a:gd name="connsiteX1" fmla="*/ 2956316 w 2956316"/>
              <a:gd name="connsiteY1" fmla="*/ 0 h 2116040"/>
              <a:gd name="connsiteX2" fmla="*/ 2956316 w 2956316"/>
              <a:gd name="connsiteY2" fmla="*/ 2116040 h 2116040"/>
              <a:gd name="connsiteX3" fmla="*/ 0 w 2956316"/>
              <a:gd name="connsiteY3" fmla="*/ 2116040 h 2116040"/>
            </a:gdLst>
            <a:ahLst/>
            <a:cxnLst>
              <a:cxn ang="0">
                <a:pos x="connsiteX0" y="connsiteY0"/>
              </a:cxn>
              <a:cxn ang="0">
                <a:pos x="connsiteX1" y="connsiteY1"/>
              </a:cxn>
              <a:cxn ang="0">
                <a:pos x="connsiteX2" y="connsiteY2"/>
              </a:cxn>
              <a:cxn ang="0">
                <a:pos x="connsiteX3" y="connsiteY3"/>
              </a:cxn>
            </a:cxnLst>
            <a:rect l="l" t="t" r="r" b="b"/>
            <a:pathLst>
              <a:path w="2956316" h="2116040">
                <a:moveTo>
                  <a:pt x="0" y="0"/>
                </a:moveTo>
                <a:lnTo>
                  <a:pt x="2956316" y="0"/>
                </a:lnTo>
                <a:lnTo>
                  <a:pt x="2956316" y="2116040"/>
                </a:lnTo>
                <a:lnTo>
                  <a:pt x="0" y="2116040"/>
                </a:lnTo>
                <a:close/>
              </a:path>
            </a:pathLst>
          </a:custGeom>
        </p:spPr>
      </p:pic>
      <p:grpSp>
        <p:nvGrpSpPr>
          <p:cNvPr id="12" name="组合 11"/>
          <p:cNvGrpSpPr/>
          <p:nvPr/>
        </p:nvGrpSpPr>
        <p:grpSpPr>
          <a:xfrm>
            <a:off x="3282773" y="949420"/>
            <a:ext cx="857839" cy="4959160"/>
            <a:chOff x="4110087" y="1124067"/>
            <a:chExt cx="857839" cy="4959160"/>
          </a:xfrm>
        </p:grpSpPr>
        <p:cxnSp>
          <p:nvCxnSpPr>
            <p:cNvPr id="9" name="直接连接符 8"/>
            <p:cNvCxnSpPr/>
            <p:nvPr/>
          </p:nvCxnSpPr>
          <p:spPr>
            <a:xfrm>
              <a:off x="4539006" y="1124067"/>
              <a:ext cx="0" cy="4959160"/>
            </a:xfrm>
            <a:prstGeom prst="line">
              <a:avLst/>
            </a:prstGeom>
            <a:ln w="9525">
              <a:gradFill flip="none" rotWithShape="1">
                <a:gsLst>
                  <a:gs pos="0">
                    <a:srgbClr val="AB8462">
                      <a:alpha val="0"/>
                    </a:srgbClr>
                  </a:gs>
                  <a:gs pos="50000">
                    <a:srgbClr val="AB8462"/>
                  </a:gs>
                  <a:gs pos="100000">
                    <a:srgbClr val="AB8462">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4110087" y="3174728"/>
              <a:ext cx="857839" cy="857839"/>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文本框 43"/>
          <p:cNvSpPr txBox="1"/>
          <p:nvPr/>
        </p:nvSpPr>
        <p:spPr>
          <a:xfrm>
            <a:off x="3366886" y="2967335"/>
            <a:ext cx="689612" cy="923330"/>
          </a:xfrm>
          <a:prstGeom prst="rect">
            <a:avLst/>
          </a:prstGeom>
          <a:noFill/>
        </p:spPr>
        <p:txBody>
          <a:bodyPr wrap="none" rtlCol="0">
            <a:spAutoFit/>
          </a:bodyPr>
          <a:lstStyle/>
          <a:p>
            <a:pPr algn="ctr"/>
            <a:r>
              <a:rPr lang="en-US" altLang="zh-CN" sz="5400">
                <a:solidFill>
                  <a:srgbClr val="AB8462"/>
                </a:solidFill>
                <a:latin typeface="汉仪趣黑W" panose="00020600040101010101" pitchFamily="18" charset="-122"/>
                <a:ea typeface="汉仪趣黑W" panose="00020600040101010101" pitchFamily="18" charset="-122"/>
              </a:rPr>
              <a:t>01</a:t>
            </a:r>
            <a:endParaRPr lang="zh-CN" altLang="en-US" sz="5400">
              <a:solidFill>
                <a:srgbClr val="AB8462"/>
              </a:solidFill>
              <a:latin typeface="汉仪趣黑W" panose="00020600040101010101" pitchFamily="18" charset="-122"/>
              <a:ea typeface="汉仪趣黑W" panose="00020600040101010101" pitchFamily="18" charset="-122"/>
            </a:endParaRPr>
          </a:p>
        </p:txBody>
      </p:sp>
      <p:grpSp>
        <p:nvGrpSpPr>
          <p:cNvPr id="18" name="组合 17"/>
          <p:cNvGrpSpPr/>
          <p:nvPr/>
        </p:nvGrpSpPr>
        <p:grpSpPr>
          <a:xfrm>
            <a:off x="4630073" y="2394156"/>
            <a:ext cx="4787887" cy="2069688"/>
            <a:chOff x="4630073" y="2353750"/>
            <a:chExt cx="4787887" cy="2069688"/>
          </a:xfrm>
        </p:grpSpPr>
        <p:sp>
          <p:nvSpPr>
            <p:cNvPr id="46" name="文本框 45"/>
            <p:cNvSpPr txBox="1"/>
            <p:nvPr/>
          </p:nvSpPr>
          <p:spPr>
            <a:xfrm>
              <a:off x="4630073" y="2353750"/>
              <a:ext cx="4787887" cy="646331"/>
            </a:xfrm>
            <a:prstGeom prst="rect">
              <a:avLst/>
            </a:prstGeom>
            <a:noFill/>
          </p:spPr>
          <p:txBody>
            <a:bodyPr wrap="square" rtlCol="0">
              <a:spAutoFit/>
            </a:bodyPr>
            <a:lstStyle/>
            <a:p>
              <a:r>
                <a:rPr lang="zh-CN" altLang="en-US" sz="3600">
                  <a:solidFill>
                    <a:srgbClr val="AB8462"/>
                  </a:solidFill>
                  <a:latin typeface="汉仪趣黑W" panose="00020600040101010101" pitchFamily="18" charset="-122"/>
                  <a:ea typeface="汉仪趣黑W" panose="00020600040101010101" pitchFamily="18" charset="-122"/>
                </a:rPr>
                <a:t>文明礼仪的具体内容</a:t>
              </a:r>
              <a:endParaRPr lang="zh-CN" altLang="en-US" sz="3600">
                <a:solidFill>
                  <a:srgbClr val="AB8462"/>
                </a:solidFill>
                <a:latin typeface="汉仪趣黑W" panose="00020600040101010101" pitchFamily="18" charset="-122"/>
                <a:ea typeface="汉仪趣黑W" panose="00020600040101010101" pitchFamily="18" charset="-122"/>
              </a:endParaRPr>
            </a:p>
          </p:txBody>
        </p:sp>
        <p:sp>
          <p:nvSpPr>
            <p:cNvPr id="47" name="文本框 46"/>
            <p:cNvSpPr txBox="1"/>
            <p:nvPr/>
          </p:nvSpPr>
          <p:spPr>
            <a:xfrm>
              <a:off x="4630073" y="3237921"/>
              <a:ext cx="4363253" cy="1185517"/>
            </a:xfrm>
            <a:prstGeom prst="rect">
              <a:avLst/>
            </a:prstGeom>
            <a:noFill/>
          </p:spPr>
          <p:txBody>
            <a:bodyPr wrap="square" rtlCol="0">
              <a:spAutoFit/>
            </a:bodyPr>
            <a:lstStyle/>
            <a:p>
              <a:pPr>
                <a:lnSpc>
                  <a:spcPct val="130000"/>
                </a:lnSpc>
              </a:pPr>
              <a:r>
                <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rPr>
                <a:t>文明礼仪是人类为维系社会正常生活而要求人们共同遵守的最起码的道德规范，它是人们在长期共同生活和相互交往中逐渐形成，并以风俗、习惯和传统等方式固定下来的。</a:t>
              </a:r>
              <a:endPar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endParaRPr>
            </a:p>
          </p:txBody>
        </p:sp>
        <p:sp>
          <p:nvSpPr>
            <p:cNvPr id="17" name="矩形 16"/>
            <p:cNvSpPr/>
            <p:nvPr/>
          </p:nvSpPr>
          <p:spPr>
            <a:xfrm>
              <a:off x="4630073" y="2980502"/>
              <a:ext cx="3599062" cy="276999"/>
            </a:xfrm>
            <a:prstGeom prst="rect">
              <a:avLst/>
            </a:prstGeom>
          </p:spPr>
          <p:txBody>
            <a:bodyPr wrap="none">
              <a:spAutoFit/>
            </a:bodyPr>
            <a:lstStyle/>
            <a:p>
              <a:r>
                <a:rPr lang="en-US" altLang="zh-CN" sz="1200">
                  <a:solidFill>
                    <a:srgbClr val="AB8462"/>
                  </a:solidFill>
                  <a:latin typeface="Century Gothic" panose="020B0502020202020204" pitchFamily="34" charset="0"/>
                </a:rPr>
                <a:t>THE SPECIFIC CONTENT OF CIVILIZED ETIQUETTE</a:t>
              </a:r>
              <a:endParaRPr lang="zh-CN" altLang="en-US" sz="1200">
                <a:solidFill>
                  <a:srgbClr val="AB8462"/>
                </a:solidFill>
                <a:latin typeface="Century Gothic" panose="020B0502020202020204" pitchFamily="34" charset="0"/>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矩形 221"/>
          <p:cNvSpPr/>
          <p:nvPr/>
        </p:nvSpPr>
        <p:spPr>
          <a:xfrm>
            <a:off x="0" y="-10549"/>
            <a:ext cx="12192000" cy="6879099"/>
          </a:xfrm>
          <a:prstGeom prst="rect">
            <a:avLst/>
          </a:prstGeom>
          <a:solidFill>
            <a:srgbClr val="AB8462">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9" name="ïṣlíḓe"/>
          <p:cNvGrpSpPr/>
          <p:nvPr/>
        </p:nvGrpSpPr>
        <p:grpSpPr>
          <a:xfrm>
            <a:off x="409122" y="1124067"/>
            <a:ext cx="4220951" cy="736493"/>
            <a:chOff x="1931193" y="3155156"/>
            <a:chExt cx="8324850" cy="1452563"/>
          </a:xfrm>
          <a:solidFill>
            <a:srgbClr val="AB8462">
              <a:alpha val="8000"/>
            </a:srgbClr>
          </a:solidFill>
        </p:grpSpPr>
        <p:sp>
          <p:nvSpPr>
            <p:cNvPr id="220" name="íşļîďé"/>
            <p:cNvSpPr/>
            <p:nvPr/>
          </p:nvSpPr>
          <p:spPr>
            <a:xfrm>
              <a:off x="1931193" y="3155156"/>
              <a:ext cx="8324850" cy="1000125"/>
            </a:xfrm>
            <a:custGeom>
              <a:avLst/>
              <a:gdLst>
                <a:gd name="connsiteX0" fmla="*/ 8326279 w 8324850"/>
                <a:gd name="connsiteY0" fmla="*/ 995839 h 1000125"/>
                <a:gd name="connsiteX1" fmla="*/ 8326279 w 8324850"/>
                <a:gd name="connsiteY1" fmla="*/ 896779 h 1000125"/>
                <a:gd name="connsiteX2" fmla="*/ 8235792 w 8324850"/>
                <a:gd name="connsiteY2" fmla="*/ 896779 h 1000125"/>
                <a:gd name="connsiteX3" fmla="*/ 8193881 w 8324850"/>
                <a:gd name="connsiteY3" fmla="*/ 896779 h 1000125"/>
                <a:gd name="connsiteX4" fmla="*/ 8080534 w 8324850"/>
                <a:gd name="connsiteY4" fmla="*/ 884396 h 1000125"/>
                <a:gd name="connsiteX5" fmla="*/ 8080534 w 8324850"/>
                <a:gd name="connsiteY5" fmla="*/ 828199 h 1000125"/>
                <a:gd name="connsiteX6" fmla="*/ 8063389 w 8324850"/>
                <a:gd name="connsiteY6" fmla="*/ 809149 h 1000125"/>
                <a:gd name="connsiteX7" fmla="*/ 8059579 w 8324850"/>
                <a:gd name="connsiteY7" fmla="*/ 653891 h 1000125"/>
                <a:gd name="connsiteX8" fmla="*/ 8017669 w 8324850"/>
                <a:gd name="connsiteY8" fmla="*/ 653891 h 1000125"/>
                <a:gd name="connsiteX9" fmla="*/ 8017669 w 8324850"/>
                <a:gd name="connsiteY9" fmla="*/ 783431 h 1000125"/>
                <a:gd name="connsiteX10" fmla="*/ 7983379 w 8324850"/>
                <a:gd name="connsiteY10" fmla="*/ 790099 h 1000125"/>
                <a:gd name="connsiteX11" fmla="*/ 7983379 w 8324850"/>
                <a:gd name="connsiteY11" fmla="*/ 854869 h 1000125"/>
                <a:gd name="connsiteX12" fmla="*/ 7936706 w 8324850"/>
                <a:gd name="connsiteY12" fmla="*/ 853916 h 1000125"/>
                <a:gd name="connsiteX13" fmla="*/ 7937659 w 8324850"/>
                <a:gd name="connsiteY13" fmla="*/ 693896 h 1000125"/>
                <a:gd name="connsiteX14" fmla="*/ 7883367 w 8324850"/>
                <a:gd name="connsiteY14" fmla="*/ 692944 h 1000125"/>
                <a:gd name="connsiteX15" fmla="*/ 7880509 w 8324850"/>
                <a:gd name="connsiteY15" fmla="*/ 796766 h 1000125"/>
                <a:gd name="connsiteX16" fmla="*/ 7811929 w 8324850"/>
                <a:gd name="connsiteY16" fmla="*/ 706279 h 1000125"/>
                <a:gd name="connsiteX17" fmla="*/ 7810976 w 8324850"/>
                <a:gd name="connsiteY17" fmla="*/ 590074 h 1000125"/>
                <a:gd name="connsiteX18" fmla="*/ 7738587 w 8324850"/>
                <a:gd name="connsiteY18" fmla="*/ 590074 h 1000125"/>
                <a:gd name="connsiteX19" fmla="*/ 7734776 w 8324850"/>
                <a:gd name="connsiteY19" fmla="*/ 507206 h 1000125"/>
                <a:gd name="connsiteX20" fmla="*/ 7740492 w 8324850"/>
                <a:gd name="connsiteY20" fmla="*/ 436721 h 1000125"/>
                <a:gd name="connsiteX21" fmla="*/ 7763351 w 8324850"/>
                <a:gd name="connsiteY21" fmla="*/ 342424 h 1000125"/>
                <a:gd name="connsiteX22" fmla="*/ 7751921 w 8324850"/>
                <a:gd name="connsiteY22" fmla="*/ 346234 h 1000125"/>
                <a:gd name="connsiteX23" fmla="*/ 7751921 w 8324850"/>
                <a:gd name="connsiteY23" fmla="*/ 335756 h 1000125"/>
                <a:gd name="connsiteX24" fmla="*/ 7742396 w 8324850"/>
                <a:gd name="connsiteY24" fmla="*/ 339566 h 1000125"/>
                <a:gd name="connsiteX25" fmla="*/ 7718584 w 8324850"/>
                <a:gd name="connsiteY25" fmla="*/ 326231 h 1000125"/>
                <a:gd name="connsiteX26" fmla="*/ 7692867 w 8324850"/>
                <a:gd name="connsiteY26" fmla="*/ 330041 h 1000125"/>
                <a:gd name="connsiteX27" fmla="*/ 7687151 w 8324850"/>
                <a:gd name="connsiteY27" fmla="*/ 339566 h 1000125"/>
                <a:gd name="connsiteX28" fmla="*/ 7672864 w 8324850"/>
                <a:gd name="connsiteY28" fmla="*/ 334804 h 1000125"/>
                <a:gd name="connsiteX29" fmla="*/ 7674769 w 8324850"/>
                <a:gd name="connsiteY29" fmla="*/ 347186 h 1000125"/>
                <a:gd name="connsiteX30" fmla="*/ 7663339 w 8324850"/>
                <a:gd name="connsiteY30" fmla="*/ 346234 h 1000125"/>
                <a:gd name="connsiteX31" fmla="*/ 7693819 w 8324850"/>
                <a:gd name="connsiteY31" fmla="*/ 440531 h 1000125"/>
                <a:gd name="connsiteX32" fmla="*/ 7702392 w 8324850"/>
                <a:gd name="connsiteY32" fmla="*/ 498634 h 1000125"/>
                <a:gd name="connsiteX33" fmla="*/ 7697629 w 8324850"/>
                <a:gd name="connsiteY33" fmla="*/ 589121 h 1000125"/>
                <a:gd name="connsiteX34" fmla="*/ 7601426 w 8324850"/>
                <a:gd name="connsiteY34" fmla="*/ 589121 h 1000125"/>
                <a:gd name="connsiteX35" fmla="*/ 7602379 w 8324850"/>
                <a:gd name="connsiteY35" fmla="*/ 672941 h 1000125"/>
                <a:gd name="connsiteX36" fmla="*/ 7542371 w 8324850"/>
                <a:gd name="connsiteY36" fmla="*/ 671989 h 1000125"/>
                <a:gd name="connsiteX37" fmla="*/ 7553801 w 8324850"/>
                <a:gd name="connsiteY37" fmla="*/ 751999 h 1000125"/>
                <a:gd name="connsiteX38" fmla="*/ 7409974 w 8324850"/>
                <a:gd name="connsiteY38" fmla="*/ 751999 h 1000125"/>
                <a:gd name="connsiteX39" fmla="*/ 7409974 w 8324850"/>
                <a:gd name="connsiteY39" fmla="*/ 738664 h 1000125"/>
                <a:gd name="connsiteX40" fmla="*/ 7376637 w 8324850"/>
                <a:gd name="connsiteY40" fmla="*/ 632936 h 1000125"/>
                <a:gd name="connsiteX41" fmla="*/ 7407117 w 8324850"/>
                <a:gd name="connsiteY41" fmla="*/ 621506 h 1000125"/>
                <a:gd name="connsiteX42" fmla="*/ 7406164 w 8324850"/>
                <a:gd name="connsiteY42" fmla="*/ 625316 h 1000125"/>
                <a:gd name="connsiteX43" fmla="*/ 7415689 w 8324850"/>
                <a:gd name="connsiteY43" fmla="*/ 634841 h 1000125"/>
                <a:gd name="connsiteX44" fmla="*/ 7425214 w 8324850"/>
                <a:gd name="connsiteY44" fmla="*/ 625316 h 1000125"/>
                <a:gd name="connsiteX45" fmla="*/ 7419499 w 8324850"/>
                <a:gd name="connsiteY45" fmla="*/ 616744 h 1000125"/>
                <a:gd name="connsiteX46" fmla="*/ 7423309 w 8324850"/>
                <a:gd name="connsiteY46" fmla="*/ 614839 h 1000125"/>
                <a:gd name="connsiteX47" fmla="*/ 7449026 w 8324850"/>
                <a:gd name="connsiteY47" fmla="*/ 598646 h 1000125"/>
                <a:gd name="connsiteX48" fmla="*/ 7456646 w 8324850"/>
                <a:gd name="connsiteY48" fmla="*/ 592931 h 1000125"/>
                <a:gd name="connsiteX49" fmla="*/ 7455694 w 8324850"/>
                <a:gd name="connsiteY49" fmla="*/ 594836 h 1000125"/>
                <a:gd name="connsiteX50" fmla="*/ 7467124 w 8324850"/>
                <a:gd name="connsiteY50" fmla="*/ 606266 h 1000125"/>
                <a:gd name="connsiteX51" fmla="*/ 7478554 w 8324850"/>
                <a:gd name="connsiteY51" fmla="*/ 594836 h 1000125"/>
                <a:gd name="connsiteX52" fmla="*/ 7469981 w 8324850"/>
                <a:gd name="connsiteY52" fmla="*/ 584359 h 1000125"/>
                <a:gd name="connsiteX53" fmla="*/ 7468076 w 8324850"/>
                <a:gd name="connsiteY53" fmla="*/ 583406 h 1000125"/>
                <a:gd name="connsiteX54" fmla="*/ 7472839 w 8324850"/>
                <a:gd name="connsiteY54" fmla="*/ 579596 h 1000125"/>
                <a:gd name="connsiteX55" fmla="*/ 7494746 w 8324850"/>
                <a:gd name="connsiteY55" fmla="*/ 558641 h 1000125"/>
                <a:gd name="connsiteX56" fmla="*/ 7500462 w 8324850"/>
                <a:gd name="connsiteY56" fmla="*/ 551974 h 1000125"/>
                <a:gd name="connsiteX57" fmla="*/ 7500462 w 8324850"/>
                <a:gd name="connsiteY57" fmla="*/ 551974 h 1000125"/>
                <a:gd name="connsiteX58" fmla="*/ 7500462 w 8324850"/>
                <a:gd name="connsiteY58" fmla="*/ 551974 h 1000125"/>
                <a:gd name="connsiteX59" fmla="*/ 7511892 w 8324850"/>
                <a:gd name="connsiteY59" fmla="*/ 563404 h 1000125"/>
                <a:gd name="connsiteX60" fmla="*/ 7523321 w 8324850"/>
                <a:gd name="connsiteY60" fmla="*/ 551974 h 1000125"/>
                <a:gd name="connsiteX61" fmla="*/ 7512844 w 8324850"/>
                <a:gd name="connsiteY61" fmla="*/ 541496 h 1000125"/>
                <a:gd name="connsiteX62" fmla="*/ 7510939 w 8324850"/>
                <a:gd name="connsiteY62" fmla="*/ 540544 h 1000125"/>
                <a:gd name="connsiteX63" fmla="*/ 7514749 w 8324850"/>
                <a:gd name="connsiteY63" fmla="*/ 535781 h 1000125"/>
                <a:gd name="connsiteX64" fmla="*/ 7532846 w 8324850"/>
                <a:gd name="connsiteY64" fmla="*/ 511016 h 1000125"/>
                <a:gd name="connsiteX65" fmla="*/ 7536656 w 8324850"/>
                <a:gd name="connsiteY65" fmla="*/ 503396 h 1000125"/>
                <a:gd name="connsiteX66" fmla="*/ 7537609 w 8324850"/>
                <a:gd name="connsiteY66" fmla="*/ 501491 h 1000125"/>
                <a:gd name="connsiteX67" fmla="*/ 7549039 w 8324850"/>
                <a:gd name="connsiteY67" fmla="*/ 511016 h 1000125"/>
                <a:gd name="connsiteX68" fmla="*/ 7560469 w 8324850"/>
                <a:gd name="connsiteY68" fmla="*/ 499586 h 1000125"/>
                <a:gd name="connsiteX69" fmla="*/ 7549039 w 8324850"/>
                <a:gd name="connsiteY69" fmla="*/ 488156 h 1000125"/>
                <a:gd name="connsiteX70" fmla="*/ 7549039 w 8324850"/>
                <a:gd name="connsiteY70" fmla="*/ 488156 h 1000125"/>
                <a:gd name="connsiteX71" fmla="*/ 7547134 w 8324850"/>
                <a:gd name="connsiteY71" fmla="*/ 487204 h 1000125"/>
                <a:gd name="connsiteX72" fmla="*/ 7545229 w 8324850"/>
                <a:gd name="connsiteY72" fmla="*/ 487204 h 1000125"/>
                <a:gd name="connsiteX73" fmla="*/ 7545229 w 8324850"/>
                <a:gd name="connsiteY73" fmla="*/ 487204 h 1000125"/>
                <a:gd name="connsiteX74" fmla="*/ 7548087 w 8324850"/>
                <a:gd name="connsiteY74" fmla="*/ 482441 h 1000125"/>
                <a:gd name="connsiteX75" fmla="*/ 7560469 w 8324850"/>
                <a:gd name="connsiteY75" fmla="*/ 454819 h 1000125"/>
                <a:gd name="connsiteX76" fmla="*/ 7563326 w 8324850"/>
                <a:gd name="connsiteY76" fmla="*/ 447199 h 1000125"/>
                <a:gd name="connsiteX77" fmla="*/ 7564279 w 8324850"/>
                <a:gd name="connsiteY77" fmla="*/ 445294 h 1000125"/>
                <a:gd name="connsiteX78" fmla="*/ 7574756 w 8324850"/>
                <a:gd name="connsiteY78" fmla="*/ 452914 h 1000125"/>
                <a:gd name="connsiteX79" fmla="*/ 7586187 w 8324850"/>
                <a:gd name="connsiteY79" fmla="*/ 441484 h 1000125"/>
                <a:gd name="connsiteX80" fmla="*/ 7575709 w 8324850"/>
                <a:gd name="connsiteY80" fmla="*/ 431006 h 1000125"/>
                <a:gd name="connsiteX81" fmla="*/ 7572851 w 8324850"/>
                <a:gd name="connsiteY81" fmla="*/ 430054 h 1000125"/>
                <a:gd name="connsiteX82" fmla="*/ 7570946 w 8324850"/>
                <a:gd name="connsiteY82" fmla="*/ 430054 h 1000125"/>
                <a:gd name="connsiteX83" fmla="*/ 7568089 w 8324850"/>
                <a:gd name="connsiteY83" fmla="*/ 431006 h 1000125"/>
                <a:gd name="connsiteX84" fmla="*/ 7568089 w 8324850"/>
                <a:gd name="connsiteY84" fmla="*/ 430054 h 1000125"/>
                <a:gd name="connsiteX85" fmla="*/ 7569994 w 8324850"/>
                <a:gd name="connsiteY85" fmla="*/ 424339 h 1000125"/>
                <a:gd name="connsiteX86" fmla="*/ 7576662 w 8324850"/>
                <a:gd name="connsiteY86" fmla="*/ 393859 h 1000125"/>
                <a:gd name="connsiteX87" fmla="*/ 7577614 w 8324850"/>
                <a:gd name="connsiteY87" fmla="*/ 387191 h 1000125"/>
                <a:gd name="connsiteX88" fmla="*/ 7578567 w 8324850"/>
                <a:gd name="connsiteY88" fmla="*/ 385286 h 1000125"/>
                <a:gd name="connsiteX89" fmla="*/ 7587139 w 8324850"/>
                <a:gd name="connsiteY89" fmla="*/ 390049 h 1000125"/>
                <a:gd name="connsiteX90" fmla="*/ 7596664 w 8324850"/>
                <a:gd name="connsiteY90" fmla="*/ 385286 h 1000125"/>
                <a:gd name="connsiteX91" fmla="*/ 7596664 w 8324850"/>
                <a:gd name="connsiteY91" fmla="*/ 385286 h 1000125"/>
                <a:gd name="connsiteX92" fmla="*/ 7596664 w 8324850"/>
                <a:gd name="connsiteY92" fmla="*/ 384334 h 1000125"/>
                <a:gd name="connsiteX93" fmla="*/ 7597617 w 8324850"/>
                <a:gd name="connsiteY93" fmla="*/ 382429 h 1000125"/>
                <a:gd name="connsiteX94" fmla="*/ 7599521 w 8324850"/>
                <a:gd name="connsiteY94" fmla="*/ 379571 h 1000125"/>
                <a:gd name="connsiteX95" fmla="*/ 7597617 w 8324850"/>
                <a:gd name="connsiteY95" fmla="*/ 375761 h 1000125"/>
                <a:gd name="connsiteX96" fmla="*/ 7597617 w 8324850"/>
                <a:gd name="connsiteY96" fmla="*/ 375761 h 1000125"/>
                <a:gd name="connsiteX97" fmla="*/ 7596664 w 8324850"/>
                <a:gd name="connsiteY97" fmla="*/ 374809 h 1000125"/>
                <a:gd name="connsiteX98" fmla="*/ 7595712 w 8324850"/>
                <a:gd name="connsiteY98" fmla="*/ 372904 h 1000125"/>
                <a:gd name="connsiteX99" fmla="*/ 7594759 w 8324850"/>
                <a:gd name="connsiteY99" fmla="*/ 372904 h 1000125"/>
                <a:gd name="connsiteX100" fmla="*/ 7587139 w 8324850"/>
                <a:gd name="connsiteY100" fmla="*/ 370046 h 1000125"/>
                <a:gd name="connsiteX101" fmla="*/ 7586187 w 8324850"/>
                <a:gd name="connsiteY101" fmla="*/ 369094 h 1000125"/>
                <a:gd name="connsiteX102" fmla="*/ 7584281 w 8324850"/>
                <a:gd name="connsiteY102" fmla="*/ 370046 h 1000125"/>
                <a:gd name="connsiteX103" fmla="*/ 7582376 w 8324850"/>
                <a:gd name="connsiteY103" fmla="*/ 370999 h 1000125"/>
                <a:gd name="connsiteX104" fmla="*/ 7581424 w 8324850"/>
                <a:gd name="connsiteY104" fmla="*/ 370999 h 1000125"/>
                <a:gd name="connsiteX105" fmla="*/ 7579519 w 8324850"/>
                <a:gd name="connsiteY105" fmla="*/ 371951 h 1000125"/>
                <a:gd name="connsiteX106" fmla="*/ 7579519 w 8324850"/>
                <a:gd name="connsiteY106" fmla="*/ 370999 h 1000125"/>
                <a:gd name="connsiteX107" fmla="*/ 7580471 w 8324850"/>
                <a:gd name="connsiteY107" fmla="*/ 366236 h 1000125"/>
                <a:gd name="connsiteX108" fmla="*/ 7581424 w 8324850"/>
                <a:gd name="connsiteY108" fmla="*/ 334804 h 1000125"/>
                <a:gd name="connsiteX109" fmla="*/ 7581424 w 8324850"/>
                <a:gd name="connsiteY109" fmla="*/ 328136 h 1000125"/>
                <a:gd name="connsiteX110" fmla="*/ 7582376 w 8324850"/>
                <a:gd name="connsiteY110" fmla="*/ 325279 h 1000125"/>
                <a:gd name="connsiteX111" fmla="*/ 7589996 w 8324850"/>
                <a:gd name="connsiteY111" fmla="*/ 328136 h 1000125"/>
                <a:gd name="connsiteX112" fmla="*/ 7599521 w 8324850"/>
                <a:gd name="connsiteY112" fmla="*/ 323374 h 1000125"/>
                <a:gd name="connsiteX113" fmla="*/ 7599521 w 8324850"/>
                <a:gd name="connsiteY113" fmla="*/ 323374 h 1000125"/>
                <a:gd name="connsiteX114" fmla="*/ 7599521 w 8324850"/>
                <a:gd name="connsiteY114" fmla="*/ 322421 h 1000125"/>
                <a:gd name="connsiteX115" fmla="*/ 7600474 w 8324850"/>
                <a:gd name="connsiteY115" fmla="*/ 320516 h 1000125"/>
                <a:gd name="connsiteX116" fmla="*/ 7602379 w 8324850"/>
                <a:gd name="connsiteY116" fmla="*/ 316706 h 1000125"/>
                <a:gd name="connsiteX117" fmla="*/ 7600474 w 8324850"/>
                <a:gd name="connsiteY117" fmla="*/ 310991 h 1000125"/>
                <a:gd name="connsiteX118" fmla="*/ 7599521 w 8324850"/>
                <a:gd name="connsiteY118" fmla="*/ 310039 h 1000125"/>
                <a:gd name="connsiteX119" fmla="*/ 7598569 w 8324850"/>
                <a:gd name="connsiteY119" fmla="*/ 310039 h 1000125"/>
                <a:gd name="connsiteX120" fmla="*/ 7590949 w 8324850"/>
                <a:gd name="connsiteY120" fmla="*/ 306229 h 1000125"/>
                <a:gd name="connsiteX121" fmla="*/ 7583329 w 8324850"/>
                <a:gd name="connsiteY121" fmla="*/ 309086 h 1000125"/>
                <a:gd name="connsiteX122" fmla="*/ 7583329 w 8324850"/>
                <a:gd name="connsiteY122" fmla="*/ 309086 h 1000125"/>
                <a:gd name="connsiteX123" fmla="*/ 7582376 w 8324850"/>
                <a:gd name="connsiteY123" fmla="*/ 310039 h 1000125"/>
                <a:gd name="connsiteX124" fmla="*/ 7582376 w 8324850"/>
                <a:gd name="connsiteY124" fmla="*/ 310039 h 1000125"/>
                <a:gd name="connsiteX125" fmla="*/ 7581424 w 8324850"/>
                <a:gd name="connsiteY125" fmla="*/ 308134 h 1000125"/>
                <a:gd name="connsiteX126" fmla="*/ 7581424 w 8324850"/>
                <a:gd name="connsiteY126" fmla="*/ 303371 h 1000125"/>
                <a:gd name="connsiteX127" fmla="*/ 7576662 w 8324850"/>
                <a:gd name="connsiteY127" fmla="*/ 272891 h 1000125"/>
                <a:gd name="connsiteX128" fmla="*/ 7574756 w 8324850"/>
                <a:gd name="connsiteY128" fmla="*/ 267176 h 1000125"/>
                <a:gd name="connsiteX129" fmla="*/ 7574756 w 8324850"/>
                <a:gd name="connsiteY129" fmla="*/ 263366 h 1000125"/>
                <a:gd name="connsiteX130" fmla="*/ 7581424 w 8324850"/>
                <a:gd name="connsiteY130" fmla="*/ 265271 h 1000125"/>
                <a:gd name="connsiteX131" fmla="*/ 7592854 w 8324850"/>
                <a:gd name="connsiteY131" fmla="*/ 253841 h 1000125"/>
                <a:gd name="connsiteX132" fmla="*/ 7592854 w 8324850"/>
                <a:gd name="connsiteY132" fmla="*/ 252889 h 1000125"/>
                <a:gd name="connsiteX133" fmla="*/ 7592854 w 8324850"/>
                <a:gd name="connsiteY133" fmla="*/ 252889 h 1000125"/>
                <a:gd name="connsiteX134" fmla="*/ 7592854 w 8324850"/>
                <a:gd name="connsiteY134" fmla="*/ 252889 h 1000125"/>
                <a:gd name="connsiteX135" fmla="*/ 7590949 w 8324850"/>
                <a:gd name="connsiteY135" fmla="*/ 248126 h 1000125"/>
                <a:gd name="connsiteX136" fmla="*/ 7590949 w 8324850"/>
                <a:gd name="connsiteY136" fmla="*/ 247174 h 1000125"/>
                <a:gd name="connsiteX137" fmla="*/ 7589996 w 8324850"/>
                <a:gd name="connsiteY137" fmla="*/ 246221 h 1000125"/>
                <a:gd name="connsiteX138" fmla="*/ 7589044 w 8324850"/>
                <a:gd name="connsiteY138" fmla="*/ 245269 h 1000125"/>
                <a:gd name="connsiteX139" fmla="*/ 7584281 w 8324850"/>
                <a:gd name="connsiteY139" fmla="*/ 243364 h 1000125"/>
                <a:gd name="connsiteX140" fmla="*/ 7583329 w 8324850"/>
                <a:gd name="connsiteY140" fmla="*/ 243364 h 1000125"/>
                <a:gd name="connsiteX141" fmla="*/ 7582376 w 8324850"/>
                <a:gd name="connsiteY141" fmla="*/ 243364 h 1000125"/>
                <a:gd name="connsiteX142" fmla="*/ 7582376 w 8324850"/>
                <a:gd name="connsiteY142" fmla="*/ 243364 h 1000125"/>
                <a:gd name="connsiteX143" fmla="*/ 7582376 w 8324850"/>
                <a:gd name="connsiteY143" fmla="*/ 243364 h 1000125"/>
                <a:gd name="connsiteX144" fmla="*/ 7580471 w 8324850"/>
                <a:gd name="connsiteY144" fmla="*/ 243364 h 1000125"/>
                <a:gd name="connsiteX145" fmla="*/ 7578567 w 8324850"/>
                <a:gd name="connsiteY145" fmla="*/ 244316 h 1000125"/>
                <a:gd name="connsiteX146" fmla="*/ 7576662 w 8324850"/>
                <a:gd name="connsiteY146" fmla="*/ 245269 h 1000125"/>
                <a:gd name="connsiteX147" fmla="*/ 7572851 w 8324850"/>
                <a:gd name="connsiteY147" fmla="*/ 247174 h 1000125"/>
                <a:gd name="connsiteX148" fmla="*/ 7571899 w 8324850"/>
                <a:gd name="connsiteY148" fmla="*/ 248126 h 1000125"/>
                <a:gd name="connsiteX149" fmla="*/ 7570946 w 8324850"/>
                <a:gd name="connsiteY149" fmla="*/ 250031 h 1000125"/>
                <a:gd name="connsiteX150" fmla="*/ 7569042 w 8324850"/>
                <a:gd name="connsiteY150" fmla="*/ 247174 h 1000125"/>
                <a:gd name="connsiteX151" fmla="*/ 7568089 w 8324850"/>
                <a:gd name="connsiteY151" fmla="*/ 243364 h 1000125"/>
                <a:gd name="connsiteX152" fmla="*/ 7556659 w 8324850"/>
                <a:gd name="connsiteY152" fmla="*/ 213836 h 1000125"/>
                <a:gd name="connsiteX153" fmla="*/ 7554754 w 8324850"/>
                <a:gd name="connsiteY153" fmla="*/ 209074 h 1000125"/>
                <a:gd name="connsiteX154" fmla="*/ 7553801 w 8324850"/>
                <a:gd name="connsiteY154" fmla="*/ 204311 h 1000125"/>
                <a:gd name="connsiteX155" fmla="*/ 7557612 w 8324850"/>
                <a:gd name="connsiteY155" fmla="*/ 205264 h 1000125"/>
                <a:gd name="connsiteX156" fmla="*/ 7569042 w 8324850"/>
                <a:gd name="connsiteY156" fmla="*/ 193834 h 1000125"/>
                <a:gd name="connsiteX157" fmla="*/ 7569042 w 8324850"/>
                <a:gd name="connsiteY157" fmla="*/ 193834 h 1000125"/>
                <a:gd name="connsiteX158" fmla="*/ 7569042 w 8324850"/>
                <a:gd name="connsiteY158" fmla="*/ 192881 h 1000125"/>
                <a:gd name="connsiteX159" fmla="*/ 7566184 w 8324850"/>
                <a:gd name="connsiteY159" fmla="*/ 187166 h 1000125"/>
                <a:gd name="connsiteX160" fmla="*/ 7565231 w 8324850"/>
                <a:gd name="connsiteY160" fmla="*/ 186214 h 1000125"/>
                <a:gd name="connsiteX161" fmla="*/ 7562374 w 8324850"/>
                <a:gd name="connsiteY161" fmla="*/ 185261 h 1000125"/>
                <a:gd name="connsiteX162" fmla="*/ 7560469 w 8324850"/>
                <a:gd name="connsiteY162" fmla="*/ 184309 h 1000125"/>
                <a:gd name="connsiteX163" fmla="*/ 7558564 w 8324850"/>
                <a:gd name="connsiteY163" fmla="*/ 183356 h 1000125"/>
                <a:gd name="connsiteX164" fmla="*/ 7557612 w 8324850"/>
                <a:gd name="connsiteY164" fmla="*/ 183356 h 1000125"/>
                <a:gd name="connsiteX165" fmla="*/ 7556659 w 8324850"/>
                <a:gd name="connsiteY165" fmla="*/ 183356 h 1000125"/>
                <a:gd name="connsiteX166" fmla="*/ 7549039 w 8324850"/>
                <a:gd name="connsiteY166" fmla="*/ 187166 h 1000125"/>
                <a:gd name="connsiteX167" fmla="*/ 7549039 w 8324850"/>
                <a:gd name="connsiteY167" fmla="*/ 187166 h 1000125"/>
                <a:gd name="connsiteX168" fmla="*/ 7549039 w 8324850"/>
                <a:gd name="connsiteY168" fmla="*/ 187166 h 1000125"/>
                <a:gd name="connsiteX169" fmla="*/ 7546181 w 8324850"/>
                <a:gd name="connsiteY169" fmla="*/ 191929 h 1000125"/>
                <a:gd name="connsiteX170" fmla="*/ 7543324 w 8324850"/>
                <a:gd name="connsiteY170" fmla="*/ 190024 h 1000125"/>
                <a:gd name="connsiteX171" fmla="*/ 7541419 w 8324850"/>
                <a:gd name="connsiteY171" fmla="*/ 186214 h 1000125"/>
                <a:gd name="connsiteX172" fmla="*/ 7524274 w 8324850"/>
                <a:gd name="connsiteY172" fmla="*/ 159544 h 1000125"/>
                <a:gd name="connsiteX173" fmla="*/ 7521417 w 8324850"/>
                <a:gd name="connsiteY173" fmla="*/ 155734 h 1000125"/>
                <a:gd name="connsiteX174" fmla="*/ 7519512 w 8324850"/>
                <a:gd name="connsiteY174" fmla="*/ 150971 h 1000125"/>
                <a:gd name="connsiteX175" fmla="*/ 7521417 w 8324850"/>
                <a:gd name="connsiteY175" fmla="*/ 150971 h 1000125"/>
                <a:gd name="connsiteX176" fmla="*/ 7532846 w 8324850"/>
                <a:gd name="connsiteY176" fmla="*/ 139541 h 1000125"/>
                <a:gd name="connsiteX177" fmla="*/ 7532846 w 8324850"/>
                <a:gd name="connsiteY177" fmla="*/ 138589 h 1000125"/>
                <a:gd name="connsiteX178" fmla="*/ 7532846 w 8324850"/>
                <a:gd name="connsiteY178" fmla="*/ 138589 h 1000125"/>
                <a:gd name="connsiteX179" fmla="*/ 7532846 w 8324850"/>
                <a:gd name="connsiteY179" fmla="*/ 137636 h 1000125"/>
                <a:gd name="connsiteX180" fmla="*/ 7531894 w 8324850"/>
                <a:gd name="connsiteY180" fmla="*/ 135731 h 1000125"/>
                <a:gd name="connsiteX181" fmla="*/ 7531894 w 8324850"/>
                <a:gd name="connsiteY181" fmla="*/ 134779 h 1000125"/>
                <a:gd name="connsiteX182" fmla="*/ 7530942 w 8324850"/>
                <a:gd name="connsiteY182" fmla="*/ 130969 h 1000125"/>
                <a:gd name="connsiteX183" fmla="*/ 7530942 w 8324850"/>
                <a:gd name="connsiteY183" fmla="*/ 130969 h 1000125"/>
                <a:gd name="connsiteX184" fmla="*/ 7524274 w 8324850"/>
                <a:gd name="connsiteY184" fmla="*/ 128111 h 1000125"/>
                <a:gd name="connsiteX185" fmla="*/ 7523321 w 8324850"/>
                <a:gd name="connsiteY185" fmla="*/ 129064 h 1000125"/>
                <a:gd name="connsiteX186" fmla="*/ 7523321 w 8324850"/>
                <a:gd name="connsiteY186" fmla="*/ 129064 h 1000125"/>
                <a:gd name="connsiteX187" fmla="*/ 7511892 w 8324850"/>
                <a:gd name="connsiteY187" fmla="*/ 139541 h 1000125"/>
                <a:gd name="connsiteX188" fmla="*/ 7508081 w 8324850"/>
                <a:gd name="connsiteY188" fmla="*/ 137636 h 1000125"/>
                <a:gd name="connsiteX189" fmla="*/ 7506176 w 8324850"/>
                <a:gd name="connsiteY189" fmla="*/ 134779 h 1000125"/>
                <a:gd name="connsiteX190" fmla="*/ 7484269 w 8324850"/>
                <a:gd name="connsiteY190" fmla="*/ 111919 h 1000125"/>
                <a:gd name="connsiteX191" fmla="*/ 7481412 w 8324850"/>
                <a:gd name="connsiteY191" fmla="*/ 109061 h 1000125"/>
                <a:gd name="connsiteX192" fmla="*/ 7479506 w 8324850"/>
                <a:gd name="connsiteY192" fmla="*/ 105251 h 1000125"/>
                <a:gd name="connsiteX193" fmla="*/ 7479506 w 8324850"/>
                <a:gd name="connsiteY193" fmla="*/ 105251 h 1000125"/>
                <a:gd name="connsiteX194" fmla="*/ 7490937 w 8324850"/>
                <a:gd name="connsiteY194" fmla="*/ 93821 h 1000125"/>
                <a:gd name="connsiteX195" fmla="*/ 7488079 w 8324850"/>
                <a:gd name="connsiteY195" fmla="*/ 86201 h 1000125"/>
                <a:gd name="connsiteX196" fmla="*/ 7487126 w 8324850"/>
                <a:gd name="connsiteY196" fmla="*/ 84296 h 1000125"/>
                <a:gd name="connsiteX197" fmla="*/ 7487126 w 8324850"/>
                <a:gd name="connsiteY197" fmla="*/ 84296 h 1000125"/>
                <a:gd name="connsiteX198" fmla="*/ 7480459 w 8324850"/>
                <a:gd name="connsiteY198" fmla="*/ 81439 h 1000125"/>
                <a:gd name="connsiteX199" fmla="*/ 7475696 w 8324850"/>
                <a:gd name="connsiteY199" fmla="*/ 83344 h 1000125"/>
                <a:gd name="connsiteX200" fmla="*/ 7475696 w 8324850"/>
                <a:gd name="connsiteY200" fmla="*/ 83344 h 1000125"/>
                <a:gd name="connsiteX201" fmla="*/ 7473792 w 8324850"/>
                <a:gd name="connsiteY201" fmla="*/ 84296 h 1000125"/>
                <a:gd name="connsiteX202" fmla="*/ 7471887 w 8324850"/>
                <a:gd name="connsiteY202" fmla="*/ 85249 h 1000125"/>
                <a:gd name="connsiteX203" fmla="*/ 7470934 w 8324850"/>
                <a:gd name="connsiteY203" fmla="*/ 88106 h 1000125"/>
                <a:gd name="connsiteX204" fmla="*/ 7469981 w 8324850"/>
                <a:gd name="connsiteY204" fmla="*/ 90011 h 1000125"/>
                <a:gd name="connsiteX205" fmla="*/ 7469029 w 8324850"/>
                <a:gd name="connsiteY205" fmla="*/ 92869 h 1000125"/>
                <a:gd name="connsiteX206" fmla="*/ 7469029 w 8324850"/>
                <a:gd name="connsiteY206" fmla="*/ 93821 h 1000125"/>
                <a:gd name="connsiteX207" fmla="*/ 7469029 w 8324850"/>
                <a:gd name="connsiteY207" fmla="*/ 94774 h 1000125"/>
                <a:gd name="connsiteX208" fmla="*/ 7469029 w 8324850"/>
                <a:gd name="connsiteY208" fmla="*/ 95726 h 1000125"/>
                <a:gd name="connsiteX209" fmla="*/ 7464267 w 8324850"/>
                <a:gd name="connsiteY209" fmla="*/ 93821 h 1000125"/>
                <a:gd name="connsiteX210" fmla="*/ 7461409 w 8324850"/>
                <a:gd name="connsiteY210" fmla="*/ 91916 h 1000125"/>
                <a:gd name="connsiteX211" fmla="*/ 7434739 w 8324850"/>
                <a:gd name="connsiteY211" fmla="*/ 73819 h 1000125"/>
                <a:gd name="connsiteX212" fmla="*/ 7430929 w 8324850"/>
                <a:gd name="connsiteY212" fmla="*/ 71914 h 1000125"/>
                <a:gd name="connsiteX213" fmla="*/ 7428071 w 8324850"/>
                <a:gd name="connsiteY213" fmla="*/ 69056 h 1000125"/>
                <a:gd name="connsiteX214" fmla="*/ 7436644 w 8324850"/>
                <a:gd name="connsiteY214" fmla="*/ 58579 h 1000125"/>
                <a:gd name="connsiteX215" fmla="*/ 7434739 w 8324850"/>
                <a:gd name="connsiteY215" fmla="*/ 51911 h 1000125"/>
                <a:gd name="connsiteX216" fmla="*/ 7432834 w 8324850"/>
                <a:gd name="connsiteY216" fmla="*/ 48101 h 1000125"/>
                <a:gd name="connsiteX217" fmla="*/ 7432834 w 8324850"/>
                <a:gd name="connsiteY217" fmla="*/ 48101 h 1000125"/>
                <a:gd name="connsiteX218" fmla="*/ 7427119 w 8324850"/>
                <a:gd name="connsiteY218" fmla="*/ 45244 h 1000125"/>
                <a:gd name="connsiteX219" fmla="*/ 7426167 w 8324850"/>
                <a:gd name="connsiteY219" fmla="*/ 45244 h 1000125"/>
                <a:gd name="connsiteX220" fmla="*/ 7419499 w 8324850"/>
                <a:gd name="connsiteY220" fmla="*/ 48101 h 1000125"/>
                <a:gd name="connsiteX221" fmla="*/ 7418546 w 8324850"/>
                <a:gd name="connsiteY221" fmla="*/ 50006 h 1000125"/>
                <a:gd name="connsiteX222" fmla="*/ 7417594 w 8324850"/>
                <a:gd name="connsiteY222" fmla="*/ 50959 h 1000125"/>
                <a:gd name="connsiteX223" fmla="*/ 7414737 w 8324850"/>
                <a:gd name="connsiteY223" fmla="*/ 57626 h 1000125"/>
                <a:gd name="connsiteX224" fmla="*/ 7415689 w 8324850"/>
                <a:gd name="connsiteY224" fmla="*/ 60484 h 1000125"/>
                <a:gd name="connsiteX225" fmla="*/ 7410926 w 8324850"/>
                <a:gd name="connsiteY225" fmla="*/ 60484 h 1000125"/>
                <a:gd name="connsiteX226" fmla="*/ 7408069 w 8324850"/>
                <a:gd name="connsiteY226" fmla="*/ 58579 h 1000125"/>
                <a:gd name="connsiteX227" fmla="*/ 7378542 w 8324850"/>
                <a:gd name="connsiteY227" fmla="*/ 46196 h 1000125"/>
                <a:gd name="connsiteX228" fmla="*/ 7374731 w 8324850"/>
                <a:gd name="connsiteY228" fmla="*/ 45244 h 1000125"/>
                <a:gd name="connsiteX229" fmla="*/ 7370921 w 8324850"/>
                <a:gd name="connsiteY229" fmla="*/ 42386 h 1000125"/>
                <a:gd name="connsiteX230" fmla="*/ 7377589 w 8324850"/>
                <a:gd name="connsiteY230" fmla="*/ 32861 h 1000125"/>
                <a:gd name="connsiteX231" fmla="*/ 7374731 w 8324850"/>
                <a:gd name="connsiteY231" fmla="*/ 25241 h 1000125"/>
                <a:gd name="connsiteX232" fmla="*/ 7373779 w 8324850"/>
                <a:gd name="connsiteY232" fmla="*/ 23336 h 1000125"/>
                <a:gd name="connsiteX233" fmla="*/ 7373779 w 8324850"/>
                <a:gd name="connsiteY233" fmla="*/ 23336 h 1000125"/>
                <a:gd name="connsiteX234" fmla="*/ 7367112 w 8324850"/>
                <a:gd name="connsiteY234" fmla="*/ 20479 h 1000125"/>
                <a:gd name="connsiteX235" fmla="*/ 7367112 w 8324850"/>
                <a:gd name="connsiteY235" fmla="*/ 20479 h 1000125"/>
                <a:gd name="connsiteX236" fmla="*/ 7359492 w 8324850"/>
                <a:gd name="connsiteY236" fmla="*/ 23336 h 1000125"/>
                <a:gd name="connsiteX237" fmla="*/ 7358539 w 8324850"/>
                <a:gd name="connsiteY237" fmla="*/ 24289 h 1000125"/>
                <a:gd name="connsiteX238" fmla="*/ 7354729 w 8324850"/>
                <a:gd name="connsiteY238" fmla="*/ 32861 h 1000125"/>
                <a:gd name="connsiteX239" fmla="*/ 7356634 w 8324850"/>
                <a:gd name="connsiteY239" fmla="*/ 37624 h 1000125"/>
                <a:gd name="connsiteX240" fmla="*/ 7351871 w 8324850"/>
                <a:gd name="connsiteY240" fmla="*/ 38576 h 1000125"/>
                <a:gd name="connsiteX241" fmla="*/ 7349014 w 8324850"/>
                <a:gd name="connsiteY241" fmla="*/ 37624 h 1000125"/>
                <a:gd name="connsiteX242" fmla="*/ 7317581 w 8324850"/>
                <a:gd name="connsiteY242" fmla="*/ 30956 h 1000125"/>
                <a:gd name="connsiteX243" fmla="*/ 7313771 w 8324850"/>
                <a:gd name="connsiteY243" fmla="*/ 30956 h 1000125"/>
                <a:gd name="connsiteX244" fmla="*/ 7309009 w 8324850"/>
                <a:gd name="connsiteY244" fmla="*/ 28099 h 1000125"/>
                <a:gd name="connsiteX245" fmla="*/ 7313771 w 8324850"/>
                <a:gd name="connsiteY245" fmla="*/ 19526 h 1000125"/>
                <a:gd name="connsiteX246" fmla="*/ 7309962 w 8324850"/>
                <a:gd name="connsiteY246" fmla="*/ 10954 h 1000125"/>
                <a:gd name="connsiteX247" fmla="*/ 7309962 w 8324850"/>
                <a:gd name="connsiteY247" fmla="*/ 10001 h 1000125"/>
                <a:gd name="connsiteX248" fmla="*/ 7303294 w 8324850"/>
                <a:gd name="connsiteY248" fmla="*/ 7144 h 1000125"/>
                <a:gd name="connsiteX249" fmla="*/ 7296626 w 8324850"/>
                <a:gd name="connsiteY249" fmla="*/ 10001 h 1000125"/>
                <a:gd name="connsiteX250" fmla="*/ 7296626 w 8324850"/>
                <a:gd name="connsiteY250" fmla="*/ 10954 h 1000125"/>
                <a:gd name="connsiteX251" fmla="*/ 7292817 w 8324850"/>
                <a:gd name="connsiteY251" fmla="*/ 18574 h 1000125"/>
                <a:gd name="connsiteX252" fmla="*/ 7295674 w 8324850"/>
                <a:gd name="connsiteY252" fmla="*/ 26194 h 1000125"/>
                <a:gd name="connsiteX253" fmla="*/ 7289959 w 8324850"/>
                <a:gd name="connsiteY253" fmla="*/ 28099 h 1000125"/>
                <a:gd name="connsiteX254" fmla="*/ 7286149 w 8324850"/>
                <a:gd name="connsiteY254" fmla="*/ 28099 h 1000125"/>
                <a:gd name="connsiteX255" fmla="*/ 7254717 w 8324850"/>
                <a:gd name="connsiteY255" fmla="*/ 28099 h 1000125"/>
                <a:gd name="connsiteX256" fmla="*/ 7250906 w 8324850"/>
                <a:gd name="connsiteY256" fmla="*/ 28099 h 1000125"/>
                <a:gd name="connsiteX257" fmla="*/ 7246144 w 8324850"/>
                <a:gd name="connsiteY257" fmla="*/ 27146 h 1000125"/>
                <a:gd name="connsiteX258" fmla="*/ 7249001 w 8324850"/>
                <a:gd name="connsiteY258" fmla="*/ 19526 h 1000125"/>
                <a:gd name="connsiteX259" fmla="*/ 7239476 w 8324850"/>
                <a:gd name="connsiteY259" fmla="*/ 9049 h 1000125"/>
                <a:gd name="connsiteX260" fmla="*/ 7236619 w 8324850"/>
                <a:gd name="connsiteY260" fmla="*/ 8096 h 1000125"/>
                <a:gd name="connsiteX261" fmla="*/ 7229951 w 8324850"/>
                <a:gd name="connsiteY261" fmla="*/ 10954 h 1000125"/>
                <a:gd name="connsiteX262" fmla="*/ 7228999 w 8324850"/>
                <a:gd name="connsiteY262" fmla="*/ 12859 h 1000125"/>
                <a:gd name="connsiteX263" fmla="*/ 7226142 w 8324850"/>
                <a:gd name="connsiteY263" fmla="*/ 19526 h 1000125"/>
                <a:gd name="connsiteX264" fmla="*/ 7230904 w 8324850"/>
                <a:gd name="connsiteY264" fmla="*/ 28099 h 1000125"/>
                <a:gd name="connsiteX265" fmla="*/ 7225189 w 8324850"/>
                <a:gd name="connsiteY265" fmla="*/ 30956 h 1000125"/>
                <a:gd name="connsiteX266" fmla="*/ 7221379 w 8324850"/>
                <a:gd name="connsiteY266" fmla="*/ 30956 h 1000125"/>
                <a:gd name="connsiteX267" fmla="*/ 7189946 w 8324850"/>
                <a:gd name="connsiteY267" fmla="*/ 37624 h 1000125"/>
                <a:gd name="connsiteX268" fmla="*/ 7187089 w 8324850"/>
                <a:gd name="connsiteY268" fmla="*/ 38576 h 1000125"/>
                <a:gd name="connsiteX269" fmla="*/ 7182326 w 8324850"/>
                <a:gd name="connsiteY269" fmla="*/ 37624 h 1000125"/>
                <a:gd name="connsiteX270" fmla="*/ 7184231 w 8324850"/>
                <a:gd name="connsiteY270" fmla="*/ 31909 h 1000125"/>
                <a:gd name="connsiteX271" fmla="*/ 7179469 w 8324850"/>
                <a:gd name="connsiteY271" fmla="*/ 23336 h 1000125"/>
                <a:gd name="connsiteX272" fmla="*/ 7179469 w 8324850"/>
                <a:gd name="connsiteY272" fmla="*/ 23336 h 1000125"/>
                <a:gd name="connsiteX273" fmla="*/ 7179469 w 8324850"/>
                <a:gd name="connsiteY273" fmla="*/ 23336 h 1000125"/>
                <a:gd name="connsiteX274" fmla="*/ 7174706 w 8324850"/>
                <a:gd name="connsiteY274" fmla="*/ 21431 h 1000125"/>
                <a:gd name="connsiteX275" fmla="*/ 7171849 w 8324850"/>
                <a:gd name="connsiteY275" fmla="*/ 20479 h 1000125"/>
                <a:gd name="connsiteX276" fmla="*/ 7170896 w 8324850"/>
                <a:gd name="connsiteY276" fmla="*/ 20479 h 1000125"/>
                <a:gd name="connsiteX277" fmla="*/ 7168039 w 8324850"/>
                <a:gd name="connsiteY277" fmla="*/ 21431 h 1000125"/>
                <a:gd name="connsiteX278" fmla="*/ 7166134 w 8324850"/>
                <a:gd name="connsiteY278" fmla="*/ 22384 h 1000125"/>
                <a:gd name="connsiteX279" fmla="*/ 7164229 w 8324850"/>
                <a:gd name="connsiteY279" fmla="*/ 23336 h 1000125"/>
                <a:gd name="connsiteX280" fmla="*/ 7164229 w 8324850"/>
                <a:gd name="connsiteY280" fmla="*/ 24289 h 1000125"/>
                <a:gd name="connsiteX281" fmla="*/ 7160419 w 8324850"/>
                <a:gd name="connsiteY281" fmla="*/ 31909 h 1000125"/>
                <a:gd name="connsiteX282" fmla="*/ 7167087 w 8324850"/>
                <a:gd name="connsiteY282" fmla="*/ 42386 h 1000125"/>
                <a:gd name="connsiteX283" fmla="*/ 7162324 w 8324850"/>
                <a:gd name="connsiteY283" fmla="*/ 46196 h 1000125"/>
                <a:gd name="connsiteX284" fmla="*/ 7158514 w 8324850"/>
                <a:gd name="connsiteY284" fmla="*/ 47149 h 1000125"/>
                <a:gd name="connsiteX285" fmla="*/ 7128987 w 8324850"/>
                <a:gd name="connsiteY285" fmla="*/ 59531 h 1000125"/>
                <a:gd name="connsiteX286" fmla="*/ 7126129 w 8324850"/>
                <a:gd name="connsiteY286" fmla="*/ 61436 h 1000125"/>
                <a:gd name="connsiteX287" fmla="*/ 7121367 w 8324850"/>
                <a:gd name="connsiteY287" fmla="*/ 61436 h 1000125"/>
                <a:gd name="connsiteX288" fmla="*/ 7122319 w 8324850"/>
                <a:gd name="connsiteY288" fmla="*/ 57626 h 1000125"/>
                <a:gd name="connsiteX289" fmla="*/ 7112794 w 8324850"/>
                <a:gd name="connsiteY289" fmla="*/ 47149 h 1000125"/>
                <a:gd name="connsiteX290" fmla="*/ 7110889 w 8324850"/>
                <a:gd name="connsiteY290" fmla="*/ 46196 h 1000125"/>
                <a:gd name="connsiteX291" fmla="*/ 7109937 w 8324850"/>
                <a:gd name="connsiteY291" fmla="*/ 46196 h 1000125"/>
                <a:gd name="connsiteX292" fmla="*/ 7104221 w 8324850"/>
                <a:gd name="connsiteY292" fmla="*/ 49054 h 1000125"/>
                <a:gd name="connsiteX293" fmla="*/ 7104221 w 8324850"/>
                <a:gd name="connsiteY293" fmla="*/ 49054 h 1000125"/>
                <a:gd name="connsiteX294" fmla="*/ 7103269 w 8324850"/>
                <a:gd name="connsiteY294" fmla="*/ 50959 h 1000125"/>
                <a:gd name="connsiteX295" fmla="*/ 7100412 w 8324850"/>
                <a:gd name="connsiteY295" fmla="*/ 57626 h 1000125"/>
                <a:gd name="connsiteX296" fmla="*/ 7108984 w 8324850"/>
                <a:gd name="connsiteY296" fmla="*/ 68104 h 1000125"/>
                <a:gd name="connsiteX297" fmla="*/ 7105174 w 8324850"/>
                <a:gd name="connsiteY297" fmla="*/ 71914 h 1000125"/>
                <a:gd name="connsiteX298" fmla="*/ 7101364 w 8324850"/>
                <a:gd name="connsiteY298" fmla="*/ 73819 h 1000125"/>
                <a:gd name="connsiteX299" fmla="*/ 7075646 w 8324850"/>
                <a:gd name="connsiteY299" fmla="*/ 91916 h 1000125"/>
                <a:gd name="connsiteX300" fmla="*/ 7072789 w 8324850"/>
                <a:gd name="connsiteY300" fmla="*/ 93821 h 1000125"/>
                <a:gd name="connsiteX301" fmla="*/ 7068979 w 8324850"/>
                <a:gd name="connsiteY301" fmla="*/ 94774 h 1000125"/>
                <a:gd name="connsiteX302" fmla="*/ 7068979 w 8324850"/>
                <a:gd name="connsiteY302" fmla="*/ 93821 h 1000125"/>
                <a:gd name="connsiteX303" fmla="*/ 7057549 w 8324850"/>
                <a:gd name="connsiteY303" fmla="*/ 82391 h 1000125"/>
                <a:gd name="connsiteX304" fmla="*/ 7055644 w 8324850"/>
                <a:gd name="connsiteY304" fmla="*/ 81439 h 1000125"/>
                <a:gd name="connsiteX305" fmla="*/ 7048976 w 8324850"/>
                <a:gd name="connsiteY305" fmla="*/ 84296 h 1000125"/>
                <a:gd name="connsiteX306" fmla="*/ 7048976 w 8324850"/>
                <a:gd name="connsiteY306" fmla="*/ 84296 h 1000125"/>
                <a:gd name="connsiteX307" fmla="*/ 7047071 w 8324850"/>
                <a:gd name="connsiteY307" fmla="*/ 88106 h 1000125"/>
                <a:gd name="connsiteX308" fmla="*/ 7047071 w 8324850"/>
                <a:gd name="connsiteY308" fmla="*/ 88106 h 1000125"/>
                <a:gd name="connsiteX309" fmla="*/ 7046119 w 8324850"/>
                <a:gd name="connsiteY309" fmla="*/ 90011 h 1000125"/>
                <a:gd name="connsiteX310" fmla="*/ 7046119 w 8324850"/>
                <a:gd name="connsiteY310" fmla="*/ 90964 h 1000125"/>
                <a:gd name="connsiteX311" fmla="*/ 7046119 w 8324850"/>
                <a:gd name="connsiteY311" fmla="*/ 90964 h 1000125"/>
                <a:gd name="connsiteX312" fmla="*/ 7046119 w 8324850"/>
                <a:gd name="connsiteY312" fmla="*/ 91916 h 1000125"/>
                <a:gd name="connsiteX313" fmla="*/ 7056596 w 8324850"/>
                <a:gd name="connsiteY313" fmla="*/ 102394 h 1000125"/>
                <a:gd name="connsiteX314" fmla="*/ 7053739 w 8324850"/>
                <a:gd name="connsiteY314" fmla="*/ 107156 h 1000125"/>
                <a:gd name="connsiteX315" fmla="*/ 7049929 w 8324850"/>
                <a:gd name="connsiteY315" fmla="*/ 110014 h 1000125"/>
                <a:gd name="connsiteX316" fmla="*/ 7028021 w 8324850"/>
                <a:gd name="connsiteY316" fmla="*/ 132874 h 1000125"/>
                <a:gd name="connsiteX317" fmla="*/ 7026117 w 8324850"/>
                <a:gd name="connsiteY317" fmla="*/ 135731 h 1000125"/>
                <a:gd name="connsiteX318" fmla="*/ 7023259 w 8324850"/>
                <a:gd name="connsiteY318" fmla="*/ 137636 h 1000125"/>
                <a:gd name="connsiteX319" fmla="*/ 7012781 w 8324850"/>
                <a:gd name="connsiteY319" fmla="*/ 128111 h 1000125"/>
                <a:gd name="connsiteX320" fmla="*/ 7011829 w 8324850"/>
                <a:gd name="connsiteY320" fmla="*/ 128111 h 1000125"/>
                <a:gd name="connsiteX321" fmla="*/ 7009924 w 8324850"/>
                <a:gd name="connsiteY321" fmla="*/ 127159 h 1000125"/>
                <a:gd name="connsiteX322" fmla="*/ 7003256 w 8324850"/>
                <a:gd name="connsiteY322" fmla="*/ 130016 h 1000125"/>
                <a:gd name="connsiteX323" fmla="*/ 7003256 w 8324850"/>
                <a:gd name="connsiteY323" fmla="*/ 130016 h 1000125"/>
                <a:gd name="connsiteX324" fmla="*/ 7000399 w 8324850"/>
                <a:gd name="connsiteY324" fmla="*/ 135731 h 1000125"/>
                <a:gd name="connsiteX325" fmla="*/ 7000399 w 8324850"/>
                <a:gd name="connsiteY325" fmla="*/ 136684 h 1000125"/>
                <a:gd name="connsiteX326" fmla="*/ 7001351 w 8324850"/>
                <a:gd name="connsiteY326" fmla="*/ 137636 h 1000125"/>
                <a:gd name="connsiteX327" fmla="*/ 7001351 w 8324850"/>
                <a:gd name="connsiteY327" fmla="*/ 137636 h 1000125"/>
                <a:gd name="connsiteX328" fmla="*/ 7012781 w 8324850"/>
                <a:gd name="connsiteY328" fmla="*/ 149066 h 1000125"/>
                <a:gd name="connsiteX329" fmla="*/ 7013734 w 8324850"/>
                <a:gd name="connsiteY329" fmla="*/ 149066 h 1000125"/>
                <a:gd name="connsiteX330" fmla="*/ 7011829 w 8324850"/>
                <a:gd name="connsiteY330" fmla="*/ 152876 h 1000125"/>
                <a:gd name="connsiteX331" fmla="*/ 7008971 w 8324850"/>
                <a:gd name="connsiteY331" fmla="*/ 156686 h 1000125"/>
                <a:gd name="connsiteX332" fmla="*/ 6991826 w 8324850"/>
                <a:gd name="connsiteY332" fmla="*/ 183356 h 1000125"/>
                <a:gd name="connsiteX333" fmla="*/ 6989921 w 8324850"/>
                <a:gd name="connsiteY333" fmla="*/ 187166 h 1000125"/>
                <a:gd name="connsiteX334" fmla="*/ 6988969 w 8324850"/>
                <a:gd name="connsiteY334" fmla="*/ 188119 h 1000125"/>
                <a:gd name="connsiteX335" fmla="*/ 6978492 w 8324850"/>
                <a:gd name="connsiteY335" fmla="*/ 181451 h 1000125"/>
                <a:gd name="connsiteX336" fmla="*/ 6977539 w 8324850"/>
                <a:gd name="connsiteY336" fmla="*/ 181451 h 1000125"/>
                <a:gd name="connsiteX337" fmla="*/ 6975634 w 8324850"/>
                <a:gd name="connsiteY337" fmla="*/ 181451 h 1000125"/>
                <a:gd name="connsiteX338" fmla="*/ 6968967 w 8324850"/>
                <a:gd name="connsiteY338" fmla="*/ 184309 h 1000125"/>
                <a:gd name="connsiteX339" fmla="*/ 6968014 w 8324850"/>
                <a:gd name="connsiteY339" fmla="*/ 185261 h 1000125"/>
                <a:gd name="connsiteX340" fmla="*/ 6966109 w 8324850"/>
                <a:gd name="connsiteY340" fmla="*/ 190976 h 1000125"/>
                <a:gd name="connsiteX341" fmla="*/ 6968014 w 8324850"/>
                <a:gd name="connsiteY341" fmla="*/ 194786 h 1000125"/>
                <a:gd name="connsiteX342" fmla="*/ 6978492 w 8324850"/>
                <a:gd name="connsiteY342" fmla="*/ 203359 h 1000125"/>
                <a:gd name="connsiteX343" fmla="*/ 6981349 w 8324850"/>
                <a:gd name="connsiteY343" fmla="*/ 203359 h 1000125"/>
                <a:gd name="connsiteX344" fmla="*/ 6980396 w 8324850"/>
                <a:gd name="connsiteY344" fmla="*/ 207169 h 1000125"/>
                <a:gd name="connsiteX345" fmla="*/ 6978492 w 8324850"/>
                <a:gd name="connsiteY345" fmla="*/ 211931 h 1000125"/>
                <a:gd name="connsiteX346" fmla="*/ 6967062 w 8324850"/>
                <a:gd name="connsiteY346" fmla="*/ 240506 h 1000125"/>
                <a:gd name="connsiteX347" fmla="*/ 6966109 w 8324850"/>
                <a:gd name="connsiteY347" fmla="*/ 244316 h 1000125"/>
                <a:gd name="connsiteX348" fmla="*/ 6965156 w 8324850"/>
                <a:gd name="connsiteY348" fmla="*/ 245269 h 1000125"/>
                <a:gd name="connsiteX349" fmla="*/ 6956584 w 8324850"/>
                <a:gd name="connsiteY349" fmla="*/ 240506 h 1000125"/>
                <a:gd name="connsiteX350" fmla="*/ 6956584 w 8324850"/>
                <a:gd name="connsiteY350" fmla="*/ 240506 h 1000125"/>
                <a:gd name="connsiteX351" fmla="*/ 6956584 w 8324850"/>
                <a:gd name="connsiteY351" fmla="*/ 240506 h 1000125"/>
                <a:gd name="connsiteX352" fmla="*/ 6953726 w 8324850"/>
                <a:gd name="connsiteY352" fmla="*/ 240506 h 1000125"/>
                <a:gd name="connsiteX353" fmla="*/ 6947059 w 8324850"/>
                <a:gd name="connsiteY353" fmla="*/ 243364 h 1000125"/>
                <a:gd name="connsiteX354" fmla="*/ 6946106 w 8324850"/>
                <a:gd name="connsiteY354" fmla="*/ 244316 h 1000125"/>
                <a:gd name="connsiteX355" fmla="*/ 6944201 w 8324850"/>
                <a:gd name="connsiteY355" fmla="*/ 250031 h 1000125"/>
                <a:gd name="connsiteX356" fmla="*/ 6947059 w 8324850"/>
                <a:gd name="connsiteY356" fmla="*/ 255746 h 1000125"/>
                <a:gd name="connsiteX357" fmla="*/ 6948012 w 8324850"/>
                <a:gd name="connsiteY357" fmla="*/ 256699 h 1000125"/>
                <a:gd name="connsiteX358" fmla="*/ 6948012 w 8324850"/>
                <a:gd name="connsiteY358" fmla="*/ 256699 h 1000125"/>
                <a:gd name="connsiteX359" fmla="*/ 6957537 w 8324850"/>
                <a:gd name="connsiteY359" fmla="*/ 262414 h 1000125"/>
                <a:gd name="connsiteX360" fmla="*/ 6961346 w 8324850"/>
                <a:gd name="connsiteY360" fmla="*/ 261461 h 1000125"/>
                <a:gd name="connsiteX361" fmla="*/ 6961346 w 8324850"/>
                <a:gd name="connsiteY361" fmla="*/ 263366 h 1000125"/>
                <a:gd name="connsiteX362" fmla="*/ 6959442 w 8324850"/>
                <a:gd name="connsiteY362" fmla="*/ 269081 h 1000125"/>
                <a:gd name="connsiteX363" fmla="*/ 6953726 w 8324850"/>
                <a:gd name="connsiteY363" fmla="*/ 299561 h 1000125"/>
                <a:gd name="connsiteX364" fmla="*/ 6953726 w 8324850"/>
                <a:gd name="connsiteY364" fmla="*/ 304324 h 1000125"/>
                <a:gd name="connsiteX365" fmla="*/ 6952774 w 8324850"/>
                <a:gd name="connsiteY365" fmla="*/ 305276 h 1000125"/>
                <a:gd name="connsiteX366" fmla="*/ 6952774 w 8324850"/>
                <a:gd name="connsiteY366" fmla="*/ 305276 h 1000125"/>
                <a:gd name="connsiteX367" fmla="*/ 6951821 w 8324850"/>
                <a:gd name="connsiteY367" fmla="*/ 304324 h 1000125"/>
                <a:gd name="connsiteX368" fmla="*/ 6948012 w 8324850"/>
                <a:gd name="connsiteY368" fmla="*/ 302419 h 1000125"/>
                <a:gd name="connsiteX369" fmla="*/ 6948012 w 8324850"/>
                <a:gd name="connsiteY369" fmla="*/ 302419 h 1000125"/>
                <a:gd name="connsiteX370" fmla="*/ 6945154 w 8324850"/>
                <a:gd name="connsiteY370" fmla="*/ 301466 h 1000125"/>
                <a:gd name="connsiteX371" fmla="*/ 6942296 w 8324850"/>
                <a:gd name="connsiteY371" fmla="*/ 302419 h 1000125"/>
                <a:gd name="connsiteX372" fmla="*/ 6942296 w 8324850"/>
                <a:gd name="connsiteY372" fmla="*/ 302419 h 1000125"/>
                <a:gd name="connsiteX373" fmla="*/ 6936581 w 8324850"/>
                <a:gd name="connsiteY373" fmla="*/ 304324 h 1000125"/>
                <a:gd name="connsiteX374" fmla="*/ 6935629 w 8324850"/>
                <a:gd name="connsiteY374" fmla="*/ 305276 h 1000125"/>
                <a:gd name="connsiteX375" fmla="*/ 6934676 w 8324850"/>
                <a:gd name="connsiteY375" fmla="*/ 306229 h 1000125"/>
                <a:gd name="connsiteX376" fmla="*/ 6934676 w 8324850"/>
                <a:gd name="connsiteY376" fmla="*/ 307181 h 1000125"/>
                <a:gd name="connsiteX377" fmla="*/ 6932771 w 8324850"/>
                <a:gd name="connsiteY377" fmla="*/ 311944 h 1000125"/>
                <a:gd name="connsiteX378" fmla="*/ 6932771 w 8324850"/>
                <a:gd name="connsiteY378" fmla="*/ 312896 h 1000125"/>
                <a:gd name="connsiteX379" fmla="*/ 6932771 w 8324850"/>
                <a:gd name="connsiteY379" fmla="*/ 312896 h 1000125"/>
                <a:gd name="connsiteX380" fmla="*/ 6932771 w 8324850"/>
                <a:gd name="connsiteY380" fmla="*/ 313849 h 1000125"/>
                <a:gd name="connsiteX381" fmla="*/ 6944201 w 8324850"/>
                <a:gd name="connsiteY381" fmla="*/ 325279 h 1000125"/>
                <a:gd name="connsiteX382" fmla="*/ 6951821 w 8324850"/>
                <a:gd name="connsiteY382" fmla="*/ 322421 h 1000125"/>
                <a:gd name="connsiteX383" fmla="*/ 6951821 w 8324850"/>
                <a:gd name="connsiteY383" fmla="*/ 324326 h 1000125"/>
                <a:gd name="connsiteX384" fmla="*/ 6951821 w 8324850"/>
                <a:gd name="connsiteY384" fmla="*/ 330994 h 1000125"/>
                <a:gd name="connsiteX385" fmla="*/ 6952774 w 8324850"/>
                <a:gd name="connsiteY385" fmla="*/ 361474 h 1000125"/>
                <a:gd name="connsiteX386" fmla="*/ 6953726 w 8324850"/>
                <a:gd name="connsiteY386" fmla="*/ 366236 h 1000125"/>
                <a:gd name="connsiteX387" fmla="*/ 6953726 w 8324850"/>
                <a:gd name="connsiteY387" fmla="*/ 367189 h 1000125"/>
                <a:gd name="connsiteX388" fmla="*/ 6949917 w 8324850"/>
                <a:gd name="connsiteY388" fmla="*/ 365284 h 1000125"/>
                <a:gd name="connsiteX389" fmla="*/ 6948012 w 8324850"/>
                <a:gd name="connsiteY389" fmla="*/ 364331 h 1000125"/>
                <a:gd name="connsiteX390" fmla="*/ 6947059 w 8324850"/>
                <a:gd name="connsiteY390" fmla="*/ 364331 h 1000125"/>
                <a:gd name="connsiteX391" fmla="*/ 6947059 w 8324850"/>
                <a:gd name="connsiteY391" fmla="*/ 364331 h 1000125"/>
                <a:gd name="connsiteX392" fmla="*/ 6935629 w 8324850"/>
                <a:gd name="connsiteY392" fmla="*/ 375761 h 1000125"/>
                <a:gd name="connsiteX393" fmla="*/ 6947059 w 8324850"/>
                <a:gd name="connsiteY393" fmla="*/ 387191 h 1000125"/>
                <a:gd name="connsiteX394" fmla="*/ 6955631 w 8324850"/>
                <a:gd name="connsiteY394" fmla="*/ 382429 h 1000125"/>
                <a:gd name="connsiteX395" fmla="*/ 6956584 w 8324850"/>
                <a:gd name="connsiteY395" fmla="*/ 384334 h 1000125"/>
                <a:gd name="connsiteX396" fmla="*/ 6957537 w 8324850"/>
                <a:gd name="connsiteY396" fmla="*/ 391001 h 1000125"/>
                <a:gd name="connsiteX397" fmla="*/ 6964204 w 8324850"/>
                <a:gd name="connsiteY397" fmla="*/ 420529 h 1000125"/>
                <a:gd name="connsiteX398" fmla="*/ 6966109 w 8324850"/>
                <a:gd name="connsiteY398" fmla="*/ 426244 h 1000125"/>
                <a:gd name="connsiteX399" fmla="*/ 6966109 w 8324850"/>
                <a:gd name="connsiteY399" fmla="*/ 426244 h 1000125"/>
                <a:gd name="connsiteX400" fmla="*/ 6964204 w 8324850"/>
                <a:gd name="connsiteY400" fmla="*/ 425291 h 1000125"/>
                <a:gd name="connsiteX401" fmla="*/ 6962299 w 8324850"/>
                <a:gd name="connsiteY401" fmla="*/ 425291 h 1000125"/>
                <a:gd name="connsiteX402" fmla="*/ 6957537 w 8324850"/>
                <a:gd name="connsiteY402" fmla="*/ 427196 h 1000125"/>
                <a:gd name="connsiteX403" fmla="*/ 6956584 w 8324850"/>
                <a:gd name="connsiteY403" fmla="*/ 428149 h 1000125"/>
                <a:gd name="connsiteX404" fmla="*/ 6955631 w 8324850"/>
                <a:gd name="connsiteY404" fmla="*/ 428149 h 1000125"/>
                <a:gd name="connsiteX405" fmla="*/ 6952774 w 8324850"/>
                <a:gd name="connsiteY405" fmla="*/ 430054 h 1000125"/>
                <a:gd name="connsiteX406" fmla="*/ 6952774 w 8324850"/>
                <a:gd name="connsiteY406" fmla="*/ 431006 h 1000125"/>
                <a:gd name="connsiteX407" fmla="*/ 6949917 w 8324850"/>
                <a:gd name="connsiteY407" fmla="*/ 437674 h 1000125"/>
                <a:gd name="connsiteX408" fmla="*/ 6949917 w 8324850"/>
                <a:gd name="connsiteY408" fmla="*/ 437674 h 1000125"/>
                <a:gd name="connsiteX409" fmla="*/ 6949917 w 8324850"/>
                <a:gd name="connsiteY409" fmla="*/ 437674 h 1000125"/>
                <a:gd name="connsiteX410" fmla="*/ 6949917 w 8324850"/>
                <a:gd name="connsiteY410" fmla="*/ 437674 h 1000125"/>
                <a:gd name="connsiteX411" fmla="*/ 6951821 w 8324850"/>
                <a:gd name="connsiteY411" fmla="*/ 443389 h 1000125"/>
                <a:gd name="connsiteX412" fmla="*/ 6922294 w 8324850"/>
                <a:gd name="connsiteY412" fmla="*/ 456724 h 1000125"/>
                <a:gd name="connsiteX413" fmla="*/ 6887051 w 8324850"/>
                <a:gd name="connsiteY413" fmla="*/ 457676 h 1000125"/>
                <a:gd name="connsiteX414" fmla="*/ 6877526 w 8324850"/>
                <a:gd name="connsiteY414" fmla="*/ 401479 h 1000125"/>
                <a:gd name="connsiteX415" fmla="*/ 6867049 w 8324850"/>
                <a:gd name="connsiteY415" fmla="*/ 393859 h 1000125"/>
                <a:gd name="connsiteX416" fmla="*/ 6856571 w 8324850"/>
                <a:gd name="connsiteY416" fmla="*/ 396716 h 1000125"/>
                <a:gd name="connsiteX417" fmla="*/ 6864192 w 8324850"/>
                <a:gd name="connsiteY417" fmla="*/ 406241 h 1000125"/>
                <a:gd name="connsiteX418" fmla="*/ 6864192 w 8324850"/>
                <a:gd name="connsiteY418" fmla="*/ 413861 h 1000125"/>
                <a:gd name="connsiteX419" fmla="*/ 6647021 w 8324850"/>
                <a:gd name="connsiteY419" fmla="*/ 416719 h 1000125"/>
                <a:gd name="connsiteX420" fmla="*/ 6655594 w 8324850"/>
                <a:gd name="connsiteY420" fmla="*/ 398621 h 1000125"/>
                <a:gd name="connsiteX421" fmla="*/ 6645117 w 8324850"/>
                <a:gd name="connsiteY421" fmla="*/ 395764 h 1000125"/>
                <a:gd name="connsiteX422" fmla="*/ 6634639 w 8324850"/>
                <a:gd name="connsiteY422" fmla="*/ 403384 h 1000125"/>
                <a:gd name="connsiteX423" fmla="*/ 6632734 w 8324850"/>
                <a:gd name="connsiteY423" fmla="*/ 431006 h 1000125"/>
                <a:gd name="connsiteX424" fmla="*/ 6623209 w 8324850"/>
                <a:gd name="connsiteY424" fmla="*/ 461486 h 1000125"/>
                <a:gd name="connsiteX425" fmla="*/ 6551771 w 8324850"/>
                <a:gd name="connsiteY425" fmla="*/ 449104 h 1000125"/>
                <a:gd name="connsiteX426" fmla="*/ 6549867 w 8324850"/>
                <a:gd name="connsiteY426" fmla="*/ 468154 h 1000125"/>
                <a:gd name="connsiteX427" fmla="*/ 6601301 w 8324850"/>
                <a:gd name="connsiteY427" fmla="*/ 541496 h 1000125"/>
                <a:gd name="connsiteX428" fmla="*/ 6583204 w 8324850"/>
                <a:gd name="connsiteY428" fmla="*/ 545306 h 1000125"/>
                <a:gd name="connsiteX429" fmla="*/ 6582251 w 8324850"/>
                <a:gd name="connsiteY429" fmla="*/ 556736 h 1000125"/>
                <a:gd name="connsiteX430" fmla="*/ 6516529 w 8324850"/>
                <a:gd name="connsiteY430" fmla="*/ 542449 h 1000125"/>
                <a:gd name="connsiteX431" fmla="*/ 6519387 w 8324850"/>
                <a:gd name="connsiteY431" fmla="*/ 564356 h 1000125"/>
                <a:gd name="connsiteX432" fmla="*/ 6572726 w 8324850"/>
                <a:gd name="connsiteY432" fmla="*/ 613886 h 1000125"/>
                <a:gd name="connsiteX433" fmla="*/ 6571774 w 8324850"/>
                <a:gd name="connsiteY433" fmla="*/ 639604 h 1000125"/>
                <a:gd name="connsiteX434" fmla="*/ 6555581 w 8324850"/>
                <a:gd name="connsiteY434" fmla="*/ 639604 h 1000125"/>
                <a:gd name="connsiteX435" fmla="*/ 6555581 w 8324850"/>
                <a:gd name="connsiteY435" fmla="*/ 651986 h 1000125"/>
                <a:gd name="connsiteX436" fmla="*/ 6492717 w 8324850"/>
                <a:gd name="connsiteY436" fmla="*/ 647224 h 1000125"/>
                <a:gd name="connsiteX437" fmla="*/ 6492717 w 8324850"/>
                <a:gd name="connsiteY437" fmla="*/ 595789 h 1000125"/>
                <a:gd name="connsiteX438" fmla="*/ 6492717 w 8324850"/>
                <a:gd name="connsiteY438" fmla="*/ 591979 h 1000125"/>
                <a:gd name="connsiteX439" fmla="*/ 6474619 w 8324850"/>
                <a:gd name="connsiteY439" fmla="*/ 591979 h 1000125"/>
                <a:gd name="connsiteX440" fmla="*/ 6474619 w 8324850"/>
                <a:gd name="connsiteY440" fmla="*/ 568166 h 1000125"/>
                <a:gd name="connsiteX441" fmla="*/ 6460331 w 8324850"/>
                <a:gd name="connsiteY441" fmla="*/ 568166 h 1000125"/>
                <a:gd name="connsiteX442" fmla="*/ 6453664 w 8324850"/>
                <a:gd name="connsiteY442" fmla="*/ 572929 h 1000125"/>
                <a:gd name="connsiteX443" fmla="*/ 6453664 w 8324850"/>
                <a:gd name="connsiteY443" fmla="*/ 579596 h 1000125"/>
                <a:gd name="connsiteX444" fmla="*/ 6446044 w 8324850"/>
                <a:gd name="connsiteY444" fmla="*/ 579596 h 1000125"/>
                <a:gd name="connsiteX445" fmla="*/ 6436519 w 8324850"/>
                <a:gd name="connsiteY445" fmla="*/ 584359 h 1000125"/>
                <a:gd name="connsiteX446" fmla="*/ 6436519 w 8324850"/>
                <a:gd name="connsiteY446" fmla="*/ 591026 h 1000125"/>
                <a:gd name="connsiteX447" fmla="*/ 6426994 w 8324850"/>
                <a:gd name="connsiteY447" fmla="*/ 591026 h 1000125"/>
                <a:gd name="connsiteX448" fmla="*/ 6426994 w 8324850"/>
                <a:gd name="connsiteY448" fmla="*/ 672941 h 1000125"/>
                <a:gd name="connsiteX449" fmla="*/ 6417469 w 8324850"/>
                <a:gd name="connsiteY449" fmla="*/ 672941 h 1000125"/>
                <a:gd name="connsiteX450" fmla="*/ 6417469 w 8324850"/>
                <a:gd name="connsiteY450" fmla="*/ 471011 h 1000125"/>
                <a:gd name="connsiteX451" fmla="*/ 6412706 w 8324850"/>
                <a:gd name="connsiteY451" fmla="*/ 466249 h 1000125"/>
                <a:gd name="connsiteX452" fmla="*/ 6386989 w 8324850"/>
                <a:gd name="connsiteY452" fmla="*/ 459581 h 1000125"/>
                <a:gd name="connsiteX453" fmla="*/ 6314599 w 8324850"/>
                <a:gd name="connsiteY453" fmla="*/ 471011 h 1000125"/>
                <a:gd name="connsiteX454" fmla="*/ 6298406 w 8324850"/>
                <a:gd name="connsiteY454" fmla="*/ 477679 h 1000125"/>
                <a:gd name="connsiteX455" fmla="*/ 6298406 w 8324850"/>
                <a:gd name="connsiteY455" fmla="*/ 586264 h 1000125"/>
                <a:gd name="connsiteX456" fmla="*/ 6239351 w 8324850"/>
                <a:gd name="connsiteY456" fmla="*/ 586264 h 1000125"/>
                <a:gd name="connsiteX457" fmla="*/ 6208871 w 8324850"/>
                <a:gd name="connsiteY457" fmla="*/ 595789 h 1000125"/>
                <a:gd name="connsiteX458" fmla="*/ 6208871 w 8324850"/>
                <a:gd name="connsiteY458" fmla="*/ 664369 h 1000125"/>
                <a:gd name="connsiteX459" fmla="*/ 6197442 w 8324850"/>
                <a:gd name="connsiteY459" fmla="*/ 664369 h 1000125"/>
                <a:gd name="connsiteX460" fmla="*/ 6197442 w 8324850"/>
                <a:gd name="connsiteY460" fmla="*/ 659606 h 1000125"/>
                <a:gd name="connsiteX461" fmla="*/ 6186012 w 8324850"/>
                <a:gd name="connsiteY461" fmla="*/ 659606 h 1000125"/>
                <a:gd name="connsiteX462" fmla="*/ 6186012 w 8324850"/>
                <a:gd name="connsiteY462" fmla="*/ 654844 h 1000125"/>
                <a:gd name="connsiteX463" fmla="*/ 6146006 w 8324850"/>
                <a:gd name="connsiteY463" fmla="*/ 654844 h 1000125"/>
                <a:gd name="connsiteX464" fmla="*/ 6146006 w 8324850"/>
                <a:gd name="connsiteY464" fmla="*/ 648176 h 1000125"/>
                <a:gd name="connsiteX465" fmla="*/ 6082189 w 8324850"/>
                <a:gd name="connsiteY465" fmla="*/ 648176 h 1000125"/>
                <a:gd name="connsiteX466" fmla="*/ 6082189 w 8324850"/>
                <a:gd name="connsiteY466" fmla="*/ 659606 h 1000125"/>
                <a:gd name="connsiteX467" fmla="*/ 6051709 w 8324850"/>
                <a:gd name="connsiteY467" fmla="*/ 659606 h 1000125"/>
                <a:gd name="connsiteX468" fmla="*/ 6051709 w 8324850"/>
                <a:gd name="connsiteY468" fmla="*/ 680561 h 1000125"/>
                <a:gd name="connsiteX469" fmla="*/ 5995512 w 8324850"/>
                <a:gd name="connsiteY469" fmla="*/ 685324 h 1000125"/>
                <a:gd name="connsiteX470" fmla="*/ 5995512 w 8324850"/>
                <a:gd name="connsiteY470" fmla="*/ 664369 h 1000125"/>
                <a:gd name="connsiteX471" fmla="*/ 5985987 w 8324850"/>
                <a:gd name="connsiteY471" fmla="*/ 664369 h 1000125"/>
                <a:gd name="connsiteX472" fmla="*/ 5985987 w 8324850"/>
                <a:gd name="connsiteY472" fmla="*/ 650081 h 1000125"/>
                <a:gd name="connsiteX473" fmla="*/ 5979319 w 8324850"/>
                <a:gd name="connsiteY473" fmla="*/ 650081 h 1000125"/>
                <a:gd name="connsiteX474" fmla="*/ 5979319 w 8324850"/>
                <a:gd name="connsiteY474" fmla="*/ 621506 h 1000125"/>
                <a:gd name="connsiteX475" fmla="*/ 5974556 w 8324850"/>
                <a:gd name="connsiteY475" fmla="*/ 621506 h 1000125"/>
                <a:gd name="connsiteX476" fmla="*/ 5974556 w 8324850"/>
                <a:gd name="connsiteY476" fmla="*/ 596741 h 1000125"/>
                <a:gd name="connsiteX477" fmla="*/ 5965984 w 8324850"/>
                <a:gd name="connsiteY477" fmla="*/ 596741 h 1000125"/>
                <a:gd name="connsiteX478" fmla="*/ 5965984 w 8324850"/>
                <a:gd name="connsiteY478" fmla="*/ 599599 h 1000125"/>
                <a:gd name="connsiteX479" fmla="*/ 5930742 w 8324850"/>
                <a:gd name="connsiteY479" fmla="*/ 581501 h 1000125"/>
                <a:gd name="connsiteX480" fmla="*/ 5928837 w 8324850"/>
                <a:gd name="connsiteY480" fmla="*/ 568166 h 1000125"/>
                <a:gd name="connsiteX481" fmla="*/ 5926931 w 8324850"/>
                <a:gd name="connsiteY481" fmla="*/ 581501 h 1000125"/>
                <a:gd name="connsiteX482" fmla="*/ 5892642 w 8324850"/>
                <a:gd name="connsiteY482" fmla="*/ 597694 h 1000125"/>
                <a:gd name="connsiteX483" fmla="*/ 5892642 w 8324850"/>
                <a:gd name="connsiteY483" fmla="*/ 597694 h 1000125"/>
                <a:gd name="connsiteX484" fmla="*/ 5883117 w 8324850"/>
                <a:gd name="connsiteY484" fmla="*/ 597694 h 1000125"/>
                <a:gd name="connsiteX485" fmla="*/ 5883117 w 8324850"/>
                <a:gd name="connsiteY485" fmla="*/ 623411 h 1000125"/>
                <a:gd name="connsiteX486" fmla="*/ 5878354 w 8324850"/>
                <a:gd name="connsiteY486" fmla="*/ 623411 h 1000125"/>
                <a:gd name="connsiteX487" fmla="*/ 5878354 w 8324850"/>
                <a:gd name="connsiteY487" fmla="*/ 649129 h 1000125"/>
                <a:gd name="connsiteX488" fmla="*/ 5871687 w 8324850"/>
                <a:gd name="connsiteY488" fmla="*/ 649129 h 1000125"/>
                <a:gd name="connsiteX489" fmla="*/ 5871687 w 8324850"/>
                <a:gd name="connsiteY489" fmla="*/ 668179 h 1000125"/>
                <a:gd name="connsiteX490" fmla="*/ 5860256 w 8324850"/>
                <a:gd name="connsiteY490" fmla="*/ 668179 h 1000125"/>
                <a:gd name="connsiteX491" fmla="*/ 5859304 w 8324850"/>
                <a:gd name="connsiteY491" fmla="*/ 575786 h 1000125"/>
                <a:gd name="connsiteX492" fmla="*/ 5858351 w 8324850"/>
                <a:gd name="connsiteY492" fmla="*/ 511969 h 1000125"/>
                <a:gd name="connsiteX493" fmla="*/ 5858351 w 8324850"/>
                <a:gd name="connsiteY493" fmla="*/ 511969 h 1000125"/>
                <a:gd name="connsiteX494" fmla="*/ 5857399 w 8324850"/>
                <a:gd name="connsiteY494" fmla="*/ 511969 h 1000125"/>
                <a:gd name="connsiteX495" fmla="*/ 5856446 w 8324850"/>
                <a:gd name="connsiteY495" fmla="*/ 511969 h 1000125"/>
                <a:gd name="connsiteX496" fmla="*/ 5855494 w 8324850"/>
                <a:gd name="connsiteY496" fmla="*/ 511969 h 1000125"/>
                <a:gd name="connsiteX497" fmla="*/ 5855494 w 8324850"/>
                <a:gd name="connsiteY497" fmla="*/ 510064 h 1000125"/>
                <a:gd name="connsiteX498" fmla="*/ 5854542 w 8324850"/>
                <a:gd name="connsiteY498" fmla="*/ 505301 h 1000125"/>
                <a:gd name="connsiteX499" fmla="*/ 5854542 w 8324850"/>
                <a:gd name="connsiteY499" fmla="*/ 504349 h 1000125"/>
                <a:gd name="connsiteX500" fmla="*/ 5854542 w 8324850"/>
                <a:gd name="connsiteY500" fmla="*/ 502444 h 1000125"/>
                <a:gd name="connsiteX501" fmla="*/ 5855494 w 8324850"/>
                <a:gd name="connsiteY501" fmla="*/ 501491 h 1000125"/>
                <a:gd name="connsiteX502" fmla="*/ 5855494 w 8324850"/>
                <a:gd name="connsiteY502" fmla="*/ 500539 h 1000125"/>
                <a:gd name="connsiteX503" fmla="*/ 5855494 w 8324850"/>
                <a:gd name="connsiteY503" fmla="*/ 500539 h 1000125"/>
                <a:gd name="connsiteX504" fmla="*/ 5855494 w 8324850"/>
                <a:gd name="connsiteY504" fmla="*/ 500539 h 1000125"/>
                <a:gd name="connsiteX505" fmla="*/ 5855494 w 8324850"/>
                <a:gd name="connsiteY505" fmla="*/ 499586 h 1000125"/>
                <a:gd name="connsiteX506" fmla="*/ 5855494 w 8324850"/>
                <a:gd name="connsiteY506" fmla="*/ 498634 h 1000125"/>
                <a:gd name="connsiteX507" fmla="*/ 5851684 w 8324850"/>
                <a:gd name="connsiteY507" fmla="*/ 498634 h 1000125"/>
                <a:gd name="connsiteX508" fmla="*/ 5850731 w 8324850"/>
                <a:gd name="connsiteY508" fmla="*/ 499586 h 1000125"/>
                <a:gd name="connsiteX509" fmla="*/ 5850731 w 8324850"/>
                <a:gd name="connsiteY509" fmla="*/ 500539 h 1000125"/>
                <a:gd name="connsiteX510" fmla="*/ 5850731 w 8324850"/>
                <a:gd name="connsiteY510" fmla="*/ 501491 h 1000125"/>
                <a:gd name="connsiteX511" fmla="*/ 5850731 w 8324850"/>
                <a:gd name="connsiteY511" fmla="*/ 503396 h 1000125"/>
                <a:gd name="connsiteX512" fmla="*/ 5849779 w 8324850"/>
                <a:gd name="connsiteY512" fmla="*/ 509111 h 1000125"/>
                <a:gd name="connsiteX513" fmla="*/ 5849779 w 8324850"/>
                <a:gd name="connsiteY513" fmla="*/ 512921 h 1000125"/>
                <a:gd name="connsiteX514" fmla="*/ 5849779 w 8324850"/>
                <a:gd name="connsiteY514" fmla="*/ 512921 h 1000125"/>
                <a:gd name="connsiteX515" fmla="*/ 5848826 w 8324850"/>
                <a:gd name="connsiteY515" fmla="*/ 512921 h 1000125"/>
                <a:gd name="connsiteX516" fmla="*/ 5847874 w 8324850"/>
                <a:gd name="connsiteY516" fmla="*/ 512921 h 1000125"/>
                <a:gd name="connsiteX517" fmla="*/ 5846921 w 8324850"/>
                <a:gd name="connsiteY517" fmla="*/ 512921 h 1000125"/>
                <a:gd name="connsiteX518" fmla="*/ 5846921 w 8324850"/>
                <a:gd name="connsiteY518" fmla="*/ 512921 h 1000125"/>
                <a:gd name="connsiteX519" fmla="*/ 5847874 w 8324850"/>
                <a:gd name="connsiteY519" fmla="*/ 556736 h 1000125"/>
                <a:gd name="connsiteX520" fmla="*/ 5841206 w 8324850"/>
                <a:gd name="connsiteY520" fmla="*/ 556736 h 1000125"/>
                <a:gd name="connsiteX521" fmla="*/ 5840254 w 8324850"/>
                <a:gd name="connsiteY521" fmla="*/ 557689 h 1000125"/>
                <a:gd name="connsiteX522" fmla="*/ 5840254 w 8324850"/>
                <a:gd name="connsiteY522" fmla="*/ 567214 h 1000125"/>
                <a:gd name="connsiteX523" fmla="*/ 5768817 w 8324850"/>
                <a:gd name="connsiteY523" fmla="*/ 567214 h 1000125"/>
                <a:gd name="connsiteX524" fmla="*/ 5768817 w 8324850"/>
                <a:gd name="connsiteY524" fmla="*/ 556736 h 1000125"/>
                <a:gd name="connsiteX525" fmla="*/ 5764054 w 8324850"/>
                <a:gd name="connsiteY525" fmla="*/ 556736 h 1000125"/>
                <a:gd name="connsiteX526" fmla="*/ 5764054 w 8324850"/>
                <a:gd name="connsiteY526" fmla="*/ 531019 h 1000125"/>
                <a:gd name="connsiteX527" fmla="*/ 5764054 w 8324850"/>
                <a:gd name="connsiteY527" fmla="*/ 477679 h 1000125"/>
                <a:gd name="connsiteX528" fmla="*/ 5764054 w 8324850"/>
                <a:gd name="connsiteY528" fmla="*/ 477679 h 1000125"/>
                <a:gd name="connsiteX529" fmla="*/ 5763101 w 8324850"/>
                <a:gd name="connsiteY529" fmla="*/ 476726 h 1000125"/>
                <a:gd name="connsiteX530" fmla="*/ 5762149 w 8324850"/>
                <a:gd name="connsiteY530" fmla="*/ 476726 h 1000125"/>
                <a:gd name="connsiteX531" fmla="*/ 5761196 w 8324850"/>
                <a:gd name="connsiteY531" fmla="*/ 476726 h 1000125"/>
                <a:gd name="connsiteX532" fmla="*/ 5760244 w 8324850"/>
                <a:gd name="connsiteY532" fmla="*/ 476726 h 1000125"/>
                <a:gd name="connsiteX533" fmla="*/ 5760244 w 8324850"/>
                <a:gd name="connsiteY533" fmla="*/ 476726 h 1000125"/>
                <a:gd name="connsiteX534" fmla="*/ 5760244 w 8324850"/>
                <a:gd name="connsiteY534" fmla="*/ 474821 h 1000125"/>
                <a:gd name="connsiteX535" fmla="*/ 5760244 w 8324850"/>
                <a:gd name="connsiteY535" fmla="*/ 471011 h 1000125"/>
                <a:gd name="connsiteX536" fmla="*/ 5760244 w 8324850"/>
                <a:gd name="connsiteY536" fmla="*/ 470059 h 1000125"/>
                <a:gd name="connsiteX537" fmla="*/ 5760244 w 8324850"/>
                <a:gd name="connsiteY537" fmla="*/ 467201 h 1000125"/>
                <a:gd name="connsiteX538" fmla="*/ 5760244 w 8324850"/>
                <a:gd name="connsiteY538" fmla="*/ 466249 h 1000125"/>
                <a:gd name="connsiteX539" fmla="*/ 5760244 w 8324850"/>
                <a:gd name="connsiteY539" fmla="*/ 465296 h 1000125"/>
                <a:gd name="connsiteX540" fmla="*/ 5760244 w 8324850"/>
                <a:gd name="connsiteY540" fmla="*/ 465296 h 1000125"/>
                <a:gd name="connsiteX541" fmla="*/ 5760244 w 8324850"/>
                <a:gd name="connsiteY541" fmla="*/ 465296 h 1000125"/>
                <a:gd name="connsiteX542" fmla="*/ 5760244 w 8324850"/>
                <a:gd name="connsiteY542" fmla="*/ 464344 h 1000125"/>
                <a:gd name="connsiteX543" fmla="*/ 5760244 w 8324850"/>
                <a:gd name="connsiteY543" fmla="*/ 463391 h 1000125"/>
                <a:gd name="connsiteX544" fmla="*/ 5756434 w 8324850"/>
                <a:gd name="connsiteY544" fmla="*/ 463391 h 1000125"/>
                <a:gd name="connsiteX545" fmla="*/ 5756434 w 8324850"/>
                <a:gd name="connsiteY545" fmla="*/ 464344 h 1000125"/>
                <a:gd name="connsiteX546" fmla="*/ 5756434 w 8324850"/>
                <a:gd name="connsiteY546" fmla="*/ 465296 h 1000125"/>
                <a:gd name="connsiteX547" fmla="*/ 5756434 w 8324850"/>
                <a:gd name="connsiteY547" fmla="*/ 466249 h 1000125"/>
                <a:gd name="connsiteX548" fmla="*/ 5756434 w 8324850"/>
                <a:gd name="connsiteY548" fmla="*/ 468154 h 1000125"/>
                <a:gd name="connsiteX549" fmla="*/ 5755481 w 8324850"/>
                <a:gd name="connsiteY549" fmla="*/ 473869 h 1000125"/>
                <a:gd name="connsiteX550" fmla="*/ 5755481 w 8324850"/>
                <a:gd name="connsiteY550" fmla="*/ 476726 h 1000125"/>
                <a:gd name="connsiteX551" fmla="*/ 5755481 w 8324850"/>
                <a:gd name="connsiteY551" fmla="*/ 476726 h 1000125"/>
                <a:gd name="connsiteX552" fmla="*/ 5753576 w 8324850"/>
                <a:gd name="connsiteY552" fmla="*/ 476726 h 1000125"/>
                <a:gd name="connsiteX553" fmla="*/ 5752624 w 8324850"/>
                <a:gd name="connsiteY553" fmla="*/ 476726 h 1000125"/>
                <a:gd name="connsiteX554" fmla="*/ 5751671 w 8324850"/>
                <a:gd name="connsiteY554" fmla="*/ 477679 h 1000125"/>
                <a:gd name="connsiteX555" fmla="*/ 5751671 w 8324850"/>
                <a:gd name="connsiteY555" fmla="*/ 477679 h 1000125"/>
                <a:gd name="connsiteX556" fmla="*/ 5751671 w 8324850"/>
                <a:gd name="connsiteY556" fmla="*/ 501491 h 1000125"/>
                <a:gd name="connsiteX557" fmla="*/ 5741194 w 8324850"/>
                <a:gd name="connsiteY557" fmla="*/ 501491 h 1000125"/>
                <a:gd name="connsiteX558" fmla="*/ 5741194 w 8324850"/>
                <a:gd name="connsiteY558" fmla="*/ 502444 h 1000125"/>
                <a:gd name="connsiteX559" fmla="*/ 5741194 w 8324850"/>
                <a:gd name="connsiteY559" fmla="*/ 511969 h 1000125"/>
                <a:gd name="connsiteX560" fmla="*/ 5622131 w 8324850"/>
                <a:gd name="connsiteY560" fmla="*/ 511016 h 1000125"/>
                <a:gd name="connsiteX561" fmla="*/ 5622131 w 8324850"/>
                <a:gd name="connsiteY561" fmla="*/ 501491 h 1000125"/>
                <a:gd name="connsiteX562" fmla="*/ 5622131 w 8324850"/>
                <a:gd name="connsiteY562" fmla="*/ 500539 h 1000125"/>
                <a:gd name="connsiteX563" fmla="*/ 5613559 w 8324850"/>
                <a:gd name="connsiteY563" fmla="*/ 500539 h 1000125"/>
                <a:gd name="connsiteX564" fmla="*/ 5613559 w 8324850"/>
                <a:gd name="connsiteY564" fmla="*/ 476726 h 1000125"/>
                <a:gd name="connsiteX565" fmla="*/ 5613559 w 8324850"/>
                <a:gd name="connsiteY565" fmla="*/ 475774 h 1000125"/>
                <a:gd name="connsiteX566" fmla="*/ 5612606 w 8324850"/>
                <a:gd name="connsiteY566" fmla="*/ 475774 h 1000125"/>
                <a:gd name="connsiteX567" fmla="*/ 5611654 w 8324850"/>
                <a:gd name="connsiteY567" fmla="*/ 475774 h 1000125"/>
                <a:gd name="connsiteX568" fmla="*/ 5609749 w 8324850"/>
                <a:gd name="connsiteY568" fmla="*/ 475774 h 1000125"/>
                <a:gd name="connsiteX569" fmla="*/ 5608796 w 8324850"/>
                <a:gd name="connsiteY569" fmla="*/ 475774 h 1000125"/>
                <a:gd name="connsiteX570" fmla="*/ 5608796 w 8324850"/>
                <a:gd name="connsiteY570" fmla="*/ 472916 h 1000125"/>
                <a:gd name="connsiteX571" fmla="*/ 5608796 w 8324850"/>
                <a:gd name="connsiteY571" fmla="*/ 467201 h 1000125"/>
                <a:gd name="connsiteX572" fmla="*/ 5608796 w 8324850"/>
                <a:gd name="connsiteY572" fmla="*/ 464344 h 1000125"/>
                <a:gd name="connsiteX573" fmla="*/ 5608796 w 8324850"/>
                <a:gd name="connsiteY573" fmla="*/ 463391 h 1000125"/>
                <a:gd name="connsiteX574" fmla="*/ 5608796 w 8324850"/>
                <a:gd name="connsiteY574" fmla="*/ 462439 h 1000125"/>
                <a:gd name="connsiteX575" fmla="*/ 5608796 w 8324850"/>
                <a:gd name="connsiteY575" fmla="*/ 461486 h 1000125"/>
                <a:gd name="connsiteX576" fmla="*/ 5604987 w 8324850"/>
                <a:gd name="connsiteY576" fmla="*/ 461486 h 1000125"/>
                <a:gd name="connsiteX577" fmla="*/ 5604987 w 8324850"/>
                <a:gd name="connsiteY577" fmla="*/ 462439 h 1000125"/>
                <a:gd name="connsiteX578" fmla="*/ 5604987 w 8324850"/>
                <a:gd name="connsiteY578" fmla="*/ 462439 h 1000125"/>
                <a:gd name="connsiteX579" fmla="*/ 5604987 w 8324850"/>
                <a:gd name="connsiteY579" fmla="*/ 462439 h 1000125"/>
                <a:gd name="connsiteX580" fmla="*/ 5604987 w 8324850"/>
                <a:gd name="connsiteY580" fmla="*/ 463391 h 1000125"/>
                <a:gd name="connsiteX581" fmla="*/ 5604987 w 8324850"/>
                <a:gd name="connsiteY581" fmla="*/ 464344 h 1000125"/>
                <a:gd name="connsiteX582" fmla="*/ 5604987 w 8324850"/>
                <a:gd name="connsiteY582" fmla="*/ 466249 h 1000125"/>
                <a:gd name="connsiteX583" fmla="*/ 5604987 w 8324850"/>
                <a:gd name="connsiteY583" fmla="*/ 467201 h 1000125"/>
                <a:gd name="connsiteX584" fmla="*/ 5604987 w 8324850"/>
                <a:gd name="connsiteY584" fmla="*/ 471011 h 1000125"/>
                <a:gd name="connsiteX585" fmla="*/ 5604987 w 8324850"/>
                <a:gd name="connsiteY585" fmla="*/ 472916 h 1000125"/>
                <a:gd name="connsiteX586" fmla="*/ 5603081 w 8324850"/>
                <a:gd name="connsiteY586" fmla="*/ 472916 h 1000125"/>
                <a:gd name="connsiteX587" fmla="*/ 5602129 w 8324850"/>
                <a:gd name="connsiteY587" fmla="*/ 472916 h 1000125"/>
                <a:gd name="connsiteX588" fmla="*/ 5601176 w 8324850"/>
                <a:gd name="connsiteY588" fmla="*/ 472916 h 1000125"/>
                <a:gd name="connsiteX589" fmla="*/ 5600224 w 8324850"/>
                <a:gd name="connsiteY589" fmla="*/ 472916 h 1000125"/>
                <a:gd name="connsiteX590" fmla="*/ 5600224 w 8324850"/>
                <a:gd name="connsiteY590" fmla="*/ 473869 h 1000125"/>
                <a:gd name="connsiteX591" fmla="*/ 5600224 w 8324850"/>
                <a:gd name="connsiteY591" fmla="*/ 528161 h 1000125"/>
                <a:gd name="connsiteX592" fmla="*/ 5600224 w 8324850"/>
                <a:gd name="connsiteY592" fmla="*/ 552926 h 1000125"/>
                <a:gd name="connsiteX593" fmla="*/ 5588794 w 8324850"/>
                <a:gd name="connsiteY593" fmla="*/ 552926 h 1000125"/>
                <a:gd name="connsiteX594" fmla="*/ 5588794 w 8324850"/>
                <a:gd name="connsiteY594" fmla="*/ 563404 h 1000125"/>
                <a:gd name="connsiteX595" fmla="*/ 5516404 w 8324850"/>
                <a:gd name="connsiteY595" fmla="*/ 563404 h 1000125"/>
                <a:gd name="connsiteX596" fmla="*/ 5516404 w 8324850"/>
                <a:gd name="connsiteY596" fmla="*/ 553879 h 1000125"/>
                <a:gd name="connsiteX597" fmla="*/ 5516404 w 8324850"/>
                <a:gd name="connsiteY597" fmla="*/ 552926 h 1000125"/>
                <a:gd name="connsiteX598" fmla="*/ 5510689 w 8324850"/>
                <a:gd name="connsiteY598" fmla="*/ 552926 h 1000125"/>
                <a:gd name="connsiteX599" fmla="*/ 5510689 w 8324850"/>
                <a:gd name="connsiteY599" fmla="*/ 569119 h 1000125"/>
                <a:gd name="connsiteX600" fmla="*/ 5509737 w 8324850"/>
                <a:gd name="connsiteY600" fmla="*/ 569119 h 1000125"/>
                <a:gd name="connsiteX601" fmla="*/ 5510689 w 8324850"/>
                <a:gd name="connsiteY601" fmla="*/ 509111 h 1000125"/>
                <a:gd name="connsiteX602" fmla="*/ 5510689 w 8324850"/>
                <a:gd name="connsiteY602" fmla="*/ 509111 h 1000125"/>
                <a:gd name="connsiteX603" fmla="*/ 5509737 w 8324850"/>
                <a:gd name="connsiteY603" fmla="*/ 509111 h 1000125"/>
                <a:gd name="connsiteX604" fmla="*/ 5508784 w 8324850"/>
                <a:gd name="connsiteY604" fmla="*/ 509111 h 1000125"/>
                <a:gd name="connsiteX605" fmla="*/ 5507831 w 8324850"/>
                <a:gd name="connsiteY605" fmla="*/ 509111 h 1000125"/>
                <a:gd name="connsiteX606" fmla="*/ 5506879 w 8324850"/>
                <a:gd name="connsiteY606" fmla="*/ 509111 h 1000125"/>
                <a:gd name="connsiteX607" fmla="*/ 5506879 w 8324850"/>
                <a:gd name="connsiteY607" fmla="*/ 505301 h 1000125"/>
                <a:gd name="connsiteX608" fmla="*/ 5505926 w 8324850"/>
                <a:gd name="connsiteY608" fmla="*/ 499586 h 1000125"/>
                <a:gd name="connsiteX609" fmla="*/ 5505926 w 8324850"/>
                <a:gd name="connsiteY609" fmla="*/ 497681 h 1000125"/>
                <a:gd name="connsiteX610" fmla="*/ 5505926 w 8324850"/>
                <a:gd name="connsiteY610" fmla="*/ 496729 h 1000125"/>
                <a:gd name="connsiteX611" fmla="*/ 5505926 w 8324850"/>
                <a:gd name="connsiteY611" fmla="*/ 495776 h 1000125"/>
                <a:gd name="connsiteX612" fmla="*/ 5505926 w 8324850"/>
                <a:gd name="connsiteY612" fmla="*/ 494824 h 1000125"/>
                <a:gd name="connsiteX613" fmla="*/ 5502117 w 8324850"/>
                <a:gd name="connsiteY613" fmla="*/ 494824 h 1000125"/>
                <a:gd name="connsiteX614" fmla="*/ 5501164 w 8324850"/>
                <a:gd name="connsiteY614" fmla="*/ 495776 h 1000125"/>
                <a:gd name="connsiteX615" fmla="*/ 5501164 w 8324850"/>
                <a:gd name="connsiteY615" fmla="*/ 495776 h 1000125"/>
                <a:gd name="connsiteX616" fmla="*/ 5501164 w 8324850"/>
                <a:gd name="connsiteY616" fmla="*/ 495776 h 1000125"/>
                <a:gd name="connsiteX617" fmla="*/ 5501164 w 8324850"/>
                <a:gd name="connsiteY617" fmla="*/ 496729 h 1000125"/>
                <a:gd name="connsiteX618" fmla="*/ 5501164 w 8324850"/>
                <a:gd name="connsiteY618" fmla="*/ 497681 h 1000125"/>
                <a:gd name="connsiteX619" fmla="*/ 5501164 w 8324850"/>
                <a:gd name="connsiteY619" fmla="*/ 500539 h 1000125"/>
                <a:gd name="connsiteX620" fmla="*/ 5501164 w 8324850"/>
                <a:gd name="connsiteY620" fmla="*/ 501491 h 1000125"/>
                <a:gd name="connsiteX621" fmla="*/ 5501164 w 8324850"/>
                <a:gd name="connsiteY621" fmla="*/ 506254 h 1000125"/>
                <a:gd name="connsiteX622" fmla="*/ 5501164 w 8324850"/>
                <a:gd name="connsiteY622" fmla="*/ 508159 h 1000125"/>
                <a:gd name="connsiteX623" fmla="*/ 5499259 w 8324850"/>
                <a:gd name="connsiteY623" fmla="*/ 508159 h 1000125"/>
                <a:gd name="connsiteX624" fmla="*/ 5498306 w 8324850"/>
                <a:gd name="connsiteY624" fmla="*/ 508159 h 1000125"/>
                <a:gd name="connsiteX625" fmla="*/ 5497354 w 8324850"/>
                <a:gd name="connsiteY625" fmla="*/ 508159 h 1000125"/>
                <a:gd name="connsiteX626" fmla="*/ 5497354 w 8324850"/>
                <a:gd name="connsiteY626" fmla="*/ 508159 h 1000125"/>
                <a:gd name="connsiteX627" fmla="*/ 5496401 w 8324850"/>
                <a:gd name="connsiteY627" fmla="*/ 571976 h 1000125"/>
                <a:gd name="connsiteX628" fmla="*/ 5495449 w 8324850"/>
                <a:gd name="connsiteY628" fmla="*/ 664369 h 1000125"/>
                <a:gd name="connsiteX629" fmla="*/ 5494496 w 8324850"/>
                <a:gd name="connsiteY629" fmla="*/ 708184 h 1000125"/>
                <a:gd name="connsiteX630" fmla="*/ 5490687 w 8324850"/>
                <a:gd name="connsiteY630" fmla="*/ 707231 h 1000125"/>
                <a:gd name="connsiteX631" fmla="*/ 5486876 w 8324850"/>
                <a:gd name="connsiteY631" fmla="*/ 659606 h 1000125"/>
                <a:gd name="connsiteX632" fmla="*/ 5446871 w 8324850"/>
                <a:gd name="connsiteY632" fmla="*/ 659606 h 1000125"/>
                <a:gd name="connsiteX633" fmla="*/ 5446871 w 8324850"/>
                <a:gd name="connsiteY633" fmla="*/ 408146 h 1000125"/>
                <a:gd name="connsiteX634" fmla="*/ 5392579 w 8324850"/>
                <a:gd name="connsiteY634" fmla="*/ 408146 h 1000125"/>
                <a:gd name="connsiteX635" fmla="*/ 5339239 w 8324850"/>
                <a:gd name="connsiteY635" fmla="*/ 478631 h 1000125"/>
                <a:gd name="connsiteX636" fmla="*/ 5339239 w 8324850"/>
                <a:gd name="connsiteY636" fmla="*/ 660559 h 1000125"/>
                <a:gd name="connsiteX637" fmla="*/ 5321142 w 8324850"/>
                <a:gd name="connsiteY637" fmla="*/ 660559 h 1000125"/>
                <a:gd name="connsiteX638" fmla="*/ 5321142 w 8324850"/>
                <a:gd name="connsiteY638" fmla="*/ 26194 h 1000125"/>
                <a:gd name="connsiteX639" fmla="*/ 5178267 w 8324850"/>
                <a:gd name="connsiteY639" fmla="*/ 24289 h 1000125"/>
                <a:gd name="connsiteX640" fmla="*/ 5178267 w 8324850"/>
                <a:gd name="connsiteY640" fmla="*/ 701516 h 1000125"/>
                <a:gd name="connsiteX641" fmla="*/ 5159217 w 8324850"/>
                <a:gd name="connsiteY641" fmla="*/ 701516 h 1000125"/>
                <a:gd name="connsiteX642" fmla="*/ 5159217 w 8324850"/>
                <a:gd name="connsiteY642" fmla="*/ 20479 h 1000125"/>
                <a:gd name="connsiteX643" fmla="*/ 5004912 w 8324850"/>
                <a:gd name="connsiteY643" fmla="*/ 22384 h 1000125"/>
                <a:gd name="connsiteX644" fmla="*/ 5004912 w 8324850"/>
                <a:gd name="connsiteY644" fmla="*/ 654844 h 1000125"/>
                <a:gd name="connsiteX645" fmla="*/ 4967764 w 8324850"/>
                <a:gd name="connsiteY645" fmla="*/ 654844 h 1000125"/>
                <a:gd name="connsiteX646" fmla="*/ 4967764 w 8324850"/>
                <a:gd name="connsiteY646" fmla="*/ 304324 h 1000125"/>
                <a:gd name="connsiteX647" fmla="*/ 4842987 w 8324850"/>
                <a:gd name="connsiteY647" fmla="*/ 304324 h 1000125"/>
                <a:gd name="connsiteX648" fmla="*/ 4842987 w 8324850"/>
                <a:gd name="connsiteY648" fmla="*/ 728186 h 1000125"/>
                <a:gd name="connsiteX649" fmla="*/ 4807744 w 8324850"/>
                <a:gd name="connsiteY649" fmla="*/ 728186 h 1000125"/>
                <a:gd name="connsiteX650" fmla="*/ 4807744 w 8324850"/>
                <a:gd name="connsiteY650" fmla="*/ 581501 h 1000125"/>
                <a:gd name="connsiteX651" fmla="*/ 4764881 w 8324850"/>
                <a:gd name="connsiteY651" fmla="*/ 581501 h 1000125"/>
                <a:gd name="connsiteX652" fmla="*/ 4764881 w 8324850"/>
                <a:gd name="connsiteY652" fmla="*/ 519589 h 1000125"/>
                <a:gd name="connsiteX653" fmla="*/ 4653439 w 8324850"/>
                <a:gd name="connsiteY653" fmla="*/ 519589 h 1000125"/>
                <a:gd name="connsiteX654" fmla="*/ 4653439 w 8324850"/>
                <a:gd name="connsiteY654" fmla="*/ 619601 h 1000125"/>
                <a:gd name="connsiteX655" fmla="*/ 4602956 w 8324850"/>
                <a:gd name="connsiteY655" fmla="*/ 619601 h 1000125"/>
                <a:gd name="connsiteX656" fmla="*/ 4602956 w 8324850"/>
                <a:gd name="connsiteY656" fmla="*/ 710089 h 1000125"/>
                <a:gd name="connsiteX657" fmla="*/ 4536281 w 8324850"/>
                <a:gd name="connsiteY657" fmla="*/ 708184 h 1000125"/>
                <a:gd name="connsiteX658" fmla="*/ 4338162 w 8324850"/>
                <a:gd name="connsiteY658" fmla="*/ 708184 h 1000125"/>
                <a:gd name="connsiteX659" fmla="*/ 4338162 w 8324850"/>
                <a:gd name="connsiteY659" fmla="*/ 702469 h 1000125"/>
                <a:gd name="connsiteX660" fmla="*/ 4338162 w 8324850"/>
                <a:gd name="connsiteY660" fmla="*/ 701516 h 1000125"/>
                <a:gd name="connsiteX661" fmla="*/ 4338162 w 8324850"/>
                <a:gd name="connsiteY661" fmla="*/ 701516 h 1000125"/>
                <a:gd name="connsiteX662" fmla="*/ 4337209 w 8324850"/>
                <a:gd name="connsiteY662" fmla="*/ 700564 h 1000125"/>
                <a:gd name="connsiteX663" fmla="*/ 4337209 w 8324850"/>
                <a:gd name="connsiteY663" fmla="*/ 698659 h 1000125"/>
                <a:gd name="connsiteX664" fmla="*/ 4336256 w 8324850"/>
                <a:gd name="connsiteY664" fmla="*/ 697706 h 1000125"/>
                <a:gd name="connsiteX665" fmla="*/ 4336256 w 8324850"/>
                <a:gd name="connsiteY665" fmla="*/ 680561 h 1000125"/>
                <a:gd name="connsiteX666" fmla="*/ 4336256 w 8324850"/>
                <a:gd name="connsiteY666" fmla="*/ 665321 h 1000125"/>
                <a:gd name="connsiteX667" fmla="*/ 4337209 w 8324850"/>
                <a:gd name="connsiteY667" fmla="*/ 663416 h 1000125"/>
                <a:gd name="connsiteX668" fmla="*/ 4337209 w 8324850"/>
                <a:gd name="connsiteY668" fmla="*/ 663416 h 1000125"/>
                <a:gd name="connsiteX669" fmla="*/ 4336256 w 8324850"/>
                <a:gd name="connsiteY669" fmla="*/ 663416 h 1000125"/>
                <a:gd name="connsiteX670" fmla="*/ 4334351 w 8324850"/>
                <a:gd name="connsiteY670" fmla="*/ 663416 h 1000125"/>
                <a:gd name="connsiteX671" fmla="*/ 4333399 w 8324850"/>
                <a:gd name="connsiteY671" fmla="*/ 663416 h 1000125"/>
                <a:gd name="connsiteX672" fmla="*/ 4334351 w 8324850"/>
                <a:gd name="connsiteY672" fmla="*/ 665321 h 1000125"/>
                <a:gd name="connsiteX673" fmla="*/ 4334351 w 8324850"/>
                <a:gd name="connsiteY673" fmla="*/ 680561 h 1000125"/>
                <a:gd name="connsiteX674" fmla="*/ 4334351 w 8324850"/>
                <a:gd name="connsiteY674" fmla="*/ 697706 h 1000125"/>
                <a:gd name="connsiteX675" fmla="*/ 4333399 w 8324850"/>
                <a:gd name="connsiteY675" fmla="*/ 698659 h 1000125"/>
                <a:gd name="connsiteX676" fmla="*/ 4333399 w 8324850"/>
                <a:gd name="connsiteY676" fmla="*/ 700564 h 1000125"/>
                <a:gd name="connsiteX677" fmla="*/ 4332447 w 8324850"/>
                <a:gd name="connsiteY677" fmla="*/ 701516 h 1000125"/>
                <a:gd name="connsiteX678" fmla="*/ 4332447 w 8324850"/>
                <a:gd name="connsiteY678" fmla="*/ 701516 h 1000125"/>
                <a:gd name="connsiteX679" fmla="*/ 4331494 w 8324850"/>
                <a:gd name="connsiteY679" fmla="*/ 702469 h 1000125"/>
                <a:gd name="connsiteX680" fmla="*/ 4331494 w 8324850"/>
                <a:gd name="connsiteY680" fmla="*/ 708184 h 1000125"/>
                <a:gd name="connsiteX681" fmla="*/ 4133374 w 8324850"/>
                <a:gd name="connsiteY681" fmla="*/ 708184 h 1000125"/>
                <a:gd name="connsiteX682" fmla="*/ 4021931 w 8324850"/>
                <a:gd name="connsiteY682" fmla="*/ 708184 h 1000125"/>
                <a:gd name="connsiteX683" fmla="*/ 3953351 w 8324850"/>
                <a:gd name="connsiteY683" fmla="*/ 708184 h 1000125"/>
                <a:gd name="connsiteX684" fmla="*/ 3755231 w 8324850"/>
                <a:gd name="connsiteY684" fmla="*/ 708184 h 1000125"/>
                <a:gd name="connsiteX685" fmla="*/ 3755231 w 8324850"/>
                <a:gd name="connsiteY685" fmla="*/ 702469 h 1000125"/>
                <a:gd name="connsiteX686" fmla="*/ 3755231 w 8324850"/>
                <a:gd name="connsiteY686" fmla="*/ 701516 h 1000125"/>
                <a:gd name="connsiteX687" fmla="*/ 3755231 w 8324850"/>
                <a:gd name="connsiteY687" fmla="*/ 701516 h 1000125"/>
                <a:gd name="connsiteX688" fmla="*/ 3754279 w 8324850"/>
                <a:gd name="connsiteY688" fmla="*/ 700564 h 1000125"/>
                <a:gd name="connsiteX689" fmla="*/ 3754279 w 8324850"/>
                <a:gd name="connsiteY689" fmla="*/ 697706 h 1000125"/>
                <a:gd name="connsiteX690" fmla="*/ 3753326 w 8324850"/>
                <a:gd name="connsiteY690" fmla="*/ 696754 h 1000125"/>
                <a:gd name="connsiteX691" fmla="*/ 3753326 w 8324850"/>
                <a:gd name="connsiteY691" fmla="*/ 679609 h 1000125"/>
                <a:gd name="connsiteX692" fmla="*/ 3753326 w 8324850"/>
                <a:gd name="connsiteY692" fmla="*/ 664369 h 1000125"/>
                <a:gd name="connsiteX693" fmla="*/ 3754279 w 8324850"/>
                <a:gd name="connsiteY693" fmla="*/ 662464 h 1000125"/>
                <a:gd name="connsiteX694" fmla="*/ 3754279 w 8324850"/>
                <a:gd name="connsiteY694" fmla="*/ 662464 h 1000125"/>
                <a:gd name="connsiteX695" fmla="*/ 3753326 w 8324850"/>
                <a:gd name="connsiteY695" fmla="*/ 662464 h 1000125"/>
                <a:gd name="connsiteX696" fmla="*/ 3752374 w 8324850"/>
                <a:gd name="connsiteY696" fmla="*/ 662464 h 1000125"/>
                <a:gd name="connsiteX697" fmla="*/ 3751421 w 8324850"/>
                <a:gd name="connsiteY697" fmla="*/ 662464 h 1000125"/>
                <a:gd name="connsiteX698" fmla="*/ 3752374 w 8324850"/>
                <a:gd name="connsiteY698" fmla="*/ 664369 h 1000125"/>
                <a:gd name="connsiteX699" fmla="*/ 3752374 w 8324850"/>
                <a:gd name="connsiteY699" fmla="*/ 679609 h 1000125"/>
                <a:gd name="connsiteX700" fmla="*/ 3752374 w 8324850"/>
                <a:gd name="connsiteY700" fmla="*/ 696754 h 1000125"/>
                <a:gd name="connsiteX701" fmla="*/ 3751421 w 8324850"/>
                <a:gd name="connsiteY701" fmla="*/ 697706 h 1000125"/>
                <a:gd name="connsiteX702" fmla="*/ 3751421 w 8324850"/>
                <a:gd name="connsiteY702" fmla="*/ 699611 h 1000125"/>
                <a:gd name="connsiteX703" fmla="*/ 3750469 w 8324850"/>
                <a:gd name="connsiteY703" fmla="*/ 700564 h 1000125"/>
                <a:gd name="connsiteX704" fmla="*/ 3750469 w 8324850"/>
                <a:gd name="connsiteY704" fmla="*/ 700564 h 1000125"/>
                <a:gd name="connsiteX705" fmla="*/ 3749516 w 8324850"/>
                <a:gd name="connsiteY705" fmla="*/ 701516 h 1000125"/>
                <a:gd name="connsiteX706" fmla="*/ 3749516 w 8324850"/>
                <a:gd name="connsiteY706" fmla="*/ 707231 h 1000125"/>
                <a:gd name="connsiteX707" fmla="*/ 3550444 w 8324850"/>
                <a:gd name="connsiteY707" fmla="*/ 707231 h 1000125"/>
                <a:gd name="connsiteX708" fmla="*/ 3371374 w 8324850"/>
                <a:gd name="connsiteY708" fmla="*/ 707231 h 1000125"/>
                <a:gd name="connsiteX709" fmla="*/ 3173254 w 8324850"/>
                <a:gd name="connsiteY709" fmla="*/ 707231 h 1000125"/>
                <a:gd name="connsiteX710" fmla="*/ 3173254 w 8324850"/>
                <a:gd name="connsiteY710" fmla="*/ 701516 h 1000125"/>
                <a:gd name="connsiteX711" fmla="*/ 3173254 w 8324850"/>
                <a:gd name="connsiteY711" fmla="*/ 700564 h 1000125"/>
                <a:gd name="connsiteX712" fmla="*/ 3173254 w 8324850"/>
                <a:gd name="connsiteY712" fmla="*/ 700564 h 1000125"/>
                <a:gd name="connsiteX713" fmla="*/ 3172301 w 8324850"/>
                <a:gd name="connsiteY713" fmla="*/ 699611 h 1000125"/>
                <a:gd name="connsiteX714" fmla="*/ 3172301 w 8324850"/>
                <a:gd name="connsiteY714" fmla="*/ 697706 h 1000125"/>
                <a:gd name="connsiteX715" fmla="*/ 3171349 w 8324850"/>
                <a:gd name="connsiteY715" fmla="*/ 696754 h 1000125"/>
                <a:gd name="connsiteX716" fmla="*/ 3171349 w 8324850"/>
                <a:gd name="connsiteY716" fmla="*/ 679609 h 1000125"/>
                <a:gd name="connsiteX717" fmla="*/ 3171349 w 8324850"/>
                <a:gd name="connsiteY717" fmla="*/ 664369 h 1000125"/>
                <a:gd name="connsiteX718" fmla="*/ 3172301 w 8324850"/>
                <a:gd name="connsiteY718" fmla="*/ 662464 h 1000125"/>
                <a:gd name="connsiteX719" fmla="*/ 3172301 w 8324850"/>
                <a:gd name="connsiteY719" fmla="*/ 662464 h 1000125"/>
                <a:gd name="connsiteX720" fmla="*/ 3171349 w 8324850"/>
                <a:gd name="connsiteY720" fmla="*/ 662464 h 1000125"/>
                <a:gd name="connsiteX721" fmla="*/ 3169444 w 8324850"/>
                <a:gd name="connsiteY721" fmla="*/ 662464 h 1000125"/>
                <a:gd name="connsiteX722" fmla="*/ 3168491 w 8324850"/>
                <a:gd name="connsiteY722" fmla="*/ 662464 h 1000125"/>
                <a:gd name="connsiteX723" fmla="*/ 3169444 w 8324850"/>
                <a:gd name="connsiteY723" fmla="*/ 664369 h 1000125"/>
                <a:gd name="connsiteX724" fmla="*/ 3169444 w 8324850"/>
                <a:gd name="connsiteY724" fmla="*/ 679609 h 1000125"/>
                <a:gd name="connsiteX725" fmla="*/ 3169444 w 8324850"/>
                <a:gd name="connsiteY725" fmla="*/ 696754 h 1000125"/>
                <a:gd name="connsiteX726" fmla="*/ 3168491 w 8324850"/>
                <a:gd name="connsiteY726" fmla="*/ 697706 h 1000125"/>
                <a:gd name="connsiteX727" fmla="*/ 3168491 w 8324850"/>
                <a:gd name="connsiteY727" fmla="*/ 699611 h 1000125"/>
                <a:gd name="connsiteX728" fmla="*/ 3167539 w 8324850"/>
                <a:gd name="connsiteY728" fmla="*/ 700564 h 1000125"/>
                <a:gd name="connsiteX729" fmla="*/ 3167539 w 8324850"/>
                <a:gd name="connsiteY729" fmla="*/ 700564 h 1000125"/>
                <a:gd name="connsiteX730" fmla="*/ 3166586 w 8324850"/>
                <a:gd name="connsiteY730" fmla="*/ 701516 h 1000125"/>
                <a:gd name="connsiteX731" fmla="*/ 3166586 w 8324850"/>
                <a:gd name="connsiteY731" fmla="*/ 707231 h 1000125"/>
                <a:gd name="connsiteX732" fmla="*/ 2967514 w 8324850"/>
                <a:gd name="connsiteY732" fmla="*/ 707231 h 1000125"/>
                <a:gd name="connsiteX733" fmla="*/ 2788444 w 8324850"/>
                <a:gd name="connsiteY733" fmla="*/ 707231 h 1000125"/>
                <a:gd name="connsiteX734" fmla="*/ 2590324 w 8324850"/>
                <a:gd name="connsiteY734" fmla="*/ 707231 h 1000125"/>
                <a:gd name="connsiteX735" fmla="*/ 2590324 w 8324850"/>
                <a:gd name="connsiteY735" fmla="*/ 701516 h 1000125"/>
                <a:gd name="connsiteX736" fmla="*/ 2590324 w 8324850"/>
                <a:gd name="connsiteY736" fmla="*/ 701516 h 1000125"/>
                <a:gd name="connsiteX737" fmla="*/ 2590324 w 8324850"/>
                <a:gd name="connsiteY737" fmla="*/ 701516 h 1000125"/>
                <a:gd name="connsiteX738" fmla="*/ 2590324 w 8324850"/>
                <a:gd name="connsiteY738" fmla="*/ 701516 h 1000125"/>
                <a:gd name="connsiteX739" fmla="*/ 2590324 w 8324850"/>
                <a:gd name="connsiteY739" fmla="*/ 701516 h 1000125"/>
                <a:gd name="connsiteX740" fmla="*/ 2590324 w 8324850"/>
                <a:gd name="connsiteY740" fmla="*/ 701516 h 1000125"/>
                <a:gd name="connsiteX741" fmla="*/ 2590324 w 8324850"/>
                <a:gd name="connsiteY741" fmla="*/ 700564 h 1000125"/>
                <a:gd name="connsiteX742" fmla="*/ 2590324 w 8324850"/>
                <a:gd name="connsiteY742" fmla="*/ 697706 h 1000125"/>
                <a:gd name="connsiteX743" fmla="*/ 2589371 w 8324850"/>
                <a:gd name="connsiteY743" fmla="*/ 696754 h 1000125"/>
                <a:gd name="connsiteX744" fmla="*/ 2589371 w 8324850"/>
                <a:gd name="connsiteY744" fmla="*/ 679609 h 1000125"/>
                <a:gd name="connsiteX745" fmla="*/ 2589371 w 8324850"/>
                <a:gd name="connsiteY745" fmla="*/ 664369 h 1000125"/>
                <a:gd name="connsiteX746" fmla="*/ 2590324 w 8324850"/>
                <a:gd name="connsiteY746" fmla="*/ 662464 h 1000125"/>
                <a:gd name="connsiteX747" fmla="*/ 2590324 w 8324850"/>
                <a:gd name="connsiteY747" fmla="*/ 662464 h 1000125"/>
                <a:gd name="connsiteX748" fmla="*/ 2589371 w 8324850"/>
                <a:gd name="connsiteY748" fmla="*/ 662464 h 1000125"/>
                <a:gd name="connsiteX749" fmla="*/ 2587466 w 8324850"/>
                <a:gd name="connsiteY749" fmla="*/ 662464 h 1000125"/>
                <a:gd name="connsiteX750" fmla="*/ 2586514 w 8324850"/>
                <a:gd name="connsiteY750" fmla="*/ 662464 h 1000125"/>
                <a:gd name="connsiteX751" fmla="*/ 2587466 w 8324850"/>
                <a:gd name="connsiteY751" fmla="*/ 664369 h 1000125"/>
                <a:gd name="connsiteX752" fmla="*/ 2587466 w 8324850"/>
                <a:gd name="connsiteY752" fmla="*/ 664369 h 1000125"/>
                <a:gd name="connsiteX753" fmla="*/ 2587466 w 8324850"/>
                <a:gd name="connsiteY753" fmla="*/ 679609 h 1000125"/>
                <a:gd name="connsiteX754" fmla="*/ 2587466 w 8324850"/>
                <a:gd name="connsiteY754" fmla="*/ 696754 h 1000125"/>
                <a:gd name="connsiteX755" fmla="*/ 2586514 w 8324850"/>
                <a:gd name="connsiteY755" fmla="*/ 697706 h 1000125"/>
                <a:gd name="connsiteX756" fmla="*/ 2586514 w 8324850"/>
                <a:gd name="connsiteY756" fmla="*/ 699611 h 1000125"/>
                <a:gd name="connsiteX757" fmla="*/ 2585561 w 8324850"/>
                <a:gd name="connsiteY757" fmla="*/ 700564 h 1000125"/>
                <a:gd name="connsiteX758" fmla="*/ 2585561 w 8324850"/>
                <a:gd name="connsiteY758" fmla="*/ 700564 h 1000125"/>
                <a:gd name="connsiteX759" fmla="*/ 2584609 w 8324850"/>
                <a:gd name="connsiteY759" fmla="*/ 701516 h 1000125"/>
                <a:gd name="connsiteX760" fmla="*/ 2584609 w 8324850"/>
                <a:gd name="connsiteY760" fmla="*/ 707231 h 1000125"/>
                <a:gd name="connsiteX761" fmla="*/ 2305526 w 8324850"/>
                <a:gd name="connsiteY761" fmla="*/ 707231 h 1000125"/>
                <a:gd name="connsiteX762" fmla="*/ 2301716 w 8324850"/>
                <a:gd name="connsiteY762" fmla="*/ 707231 h 1000125"/>
                <a:gd name="connsiteX763" fmla="*/ 2093119 w 8324850"/>
                <a:gd name="connsiteY763" fmla="*/ 704374 h 1000125"/>
                <a:gd name="connsiteX764" fmla="*/ 2094071 w 8324850"/>
                <a:gd name="connsiteY764" fmla="*/ 249079 h 1000125"/>
                <a:gd name="connsiteX765" fmla="*/ 2053114 w 8324850"/>
                <a:gd name="connsiteY765" fmla="*/ 249079 h 1000125"/>
                <a:gd name="connsiteX766" fmla="*/ 2017871 w 8324850"/>
                <a:gd name="connsiteY766" fmla="*/ 237649 h 1000125"/>
                <a:gd name="connsiteX767" fmla="*/ 2017871 w 8324850"/>
                <a:gd name="connsiteY767" fmla="*/ 203359 h 1000125"/>
                <a:gd name="connsiteX768" fmla="*/ 2022634 w 8324850"/>
                <a:gd name="connsiteY768" fmla="*/ 199549 h 1000125"/>
                <a:gd name="connsiteX769" fmla="*/ 2006441 w 8324850"/>
                <a:gd name="connsiteY769" fmla="*/ 23336 h 1000125"/>
                <a:gd name="connsiteX770" fmla="*/ 1991201 w 8324850"/>
                <a:gd name="connsiteY770" fmla="*/ 201454 h 1000125"/>
                <a:gd name="connsiteX771" fmla="*/ 1995011 w 8324850"/>
                <a:gd name="connsiteY771" fmla="*/ 203359 h 1000125"/>
                <a:gd name="connsiteX772" fmla="*/ 1995011 w 8324850"/>
                <a:gd name="connsiteY772" fmla="*/ 237649 h 1000125"/>
                <a:gd name="connsiteX773" fmla="*/ 1962626 w 8324850"/>
                <a:gd name="connsiteY773" fmla="*/ 249079 h 1000125"/>
                <a:gd name="connsiteX774" fmla="*/ 1921669 w 8324850"/>
                <a:gd name="connsiteY774" fmla="*/ 249079 h 1000125"/>
                <a:gd name="connsiteX775" fmla="*/ 1919764 w 8324850"/>
                <a:gd name="connsiteY775" fmla="*/ 707231 h 1000125"/>
                <a:gd name="connsiteX776" fmla="*/ 1919764 w 8324850"/>
                <a:gd name="connsiteY776" fmla="*/ 707231 h 1000125"/>
                <a:gd name="connsiteX777" fmla="*/ 1858804 w 8324850"/>
                <a:gd name="connsiteY777" fmla="*/ 708184 h 1000125"/>
                <a:gd name="connsiteX778" fmla="*/ 1858804 w 8324850"/>
                <a:gd name="connsiteY778" fmla="*/ 663416 h 1000125"/>
                <a:gd name="connsiteX779" fmla="*/ 1801654 w 8324850"/>
                <a:gd name="connsiteY779" fmla="*/ 663416 h 1000125"/>
                <a:gd name="connsiteX780" fmla="*/ 1801654 w 8324850"/>
                <a:gd name="connsiteY780" fmla="*/ 397669 h 1000125"/>
                <a:gd name="connsiteX781" fmla="*/ 1687354 w 8324850"/>
                <a:gd name="connsiteY781" fmla="*/ 397669 h 1000125"/>
                <a:gd name="connsiteX782" fmla="*/ 1687354 w 8324850"/>
                <a:gd name="connsiteY782" fmla="*/ 344329 h 1000125"/>
                <a:gd name="connsiteX783" fmla="*/ 1569244 w 8324850"/>
                <a:gd name="connsiteY783" fmla="*/ 344329 h 1000125"/>
                <a:gd name="connsiteX784" fmla="*/ 1569244 w 8324850"/>
                <a:gd name="connsiteY784" fmla="*/ 389096 h 1000125"/>
                <a:gd name="connsiteX785" fmla="*/ 1523524 w 8324850"/>
                <a:gd name="connsiteY785" fmla="*/ 389096 h 1000125"/>
                <a:gd name="connsiteX786" fmla="*/ 1523524 w 8324850"/>
                <a:gd name="connsiteY786" fmla="*/ 583406 h 1000125"/>
                <a:gd name="connsiteX787" fmla="*/ 1497806 w 8324850"/>
                <a:gd name="connsiteY787" fmla="*/ 583406 h 1000125"/>
                <a:gd name="connsiteX788" fmla="*/ 1497806 w 8324850"/>
                <a:gd name="connsiteY788" fmla="*/ 610076 h 1000125"/>
                <a:gd name="connsiteX789" fmla="*/ 1462564 w 8324850"/>
                <a:gd name="connsiteY789" fmla="*/ 610076 h 1000125"/>
                <a:gd name="connsiteX790" fmla="*/ 1462564 w 8324850"/>
                <a:gd name="connsiteY790" fmla="*/ 569119 h 1000125"/>
                <a:gd name="connsiteX791" fmla="*/ 1313974 w 8324850"/>
                <a:gd name="connsiteY791" fmla="*/ 569119 h 1000125"/>
                <a:gd name="connsiteX792" fmla="*/ 1313974 w 8324850"/>
                <a:gd name="connsiteY792" fmla="*/ 591979 h 1000125"/>
                <a:gd name="connsiteX793" fmla="*/ 1251109 w 8324850"/>
                <a:gd name="connsiteY793" fmla="*/ 591979 h 1000125"/>
                <a:gd name="connsiteX794" fmla="*/ 1236821 w 8324850"/>
                <a:gd name="connsiteY794" fmla="*/ 577691 h 1000125"/>
                <a:gd name="connsiteX795" fmla="*/ 1191101 w 8324850"/>
                <a:gd name="connsiteY795" fmla="*/ 577691 h 1000125"/>
                <a:gd name="connsiteX796" fmla="*/ 1191101 w 8324850"/>
                <a:gd name="connsiteY796" fmla="*/ 543401 h 1000125"/>
                <a:gd name="connsiteX797" fmla="*/ 1174909 w 8324850"/>
                <a:gd name="connsiteY797" fmla="*/ 527209 h 1000125"/>
                <a:gd name="connsiteX798" fmla="*/ 1161574 w 8324850"/>
                <a:gd name="connsiteY798" fmla="*/ 512921 h 1000125"/>
                <a:gd name="connsiteX799" fmla="*/ 1137761 w 8324850"/>
                <a:gd name="connsiteY799" fmla="*/ 537686 h 1000125"/>
                <a:gd name="connsiteX800" fmla="*/ 1137761 w 8324850"/>
                <a:gd name="connsiteY800" fmla="*/ 574834 h 1000125"/>
                <a:gd name="connsiteX801" fmla="*/ 1095851 w 8324850"/>
                <a:gd name="connsiteY801" fmla="*/ 574834 h 1000125"/>
                <a:gd name="connsiteX802" fmla="*/ 1044416 w 8324850"/>
                <a:gd name="connsiteY802" fmla="*/ 550069 h 1000125"/>
                <a:gd name="connsiteX803" fmla="*/ 1046321 w 8324850"/>
                <a:gd name="connsiteY803" fmla="*/ 511016 h 1000125"/>
                <a:gd name="connsiteX804" fmla="*/ 1036796 w 8324850"/>
                <a:gd name="connsiteY804" fmla="*/ 353854 h 1000125"/>
                <a:gd name="connsiteX805" fmla="*/ 989171 w 8324850"/>
                <a:gd name="connsiteY805" fmla="*/ 353854 h 1000125"/>
                <a:gd name="connsiteX806" fmla="*/ 985361 w 8324850"/>
                <a:gd name="connsiteY806" fmla="*/ 366236 h 1000125"/>
                <a:gd name="connsiteX807" fmla="*/ 973931 w 8324850"/>
                <a:gd name="connsiteY807" fmla="*/ 364331 h 1000125"/>
                <a:gd name="connsiteX808" fmla="*/ 914876 w 8324850"/>
                <a:gd name="connsiteY808" fmla="*/ 374809 h 1000125"/>
                <a:gd name="connsiteX809" fmla="*/ 879634 w 8324850"/>
                <a:gd name="connsiteY809" fmla="*/ 413861 h 1000125"/>
                <a:gd name="connsiteX810" fmla="*/ 887254 w 8324850"/>
                <a:gd name="connsiteY810" fmla="*/ 485299 h 1000125"/>
                <a:gd name="connsiteX811" fmla="*/ 922496 w 8324850"/>
                <a:gd name="connsiteY811" fmla="*/ 522446 h 1000125"/>
                <a:gd name="connsiteX812" fmla="*/ 938689 w 8324850"/>
                <a:gd name="connsiteY812" fmla="*/ 532924 h 1000125"/>
                <a:gd name="connsiteX813" fmla="*/ 934879 w 8324850"/>
                <a:gd name="connsiteY813" fmla="*/ 555784 h 1000125"/>
                <a:gd name="connsiteX814" fmla="*/ 879634 w 8324850"/>
                <a:gd name="connsiteY814" fmla="*/ 607219 h 1000125"/>
                <a:gd name="connsiteX815" fmla="*/ 670084 w 8324850"/>
                <a:gd name="connsiteY815" fmla="*/ 621506 h 1000125"/>
                <a:gd name="connsiteX816" fmla="*/ 414814 w 8324850"/>
                <a:gd name="connsiteY816" fmla="*/ 830104 h 1000125"/>
                <a:gd name="connsiteX817" fmla="*/ 194786 w 8324850"/>
                <a:gd name="connsiteY817" fmla="*/ 830104 h 1000125"/>
                <a:gd name="connsiteX818" fmla="*/ 101441 w 8324850"/>
                <a:gd name="connsiteY818" fmla="*/ 891064 h 1000125"/>
                <a:gd name="connsiteX819" fmla="*/ 7144 w 8324850"/>
                <a:gd name="connsiteY819" fmla="*/ 896779 h 1000125"/>
                <a:gd name="connsiteX820" fmla="*/ 7144 w 8324850"/>
                <a:gd name="connsiteY820" fmla="*/ 985361 h 1000125"/>
                <a:gd name="connsiteX821" fmla="*/ 2303621 w 8324850"/>
                <a:gd name="connsiteY821" fmla="*/ 992029 h 1000125"/>
                <a:gd name="connsiteX822" fmla="*/ 2303621 w 8324850"/>
                <a:gd name="connsiteY822" fmla="*/ 992029 h 1000125"/>
                <a:gd name="connsiteX823" fmla="*/ 2402681 w 8324850"/>
                <a:gd name="connsiteY823" fmla="*/ 983456 h 1000125"/>
                <a:gd name="connsiteX824" fmla="*/ 2402681 w 8324850"/>
                <a:gd name="connsiteY824" fmla="*/ 958691 h 1000125"/>
                <a:gd name="connsiteX825" fmla="*/ 2388394 w 8324850"/>
                <a:gd name="connsiteY825" fmla="*/ 944404 h 1000125"/>
                <a:gd name="connsiteX826" fmla="*/ 2388394 w 8324850"/>
                <a:gd name="connsiteY826" fmla="*/ 912019 h 1000125"/>
                <a:gd name="connsiteX827" fmla="*/ 2411254 w 8324850"/>
                <a:gd name="connsiteY827" fmla="*/ 878681 h 1000125"/>
                <a:gd name="connsiteX828" fmla="*/ 2439829 w 8324850"/>
                <a:gd name="connsiteY828" fmla="*/ 849154 h 1000125"/>
                <a:gd name="connsiteX829" fmla="*/ 2473166 w 8324850"/>
                <a:gd name="connsiteY829" fmla="*/ 825341 h 1000125"/>
                <a:gd name="connsiteX830" fmla="*/ 2510314 w 8324850"/>
                <a:gd name="connsiteY830" fmla="*/ 808196 h 1000125"/>
                <a:gd name="connsiteX831" fmla="*/ 2549366 w 8324850"/>
                <a:gd name="connsiteY831" fmla="*/ 797719 h 1000125"/>
                <a:gd name="connsiteX832" fmla="*/ 2590324 w 8324850"/>
                <a:gd name="connsiteY832" fmla="*/ 793909 h 1000125"/>
                <a:gd name="connsiteX833" fmla="*/ 2631281 w 8324850"/>
                <a:gd name="connsiteY833" fmla="*/ 797719 h 1000125"/>
                <a:gd name="connsiteX834" fmla="*/ 2670334 w 8324850"/>
                <a:gd name="connsiteY834" fmla="*/ 808196 h 1000125"/>
                <a:gd name="connsiteX835" fmla="*/ 2707481 w 8324850"/>
                <a:gd name="connsiteY835" fmla="*/ 825341 h 1000125"/>
                <a:gd name="connsiteX836" fmla="*/ 2740819 w 8324850"/>
                <a:gd name="connsiteY836" fmla="*/ 849154 h 1000125"/>
                <a:gd name="connsiteX837" fmla="*/ 2769394 w 8324850"/>
                <a:gd name="connsiteY837" fmla="*/ 878681 h 1000125"/>
                <a:gd name="connsiteX838" fmla="*/ 2792254 w 8324850"/>
                <a:gd name="connsiteY838" fmla="*/ 912019 h 1000125"/>
                <a:gd name="connsiteX839" fmla="*/ 2792254 w 8324850"/>
                <a:gd name="connsiteY839" fmla="*/ 901541 h 1000125"/>
                <a:gd name="connsiteX840" fmla="*/ 2792254 w 8324850"/>
                <a:gd name="connsiteY840" fmla="*/ 897731 h 1000125"/>
                <a:gd name="connsiteX841" fmla="*/ 2792254 w 8324850"/>
                <a:gd name="connsiteY841" fmla="*/ 944404 h 1000125"/>
                <a:gd name="connsiteX842" fmla="*/ 2777966 w 8324850"/>
                <a:gd name="connsiteY842" fmla="*/ 958691 h 1000125"/>
                <a:gd name="connsiteX843" fmla="*/ 2777966 w 8324850"/>
                <a:gd name="connsiteY843" fmla="*/ 983456 h 1000125"/>
                <a:gd name="connsiteX844" fmla="*/ 2891314 w 8324850"/>
                <a:gd name="connsiteY844" fmla="*/ 992029 h 1000125"/>
                <a:gd name="connsiteX845" fmla="*/ 2985611 w 8324850"/>
                <a:gd name="connsiteY845" fmla="*/ 983456 h 1000125"/>
                <a:gd name="connsiteX846" fmla="*/ 2985611 w 8324850"/>
                <a:gd name="connsiteY846" fmla="*/ 958691 h 1000125"/>
                <a:gd name="connsiteX847" fmla="*/ 2971324 w 8324850"/>
                <a:gd name="connsiteY847" fmla="*/ 944404 h 1000125"/>
                <a:gd name="connsiteX848" fmla="*/ 2971324 w 8324850"/>
                <a:gd name="connsiteY848" fmla="*/ 912019 h 1000125"/>
                <a:gd name="connsiteX849" fmla="*/ 2994184 w 8324850"/>
                <a:gd name="connsiteY849" fmla="*/ 878681 h 1000125"/>
                <a:gd name="connsiteX850" fmla="*/ 3022759 w 8324850"/>
                <a:gd name="connsiteY850" fmla="*/ 849154 h 1000125"/>
                <a:gd name="connsiteX851" fmla="*/ 3056096 w 8324850"/>
                <a:gd name="connsiteY851" fmla="*/ 825341 h 1000125"/>
                <a:gd name="connsiteX852" fmla="*/ 3093244 w 8324850"/>
                <a:gd name="connsiteY852" fmla="*/ 808196 h 1000125"/>
                <a:gd name="connsiteX853" fmla="*/ 3132296 w 8324850"/>
                <a:gd name="connsiteY853" fmla="*/ 797719 h 1000125"/>
                <a:gd name="connsiteX854" fmla="*/ 3173254 w 8324850"/>
                <a:gd name="connsiteY854" fmla="*/ 793909 h 1000125"/>
                <a:gd name="connsiteX855" fmla="*/ 3214211 w 8324850"/>
                <a:gd name="connsiteY855" fmla="*/ 797719 h 1000125"/>
                <a:gd name="connsiteX856" fmla="*/ 3253264 w 8324850"/>
                <a:gd name="connsiteY856" fmla="*/ 808196 h 1000125"/>
                <a:gd name="connsiteX857" fmla="*/ 3290411 w 8324850"/>
                <a:gd name="connsiteY857" fmla="*/ 825341 h 1000125"/>
                <a:gd name="connsiteX858" fmla="*/ 3323749 w 8324850"/>
                <a:gd name="connsiteY858" fmla="*/ 849154 h 1000125"/>
                <a:gd name="connsiteX859" fmla="*/ 3352324 w 8324850"/>
                <a:gd name="connsiteY859" fmla="*/ 878681 h 1000125"/>
                <a:gd name="connsiteX860" fmla="*/ 3375184 w 8324850"/>
                <a:gd name="connsiteY860" fmla="*/ 912019 h 1000125"/>
                <a:gd name="connsiteX861" fmla="*/ 3375184 w 8324850"/>
                <a:gd name="connsiteY861" fmla="*/ 901541 h 1000125"/>
                <a:gd name="connsiteX862" fmla="*/ 3375184 w 8324850"/>
                <a:gd name="connsiteY862" fmla="*/ 897731 h 1000125"/>
                <a:gd name="connsiteX863" fmla="*/ 3375184 w 8324850"/>
                <a:gd name="connsiteY863" fmla="*/ 944404 h 1000125"/>
                <a:gd name="connsiteX864" fmla="*/ 3360896 w 8324850"/>
                <a:gd name="connsiteY864" fmla="*/ 958691 h 1000125"/>
                <a:gd name="connsiteX865" fmla="*/ 3360896 w 8324850"/>
                <a:gd name="connsiteY865" fmla="*/ 983456 h 1000125"/>
                <a:gd name="connsiteX866" fmla="*/ 3478054 w 8324850"/>
                <a:gd name="connsiteY866" fmla="*/ 992029 h 1000125"/>
                <a:gd name="connsiteX867" fmla="*/ 3568541 w 8324850"/>
                <a:gd name="connsiteY867" fmla="*/ 983456 h 1000125"/>
                <a:gd name="connsiteX868" fmla="*/ 3568541 w 8324850"/>
                <a:gd name="connsiteY868" fmla="*/ 958691 h 1000125"/>
                <a:gd name="connsiteX869" fmla="*/ 3554254 w 8324850"/>
                <a:gd name="connsiteY869" fmla="*/ 944404 h 1000125"/>
                <a:gd name="connsiteX870" fmla="*/ 3554254 w 8324850"/>
                <a:gd name="connsiteY870" fmla="*/ 912019 h 1000125"/>
                <a:gd name="connsiteX871" fmla="*/ 3577114 w 8324850"/>
                <a:gd name="connsiteY871" fmla="*/ 878681 h 1000125"/>
                <a:gd name="connsiteX872" fmla="*/ 3605689 w 8324850"/>
                <a:gd name="connsiteY872" fmla="*/ 849154 h 1000125"/>
                <a:gd name="connsiteX873" fmla="*/ 3639026 w 8324850"/>
                <a:gd name="connsiteY873" fmla="*/ 825341 h 1000125"/>
                <a:gd name="connsiteX874" fmla="*/ 3676174 w 8324850"/>
                <a:gd name="connsiteY874" fmla="*/ 808196 h 1000125"/>
                <a:gd name="connsiteX875" fmla="*/ 3715226 w 8324850"/>
                <a:gd name="connsiteY875" fmla="*/ 797719 h 1000125"/>
                <a:gd name="connsiteX876" fmla="*/ 3756184 w 8324850"/>
                <a:gd name="connsiteY876" fmla="*/ 793909 h 1000125"/>
                <a:gd name="connsiteX877" fmla="*/ 3797141 w 8324850"/>
                <a:gd name="connsiteY877" fmla="*/ 797719 h 1000125"/>
                <a:gd name="connsiteX878" fmla="*/ 3836194 w 8324850"/>
                <a:gd name="connsiteY878" fmla="*/ 808196 h 1000125"/>
                <a:gd name="connsiteX879" fmla="*/ 3872389 w 8324850"/>
                <a:gd name="connsiteY879" fmla="*/ 825341 h 1000125"/>
                <a:gd name="connsiteX880" fmla="*/ 3905726 w 8324850"/>
                <a:gd name="connsiteY880" fmla="*/ 849154 h 1000125"/>
                <a:gd name="connsiteX881" fmla="*/ 3934301 w 8324850"/>
                <a:gd name="connsiteY881" fmla="*/ 878681 h 1000125"/>
                <a:gd name="connsiteX882" fmla="*/ 3957161 w 8324850"/>
                <a:gd name="connsiteY882" fmla="*/ 912019 h 1000125"/>
                <a:gd name="connsiteX883" fmla="*/ 3957161 w 8324850"/>
                <a:gd name="connsiteY883" fmla="*/ 901541 h 1000125"/>
                <a:gd name="connsiteX884" fmla="*/ 3957161 w 8324850"/>
                <a:gd name="connsiteY884" fmla="*/ 897731 h 1000125"/>
                <a:gd name="connsiteX885" fmla="*/ 3957161 w 8324850"/>
                <a:gd name="connsiteY885" fmla="*/ 944404 h 1000125"/>
                <a:gd name="connsiteX886" fmla="*/ 3942874 w 8324850"/>
                <a:gd name="connsiteY886" fmla="*/ 958691 h 1000125"/>
                <a:gd name="connsiteX887" fmla="*/ 3942874 w 8324850"/>
                <a:gd name="connsiteY887" fmla="*/ 983456 h 1000125"/>
                <a:gd name="connsiteX888" fmla="*/ 4063841 w 8324850"/>
                <a:gd name="connsiteY888" fmla="*/ 992029 h 1000125"/>
                <a:gd name="connsiteX889" fmla="*/ 4149566 w 8324850"/>
                <a:gd name="connsiteY889" fmla="*/ 983456 h 1000125"/>
                <a:gd name="connsiteX890" fmla="*/ 4149566 w 8324850"/>
                <a:gd name="connsiteY890" fmla="*/ 958691 h 1000125"/>
                <a:gd name="connsiteX891" fmla="*/ 4135279 w 8324850"/>
                <a:gd name="connsiteY891" fmla="*/ 944404 h 1000125"/>
                <a:gd name="connsiteX892" fmla="*/ 4135279 w 8324850"/>
                <a:gd name="connsiteY892" fmla="*/ 912019 h 1000125"/>
                <a:gd name="connsiteX893" fmla="*/ 4158139 w 8324850"/>
                <a:gd name="connsiteY893" fmla="*/ 878681 h 1000125"/>
                <a:gd name="connsiteX894" fmla="*/ 4186714 w 8324850"/>
                <a:gd name="connsiteY894" fmla="*/ 849154 h 1000125"/>
                <a:gd name="connsiteX895" fmla="*/ 4220051 w 8324850"/>
                <a:gd name="connsiteY895" fmla="*/ 825341 h 1000125"/>
                <a:gd name="connsiteX896" fmla="*/ 4257199 w 8324850"/>
                <a:gd name="connsiteY896" fmla="*/ 808196 h 1000125"/>
                <a:gd name="connsiteX897" fmla="*/ 4296251 w 8324850"/>
                <a:gd name="connsiteY897" fmla="*/ 797719 h 1000125"/>
                <a:gd name="connsiteX898" fmla="*/ 4337209 w 8324850"/>
                <a:gd name="connsiteY898" fmla="*/ 793909 h 1000125"/>
                <a:gd name="connsiteX899" fmla="*/ 4378166 w 8324850"/>
                <a:gd name="connsiteY899" fmla="*/ 797719 h 1000125"/>
                <a:gd name="connsiteX900" fmla="*/ 4417219 w 8324850"/>
                <a:gd name="connsiteY900" fmla="*/ 808196 h 1000125"/>
                <a:gd name="connsiteX901" fmla="*/ 4453414 w 8324850"/>
                <a:gd name="connsiteY901" fmla="*/ 825341 h 1000125"/>
                <a:gd name="connsiteX902" fmla="*/ 4485799 w 8324850"/>
                <a:gd name="connsiteY902" fmla="*/ 849154 h 1000125"/>
                <a:gd name="connsiteX903" fmla="*/ 4514374 w 8324850"/>
                <a:gd name="connsiteY903" fmla="*/ 878681 h 1000125"/>
                <a:gd name="connsiteX904" fmla="*/ 4537234 w 8324850"/>
                <a:gd name="connsiteY904" fmla="*/ 912019 h 1000125"/>
                <a:gd name="connsiteX905" fmla="*/ 4537234 w 8324850"/>
                <a:gd name="connsiteY905" fmla="*/ 901541 h 1000125"/>
                <a:gd name="connsiteX906" fmla="*/ 4538187 w 8324850"/>
                <a:gd name="connsiteY906" fmla="*/ 897731 h 1000125"/>
                <a:gd name="connsiteX907" fmla="*/ 4537234 w 8324850"/>
                <a:gd name="connsiteY907" fmla="*/ 944404 h 1000125"/>
                <a:gd name="connsiteX908" fmla="*/ 4523899 w 8324850"/>
                <a:gd name="connsiteY908" fmla="*/ 958691 h 1000125"/>
                <a:gd name="connsiteX909" fmla="*/ 4523899 w 8324850"/>
                <a:gd name="connsiteY909" fmla="*/ 983456 h 1000125"/>
                <a:gd name="connsiteX910" fmla="*/ 4596289 w 8324850"/>
                <a:gd name="connsiteY910" fmla="*/ 994886 h 1000125"/>
                <a:gd name="connsiteX911" fmla="*/ 4605814 w 8324850"/>
                <a:gd name="connsiteY911" fmla="*/ 994886 h 1000125"/>
                <a:gd name="connsiteX912" fmla="*/ 5313521 w 8324850"/>
                <a:gd name="connsiteY912" fmla="*/ 995839 h 1000125"/>
                <a:gd name="connsiteX913" fmla="*/ 5313521 w 8324850"/>
                <a:gd name="connsiteY913" fmla="*/ 995839 h 1000125"/>
                <a:gd name="connsiteX914" fmla="*/ 5503069 w 8324850"/>
                <a:gd name="connsiteY914" fmla="*/ 995839 h 1000125"/>
                <a:gd name="connsiteX915" fmla="*/ 5503069 w 8324850"/>
                <a:gd name="connsiteY915" fmla="*/ 995839 h 1000125"/>
                <a:gd name="connsiteX916" fmla="*/ 6611779 w 8324850"/>
                <a:gd name="connsiteY916" fmla="*/ 995839 h 1000125"/>
                <a:gd name="connsiteX917" fmla="*/ 6950869 w 8324850"/>
                <a:gd name="connsiteY917" fmla="*/ 995839 h 1000125"/>
                <a:gd name="connsiteX918" fmla="*/ 7602379 w 8324850"/>
                <a:gd name="connsiteY918" fmla="*/ 995839 h 1000125"/>
                <a:gd name="connsiteX919" fmla="*/ 8326279 w 8324850"/>
                <a:gd name="connsiteY919" fmla="*/ 995839 h 1000125"/>
                <a:gd name="connsiteX920" fmla="*/ 5593556 w 8324850"/>
                <a:gd name="connsiteY920" fmla="*/ 711994 h 1000125"/>
                <a:gd name="connsiteX921" fmla="*/ 5593556 w 8324850"/>
                <a:gd name="connsiteY921" fmla="*/ 711994 h 1000125"/>
                <a:gd name="connsiteX922" fmla="*/ 5590699 w 8324850"/>
                <a:gd name="connsiteY922" fmla="*/ 711994 h 1000125"/>
                <a:gd name="connsiteX923" fmla="*/ 5588794 w 8324850"/>
                <a:gd name="connsiteY923" fmla="*/ 711994 h 1000125"/>
                <a:gd name="connsiteX924" fmla="*/ 5587842 w 8324850"/>
                <a:gd name="connsiteY924" fmla="*/ 711994 h 1000125"/>
                <a:gd name="connsiteX925" fmla="*/ 5587842 w 8324850"/>
                <a:gd name="connsiteY925" fmla="*/ 713899 h 1000125"/>
                <a:gd name="connsiteX926" fmla="*/ 5585937 w 8324850"/>
                <a:gd name="connsiteY926" fmla="*/ 713899 h 1000125"/>
                <a:gd name="connsiteX927" fmla="*/ 5585937 w 8324850"/>
                <a:gd name="connsiteY927" fmla="*/ 725329 h 1000125"/>
                <a:gd name="connsiteX928" fmla="*/ 5585937 w 8324850"/>
                <a:gd name="connsiteY928" fmla="*/ 725329 h 1000125"/>
                <a:gd name="connsiteX929" fmla="*/ 5585937 w 8324850"/>
                <a:gd name="connsiteY929" fmla="*/ 725329 h 1000125"/>
                <a:gd name="connsiteX930" fmla="*/ 5586889 w 8324850"/>
                <a:gd name="connsiteY930" fmla="*/ 725329 h 1000125"/>
                <a:gd name="connsiteX931" fmla="*/ 5586889 w 8324850"/>
                <a:gd name="connsiteY931" fmla="*/ 725329 h 1000125"/>
                <a:gd name="connsiteX932" fmla="*/ 5586889 w 8324850"/>
                <a:gd name="connsiteY932" fmla="*/ 725329 h 1000125"/>
                <a:gd name="connsiteX933" fmla="*/ 5586889 w 8324850"/>
                <a:gd name="connsiteY933" fmla="*/ 726281 h 1000125"/>
                <a:gd name="connsiteX934" fmla="*/ 5586889 w 8324850"/>
                <a:gd name="connsiteY934" fmla="*/ 727234 h 1000125"/>
                <a:gd name="connsiteX935" fmla="*/ 5586889 w 8324850"/>
                <a:gd name="connsiteY935" fmla="*/ 728186 h 1000125"/>
                <a:gd name="connsiteX936" fmla="*/ 5586889 w 8324850"/>
                <a:gd name="connsiteY936" fmla="*/ 729139 h 1000125"/>
                <a:gd name="connsiteX937" fmla="*/ 5586889 w 8324850"/>
                <a:gd name="connsiteY937" fmla="*/ 730091 h 1000125"/>
                <a:gd name="connsiteX938" fmla="*/ 5586889 w 8324850"/>
                <a:gd name="connsiteY938" fmla="*/ 731044 h 1000125"/>
                <a:gd name="connsiteX939" fmla="*/ 5586889 w 8324850"/>
                <a:gd name="connsiteY939" fmla="*/ 731996 h 1000125"/>
                <a:gd name="connsiteX940" fmla="*/ 5586889 w 8324850"/>
                <a:gd name="connsiteY940" fmla="*/ 732949 h 1000125"/>
                <a:gd name="connsiteX941" fmla="*/ 5586889 w 8324850"/>
                <a:gd name="connsiteY941" fmla="*/ 733901 h 1000125"/>
                <a:gd name="connsiteX942" fmla="*/ 5586889 w 8324850"/>
                <a:gd name="connsiteY942" fmla="*/ 734854 h 1000125"/>
                <a:gd name="connsiteX943" fmla="*/ 5586889 w 8324850"/>
                <a:gd name="connsiteY943" fmla="*/ 735806 h 1000125"/>
                <a:gd name="connsiteX944" fmla="*/ 5586889 w 8324850"/>
                <a:gd name="connsiteY944" fmla="*/ 736759 h 1000125"/>
                <a:gd name="connsiteX945" fmla="*/ 5586889 w 8324850"/>
                <a:gd name="connsiteY945" fmla="*/ 737711 h 1000125"/>
                <a:gd name="connsiteX946" fmla="*/ 5586889 w 8324850"/>
                <a:gd name="connsiteY946" fmla="*/ 738664 h 1000125"/>
                <a:gd name="connsiteX947" fmla="*/ 5586889 w 8324850"/>
                <a:gd name="connsiteY947" fmla="*/ 739616 h 1000125"/>
                <a:gd name="connsiteX948" fmla="*/ 5586889 w 8324850"/>
                <a:gd name="connsiteY948" fmla="*/ 740569 h 1000125"/>
                <a:gd name="connsiteX949" fmla="*/ 5586889 w 8324850"/>
                <a:gd name="connsiteY949" fmla="*/ 741521 h 1000125"/>
                <a:gd name="connsiteX950" fmla="*/ 5586889 w 8324850"/>
                <a:gd name="connsiteY950" fmla="*/ 742474 h 1000125"/>
                <a:gd name="connsiteX951" fmla="*/ 5586889 w 8324850"/>
                <a:gd name="connsiteY951" fmla="*/ 743426 h 1000125"/>
                <a:gd name="connsiteX952" fmla="*/ 5586889 w 8324850"/>
                <a:gd name="connsiteY952" fmla="*/ 744379 h 1000125"/>
                <a:gd name="connsiteX953" fmla="*/ 5586889 w 8324850"/>
                <a:gd name="connsiteY953" fmla="*/ 745331 h 1000125"/>
                <a:gd name="connsiteX954" fmla="*/ 5586889 w 8324850"/>
                <a:gd name="connsiteY954" fmla="*/ 746284 h 1000125"/>
                <a:gd name="connsiteX955" fmla="*/ 5587842 w 8324850"/>
                <a:gd name="connsiteY955" fmla="*/ 747236 h 1000125"/>
                <a:gd name="connsiteX956" fmla="*/ 5587842 w 8324850"/>
                <a:gd name="connsiteY956" fmla="*/ 752951 h 1000125"/>
                <a:gd name="connsiteX957" fmla="*/ 5585937 w 8324850"/>
                <a:gd name="connsiteY957" fmla="*/ 752951 h 1000125"/>
                <a:gd name="connsiteX958" fmla="*/ 5585937 w 8324850"/>
                <a:gd name="connsiteY958" fmla="*/ 754856 h 1000125"/>
                <a:gd name="connsiteX959" fmla="*/ 5515451 w 8324850"/>
                <a:gd name="connsiteY959" fmla="*/ 754856 h 1000125"/>
                <a:gd name="connsiteX960" fmla="*/ 5515451 w 8324850"/>
                <a:gd name="connsiteY960" fmla="*/ 752951 h 1000125"/>
                <a:gd name="connsiteX961" fmla="*/ 5513546 w 8324850"/>
                <a:gd name="connsiteY961" fmla="*/ 752951 h 1000125"/>
                <a:gd name="connsiteX962" fmla="*/ 5513546 w 8324850"/>
                <a:gd name="connsiteY962" fmla="*/ 747236 h 1000125"/>
                <a:gd name="connsiteX963" fmla="*/ 5514499 w 8324850"/>
                <a:gd name="connsiteY963" fmla="*/ 746284 h 1000125"/>
                <a:gd name="connsiteX964" fmla="*/ 5514499 w 8324850"/>
                <a:gd name="connsiteY964" fmla="*/ 745331 h 1000125"/>
                <a:gd name="connsiteX965" fmla="*/ 5514499 w 8324850"/>
                <a:gd name="connsiteY965" fmla="*/ 744379 h 1000125"/>
                <a:gd name="connsiteX966" fmla="*/ 5514499 w 8324850"/>
                <a:gd name="connsiteY966" fmla="*/ 743426 h 1000125"/>
                <a:gd name="connsiteX967" fmla="*/ 5514499 w 8324850"/>
                <a:gd name="connsiteY967" fmla="*/ 742474 h 1000125"/>
                <a:gd name="connsiteX968" fmla="*/ 5514499 w 8324850"/>
                <a:gd name="connsiteY968" fmla="*/ 741521 h 1000125"/>
                <a:gd name="connsiteX969" fmla="*/ 5514499 w 8324850"/>
                <a:gd name="connsiteY969" fmla="*/ 740569 h 1000125"/>
                <a:gd name="connsiteX970" fmla="*/ 5514499 w 8324850"/>
                <a:gd name="connsiteY970" fmla="*/ 739616 h 1000125"/>
                <a:gd name="connsiteX971" fmla="*/ 5514499 w 8324850"/>
                <a:gd name="connsiteY971" fmla="*/ 738664 h 1000125"/>
                <a:gd name="connsiteX972" fmla="*/ 5514499 w 8324850"/>
                <a:gd name="connsiteY972" fmla="*/ 737711 h 1000125"/>
                <a:gd name="connsiteX973" fmla="*/ 5514499 w 8324850"/>
                <a:gd name="connsiteY973" fmla="*/ 736759 h 1000125"/>
                <a:gd name="connsiteX974" fmla="*/ 5513546 w 8324850"/>
                <a:gd name="connsiteY974" fmla="*/ 735806 h 1000125"/>
                <a:gd name="connsiteX975" fmla="*/ 5513546 w 8324850"/>
                <a:gd name="connsiteY975" fmla="*/ 734854 h 1000125"/>
                <a:gd name="connsiteX976" fmla="*/ 5513546 w 8324850"/>
                <a:gd name="connsiteY976" fmla="*/ 733901 h 1000125"/>
                <a:gd name="connsiteX977" fmla="*/ 5513546 w 8324850"/>
                <a:gd name="connsiteY977" fmla="*/ 732949 h 1000125"/>
                <a:gd name="connsiteX978" fmla="*/ 5513546 w 8324850"/>
                <a:gd name="connsiteY978" fmla="*/ 731996 h 1000125"/>
                <a:gd name="connsiteX979" fmla="*/ 5513546 w 8324850"/>
                <a:gd name="connsiteY979" fmla="*/ 731044 h 1000125"/>
                <a:gd name="connsiteX980" fmla="*/ 5513546 w 8324850"/>
                <a:gd name="connsiteY980" fmla="*/ 730091 h 1000125"/>
                <a:gd name="connsiteX981" fmla="*/ 5513546 w 8324850"/>
                <a:gd name="connsiteY981" fmla="*/ 729139 h 1000125"/>
                <a:gd name="connsiteX982" fmla="*/ 5513546 w 8324850"/>
                <a:gd name="connsiteY982" fmla="*/ 728186 h 1000125"/>
                <a:gd name="connsiteX983" fmla="*/ 5513546 w 8324850"/>
                <a:gd name="connsiteY983" fmla="*/ 727234 h 1000125"/>
                <a:gd name="connsiteX984" fmla="*/ 5513546 w 8324850"/>
                <a:gd name="connsiteY984" fmla="*/ 726281 h 1000125"/>
                <a:gd name="connsiteX985" fmla="*/ 5513546 w 8324850"/>
                <a:gd name="connsiteY985" fmla="*/ 725329 h 1000125"/>
                <a:gd name="connsiteX986" fmla="*/ 5513546 w 8324850"/>
                <a:gd name="connsiteY986" fmla="*/ 725329 h 1000125"/>
                <a:gd name="connsiteX987" fmla="*/ 5515451 w 8324850"/>
                <a:gd name="connsiteY987" fmla="*/ 725329 h 1000125"/>
                <a:gd name="connsiteX988" fmla="*/ 5515451 w 8324850"/>
                <a:gd name="connsiteY988" fmla="*/ 713899 h 1000125"/>
                <a:gd name="connsiteX989" fmla="*/ 5512594 w 8324850"/>
                <a:gd name="connsiteY989" fmla="*/ 712946 h 1000125"/>
                <a:gd name="connsiteX990" fmla="*/ 5512594 w 8324850"/>
                <a:gd name="connsiteY990" fmla="*/ 711994 h 1000125"/>
                <a:gd name="connsiteX991" fmla="*/ 5512594 w 8324850"/>
                <a:gd name="connsiteY991" fmla="*/ 711994 h 1000125"/>
                <a:gd name="connsiteX992" fmla="*/ 5511642 w 8324850"/>
                <a:gd name="connsiteY992" fmla="*/ 711994 h 1000125"/>
                <a:gd name="connsiteX993" fmla="*/ 5509737 w 8324850"/>
                <a:gd name="connsiteY993" fmla="*/ 711994 h 1000125"/>
                <a:gd name="connsiteX994" fmla="*/ 5507831 w 8324850"/>
                <a:gd name="connsiteY994" fmla="*/ 711994 h 1000125"/>
                <a:gd name="connsiteX995" fmla="*/ 5507831 w 8324850"/>
                <a:gd name="connsiteY995" fmla="*/ 711994 h 1000125"/>
                <a:gd name="connsiteX996" fmla="*/ 5507831 w 8324850"/>
                <a:gd name="connsiteY996" fmla="*/ 703421 h 1000125"/>
                <a:gd name="connsiteX997" fmla="*/ 5512594 w 8324850"/>
                <a:gd name="connsiteY997" fmla="*/ 703421 h 1000125"/>
                <a:gd name="connsiteX998" fmla="*/ 5516404 w 8324850"/>
                <a:gd name="connsiteY998" fmla="*/ 684371 h 1000125"/>
                <a:gd name="connsiteX999" fmla="*/ 5521167 w 8324850"/>
                <a:gd name="connsiteY999" fmla="*/ 684371 h 1000125"/>
                <a:gd name="connsiteX1000" fmla="*/ 5525929 w 8324850"/>
                <a:gd name="connsiteY1000" fmla="*/ 681514 h 1000125"/>
                <a:gd name="connsiteX1001" fmla="*/ 5528787 w 8324850"/>
                <a:gd name="connsiteY1001" fmla="*/ 681514 h 1000125"/>
                <a:gd name="connsiteX1002" fmla="*/ 5532596 w 8324850"/>
                <a:gd name="connsiteY1002" fmla="*/ 681514 h 1000125"/>
                <a:gd name="connsiteX1003" fmla="*/ 5535454 w 8324850"/>
                <a:gd name="connsiteY1003" fmla="*/ 674846 h 1000125"/>
                <a:gd name="connsiteX1004" fmla="*/ 5565934 w 8324850"/>
                <a:gd name="connsiteY1004" fmla="*/ 674846 h 1000125"/>
                <a:gd name="connsiteX1005" fmla="*/ 5568792 w 8324850"/>
                <a:gd name="connsiteY1005" fmla="*/ 681514 h 1000125"/>
                <a:gd name="connsiteX1006" fmla="*/ 5568792 w 8324850"/>
                <a:gd name="connsiteY1006" fmla="*/ 681514 h 1000125"/>
                <a:gd name="connsiteX1007" fmla="*/ 5576412 w 8324850"/>
                <a:gd name="connsiteY1007" fmla="*/ 681514 h 1000125"/>
                <a:gd name="connsiteX1008" fmla="*/ 5581174 w 8324850"/>
                <a:gd name="connsiteY1008" fmla="*/ 684371 h 1000125"/>
                <a:gd name="connsiteX1009" fmla="*/ 5585937 w 8324850"/>
                <a:gd name="connsiteY1009" fmla="*/ 684371 h 1000125"/>
                <a:gd name="connsiteX1010" fmla="*/ 5589746 w 8324850"/>
                <a:gd name="connsiteY1010" fmla="*/ 703421 h 1000125"/>
                <a:gd name="connsiteX1011" fmla="*/ 5589746 w 8324850"/>
                <a:gd name="connsiteY1011" fmla="*/ 703421 h 1000125"/>
                <a:gd name="connsiteX1012" fmla="*/ 5592604 w 8324850"/>
                <a:gd name="connsiteY1012" fmla="*/ 703421 h 1000125"/>
                <a:gd name="connsiteX1013" fmla="*/ 5593556 w 8324850"/>
                <a:gd name="connsiteY1013" fmla="*/ 711994 h 1000125"/>
                <a:gd name="connsiteX1014" fmla="*/ 5746909 w 8324850"/>
                <a:gd name="connsiteY1014" fmla="*/ 711994 h 1000125"/>
                <a:gd name="connsiteX1015" fmla="*/ 5745004 w 8324850"/>
                <a:gd name="connsiteY1015" fmla="*/ 711994 h 1000125"/>
                <a:gd name="connsiteX1016" fmla="*/ 5744051 w 8324850"/>
                <a:gd name="connsiteY1016" fmla="*/ 711994 h 1000125"/>
                <a:gd name="connsiteX1017" fmla="*/ 5744051 w 8324850"/>
                <a:gd name="connsiteY1017" fmla="*/ 711994 h 1000125"/>
                <a:gd name="connsiteX1018" fmla="*/ 5744051 w 8324850"/>
                <a:gd name="connsiteY1018" fmla="*/ 713899 h 1000125"/>
                <a:gd name="connsiteX1019" fmla="*/ 5742146 w 8324850"/>
                <a:gd name="connsiteY1019" fmla="*/ 714851 h 1000125"/>
                <a:gd name="connsiteX1020" fmla="*/ 5742146 w 8324850"/>
                <a:gd name="connsiteY1020" fmla="*/ 726281 h 1000125"/>
                <a:gd name="connsiteX1021" fmla="*/ 5744051 w 8324850"/>
                <a:gd name="connsiteY1021" fmla="*/ 726281 h 1000125"/>
                <a:gd name="connsiteX1022" fmla="*/ 5744051 w 8324850"/>
                <a:gd name="connsiteY1022" fmla="*/ 726281 h 1000125"/>
                <a:gd name="connsiteX1023" fmla="*/ 5744051 w 8324850"/>
                <a:gd name="connsiteY1023" fmla="*/ 727234 h 1000125"/>
                <a:gd name="connsiteX1024" fmla="*/ 5744051 w 8324850"/>
                <a:gd name="connsiteY1024" fmla="*/ 728186 h 1000125"/>
                <a:gd name="connsiteX1025" fmla="*/ 5744051 w 8324850"/>
                <a:gd name="connsiteY1025" fmla="*/ 729139 h 1000125"/>
                <a:gd name="connsiteX1026" fmla="*/ 5744051 w 8324850"/>
                <a:gd name="connsiteY1026" fmla="*/ 730091 h 1000125"/>
                <a:gd name="connsiteX1027" fmla="*/ 5744051 w 8324850"/>
                <a:gd name="connsiteY1027" fmla="*/ 731044 h 1000125"/>
                <a:gd name="connsiteX1028" fmla="*/ 5744051 w 8324850"/>
                <a:gd name="connsiteY1028" fmla="*/ 731996 h 1000125"/>
                <a:gd name="connsiteX1029" fmla="*/ 5744051 w 8324850"/>
                <a:gd name="connsiteY1029" fmla="*/ 732949 h 1000125"/>
                <a:gd name="connsiteX1030" fmla="*/ 5744051 w 8324850"/>
                <a:gd name="connsiteY1030" fmla="*/ 733901 h 1000125"/>
                <a:gd name="connsiteX1031" fmla="*/ 5744051 w 8324850"/>
                <a:gd name="connsiteY1031" fmla="*/ 734854 h 1000125"/>
                <a:gd name="connsiteX1032" fmla="*/ 5744051 w 8324850"/>
                <a:gd name="connsiteY1032" fmla="*/ 735806 h 1000125"/>
                <a:gd name="connsiteX1033" fmla="*/ 5744051 w 8324850"/>
                <a:gd name="connsiteY1033" fmla="*/ 736759 h 1000125"/>
                <a:gd name="connsiteX1034" fmla="*/ 5744051 w 8324850"/>
                <a:gd name="connsiteY1034" fmla="*/ 737711 h 1000125"/>
                <a:gd name="connsiteX1035" fmla="*/ 5744051 w 8324850"/>
                <a:gd name="connsiteY1035" fmla="*/ 738664 h 1000125"/>
                <a:gd name="connsiteX1036" fmla="*/ 5744051 w 8324850"/>
                <a:gd name="connsiteY1036" fmla="*/ 739616 h 1000125"/>
                <a:gd name="connsiteX1037" fmla="*/ 5744051 w 8324850"/>
                <a:gd name="connsiteY1037" fmla="*/ 740569 h 1000125"/>
                <a:gd name="connsiteX1038" fmla="*/ 5744051 w 8324850"/>
                <a:gd name="connsiteY1038" fmla="*/ 741521 h 1000125"/>
                <a:gd name="connsiteX1039" fmla="*/ 5744051 w 8324850"/>
                <a:gd name="connsiteY1039" fmla="*/ 743426 h 1000125"/>
                <a:gd name="connsiteX1040" fmla="*/ 5744051 w 8324850"/>
                <a:gd name="connsiteY1040" fmla="*/ 744379 h 1000125"/>
                <a:gd name="connsiteX1041" fmla="*/ 5744051 w 8324850"/>
                <a:gd name="connsiteY1041" fmla="*/ 745331 h 1000125"/>
                <a:gd name="connsiteX1042" fmla="*/ 5744051 w 8324850"/>
                <a:gd name="connsiteY1042" fmla="*/ 746284 h 1000125"/>
                <a:gd name="connsiteX1043" fmla="*/ 5744051 w 8324850"/>
                <a:gd name="connsiteY1043" fmla="*/ 747236 h 1000125"/>
                <a:gd name="connsiteX1044" fmla="*/ 5744051 w 8324850"/>
                <a:gd name="connsiteY1044" fmla="*/ 748189 h 1000125"/>
                <a:gd name="connsiteX1045" fmla="*/ 5744051 w 8324850"/>
                <a:gd name="connsiteY1045" fmla="*/ 753904 h 1000125"/>
                <a:gd name="connsiteX1046" fmla="*/ 5741194 w 8324850"/>
                <a:gd name="connsiteY1046" fmla="*/ 753904 h 1000125"/>
                <a:gd name="connsiteX1047" fmla="*/ 5741194 w 8324850"/>
                <a:gd name="connsiteY1047" fmla="*/ 755809 h 1000125"/>
                <a:gd name="connsiteX1048" fmla="*/ 5614512 w 8324850"/>
                <a:gd name="connsiteY1048" fmla="*/ 755809 h 1000125"/>
                <a:gd name="connsiteX1049" fmla="*/ 5614512 w 8324850"/>
                <a:gd name="connsiteY1049" fmla="*/ 753904 h 1000125"/>
                <a:gd name="connsiteX1050" fmla="*/ 5612606 w 8324850"/>
                <a:gd name="connsiteY1050" fmla="*/ 753904 h 1000125"/>
                <a:gd name="connsiteX1051" fmla="*/ 5612606 w 8324850"/>
                <a:gd name="connsiteY1051" fmla="*/ 748189 h 1000125"/>
                <a:gd name="connsiteX1052" fmla="*/ 5612606 w 8324850"/>
                <a:gd name="connsiteY1052" fmla="*/ 747236 h 1000125"/>
                <a:gd name="connsiteX1053" fmla="*/ 5612606 w 8324850"/>
                <a:gd name="connsiteY1053" fmla="*/ 746284 h 1000125"/>
                <a:gd name="connsiteX1054" fmla="*/ 5612606 w 8324850"/>
                <a:gd name="connsiteY1054" fmla="*/ 745331 h 1000125"/>
                <a:gd name="connsiteX1055" fmla="*/ 5612606 w 8324850"/>
                <a:gd name="connsiteY1055" fmla="*/ 744379 h 1000125"/>
                <a:gd name="connsiteX1056" fmla="*/ 5612606 w 8324850"/>
                <a:gd name="connsiteY1056" fmla="*/ 743426 h 1000125"/>
                <a:gd name="connsiteX1057" fmla="*/ 5612606 w 8324850"/>
                <a:gd name="connsiteY1057" fmla="*/ 742474 h 1000125"/>
                <a:gd name="connsiteX1058" fmla="*/ 5612606 w 8324850"/>
                <a:gd name="connsiteY1058" fmla="*/ 741521 h 1000125"/>
                <a:gd name="connsiteX1059" fmla="*/ 5612606 w 8324850"/>
                <a:gd name="connsiteY1059" fmla="*/ 740569 h 1000125"/>
                <a:gd name="connsiteX1060" fmla="*/ 5612606 w 8324850"/>
                <a:gd name="connsiteY1060" fmla="*/ 739616 h 1000125"/>
                <a:gd name="connsiteX1061" fmla="*/ 5612606 w 8324850"/>
                <a:gd name="connsiteY1061" fmla="*/ 738664 h 1000125"/>
                <a:gd name="connsiteX1062" fmla="*/ 5612606 w 8324850"/>
                <a:gd name="connsiteY1062" fmla="*/ 737711 h 1000125"/>
                <a:gd name="connsiteX1063" fmla="*/ 5612606 w 8324850"/>
                <a:gd name="connsiteY1063" fmla="*/ 736759 h 1000125"/>
                <a:gd name="connsiteX1064" fmla="*/ 5612606 w 8324850"/>
                <a:gd name="connsiteY1064" fmla="*/ 735806 h 1000125"/>
                <a:gd name="connsiteX1065" fmla="*/ 5612606 w 8324850"/>
                <a:gd name="connsiteY1065" fmla="*/ 734854 h 1000125"/>
                <a:gd name="connsiteX1066" fmla="*/ 5612606 w 8324850"/>
                <a:gd name="connsiteY1066" fmla="*/ 733901 h 1000125"/>
                <a:gd name="connsiteX1067" fmla="*/ 5612606 w 8324850"/>
                <a:gd name="connsiteY1067" fmla="*/ 732949 h 1000125"/>
                <a:gd name="connsiteX1068" fmla="*/ 5612606 w 8324850"/>
                <a:gd name="connsiteY1068" fmla="*/ 731996 h 1000125"/>
                <a:gd name="connsiteX1069" fmla="*/ 5612606 w 8324850"/>
                <a:gd name="connsiteY1069" fmla="*/ 731044 h 1000125"/>
                <a:gd name="connsiteX1070" fmla="*/ 5612606 w 8324850"/>
                <a:gd name="connsiteY1070" fmla="*/ 730091 h 1000125"/>
                <a:gd name="connsiteX1071" fmla="*/ 5612606 w 8324850"/>
                <a:gd name="connsiteY1071" fmla="*/ 729139 h 1000125"/>
                <a:gd name="connsiteX1072" fmla="*/ 5612606 w 8324850"/>
                <a:gd name="connsiteY1072" fmla="*/ 728186 h 1000125"/>
                <a:gd name="connsiteX1073" fmla="*/ 5612606 w 8324850"/>
                <a:gd name="connsiteY1073" fmla="*/ 727234 h 1000125"/>
                <a:gd name="connsiteX1074" fmla="*/ 5612606 w 8324850"/>
                <a:gd name="connsiteY1074" fmla="*/ 727234 h 1000125"/>
                <a:gd name="connsiteX1075" fmla="*/ 5614512 w 8324850"/>
                <a:gd name="connsiteY1075" fmla="*/ 727234 h 1000125"/>
                <a:gd name="connsiteX1076" fmla="*/ 5614512 w 8324850"/>
                <a:gd name="connsiteY1076" fmla="*/ 715804 h 1000125"/>
                <a:gd name="connsiteX1077" fmla="*/ 5613559 w 8324850"/>
                <a:gd name="connsiteY1077" fmla="*/ 714851 h 1000125"/>
                <a:gd name="connsiteX1078" fmla="*/ 5612606 w 8324850"/>
                <a:gd name="connsiteY1078" fmla="*/ 714851 h 1000125"/>
                <a:gd name="connsiteX1079" fmla="*/ 5612606 w 8324850"/>
                <a:gd name="connsiteY1079" fmla="*/ 712946 h 1000125"/>
                <a:gd name="connsiteX1080" fmla="*/ 5611654 w 8324850"/>
                <a:gd name="connsiteY1080" fmla="*/ 712946 h 1000125"/>
                <a:gd name="connsiteX1081" fmla="*/ 5609749 w 8324850"/>
                <a:gd name="connsiteY1081" fmla="*/ 712946 h 1000125"/>
                <a:gd name="connsiteX1082" fmla="*/ 5607844 w 8324850"/>
                <a:gd name="connsiteY1082" fmla="*/ 712946 h 1000125"/>
                <a:gd name="connsiteX1083" fmla="*/ 5607844 w 8324850"/>
                <a:gd name="connsiteY1083" fmla="*/ 712946 h 1000125"/>
                <a:gd name="connsiteX1084" fmla="*/ 5607844 w 8324850"/>
                <a:gd name="connsiteY1084" fmla="*/ 647224 h 1000125"/>
                <a:gd name="connsiteX1085" fmla="*/ 5607844 w 8324850"/>
                <a:gd name="connsiteY1085" fmla="*/ 647224 h 1000125"/>
                <a:gd name="connsiteX1086" fmla="*/ 5612606 w 8324850"/>
                <a:gd name="connsiteY1086" fmla="*/ 647224 h 1000125"/>
                <a:gd name="connsiteX1087" fmla="*/ 5616417 w 8324850"/>
                <a:gd name="connsiteY1087" fmla="*/ 628174 h 1000125"/>
                <a:gd name="connsiteX1088" fmla="*/ 5621179 w 8324850"/>
                <a:gd name="connsiteY1088" fmla="*/ 628174 h 1000125"/>
                <a:gd name="connsiteX1089" fmla="*/ 5625942 w 8324850"/>
                <a:gd name="connsiteY1089" fmla="*/ 625316 h 1000125"/>
                <a:gd name="connsiteX1090" fmla="*/ 5629751 w 8324850"/>
                <a:gd name="connsiteY1090" fmla="*/ 625316 h 1000125"/>
                <a:gd name="connsiteX1091" fmla="*/ 5633562 w 8324850"/>
                <a:gd name="connsiteY1091" fmla="*/ 625316 h 1000125"/>
                <a:gd name="connsiteX1092" fmla="*/ 5636419 w 8324850"/>
                <a:gd name="connsiteY1092" fmla="*/ 618649 h 1000125"/>
                <a:gd name="connsiteX1093" fmla="*/ 5720239 w 8324850"/>
                <a:gd name="connsiteY1093" fmla="*/ 618649 h 1000125"/>
                <a:gd name="connsiteX1094" fmla="*/ 5723096 w 8324850"/>
                <a:gd name="connsiteY1094" fmla="*/ 624364 h 1000125"/>
                <a:gd name="connsiteX1095" fmla="*/ 5730717 w 8324850"/>
                <a:gd name="connsiteY1095" fmla="*/ 624364 h 1000125"/>
                <a:gd name="connsiteX1096" fmla="*/ 5735479 w 8324850"/>
                <a:gd name="connsiteY1096" fmla="*/ 627221 h 1000125"/>
                <a:gd name="connsiteX1097" fmla="*/ 5740242 w 8324850"/>
                <a:gd name="connsiteY1097" fmla="*/ 627221 h 1000125"/>
                <a:gd name="connsiteX1098" fmla="*/ 5744051 w 8324850"/>
                <a:gd name="connsiteY1098" fmla="*/ 646271 h 1000125"/>
                <a:gd name="connsiteX1099" fmla="*/ 5747862 w 8324850"/>
                <a:gd name="connsiteY1099" fmla="*/ 646271 h 1000125"/>
                <a:gd name="connsiteX1100" fmla="*/ 5747862 w 8324850"/>
                <a:gd name="connsiteY1100" fmla="*/ 712946 h 1000125"/>
                <a:gd name="connsiteX1101" fmla="*/ 5746909 w 8324850"/>
                <a:gd name="connsiteY1101" fmla="*/ 711994 h 1000125"/>
                <a:gd name="connsiteX1102" fmla="*/ 7110889 w 8324850"/>
                <a:gd name="connsiteY1102" fmla="*/ 613886 h 1000125"/>
                <a:gd name="connsiteX1103" fmla="*/ 7110889 w 8324850"/>
                <a:gd name="connsiteY1103" fmla="*/ 613886 h 1000125"/>
                <a:gd name="connsiteX1104" fmla="*/ 7110889 w 8324850"/>
                <a:gd name="connsiteY1104" fmla="*/ 613886 h 1000125"/>
                <a:gd name="connsiteX1105" fmla="*/ 7110889 w 8324850"/>
                <a:gd name="connsiteY1105" fmla="*/ 613886 h 1000125"/>
                <a:gd name="connsiteX1106" fmla="*/ 6962299 w 8324850"/>
                <a:gd name="connsiteY1106" fmla="*/ 324326 h 1000125"/>
                <a:gd name="connsiteX1107" fmla="*/ 6959442 w 8324850"/>
                <a:gd name="connsiteY1107" fmla="*/ 315754 h 1000125"/>
                <a:gd name="connsiteX1108" fmla="*/ 6962299 w 8324850"/>
                <a:gd name="connsiteY1108" fmla="*/ 307181 h 1000125"/>
                <a:gd name="connsiteX1109" fmla="*/ 6963251 w 8324850"/>
                <a:gd name="connsiteY1109" fmla="*/ 307181 h 1000125"/>
                <a:gd name="connsiteX1110" fmla="*/ 6962299 w 8324850"/>
                <a:gd name="connsiteY1110" fmla="*/ 324326 h 1000125"/>
                <a:gd name="connsiteX1111" fmla="*/ 6962299 w 8324850"/>
                <a:gd name="connsiteY1111" fmla="*/ 353854 h 1000125"/>
                <a:gd name="connsiteX1112" fmla="*/ 6958489 w 8324850"/>
                <a:gd name="connsiteY1112" fmla="*/ 345281 h 1000125"/>
                <a:gd name="connsiteX1113" fmla="*/ 6961346 w 8324850"/>
                <a:gd name="connsiteY1113" fmla="*/ 336709 h 1000125"/>
                <a:gd name="connsiteX1114" fmla="*/ 6962299 w 8324850"/>
                <a:gd name="connsiteY1114" fmla="*/ 336709 h 1000125"/>
                <a:gd name="connsiteX1115" fmla="*/ 6962299 w 8324850"/>
                <a:gd name="connsiteY1115" fmla="*/ 353854 h 1000125"/>
                <a:gd name="connsiteX1116" fmla="*/ 6963251 w 8324850"/>
                <a:gd name="connsiteY1116" fmla="*/ 366236 h 1000125"/>
                <a:gd name="connsiteX1117" fmla="*/ 6965156 w 8324850"/>
                <a:gd name="connsiteY1117" fmla="*/ 383381 h 1000125"/>
                <a:gd name="connsiteX1118" fmla="*/ 6960394 w 8324850"/>
                <a:gd name="connsiteY1118" fmla="*/ 374809 h 1000125"/>
                <a:gd name="connsiteX1119" fmla="*/ 6963251 w 8324850"/>
                <a:gd name="connsiteY1119" fmla="*/ 366236 h 1000125"/>
                <a:gd name="connsiteX1120" fmla="*/ 6963251 w 8324850"/>
                <a:gd name="connsiteY1120" fmla="*/ 366236 h 1000125"/>
                <a:gd name="connsiteX1121" fmla="*/ 6999446 w 8324850"/>
                <a:gd name="connsiteY1121" fmla="*/ 251936 h 1000125"/>
                <a:gd name="connsiteX1122" fmla="*/ 7226142 w 8324850"/>
                <a:gd name="connsiteY1122" fmla="*/ 325279 h 1000125"/>
                <a:gd name="connsiteX1123" fmla="*/ 7225189 w 8324850"/>
                <a:gd name="connsiteY1123" fmla="*/ 327184 h 1000125"/>
                <a:gd name="connsiteX1124" fmla="*/ 6991826 w 8324850"/>
                <a:gd name="connsiteY1124" fmla="*/ 277654 h 1000125"/>
                <a:gd name="connsiteX1125" fmla="*/ 6999446 w 8324850"/>
                <a:gd name="connsiteY1125" fmla="*/ 251936 h 1000125"/>
                <a:gd name="connsiteX1126" fmla="*/ 7271862 w 8324850"/>
                <a:gd name="connsiteY1126" fmla="*/ 295751 h 1000125"/>
                <a:gd name="connsiteX1127" fmla="*/ 7269956 w 8324850"/>
                <a:gd name="connsiteY1127" fmla="*/ 295751 h 1000125"/>
                <a:gd name="connsiteX1128" fmla="*/ 7294721 w 8324850"/>
                <a:gd name="connsiteY1128" fmla="*/ 61436 h 1000125"/>
                <a:gd name="connsiteX1129" fmla="*/ 7321392 w 8324850"/>
                <a:gd name="connsiteY1129" fmla="*/ 65246 h 1000125"/>
                <a:gd name="connsiteX1130" fmla="*/ 7271862 w 8324850"/>
                <a:gd name="connsiteY1130" fmla="*/ 295751 h 1000125"/>
                <a:gd name="connsiteX1131" fmla="*/ 7323296 w 8324850"/>
                <a:gd name="connsiteY1131" fmla="*/ 65246 h 1000125"/>
                <a:gd name="connsiteX1132" fmla="*/ 7349014 w 8324850"/>
                <a:gd name="connsiteY1132" fmla="*/ 71914 h 1000125"/>
                <a:gd name="connsiteX1133" fmla="*/ 7275671 w 8324850"/>
                <a:gd name="connsiteY1133" fmla="*/ 296704 h 1000125"/>
                <a:gd name="connsiteX1134" fmla="*/ 7273767 w 8324850"/>
                <a:gd name="connsiteY1134" fmla="*/ 295751 h 1000125"/>
                <a:gd name="connsiteX1135" fmla="*/ 7323296 w 8324850"/>
                <a:gd name="connsiteY1135" fmla="*/ 65246 h 1000125"/>
                <a:gd name="connsiteX1136" fmla="*/ 7268051 w 8324850"/>
                <a:gd name="connsiteY1136" fmla="*/ 294799 h 1000125"/>
                <a:gd name="connsiteX1137" fmla="*/ 7266146 w 8324850"/>
                <a:gd name="connsiteY1137" fmla="*/ 294799 h 1000125"/>
                <a:gd name="connsiteX1138" fmla="*/ 7266146 w 8324850"/>
                <a:gd name="connsiteY1138" fmla="*/ 59531 h 1000125"/>
                <a:gd name="connsiteX1139" fmla="*/ 7267099 w 8324850"/>
                <a:gd name="connsiteY1139" fmla="*/ 59531 h 1000125"/>
                <a:gd name="connsiteX1140" fmla="*/ 7292817 w 8324850"/>
                <a:gd name="connsiteY1140" fmla="*/ 60484 h 1000125"/>
                <a:gd name="connsiteX1141" fmla="*/ 7268051 w 8324850"/>
                <a:gd name="connsiteY1141" fmla="*/ 294799 h 1000125"/>
                <a:gd name="connsiteX1142" fmla="*/ 7283292 w 8324850"/>
                <a:gd name="connsiteY1142" fmla="*/ 298609 h 1000125"/>
                <a:gd name="connsiteX1143" fmla="*/ 7379494 w 8324850"/>
                <a:gd name="connsiteY1143" fmla="*/ 83344 h 1000125"/>
                <a:gd name="connsiteX1144" fmla="*/ 7403306 w 8324850"/>
                <a:gd name="connsiteY1144" fmla="*/ 94774 h 1000125"/>
                <a:gd name="connsiteX1145" fmla="*/ 7285196 w 8324850"/>
                <a:gd name="connsiteY1145" fmla="*/ 299561 h 1000125"/>
                <a:gd name="connsiteX1146" fmla="*/ 7283292 w 8324850"/>
                <a:gd name="connsiteY1146" fmla="*/ 298609 h 1000125"/>
                <a:gd name="connsiteX1147" fmla="*/ 7571899 w 8324850"/>
                <a:gd name="connsiteY1147" fmla="*/ 325279 h 1000125"/>
                <a:gd name="connsiteX1148" fmla="*/ 7570946 w 8324850"/>
                <a:gd name="connsiteY1148" fmla="*/ 308134 h 1000125"/>
                <a:gd name="connsiteX1149" fmla="*/ 7571899 w 8324850"/>
                <a:gd name="connsiteY1149" fmla="*/ 308134 h 1000125"/>
                <a:gd name="connsiteX1150" fmla="*/ 7574756 w 8324850"/>
                <a:gd name="connsiteY1150" fmla="*/ 316706 h 1000125"/>
                <a:gd name="connsiteX1151" fmla="*/ 7571899 w 8324850"/>
                <a:gd name="connsiteY1151" fmla="*/ 325279 h 1000125"/>
                <a:gd name="connsiteX1152" fmla="*/ 7572851 w 8324850"/>
                <a:gd name="connsiteY1152" fmla="*/ 337661 h 1000125"/>
                <a:gd name="connsiteX1153" fmla="*/ 7575709 w 8324850"/>
                <a:gd name="connsiteY1153" fmla="*/ 346234 h 1000125"/>
                <a:gd name="connsiteX1154" fmla="*/ 7571899 w 8324850"/>
                <a:gd name="connsiteY1154" fmla="*/ 354806 h 1000125"/>
                <a:gd name="connsiteX1155" fmla="*/ 7572851 w 8324850"/>
                <a:gd name="connsiteY1155" fmla="*/ 337661 h 1000125"/>
                <a:gd name="connsiteX1156" fmla="*/ 7572851 w 8324850"/>
                <a:gd name="connsiteY1156" fmla="*/ 337661 h 1000125"/>
                <a:gd name="connsiteX1157" fmla="*/ 7570946 w 8324850"/>
                <a:gd name="connsiteY1157" fmla="*/ 368141 h 1000125"/>
                <a:gd name="connsiteX1158" fmla="*/ 7572851 w 8324850"/>
                <a:gd name="connsiteY1158" fmla="*/ 377666 h 1000125"/>
                <a:gd name="connsiteX1159" fmla="*/ 7568089 w 8324850"/>
                <a:gd name="connsiteY1159" fmla="*/ 386239 h 1000125"/>
                <a:gd name="connsiteX1160" fmla="*/ 7570946 w 8324850"/>
                <a:gd name="connsiteY1160" fmla="*/ 368141 h 1000125"/>
                <a:gd name="connsiteX1161" fmla="*/ 7570946 w 8324850"/>
                <a:gd name="connsiteY1161" fmla="*/ 368141 h 1000125"/>
                <a:gd name="connsiteX1162" fmla="*/ 7565231 w 8324850"/>
                <a:gd name="connsiteY1162" fmla="*/ 397669 h 1000125"/>
                <a:gd name="connsiteX1163" fmla="*/ 7565231 w 8324850"/>
                <a:gd name="connsiteY1163" fmla="*/ 397669 h 1000125"/>
                <a:gd name="connsiteX1164" fmla="*/ 7567137 w 8324850"/>
                <a:gd name="connsiteY1164" fmla="*/ 406241 h 1000125"/>
                <a:gd name="connsiteX1165" fmla="*/ 7561421 w 8324850"/>
                <a:gd name="connsiteY1165" fmla="*/ 413861 h 1000125"/>
                <a:gd name="connsiteX1166" fmla="*/ 7565231 w 8324850"/>
                <a:gd name="connsiteY1166" fmla="*/ 397669 h 1000125"/>
                <a:gd name="connsiteX1167" fmla="*/ 7562374 w 8324850"/>
                <a:gd name="connsiteY1167" fmla="*/ 396716 h 1000125"/>
                <a:gd name="connsiteX1168" fmla="*/ 7547134 w 8324850"/>
                <a:gd name="connsiteY1168" fmla="*/ 399574 h 1000125"/>
                <a:gd name="connsiteX1169" fmla="*/ 7547134 w 8324850"/>
                <a:gd name="connsiteY1169" fmla="*/ 398621 h 1000125"/>
                <a:gd name="connsiteX1170" fmla="*/ 7563326 w 8324850"/>
                <a:gd name="connsiteY1170" fmla="*/ 390049 h 1000125"/>
                <a:gd name="connsiteX1171" fmla="*/ 7562374 w 8324850"/>
                <a:gd name="connsiteY1171" fmla="*/ 396716 h 1000125"/>
                <a:gd name="connsiteX1172" fmla="*/ 7564279 w 8324850"/>
                <a:gd name="connsiteY1172" fmla="*/ 386239 h 1000125"/>
                <a:gd name="connsiteX1173" fmla="*/ 7550944 w 8324850"/>
                <a:gd name="connsiteY1173" fmla="*/ 376714 h 1000125"/>
                <a:gd name="connsiteX1174" fmla="*/ 7550944 w 8324850"/>
                <a:gd name="connsiteY1174" fmla="*/ 373856 h 1000125"/>
                <a:gd name="connsiteX1175" fmla="*/ 7566184 w 8324850"/>
                <a:gd name="connsiteY1175" fmla="*/ 369094 h 1000125"/>
                <a:gd name="connsiteX1176" fmla="*/ 7564279 w 8324850"/>
                <a:gd name="connsiteY1176" fmla="*/ 386239 h 1000125"/>
                <a:gd name="connsiteX1177" fmla="*/ 7551896 w 8324850"/>
                <a:gd name="connsiteY1177" fmla="*/ 371951 h 1000125"/>
                <a:gd name="connsiteX1178" fmla="*/ 7551896 w 8324850"/>
                <a:gd name="connsiteY1178" fmla="*/ 371951 h 1000125"/>
                <a:gd name="connsiteX1179" fmla="*/ 7568089 w 8324850"/>
                <a:gd name="connsiteY1179" fmla="*/ 361474 h 1000125"/>
                <a:gd name="connsiteX1180" fmla="*/ 7567137 w 8324850"/>
                <a:gd name="connsiteY1180" fmla="*/ 367189 h 1000125"/>
                <a:gd name="connsiteX1181" fmla="*/ 7551896 w 8324850"/>
                <a:gd name="connsiteY1181" fmla="*/ 371951 h 1000125"/>
                <a:gd name="connsiteX1182" fmla="*/ 7551896 w 8324850"/>
                <a:gd name="connsiteY1182" fmla="*/ 370046 h 1000125"/>
                <a:gd name="connsiteX1183" fmla="*/ 7552849 w 8324850"/>
                <a:gd name="connsiteY1183" fmla="*/ 350996 h 1000125"/>
                <a:gd name="connsiteX1184" fmla="*/ 7567137 w 8324850"/>
                <a:gd name="connsiteY1184" fmla="*/ 359569 h 1000125"/>
                <a:gd name="connsiteX1185" fmla="*/ 7551896 w 8324850"/>
                <a:gd name="connsiteY1185" fmla="*/ 370046 h 1000125"/>
                <a:gd name="connsiteX1186" fmla="*/ 7552849 w 8324850"/>
                <a:gd name="connsiteY1186" fmla="*/ 348139 h 1000125"/>
                <a:gd name="connsiteX1187" fmla="*/ 7552849 w 8324850"/>
                <a:gd name="connsiteY1187" fmla="*/ 345281 h 1000125"/>
                <a:gd name="connsiteX1188" fmla="*/ 7568089 w 8324850"/>
                <a:gd name="connsiteY1188" fmla="*/ 338614 h 1000125"/>
                <a:gd name="connsiteX1189" fmla="*/ 7568089 w 8324850"/>
                <a:gd name="connsiteY1189" fmla="*/ 355759 h 1000125"/>
                <a:gd name="connsiteX1190" fmla="*/ 7552849 w 8324850"/>
                <a:gd name="connsiteY1190" fmla="*/ 348139 h 1000125"/>
                <a:gd name="connsiteX1191" fmla="*/ 7553801 w 8324850"/>
                <a:gd name="connsiteY1191" fmla="*/ 343376 h 1000125"/>
                <a:gd name="connsiteX1192" fmla="*/ 7553801 w 8324850"/>
                <a:gd name="connsiteY1192" fmla="*/ 343376 h 1000125"/>
                <a:gd name="connsiteX1193" fmla="*/ 7569042 w 8324850"/>
                <a:gd name="connsiteY1193" fmla="*/ 330994 h 1000125"/>
                <a:gd name="connsiteX1194" fmla="*/ 7569042 w 8324850"/>
                <a:gd name="connsiteY1194" fmla="*/ 336709 h 1000125"/>
                <a:gd name="connsiteX1195" fmla="*/ 7553801 w 8324850"/>
                <a:gd name="connsiteY1195" fmla="*/ 343376 h 1000125"/>
                <a:gd name="connsiteX1196" fmla="*/ 7553801 w 8324850"/>
                <a:gd name="connsiteY1196" fmla="*/ 341471 h 1000125"/>
                <a:gd name="connsiteX1197" fmla="*/ 7553801 w 8324850"/>
                <a:gd name="connsiteY1197" fmla="*/ 338614 h 1000125"/>
                <a:gd name="connsiteX1198" fmla="*/ 7552849 w 8324850"/>
                <a:gd name="connsiteY1198" fmla="*/ 322421 h 1000125"/>
                <a:gd name="connsiteX1199" fmla="*/ 7568089 w 8324850"/>
                <a:gd name="connsiteY1199" fmla="*/ 330041 h 1000125"/>
                <a:gd name="connsiteX1200" fmla="*/ 7553801 w 8324850"/>
                <a:gd name="connsiteY1200" fmla="*/ 341471 h 1000125"/>
                <a:gd name="connsiteX1201" fmla="*/ 7552849 w 8324850"/>
                <a:gd name="connsiteY1201" fmla="*/ 320516 h 1000125"/>
                <a:gd name="connsiteX1202" fmla="*/ 7552849 w 8324850"/>
                <a:gd name="connsiteY1202" fmla="*/ 317659 h 1000125"/>
                <a:gd name="connsiteX1203" fmla="*/ 7567137 w 8324850"/>
                <a:gd name="connsiteY1203" fmla="*/ 310039 h 1000125"/>
                <a:gd name="connsiteX1204" fmla="*/ 7568089 w 8324850"/>
                <a:gd name="connsiteY1204" fmla="*/ 327184 h 1000125"/>
                <a:gd name="connsiteX1205" fmla="*/ 7552849 w 8324850"/>
                <a:gd name="connsiteY1205" fmla="*/ 320516 h 1000125"/>
                <a:gd name="connsiteX1206" fmla="*/ 7552849 w 8324850"/>
                <a:gd name="connsiteY1206" fmla="*/ 315754 h 1000125"/>
                <a:gd name="connsiteX1207" fmla="*/ 7552849 w 8324850"/>
                <a:gd name="connsiteY1207" fmla="*/ 315754 h 1000125"/>
                <a:gd name="connsiteX1208" fmla="*/ 7567137 w 8324850"/>
                <a:gd name="connsiteY1208" fmla="*/ 302419 h 1000125"/>
                <a:gd name="connsiteX1209" fmla="*/ 7567137 w 8324850"/>
                <a:gd name="connsiteY1209" fmla="*/ 308134 h 1000125"/>
                <a:gd name="connsiteX1210" fmla="*/ 7552849 w 8324850"/>
                <a:gd name="connsiteY1210" fmla="*/ 315754 h 1000125"/>
                <a:gd name="connsiteX1211" fmla="*/ 7552849 w 8324850"/>
                <a:gd name="connsiteY1211" fmla="*/ 312896 h 1000125"/>
                <a:gd name="connsiteX1212" fmla="*/ 7549992 w 8324850"/>
                <a:gd name="connsiteY1212" fmla="*/ 293846 h 1000125"/>
                <a:gd name="connsiteX1213" fmla="*/ 7566184 w 8324850"/>
                <a:gd name="connsiteY1213" fmla="*/ 299561 h 1000125"/>
                <a:gd name="connsiteX1214" fmla="*/ 7552849 w 8324850"/>
                <a:gd name="connsiteY1214" fmla="*/ 312896 h 1000125"/>
                <a:gd name="connsiteX1215" fmla="*/ 7550944 w 8324850"/>
                <a:gd name="connsiteY1215" fmla="*/ 378619 h 1000125"/>
                <a:gd name="connsiteX1216" fmla="*/ 7564279 w 8324850"/>
                <a:gd name="connsiteY1216" fmla="*/ 389096 h 1000125"/>
                <a:gd name="connsiteX1217" fmla="*/ 7548087 w 8324850"/>
                <a:gd name="connsiteY1217" fmla="*/ 397669 h 1000125"/>
                <a:gd name="connsiteX1218" fmla="*/ 7550944 w 8324850"/>
                <a:gd name="connsiteY1218" fmla="*/ 378619 h 1000125"/>
                <a:gd name="connsiteX1219" fmla="*/ 7549039 w 8324850"/>
                <a:gd name="connsiteY1219" fmla="*/ 287179 h 1000125"/>
                <a:gd name="connsiteX1220" fmla="*/ 7561421 w 8324850"/>
                <a:gd name="connsiteY1220" fmla="*/ 272891 h 1000125"/>
                <a:gd name="connsiteX1221" fmla="*/ 7562374 w 8324850"/>
                <a:gd name="connsiteY1221" fmla="*/ 278606 h 1000125"/>
                <a:gd name="connsiteX1222" fmla="*/ 7549039 w 8324850"/>
                <a:gd name="connsiteY1222" fmla="*/ 287179 h 1000125"/>
                <a:gd name="connsiteX1223" fmla="*/ 7549039 w 8324850"/>
                <a:gd name="connsiteY1223" fmla="*/ 287179 h 1000125"/>
                <a:gd name="connsiteX1224" fmla="*/ 7549039 w 8324850"/>
                <a:gd name="connsiteY1224" fmla="*/ 285274 h 1000125"/>
                <a:gd name="connsiteX1225" fmla="*/ 7544276 w 8324850"/>
                <a:gd name="connsiteY1225" fmla="*/ 266224 h 1000125"/>
                <a:gd name="connsiteX1226" fmla="*/ 7561421 w 8324850"/>
                <a:gd name="connsiteY1226" fmla="*/ 270986 h 1000125"/>
                <a:gd name="connsiteX1227" fmla="*/ 7549039 w 8324850"/>
                <a:gd name="connsiteY1227" fmla="*/ 285274 h 1000125"/>
                <a:gd name="connsiteX1228" fmla="*/ 7543324 w 8324850"/>
                <a:gd name="connsiteY1228" fmla="*/ 264319 h 1000125"/>
                <a:gd name="connsiteX1229" fmla="*/ 7542371 w 8324850"/>
                <a:gd name="connsiteY1229" fmla="*/ 261461 h 1000125"/>
                <a:gd name="connsiteX1230" fmla="*/ 7555706 w 8324850"/>
                <a:gd name="connsiteY1230" fmla="*/ 250984 h 1000125"/>
                <a:gd name="connsiteX1231" fmla="*/ 7560469 w 8324850"/>
                <a:gd name="connsiteY1231" fmla="*/ 268129 h 1000125"/>
                <a:gd name="connsiteX1232" fmla="*/ 7543324 w 8324850"/>
                <a:gd name="connsiteY1232" fmla="*/ 264319 h 1000125"/>
                <a:gd name="connsiteX1233" fmla="*/ 7542371 w 8324850"/>
                <a:gd name="connsiteY1233" fmla="*/ 259556 h 1000125"/>
                <a:gd name="connsiteX1234" fmla="*/ 7542371 w 8324850"/>
                <a:gd name="connsiteY1234" fmla="*/ 259556 h 1000125"/>
                <a:gd name="connsiteX1235" fmla="*/ 7553801 w 8324850"/>
                <a:gd name="connsiteY1235" fmla="*/ 243364 h 1000125"/>
                <a:gd name="connsiteX1236" fmla="*/ 7555706 w 8324850"/>
                <a:gd name="connsiteY1236" fmla="*/ 249079 h 1000125"/>
                <a:gd name="connsiteX1237" fmla="*/ 7542371 w 8324850"/>
                <a:gd name="connsiteY1237" fmla="*/ 259556 h 1000125"/>
                <a:gd name="connsiteX1238" fmla="*/ 7541419 w 8324850"/>
                <a:gd name="connsiteY1238" fmla="*/ 257651 h 1000125"/>
                <a:gd name="connsiteX1239" fmla="*/ 7534751 w 8324850"/>
                <a:gd name="connsiteY1239" fmla="*/ 239554 h 1000125"/>
                <a:gd name="connsiteX1240" fmla="*/ 7552849 w 8324850"/>
                <a:gd name="connsiteY1240" fmla="*/ 242411 h 1000125"/>
                <a:gd name="connsiteX1241" fmla="*/ 7541419 w 8324850"/>
                <a:gd name="connsiteY1241" fmla="*/ 257651 h 1000125"/>
                <a:gd name="connsiteX1242" fmla="*/ 7547134 w 8324850"/>
                <a:gd name="connsiteY1242" fmla="*/ 338614 h 1000125"/>
                <a:gd name="connsiteX1243" fmla="*/ 7523321 w 8324850"/>
                <a:gd name="connsiteY1243" fmla="*/ 451009 h 1000125"/>
                <a:gd name="connsiteX1244" fmla="*/ 7303294 w 8324850"/>
                <a:gd name="connsiteY1244" fmla="*/ 352901 h 1000125"/>
                <a:gd name="connsiteX1245" fmla="*/ 7304246 w 8324850"/>
                <a:gd name="connsiteY1245" fmla="*/ 350996 h 1000125"/>
                <a:gd name="connsiteX1246" fmla="*/ 7532846 w 8324850"/>
                <a:gd name="connsiteY1246" fmla="*/ 425291 h 1000125"/>
                <a:gd name="connsiteX1247" fmla="*/ 7533799 w 8324850"/>
                <a:gd name="connsiteY1247" fmla="*/ 422434 h 1000125"/>
                <a:gd name="connsiteX1248" fmla="*/ 7305199 w 8324850"/>
                <a:gd name="connsiteY1248" fmla="*/ 348139 h 1000125"/>
                <a:gd name="connsiteX1249" fmla="*/ 7306151 w 8324850"/>
                <a:gd name="connsiteY1249" fmla="*/ 346234 h 1000125"/>
                <a:gd name="connsiteX1250" fmla="*/ 7541419 w 8324850"/>
                <a:gd name="connsiteY1250" fmla="*/ 396716 h 1000125"/>
                <a:gd name="connsiteX1251" fmla="*/ 7542371 w 8324850"/>
                <a:gd name="connsiteY1251" fmla="*/ 393859 h 1000125"/>
                <a:gd name="connsiteX1252" fmla="*/ 7307104 w 8324850"/>
                <a:gd name="connsiteY1252" fmla="*/ 343376 h 1000125"/>
                <a:gd name="connsiteX1253" fmla="*/ 7307104 w 8324850"/>
                <a:gd name="connsiteY1253" fmla="*/ 341471 h 1000125"/>
                <a:gd name="connsiteX1254" fmla="*/ 7546181 w 8324850"/>
                <a:gd name="connsiteY1254" fmla="*/ 366236 h 1000125"/>
                <a:gd name="connsiteX1255" fmla="*/ 7546181 w 8324850"/>
                <a:gd name="connsiteY1255" fmla="*/ 363379 h 1000125"/>
                <a:gd name="connsiteX1256" fmla="*/ 7307104 w 8324850"/>
                <a:gd name="connsiteY1256" fmla="*/ 338614 h 1000125"/>
                <a:gd name="connsiteX1257" fmla="*/ 7307104 w 8324850"/>
                <a:gd name="connsiteY1257" fmla="*/ 336709 h 1000125"/>
                <a:gd name="connsiteX1258" fmla="*/ 7547134 w 8324850"/>
                <a:gd name="connsiteY1258" fmla="*/ 338614 h 1000125"/>
                <a:gd name="connsiteX1259" fmla="*/ 7546181 w 8324850"/>
                <a:gd name="connsiteY1259" fmla="*/ 336709 h 1000125"/>
                <a:gd name="connsiteX1260" fmla="*/ 7306151 w 8324850"/>
                <a:gd name="connsiteY1260" fmla="*/ 336709 h 1000125"/>
                <a:gd name="connsiteX1261" fmla="*/ 7306151 w 8324850"/>
                <a:gd name="connsiteY1261" fmla="*/ 334804 h 1000125"/>
                <a:gd name="connsiteX1262" fmla="*/ 7545229 w 8324850"/>
                <a:gd name="connsiteY1262" fmla="*/ 310039 h 1000125"/>
                <a:gd name="connsiteX1263" fmla="*/ 7545229 w 8324850"/>
                <a:gd name="connsiteY1263" fmla="*/ 307181 h 1000125"/>
                <a:gd name="connsiteX1264" fmla="*/ 7306151 w 8324850"/>
                <a:gd name="connsiteY1264" fmla="*/ 331946 h 1000125"/>
                <a:gd name="connsiteX1265" fmla="*/ 7306151 w 8324850"/>
                <a:gd name="connsiteY1265" fmla="*/ 330041 h 1000125"/>
                <a:gd name="connsiteX1266" fmla="*/ 7540467 w 8324850"/>
                <a:gd name="connsiteY1266" fmla="*/ 280511 h 1000125"/>
                <a:gd name="connsiteX1267" fmla="*/ 7539514 w 8324850"/>
                <a:gd name="connsiteY1267" fmla="*/ 277654 h 1000125"/>
                <a:gd name="connsiteX1268" fmla="*/ 7305199 w 8324850"/>
                <a:gd name="connsiteY1268" fmla="*/ 327184 h 1000125"/>
                <a:gd name="connsiteX1269" fmla="*/ 7304246 w 8324850"/>
                <a:gd name="connsiteY1269" fmla="*/ 325279 h 1000125"/>
                <a:gd name="connsiteX1270" fmla="*/ 7531894 w 8324850"/>
                <a:gd name="connsiteY1270" fmla="*/ 250984 h 1000125"/>
                <a:gd name="connsiteX1271" fmla="*/ 7530942 w 8324850"/>
                <a:gd name="connsiteY1271" fmla="*/ 248126 h 1000125"/>
                <a:gd name="connsiteX1272" fmla="*/ 7303294 w 8324850"/>
                <a:gd name="connsiteY1272" fmla="*/ 322421 h 1000125"/>
                <a:gd name="connsiteX1273" fmla="*/ 7302342 w 8324850"/>
                <a:gd name="connsiteY1273" fmla="*/ 320516 h 1000125"/>
                <a:gd name="connsiteX1274" fmla="*/ 7520464 w 8324850"/>
                <a:gd name="connsiteY1274" fmla="*/ 223361 h 1000125"/>
                <a:gd name="connsiteX1275" fmla="*/ 7547134 w 8324850"/>
                <a:gd name="connsiteY1275" fmla="*/ 338614 h 1000125"/>
                <a:gd name="connsiteX1276" fmla="*/ 7547134 w 8324850"/>
                <a:gd name="connsiteY1276" fmla="*/ 447199 h 1000125"/>
                <a:gd name="connsiteX1277" fmla="*/ 7544276 w 8324850"/>
                <a:gd name="connsiteY1277" fmla="*/ 452914 h 1000125"/>
                <a:gd name="connsiteX1278" fmla="*/ 7529037 w 8324850"/>
                <a:gd name="connsiteY1278" fmla="*/ 452914 h 1000125"/>
                <a:gd name="connsiteX1279" fmla="*/ 7529037 w 8324850"/>
                <a:gd name="connsiteY1279" fmla="*/ 451961 h 1000125"/>
                <a:gd name="connsiteX1280" fmla="*/ 7547134 w 8324850"/>
                <a:gd name="connsiteY1280" fmla="*/ 447199 h 1000125"/>
                <a:gd name="connsiteX1281" fmla="*/ 7529989 w 8324850"/>
                <a:gd name="connsiteY1281" fmla="*/ 451009 h 1000125"/>
                <a:gd name="connsiteX1282" fmla="*/ 7536656 w 8324850"/>
                <a:gd name="connsiteY1282" fmla="*/ 432911 h 1000125"/>
                <a:gd name="connsiteX1283" fmla="*/ 7547134 w 8324850"/>
                <a:gd name="connsiteY1283" fmla="*/ 445294 h 1000125"/>
                <a:gd name="connsiteX1284" fmla="*/ 7529989 w 8324850"/>
                <a:gd name="connsiteY1284" fmla="*/ 451009 h 1000125"/>
                <a:gd name="connsiteX1285" fmla="*/ 7548087 w 8324850"/>
                <a:gd name="connsiteY1285" fmla="*/ 454819 h 1000125"/>
                <a:gd name="connsiteX1286" fmla="*/ 7549039 w 8324850"/>
                <a:gd name="connsiteY1286" fmla="*/ 454819 h 1000125"/>
                <a:gd name="connsiteX1287" fmla="*/ 7548087 w 8324850"/>
                <a:gd name="connsiteY1287" fmla="*/ 463391 h 1000125"/>
                <a:gd name="connsiteX1288" fmla="*/ 7540467 w 8324850"/>
                <a:gd name="connsiteY1288" fmla="*/ 470059 h 1000125"/>
                <a:gd name="connsiteX1289" fmla="*/ 7548087 w 8324850"/>
                <a:gd name="connsiteY1289" fmla="*/ 454819 h 1000125"/>
                <a:gd name="connsiteX1290" fmla="*/ 7537609 w 8324850"/>
                <a:gd name="connsiteY1290" fmla="*/ 431006 h 1000125"/>
                <a:gd name="connsiteX1291" fmla="*/ 7538562 w 8324850"/>
                <a:gd name="connsiteY1291" fmla="*/ 428149 h 1000125"/>
                <a:gd name="connsiteX1292" fmla="*/ 7553801 w 8324850"/>
                <a:gd name="connsiteY1292" fmla="*/ 426244 h 1000125"/>
                <a:gd name="connsiteX1293" fmla="*/ 7549039 w 8324850"/>
                <a:gd name="connsiteY1293" fmla="*/ 441484 h 1000125"/>
                <a:gd name="connsiteX1294" fmla="*/ 7537609 w 8324850"/>
                <a:gd name="connsiteY1294" fmla="*/ 431006 h 1000125"/>
                <a:gd name="connsiteX1295" fmla="*/ 7539514 w 8324850"/>
                <a:gd name="connsiteY1295" fmla="*/ 427196 h 1000125"/>
                <a:gd name="connsiteX1296" fmla="*/ 7539514 w 8324850"/>
                <a:gd name="connsiteY1296" fmla="*/ 427196 h 1000125"/>
                <a:gd name="connsiteX1297" fmla="*/ 7556659 w 8324850"/>
                <a:gd name="connsiteY1297" fmla="*/ 419576 h 1000125"/>
                <a:gd name="connsiteX1298" fmla="*/ 7554754 w 8324850"/>
                <a:gd name="connsiteY1298" fmla="*/ 425291 h 1000125"/>
                <a:gd name="connsiteX1299" fmla="*/ 7539514 w 8324850"/>
                <a:gd name="connsiteY1299" fmla="*/ 427196 h 1000125"/>
                <a:gd name="connsiteX1300" fmla="*/ 7540467 w 8324850"/>
                <a:gd name="connsiteY1300" fmla="*/ 424339 h 1000125"/>
                <a:gd name="connsiteX1301" fmla="*/ 7545229 w 8324850"/>
                <a:gd name="connsiteY1301" fmla="*/ 406241 h 1000125"/>
                <a:gd name="connsiteX1302" fmla="*/ 7557612 w 8324850"/>
                <a:gd name="connsiteY1302" fmla="*/ 417671 h 1000125"/>
                <a:gd name="connsiteX1303" fmla="*/ 7540467 w 8324850"/>
                <a:gd name="connsiteY1303" fmla="*/ 424339 h 1000125"/>
                <a:gd name="connsiteX1304" fmla="*/ 7479506 w 8324850"/>
                <a:gd name="connsiteY1304" fmla="*/ 549116 h 1000125"/>
                <a:gd name="connsiteX1305" fmla="*/ 7465219 w 8324850"/>
                <a:gd name="connsiteY1305" fmla="*/ 543401 h 1000125"/>
                <a:gd name="connsiteX1306" fmla="*/ 7465219 w 8324850"/>
                <a:gd name="connsiteY1306" fmla="*/ 543401 h 1000125"/>
                <a:gd name="connsiteX1307" fmla="*/ 7483317 w 8324850"/>
                <a:gd name="connsiteY1307" fmla="*/ 545306 h 1000125"/>
                <a:gd name="connsiteX1308" fmla="*/ 7479506 w 8324850"/>
                <a:gd name="connsiteY1308" fmla="*/ 549116 h 1000125"/>
                <a:gd name="connsiteX1309" fmla="*/ 7483317 w 8324850"/>
                <a:gd name="connsiteY1309" fmla="*/ 551974 h 1000125"/>
                <a:gd name="connsiteX1310" fmla="*/ 7479506 w 8324850"/>
                <a:gd name="connsiteY1310" fmla="*/ 560546 h 1000125"/>
                <a:gd name="connsiteX1311" fmla="*/ 7469981 w 8324850"/>
                <a:gd name="connsiteY1311" fmla="*/ 564356 h 1000125"/>
                <a:gd name="connsiteX1312" fmla="*/ 7482364 w 8324850"/>
                <a:gd name="connsiteY1312" fmla="*/ 551974 h 1000125"/>
                <a:gd name="connsiteX1313" fmla="*/ 7483317 w 8324850"/>
                <a:gd name="connsiteY1313" fmla="*/ 551974 h 1000125"/>
                <a:gd name="connsiteX1314" fmla="*/ 7467124 w 8324850"/>
                <a:gd name="connsiteY1314" fmla="*/ 542449 h 1000125"/>
                <a:gd name="connsiteX1315" fmla="*/ 7480459 w 8324850"/>
                <a:gd name="connsiteY1315" fmla="*/ 528161 h 1000125"/>
                <a:gd name="connsiteX1316" fmla="*/ 7485221 w 8324850"/>
                <a:gd name="connsiteY1316" fmla="*/ 544354 h 1000125"/>
                <a:gd name="connsiteX1317" fmla="*/ 7467124 w 8324850"/>
                <a:gd name="connsiteY1317" fmla="*/ 542449 h 1000125"/>
                <a:gd name="connsiteX1318" fmla="*/ 7482364 w 8324850"/>
                <a:gd name="connsiteY1318" fmla="*/ 526256 h 1000125"/>
                <a:gd name="connsiteX1319" fmla="*/ 7483317 w 8324850"/>
                <a:gd name="connsiteY1319" fmla="*/ 525304 h 1000125"/>
                <a:gd name="connsiteX1320" fmla="*/ 7498556 w 8324850"/>
                <a:gd name="connsiteY1320" fmla="*/ 530066 h 1000125"/>
                <a:gd name="connsiteX1321" fmla="*/ 7489031 w 8324850"/>
                <a:gd name="connsiteY1321" fmla="*/ 541496 h 1000125"/>
                <a:gd name="connsiteX1322" fmla="*/ 7482364 w 8324850"/>
                <a:gd name="connsiteY1322" fmla="*/ 526256 h 1000125"/>
                <a:gd name="connsiteX1323" fmla="*/ 7474744 w 8324850"/>
                <a:gd name="connsiteY1323" fmla="*/ 524351 h 1000125"/>
                <a:gd name="connsiteX1324" fmla="*/ 7295674 w 8324850"/>
                <a:gd name="connsiteY1324" fmla="*/ 363379 h 1000125"/>
                <a:gd name="connsiteX1325" fmla="*/ 7296626 w 8324850"/>
                <a:gd name="connsiteY1325" fmla="*/ 362426 h 1000125"/>
                <a:gd name="connsiteX1326" fmla="*/ 7490937 w 8324850"/>
                <a:gd name="connsiteY1326" fmla="*/ 504349 h 1000125"/>
                <a:gd name="connsiteX1327" fmla="*/ 7474744 w 8324850"/>
                <a:gd name="connsiteY1327" fmla="*/ 524351 h 1000125"/>
                <a:gd name="connsiteX1328" fmla="*/ 7298531 w 8324850"/>
                <a:gd name="connsiteY1328" fmla="*/ 360521 h 1000125"/>
                <a:gd name="connsiteX1329" fmla="*/ 7299484 w 8324850"/>
                <a:gd name="connsiteY1329" fmla="*/ 358616 h 1000125"/>
                <a:gd name="connsiteX1330" fmla="*/ 7508081 w 8324850"/>
                <a:gd name="connsiteY1330" fmla="*/ 478631 h 1000125"/>
                <a:gd name="connsiteX1331" fmla="*/ 7492842 w 8324850"/>
                <a:gd name="connsiteY1331" fmla="*/ 501491 h 1000125"/>
                <a:gd name="connsiteX1332" fmla="*/ 7298531 w 8324850"/>
                <a:gd name="connsiteY1332" fmla="*/ 360521 h 1000125"/>
                <a:gd name="connsiteX1333" fmla="*/ 7301389 w 8324850"/>
                <a:gd name="connsiteY1333" fmla="*/ 356711 h 1000125"/>
                <a:gd name="connsiteX1334" fmla="*/ 7302342 w 8324850"/>
                <a:gd name="connsiteY1334" fmla="*/ 354806 h 1000125"/>
                <a:gd name="connsiteX1335" fmla="*/ 7522369 w 8324850"/>
                <a:gd name="connsiteY1335" fmla="*/ 452914 h 1000125"/>
                <a:gd name="connsiteX1336" fmla="*/ 7509987 w 8324850"/>
                <a:gd name="connsiteY1336" fmla="*/ 476726 h 1000125"/>
                <a:gd name="connsiteX1337" fmla="*/ 7301389 w 8324850"/>
                <a:gd name="connsiteY1337" fmla="*/ 356711 h 1000125"/>
                <a:gd name="connsiteX1338" fmla="*/ 7502367 w 8324850"/>
                <a:gd name="connsiteY1338" fmla="*/ 501491 h 1000125"/>
                <a:gd name="connsiteX1339" fmla="*/ 7520464 w 8324850"/>
                <a:gd name="connsiteY1339" fmla="*/ 499586 h 1000125"/>
                <a:gd name="connsiteX1340" fmla="*/ 7516654 w 8324850"/>
                <a:gd name="connsiteY1340" fmla="*/ 504349 h 1000125"/>
                <a:gd name="connsiteX1341" fmla="*/ 7502367 w 8324850"/>
                <a:gd name="connsiteY1341" fmla="*/ 501491 h 1000125"/>
                <a:gd name="connsiteX1342" fmla="*/ 7502367 w 8324850"/>
                <a:gd name="connsiteY1342" fmla="*/ 501491 h 1000125"/>
                <a:gd name="connsiteX1343" fmla="*/ 7519512 w 8324850"/>
                <a:gd name="connsiteY1343" fmla="*/ 506254 h 1000125"/>
                <a:gd name="connsiteX1344" fmla="*/ 7520464 w 8324850"/>
                <a:gd name="connsiteY1344" fmla="*/ 506254 h 1000125"/>
                <a:gd name="connsiteX1345" fmla="*/ 7517606 w 8324850"/>
                <a:gd name="connsiteY1345" fmla="*/ 514826 h 1000125"/>
                <a:gd name="connsiteX1346" fmla="*/ 7509034 w 8324850"/>
                <a:gd name="connsiteY1346" fmla="*/ 520541 h 1000125"/>
                <a:gd name="connsiteX1347" fmla="*/ 7519512 w 8324850"/>
                <a:gd name="connsiteY1347" fmla="*/ 506254 h 1000125"/>
                <a:gd name="connsiteX1348" fmla="*/ 7503319 w 8324850"/>
                <a:gd name="connsiteY1348" fmla="*/ 499586 h 1000125"/>
                <a:gd name="connsiteX1349" fmla="*/ 7513796 w 8324850"/>
                <a:gd name="connsiteY1349" fmla="*/ 483394 h 1000125"/>
                <a:gd name="connsiteX1350" fmla="*/ 7521417 w 8324850"/>
                <a:gd name="connsiteY1350" fmla="*/ 498634 h 1000125"/>
                <a:gd name="connsiteX1351" fmla="*/ 7503319 w 8324850"/>
                <a:gd name="connsiteY1351" fmla="*/ 499586 h 1000125"/>
                <a:gd name="connsiteX1352" fmla="*/ 7514749 w 8324850"/>
                <a:gd name="connsiteY1352" fmla="*/ 481489 h 1000125"/>
                <a:gd name="connsiteX1353" fmla="*/ 7515701 w 8324850"/>
                <a:gd name="connsiteY1353" fmla="*/ 479584 h 1000125"/>
                <a:gd name="connsiteX1354" fmla="*/ 7530942 w 8324850"/>
                <a:gd name="connsiteY1354" fmla="*/ 481489 h 1000125"/>
                <a:gd name="connsiteX1355" fmla="*/ 7523321 w 8324850"/>
                <a:gd name="connsiteY1355" fmla="*/ 494824 h 1000125"/>
                <a:gd name="connsiteX1356" fmla="*/ 7514749 w 8324850"/>
                <a:gd name="connsiteY1356" fmla="*/ 481489 h 1000125"/>
                <a:gd name="connsiteX1357" fmla="*/ 7516654 w 8324850"/>
                <a:gd name="connsiteY1357" fmla="*/ 477679 h 1000125"/>
                <a:gd name="connsiteX1358" fmla="*/ 7516654 w 8324850"/>
                <a:gd name="connsiteY1358" fmla="*/ 477679 h 1000125"/>
                <a:gd name="connsiteX1359" fmla="*/ 7534751 w 8324850"/>
                <a:gd name="connsiteY1359" fmla="*/ 473869 h 1000125"/>
                <a:gd name="connsiteX1360" fmla="*/ 7531894 w 8324850"/>
                <a:gd name="connsiteY1360" fmla="*/ 479584 h 1000125"/>
                <a:gd name="connsiteX1361" fmla="*/ 7516654 w 8324850"/>
                <a:gd name="connsiteY1361" fmla="*/ 477679 h 1000125"/>
                <a:gd name="connsiteX1362" fmla="*/ 7517606 w 8324850"/>
                <a:gd name="connsiteY1362" fmla="*/ 475774 h 1000125"/>
                <a:gd name="connsiteX1363" fmla="*/ 7526179 w 8324850"/>
                <a:gd name="connsiteY1363" fmla="*/ 458629 h 1000125"/>
                <a:gd name="connsiteX1364" fmla="*/ 7535704 w 8324850"/>
                <a:gd name="connsiteY1364" fmla="*/ 472916 h 1000125"/>
                <a:gd name="connsiteX1365" fmla="*/ 7517606 w 8324850"/>
                <a:gd name="connsiteY1365" fmla="*/ 475774 h 1000125"/>
                <a:gd name="connsiteX1366" fmla="*/ 7303294 w 8324850"/>
                <a:gd name="connsiteY1366" fmla="*/ 319564 h 1000125"/>
                <a:gd name="connsiteX1367" fmla="*/ 7302342 w 8324850"/>
                <a:gd name="connsiteY1367" fmla="*/ 317659 h 1000125"/>
                <a:gd name="connsiteX1368" fmla="*/ 7509034 w 8324850"/>
                <a:gd name="connsiteY1368" fmla="*/ 198596 h 1000125"/>
                <a:gd name="connsiteX1369" fmla="*/ 7521417 w 8324850"/>
                <a:gd name="connsiteY1369" fmla="*/ 222409 h 1000125"/>
                <a:gd name="connsiteX1370" fmla="*/ 7303294 w 8324850"/>
                <a:gd name="connsiteY1370" fmla="*/ 319564 h 1000125"/>
                <a:gd name="connsiteX1371" fmla="*/ 7300437 w 8324850"/>
                <a:gd name="connsiteY1371" fmla="*/ 314801 h 1000125"/>
                <a:gd name="connsiteX1372" fmla="*/ 7299484 w 8324850"/>
                <a:gd name="connsiteY1372" fmla="*/ 312896 h 1000125"/>
                <a:gd name="connsiteX1373" fmla="*/ 7491889 w 8324850"/>
                <a:gd name="connsiteY1373" fmla="*/ 172879 h 1000125"/>
                <a:gd name="connsiteX1374" fmla="*/ 7507129 w 8324850"/>
                <a:gd name="connsiteY1374" fmla="*/ 194786 h 1000125"/>
                <a:gd name="connsiteX1375" fmla="*/ 7300437 w 8324850"/>
                <a:gd name="connsiteY1375" fmla="*/ 314801 h 1000125"/>
                <a:gd name="connsiteX1376" fmla="*/ 7298531 w 8324850"/>
                <a:gd name="connsiteY1376" fmla="*/ 311944 h 1000125"/>
                <a:gd name="connsiteX1377" fmla="*/ 7297579 w 8324850"/>
                <a:gd name="connsiteY1377" fmla="*/ 310039 h 1000125"/>
                <a:gd name="connsiteX1378" fmla="*/ 7474744 w 8324850"/>
                <a:gd name="connsiteY1378" fmla="*/ 150971 h 1000125"/>
                <a:gd name="connsiteX1379" fmla="*/ 7491889 w 8324850"/>
                <a:gd name="connsiteY1379" fmla="*/ 171926 h 1000125"/>
                <a:gd name="connsiteX1380" fmla="*/ 7298531 w 8324850"/>
                <a:gd name="connsiteY1380" fmla="*/ 311944 h 1000125"/>
                <a:gd name="connsiteX1381" fmla="*/ 7295674 w 8324850"/>
                <a:gd name="connsiteY1381" fmla="*/ 308134 h 1000125"/>
                <a:gd name="connsiteX1382" fmla="*/ 7294721 w 8324850"/>
                <a:gd name="connsiteY1382" fmla="*/ 306229 h 1000125"/>
                <a:gd name="connsiteX1383" fmla="*/ 7453789 w 8324850"/>
                <a:gd name="connsiteY1383" fmla="*/ 130016 h 1000125"/>
                <a:gd name="connsiteX1384" fmla="*/ 7472839 w 8324850"/>
                <a:gd name="connsiteY1384" fmla="*/ 149066 h 1000125"/>
                <a:gd name="connsiteX1385" fmla="*/ 7295674 w 8324850"/>
                <a:gd name="connsiteY1385" fmla="*/ 308134 h 1000125"/>
                <a:gd name="connsiteX1386" fmla="*/ 7291864 w 8324850"/>
                <a:gd name="connsiteY1386" fmla="*/ 305276 h 1000125"/>
                <a:gd name="connsiteX1387" fmla="*/ 7289959 w 8324850"/>
                <a:gd name="connsiteY1387" fmla="*/ 304324 h 1000125"/>
                <a:gd name="connsiteX1388" fmla="*/ 7429024 w 8324850"/>
                <a:gd name="connsiteY1388" fmla="*/ 112871 h 1000125"/>
                <a:gd name="connsiteX1389" fmla="*/ 7449979 w 8324850"/>
                <a:gd name="connsiteY1389" fmla="*/ 129064 h 1000125"/>
                <a:gd name="connsiteX1390" fmla="*/ 7291864 w 8324850"/>
                <a:gd name="connsiteY1390" fmla="*/ 305276 h 1000125"/>
                <a:gd name="connsiteX1391" fmla="*/ 7294721 w 8324850"/>
                <a:gd name="connsiteY1391" fmla="*/ 365284 h 1000125"/>
                <a:gd name="connsiteX1392" fmla="*/ 7472839 w 8324850"/>
                <a:gd name="connsiteY1392" fmla="*/ 526256 h 1000125"/>
                <a:gd name="connsiteX1393" fmla="*/ 7453789 w 8324850"/>
                <a:gd name="connsiteY1393" fmla="*/ 545306 h 1000125"/>
                <a:gd name="connsiteX1394" fmla="*/ 7293769 w 8324850"/>
                <a:gd name="connsiteY1394" fmla="*/ 368141 h 1000125"/>
                <a:gd name="connsiteX1395" fmla="*/ 7294721 w 8324850"/>
                <a:gd name="connsiteY1395" fmla="*/ 365284 h 1000125"/>
                <a:gd name="connsiteX1396" fmla="*/ 7294721 w 8324850"/>
                <a:gd name="connsiteY1396" fmla="*/ 365284 h 1000125"/>
                <a:gd name="connsiteX1397" fmla="*/ 7430929 w 8324850"/>
                <a:gd name="connsiteY1397" fmla="*/ 563404 h 1000125"/>
                <a:gd name="connsiteX1398" fmla="*/ 7298531 w 8324850"/>
                <a:gd name="connsiteY1398" fmla="*/ 380524 h 1000125"/>
                <a:gd name="connsiteX1399" fmla="*/ 7296626 w 8324850"/>
                <a:gd name="connsiteY1399" fmla="*/ 373856 h 1000125"/>
                <a:gd name="connsiteX1400" fmla="*/ 7452837 w 8324850"/>
                <a:gd name="connsiteY1400" fmla="*/ 547211 h 1000125"/>
                <a:gd name="connsiteX1401" fmla="*/ 7430929 w 8324850"/>
                <a:gd name="connsiteY1401" fmla="*/ 563404 h 1000125"/>
                <a:gd name="connsiteX1402" fmla="*/ 7443312 w 8324850"/>
                <a:gd name="connsiteY1402" fmla="*/ 562451 h 1000125"/>
                <a:gd name="connsiteX1403" fmla="*/ 7456646 w 8324850"/>
                <a:gd name="connsiteY1403" fmla="*/ 569119 h 1000125"/>
                <a:gd name="connsiteX1404" fmla="*/ 7445217 w 8324850"/>
                <a:gd name="connsiteY1404" fmla="*/ 577691 h 1000125"/>
                <a:gd name="connsiteX1405" fmla="*/ 7442359 w 8324850"/>
                <a:gd name="connsiteY1405" fmla="*/ 562451 h 1000125"/>
                <a:gd name="connsiteX1406" fmla="*/ 7443312 w 8324850"/>
                <a:gd name="connsiteY1406" fmla="*/ 562451 h 1000125"/>
                <a:gd name="connsiteX1407" fmla="*/ 7409974 w 8324850"/>
                <a:gd name="connsiteY1407" fmla="*/ 600551 h 1000125"/>
                <a:gd name="connsiteX1408" fmla="*/ 7397592 w 8324850"/>
                <a:gd name="connsiteY1408" fmla="*/ 591026 h 1000125"/>
                <a:gd name="connsiteX1409" fmla="*/ 7397592 w 8324850"/>
                <a:gd name="connsiteY1409" fmla="*/ 591026 h 1000125"/>
                <a:gd name="connsiteX1410" fmla="*/ 7414737 w 8324850"/>
                <a:gd name="connsiteY1410" fmla="*/ 597694 h 1000125"/>
                <a:gd name="connsiteX1411" fmla="*/ 7409974 w 8324850"/>
                <a:gd name="connsiteY1411" fmla="*/ 600551 h 1000125"/>
                <a:gd name="connsiteX1412" fmla="*/ 7368064 w 8324850"/>
                <a:gd name="connsiteY1412" fmla="*/ 604361 h 1000125"/>
                <a:gd name="connsiteX1413" fmla="*/ 7368064 w 8324850"/>
                <a:gd name="connsiteY1413" fmla="*/ 604361 h 1000125"/>
                <a:gd name="connsiteX1414" fmla="*/ 7368064 w 8324850"/>
                <a:gd name="connsiteY1414" fmla="*/ 604361 h 1000125"/>
                <a:gd name="connsiteX1415" fmla="*/ 7368064 w 8324850"/>
                <a:gd name="connsiteY1415" fmla="*/ 604361 h 1000125"/>
                <a:gd name="connsiteX1416" fmla="*/ 7095649 w 8324850"/>
                <a:gd name="connsiteY1416" fmla="*/ 584359 h 1000125"/>
                <a:gd name="connsiteX1417" fmla="*/ 7108031 w 8324850"/>
                <a:gd name="connsiteY1417" fmla="*/ 576739 h 1000125"/>
                <a:gd name="connsiteX1418" fmla="*/ 7108984 w 8324850"/>
                <a:gd name="connsiteY1418" fmla="*/ 577691 h 1000125"/>
                <a:gd name="connsiteX1419" fmla="*/ 7107079 w 8324850"/>
                <a:gd name="connsiteY1419" fmla="*/ 592931 h 1000125"/>
                <a:gd name="connsiteX1420" fmla="*/ 7095649 w 8324850"/>
                <a:gd name="connsiteY1420" fmla="*/ 584359 h 1000125"/>
                <a:gd name="connsiteX1421" fmla="*/ 7108031 w 8324850"/>
                <a:gd name="connsiteY1421" fmla="*/ 595789 h 1000125"/>
                <a:gd name="connsiteX1422" fmla="*/ 7108031 w 8324850"/>
                <a:gd name="connsiteY1422" fmla="*/ 595789 h 1000125"/>
                <a:gd name="connsiteX1423" fmla="*/ 7097554 w 8324850"/>
                <a:gd name="connsiteY1423" fmla="*/ 593884 h 1000125"/>
                <a:gd name="connsiteX1424" fmla="*/ 7092792 w 8324850"/>
                <a:gd name="connsiteY1424" fmla="*/ 586264 h 1000125"/>
                <a:gd name="connsiteX1425" fmla="*/ 7093744 w 8324850"/>
                <a:gd name="connsiteY1425" fmla="*/ 585311 h 1000125"/>
                <a:gd name="connsiteX1426" fmla="*/ 7108031 w 8324850"/>
                <a:gd name="connsiteY1426" fmla="*/ 595789 h 1000125"/>
                <a:gd name="connsiteX1427" fmla="*/ 7094696 w 8324850"/>
                <a:gd name="connsiteY1427" fmla="*/ 583406 h 1000125"/>
                <a:gd name="connsiteX1428" fmla="*/ 7089934 w 8324850"/>
                <a:gd name="connsiteY1428" fmla="*/ 580549 h 1000125"/>
                <a:gd name="connsiteX1429" fmla="*/ 7107079 w 8324850"/>
                <a:gd name="connsiteY1429" fmla="*/ 575786 h 1000125"/>
                <a:gd name="connsiteX1430" fmla="*/ 7107079 w 8324850"/>
                <a:gd name="connsiteY1430" fmla="*/ 575786 h 1000125"/>
                <a:gd name="connsiteX1431" fmla="*/ 7094696 w 8324850"/>
                <a:gd name="connsiteY1431" fmla="*/ 583406 h 1000125"/>
                <a:gd name="connsiteX1432" fmla="*/ 7088981 w 8324850"/>
                <a:gd name="connsiteY1432" fmla="*/ 579596 h 1000125"/>
                <a:gd name="connsiteX1433" fmla="*/ 7089934 w 8324850"/>
                <a:gd name="connsiteY1433" fmla="*/ 562451 h 1000125"/>
                <a:gd name="connsiteX1434" fmla="*/ 7106126 w 8324850"/>
                <a:gd name="connsiteY1434" fmla="*/ 573881 h 1000125"/>
                <a:gd name="connsiteX1435" fmla="*/ 7088981 w 8324850"/>
                <a:gd name="connsiteY1435" fmla="*/ 579596 h 1000125"/>
                <a:gd name="connsiteX1436" fmla="*/ 7079456 w 8324850"/>
                <a:gd name="connsiteY1436" fmla="*/ 545306 h 1000125"/>
                <a:gd name="connsiteX1437" fmla="*/ 7230904 w 8324850"/>
                <a:gd name="connsiteY1437" fmla="*/ 377666 h 1000125"/>
                <a:gd name="connsiteX1438" fmla="*/ 7228999 w 8324850"/>
                <a:gd name="connsiteY1438" fmla="*/ 385286 h 1000125"/>
                <a:gd name="connsiteX1439" fmla="*/ 7100412 w 8324850"/>
                <a:gd name="connsiteY1439" fmla="*/ 562451 h 1000125"/>
                <a:gd name="connsiteX1440" fmla="*/ 7079456 w 8324850"/>
                <a:gd name="connsiteY1440" fmla="*/ 545306 h 1000125"/>
                <a:gd name="connsiteX1441" fmla="*/ 7047071 w 8324850"/>
                <a:gd name="connsiteY1441" fmla="*/ 542449 h 1000125"/>
                <a:gd name="connsiteX1442" fmla="*/ 7065169 w 8324850"/>
                <a:gd name="connsiteY1442" fmla="*/ 540544 h 1000125"/>
                <a:gd name="connsiteX1443" fmla="*/ 7065169 w 8324850"/>
                <a:gd name="connsiteY1443" fmla="*/ 540544 h 1000125"/>
                <a:gd name="connsiteX1444" fmla="*/ 7050881 w 8324850"/>
                <a:gd name="connsiteY1444" fmla="*/ 546259 h 1000125"/>
                <a:gd name="connsiteX1445" fmla="*/ 7047071 w 8324850"/>
                <a:gd name="connsiteY1445" fmla="*/ 542449 h 1000125"/>
                <a:gd name="connsiteX1446" fmla="*/ 7061359 w 8324850"/>
                <a:gd name="connsiteY1446" fmla="*/ 561499 h 1000125"/>
                <a:gd name="connsiteX1447" fmla="*/ 7051834 w 8324850"/>
                <a:gd name="connsiteY1447" fmla="*/ 557689 h 1000125"/>
                <a:gd name="connsiteX1448" fmla="*/ 7048024 w 8324850"/>
                <a:gd name="connsiteY1448" fmla="*/ 549116 h 1000125"/>
                <a:gd name="connsiteX1449" fmla="*/ 7048976 w 8324850"/>
                <a:gd name="connsiteY1449" fmla="*/ 549116 h 1000125"/>
                <a:gd name="connsiteX1450" fmla="*/ 7061359 w 8324850"/>
                <a:gd name="connsiteY1450" fmla="*/ 561499 h 1000125"/>
                <a:gd name="connsiteX1451" fmla="*/ 6985159 w 8324850"/>
                <a:gd name="connsiteY1451" fmla="*/ 338614 h 1000125"/>
                <a:gd name="connsiteX1452" fmla="*/ 7224237 w 8324850"/>
                <a:gd name="connsiteY1452" fmla="*/ 338614 h 1000125"/>
                <a:gd name="connsiteX1453" fmla="*/ 7224237 w 8324850"/>
                <a:gd name="connsiteY1453" fmla="*/ 340519 h 1000125"/>
                <a:gd name="connsiteX1454" fmla="*/ 6986112 w 8324850"/>
                <a:gd name="connsiteY1454" fmla="*/ 365284 h 1000125"/>
                <a:gd name="connsiteX1455" fmla="*/ 6985159 w 8324850"/>
                <a:gd name="connsiteY1455" fmla="*/ 338614 h 1000125"/>
                <a:gd name="connsiteX1456" fmla="*/ 6985159 w 8324850"/>
                <a:gd name="connsiteY1456" fmla="*/ 397669 h 1000125"/>
                <a:gd name="connsiteX1457" fmla="*/ 6970871 w 8324850"/>
                <a:gd name="connsiteY1457" fmla="*/ 394811 h 1000125"/>
                <a:gd name="connsiteX1458" fmla="*/ 6969919 w 8324850"/>
                <a:gd name="connsiteY1458" fmla="*/ 389096 h 1000125"/>
                <a:gd name="connsiteX1459" fmla="*/ 6985159 w 8324850"/>
                <a:gd name="connsiteY1459" fmla="*/ 397669 h 1000125"/>
                <a:gd name="connsiteX1460" fmla="*/ 6985159 w 8324850"/>
                <a:gd name="connsiteY1460" fmla="*/ 397669 h 1000125"/>
                <a:gd name="connsiteX1461" fmla="*/ 6985159 w 8324850"/>
                <a:gd name="connsiteY1461" fmla="*/ 335756 h 1000125"/>
                <a:gd name="connsiteX1462" fmla="*/ 6986112 w 8324850"/>
                <a:gd name="connsiteY1462" fmla="*/ 309086 h 1000125"/>
                <a:gd name="connsiteX1463" fmla="*/ 7224237 w 8324850"/>
                <a:gd name="connsiteY1463" fmla="*/ 333851 h 1000125"/>
                <a:gd name="connsiteX1464" fmla="*/ 7224237 w 8324850"/>
                <a:gd name="connsiteY1464" fmla="*/ 335756 h 1000125"/>
                <a:gd name="connsiteX1465" fmla="*/ 6985159 w 8324850"/>
                <a:gd name="connsiteY1465" fmla="*/ 335756 h 1000125"/>
                <a:gd name="connsiteX1466" fmla="*/ 6991826 w 8324850"/>
                <a:gd name="connsiteY1466" fmla="*/ 396716 h 1000125"/>
                <a:gd name="connsiteX1467" fmla="*/ 7226142 w 8324850"/>
                <a:gd name="connsiteY1467" fmla="*/ 347186 h 1000125"/>
                <a:gd name="connsiteX1468" fmla="*/ 7227094 w 8324850"/>
                <a:gd name="connsiteY1468" fmla="*/ 349091 h 1000125"/>
                <a:gd name="connsiteX1469" fmla="*/ 6999446 w 8324850"/>
                <a:gd name="connsiteY1469" fmla="*/ 423386 h 1000125"/>
                <a:gd name="connsiteX1470" fmla="*/ 6991826 w 8324850"/>
                <a:gd name="connsiteY1470" fmla="*/ 396716 h 1000125"/>
                <a:gd name="connsiteX1471" fmla="*/ 7001351 w 8324850"/>
                <a:gd name="connsiteY1471" fmla="*/ 448151 h 1000125"/>
                <a:gd name="connsiteX1472" fmla="*/ 6984206 w 8324850"/>
                <a:gd name="connsiteY1472" fmla="*/ 443389 h 1000125"/>
                <a:gd name="connsiteX1473" fmla="*/ 6994684 w 8324850"/>
                <a:gd name="connsiteY1473" fmla="*/ 431006 h 1000125"/>
                <a:gd name="connsiteX1474" fmla="*/ 7001351 w 8324850"/>
                <a:gd name="connsiteY1474" fmla="*/ 448151 h 1000125"/>
                <a:gd name="connsiteX1475" fmla="*/ 6990874 w 8324850"/>
                <a:gd name="connsiteY1475" fmla="*/ 394811 h 1000125"/>
                <a:gd name="connsiteX1476" fmla="*/ 6987064 w 8324850"/>
                <a:gd name="connsiteY1476" fmla="*/ 368141 h 1000125"/>
                <a:gd name="connsiteX1477" fmla="*/ 7225189 w 8324850"/>
                <a:gd name="connsiteY1477" fmla="*/ 343376 h 1000125"/>
                <a:gd name="connsiteX1478" fmla="*/ 7225189 w 8324850"/>
                <a:gd name="connsiteY1478" fmla="*/ 345281 h 1000125"/>
                <a:gd name="connsiteX1479" fmla="*/ 6990874 w 8324850"/>
                <a:gd name="connsiteY1479" fmla="*/ 394811 h 1000125"/>
                <a:gd name="connsiteX1480" fmla="*/ 6987064 w 8324850"/>
                <a:gd name="connsiteY1480" fmla="*/ 404336 h 1000125"/>
                <a:gd name="connsiteX1481" fmla="*/ 6991826 w 8324850"/>
                <a:gd name="connsiteY1481" fmla="*/ 422434 h 1000125"/>
                <a:gd name="connsiteX1482" fmla="*/ 6975634 w 8324850"/>
                <a:gd name="connsiteY1482" fmla="*/ 415766 h 1000125"/>
                <a:gd name="connsiteX1483" fmla="*/ 6987064 w 8324850"/>
                <a:gd name="connsiteY1483" fmla="*/ 404336 h 1000125"/>
                <a:gd name="connsiteX1484" fmla="*/ 6991826 w 8324850"/>
                <a:gd name="connsiteY1484" fmla="*/ 424339 h 1000125"/>
                <a:gd name="connsiteX1485" fmla="*/ 6991826 w 8324850"/>
                <a:gd name="connsiteY1485" fmla="*/ 424339 h 1000125"/>
                <a:gd name="connsiteX1486" fmla="*/ 6977539 w 8324850"/>
                <a:gd name="connsiteY1486" fmla="*/ 423386 h 1000125"/>
                <a:gd name="connsiteX1487" fmla="*/ 6975634 w 8324850"/>
                <a:gd name="connsiteY1487" fmla="*/ 417671 h 1000125"/>
                <a:gd name="connsiteX1488" fmla="*/ 6991826 w 8324850"/>
                <a:gd name="connsiteY1488" fmla="*/ 424339 h 1000125"/>
                <a:gd name="connsiteX1489" fmla="*/ 6992779 w 8324850"/>
                <a:gd name="connsiteY1489" fmla="*/ 426244 h 1000125"/>
                <a:gd name="connsiteX1490" fmla="*/ 6993731 w 8324850"/>
                <a:gd name="connsiteY1490" fmla="*/ 429101 h 1000125"/>
                <a:gd name="connsiteX1491" fmla="*/ 6983254 w 8324850"/>
                <a:gd name="connsiteY1491" fmla="*/ 439579 h 1000125"/>
                <a:gd name="connsiteX1492" fmla="*/ 6978492 w 8324850"/>
                <a:gd name="connsiteY1492" fmla="*/ 424339 h 1000125"/>
                <a:gd name="connsiteX1493" fmla="*/ 6992779 w 8324850"/>
                <a:gd name="connsiteY1493" fmla="*/ 426244 h 1000125"/>
                <a:gd name="connsiteX1494" fmla="*/ 6984206 w 8324850"/>
                <a:gd name="connsiteY1494" fmla="*/ 451961 h 1000125"/>
                <a:gd name="connsiteX1495" fmla="*/ 6990874 w 8324850"/>
                <a:gd name="connsiteY1495" fmla="*/ 467201 h 1000125"/>
                <a:gd name="connsiteX1496" fmla="*/ 6983254 w 8324850"/>
                <a:gd name="connsiteY1496" fmla="*/ 460534 h 1000125"/>
                <a:gd name="connsiteX1497" fmla="*/ 6982301 w 8324850"/>
                <a:gd name="connsiteY1497" fmla="*/ 451961 h 1000125"/>
                <a:gd name="connsiteX1498" fmla="*/ 6984206 w 8324850"/>
                <a:gd name="connsiteY1498" fmla="*/ 451961 h 1000125"/>
                <a:gd name="connsiteX1499" fmla="*/ 6985159 w 8324850"/>
                <a:gd name="connsiteY1499" fmla="*/ 445294 h 1000125"/>
                <a:gd name="connsiteX1500" fmla="*/ 7002304 w 8324850"/>
                <a:gd name="connsiteY1500" fmla="*/ 450056 h 1000125"/>
                <a:gd name="connsiteX1501" fmla="*/ 7002304 w 8324850"/>
                <a:gd name="connsiteY1501" fmla="*/ 451009 h 1000125"/>
                <a:gd name="connsiteX1502" fmla="*/ 6988017 w 8324850"/>
                <a:gd name="connsiteY1502" fmla="*/ 451009 h 1000125"/>
                <a:gd name="connsiteX1503" fmla="*/ 6985159 w 8324850"/>
                <a:gd name="connsiteY1503" fmla="*/ 445294 h 1000125"/>
                <a:gd name="connsiteX1504" fmla="*/ 6999446 w 8324850"/>
                <a:gd name="connsiteY1504" fmla="*/ 425291 h 1000125"/>
                <a:gd name="connsiteX1505" fmla="*/ 7227094 w 8324850"/>
                <a:gd name="connsiteY1505" fmla="*/ 350996 h 1000125"/>
                <a:gd name="connsiteX1506" fmla="*/ 7228046 w 8324850"/>
                <a:gd name="connsiteY1506" fmla="*/ 352901 h 1000125"/>
                <a:gd name="connsiteX1507" fmla="*/ 7008971 w 8324850"/>
                <a:gd name="connsiteY1507" fmla="*/ 450056 h 1000125"/>
                <a:gd name="connsiteX1508" fmla="*/ 6999446 w 8324850"/>
                <a:gd name="connsiteY1508" fmla="*/ 425291 h 1000125"/>
                <a:gd name="connsiteX1509" fmla="*/ 7228999 w 8324850"/>
                <a:gd name="connsiteY1509" fmla="*/ 354806 h 1000125"/>
                <a:gd name="connsiteX1510" fmla="*/ 7229951 w 8324850"/>
                <a:gd name="connsiteY1510" fmla="*/ 356711 h 1000125"/>
                <a:gd name="connsiteX1511" fmla="*/ 7022306 w 8324850"/>
                <a:gd name="connsiteY1511" fmla="*/ 476726 h 1000125"/>
                <a:gd name="connsiteX1512" fmla="*/ 7009924 w 8324850"/>
                <a:gd name="connsiteY1512" fmla="*/ 452914 h 1000125"/>
                <a:gd name="connsiteX1513" fmla="*/ 7228999 w 8324850"/>
                <a:gd name="connsiteY1513" fmla="*/ 354806 h 1000125"/>
                <a:gd name="connsiteX1514" fmla="*/ 7013734 w 8324850"/>
                <a:gd name="connsiteY1514" fmla="*/ 473869 h 1000125"/>
                <a:gd name="connsiteX1515" fmla="*/ 6996589 w 8324850"/>
                <a:gd name="connsiteY1515" fmla="*/ 470059 h 1000125"/>
                <a:gd name="connsiteX1516" fmla="*/ 7006114 w 8324850"/>
                <a:gd name="connsiteY1516" fmla="*/ 456724 h 1000125"/>
                <a:gd name="connsiteX1517" fmla="*/ 7013734 w 8324850"/>
                <a:gd name="connsiteY1517" fmla="*/ 473869 h 1000125"/>
                <a:gd name="connsiteX1518" fmla="*/ 7014687 w 8324850"/>
                <a:gd name="connsiteY1518" fmla="*/ 474821 h 1000125"/>
                <a:gd name="connsiteX1519" fmla="*/ 7014687 w 8324850"/>
                <a:gd name="connsiteY1519" fmla="*/ 474821 h 1000125"/>
                <a:gd name="connsiteX1520" fmla="*/ 7000399 w 8324850"/>
                <a:gd name="connsiteY1520" fmla="*/ 476726 h 1000125"/>
                <a:gd name="connsiteX1521" fmla="*/ 6997542 w 8324850"/>
                <a:gd name="connsiteY1521" fmla="*/ 471011 h 1000125"/>
                <a:gd name="connsiteX1522" fmla="*/ 7014687 w 8324850"/>
                <a:gd name="connsiteY1522" fmla="*/ 474821 h 1000125"/>
                <a:gd name="connsiteX1523" fmla="*/ 7015639 w 8324850"/>
                <a:gd name="connsiteY1523" fmla="*/ 476726 h 1000125"/>
                <a:gd name="connsiteX1524" fmla="*/ 7016592 w 8324850"/>
                <a:gd name="connsiteY1524" fmla="*/ 478631 h 1000125"/>
                <a:gd name="connsiteX1525" fmla="*/ 7008019 w 8324850"/>
                <a:gd name="connsiteY1525" fmla="*/ 491014 h 1000125"/>
                <a:gd name="connsiteX1526" fmla="*/ 7000399 w 8324850"/>
                <a:gd name="connsiteY1526" fmla="*/ 477679 h 1000125"/>
                <a:gd name="connsiteX1527" fmla="*/ 7015639 w 8324850"/>
                <a:gd name="connsiteY1527" fmla="*/ 476726 h 1000125"/>
                <a:gd name="connsiteX1528" fmla="*/ 7017544 w 8324850"/>
                <a:gd name="connsiteY1528" fmla="*/ 481489 h 1000125"/>
                <a:gd name="connsiteX1529" fmla="*/ 7027069 w 8324850"/>
                <a:gd name="connsiteY1529" fmla="*/ 497681 h 1000125"/>
                <a:gd name="connsiteX1530" fmla="*/ 7008971 w 8324850"/>
                <a:gd name="connsiteY1530" fmla="*/ 495776 h 1000125"/>
                <a:gd name="connsiteX1531" fmla="*/ 7017544 w 8324850"/>
                <a:gd name="connsiteY1531" fmla="*/ 481489 h 1000125"/>
                <a:gd name="connsiteX1532" fmla="*/ 7010876 w 8324850"/>
                <a:gd name="connsiteY1532" fmla="*/ 496729 h 1000125"/>
                <a:gd name="connsiteX1533" fmla="*/ 7028974 w 8324850"/>
                <a:gd name="connsiteY1533" fmla="*/ 498634 h 1000125"/>
                <a:gd name="connsiteX1534" fmla="*/ 7028974 w 8324850"/>
                <a:gd name="connsiteY1534" fmla="*/ 499586 h 1000125"/>
                <a:gd name="connsiteX1535" fmla="*/ 7014687 w 8324850"/>
                <a:gd name="connsiteY1535" fmla="*/ 502444 h 1000125"/>
                <a:gd name="connsiteX1536" fmla="*/ 7010876 w 8324850"/>
                <a:gd name="connsiteY1536" fmla="*/ 496729 h 1000125"/>
                <a:gd name="connsiteX1537" fmla="*/ 7021354 w 8324850"/>
                <a:gd name="connsiteY1537" fmla="*/ 517684 h 1000125"/>
                <a:gd name="connsiteX1538" fmla="*/ 7012781 w 8324850"/>
                <a:gd name="connsiteY1538" fmla="*/ 511969 h 1000125"/>
                <a:gd name="connsiteX1539" fmla="*/ 7010876 w 8324850"/>
                <a:gd name="connsiteY1539" fmla="*/ 503396 h 1000125"/>
                <a:gd name="connsiteX1540" fmla="*/ 7011829 w 8324850"/>
                <a:gd name="connsiteY1540" fmla="*/ 503396 h 1000125"/>
                <a:gd name="connsiteX1541" fmla="*/ 7021354 w 8324850"/>
                <a:gd name="connsiteY1541" fmla="*/ 517684 h 1000125"/>
                <a:gd name="connsiteX1542" fmla="*/ 7023259 w 8324850"/>
                <a:gd name="connsiteY1542" fmla="*/ 478631 h 1000125"/>
                <a:gd name="connsiteX1543" fmla="*/ 7230904 w 8324850"/>
                <a:gd name="connsiteY1543" fmla="*/ 358616 h 1000125"/>
                <a:gd name="connsiteX1544" fmla="*/ 7231856 w 8324850"/>
                <a:gd name="connsiteY1544" fmla="*/ 359569 h 1000125"/>
                <a:gd name="connsiteX1545" fmla="*/ 7038499 w 8324850"/>
                <a:gd name="connsiteY1545" fmla="*/ 500539 h 1000125"/>
                <a:gd name="connsiteX1546" fmla="*/ 7023259 w 8324850"/>
                <a:gd name="connsiteY1546" fmla="*/ 478631 h 1000125"/>
                <a:gd name="connsiteX1547" fmla="*/ 7233762 w 8324850"/>
                <a:gd name="connsiteY1547" fmla="*/ 361474 h 1000125"/>
                <a:gd name="connsiteX1548" fmla="*/ 7233762 w 8324850"/>
                <a:gd name="connsiteY1548" fmla="*/ 361474 h 1000125"/>
                <a:gd name="connsiteX1549" fmla="*/ 7233762 w 8324850"/>
                <a:gd name="connsiteY1549" fmla="*/ 363379 h 1000125"/>
                <a:gd name="connsiteX1550" fmla="*/ 7056596 w 8324850"/>
                <a:gd name="connsiteY1550" fmla="*/ 522446 h 1000125"/>
                <a:gd name="connsiteX1551" fmla="*/ 7039451 w 8324850"/>
                <a:gd name="connsiteY1551" fmla="*/ 501491 h 1000125"/>
                <a:gd name="connsiteX1552" fmla="*/ 7233762 w 8324850"/>
                <a:gd name="connsiteY1552" fmla="*/ 361474 h 1000125"/>
                <a:gd name="connsiteX1553" fmla="*/ 7048024 w 8324850"/>
                <a:gd name="connsiteY1553" fmla="*/ 523399 h 1000125"/>
                <a:gd name="connsiteX1554" fmla="*/ 7042309 w 8324850"/>
                <a:gd name="connsiteY1554" fmla="*/ 537686 h 1000125"/>
                <a:gd name="connsiteX1555" fmla="*/ 7032784 w 8324850"/>
                <a:gd name="connsiteY1555" fmla="*/ 526256 h 1000125"/>
                <a:gd name="connsiteX1556" fmla="*/ 7047071 w 8324850"/>
                <a:gd name="connsiteY1556" fmla="*/ 522446 h 1000125"/>
                <a:gd name="connsiteX1557" fmla="*/ 7048024 w 8324850"/>
                <a:gd name="connsiteY1557" fmla="*/ 523399 h 1000125"/>
                <a:gd name="connsiteX1558" fmla="*/ 7049929 w 8324850"/>
                <a:gd name="connsiteY1558" fmla="*/ 525304 h 1000125"/>
                <a:gd name="connsiteX1559" fmla="*/ 7063264 w 8324850"/>
                <a:gd name="connsiteY1559" fmla="*/ 539591 h 1000125"/>
                <a:gd name="connsiteX1560" fmla="*/ 7045167 w 8324850"/>
                <a:gd name="connsiteY1560" fmla="*/ 541496 h 1000125"/>
                <a:gd name="connsiteX1561" fmla="*/ 7049929 w 8324850"/>
                <a:gd name="connsiteY1561" fmla="*/ 525304 h 1000125"/>
                <a:gd name="connsiteX1562" fmla="*/ 7058501 w 8324850"/>
                <a:gd name="connsiteY1562" fmla="*/ 525304 h 1000125"/>
                <a:gd name="connsiteX1563" fmla="*/ 7232809 w 8324850"/>
                <a:gd name="connsiteY1563" fmla="*/ 369094 h 1000125"/>
                <a:gd name="connsiteX1564" fmla="*/ 7231856 w 8324850"/>
                <a:gd name="connsiteY1564" fmla="*/ 372904 h 1000125"/>
                <a:gd name="connsiteX1565" fmla="*/ 7077551 w 8324850"/>
                <a:gd name="connsiteY1565" fmla="*/ 544354 h 1000125"/>
                <a:gd name="connsiteX1566" fmla="*/ 7058501 w 8324850"/>
                <a:gd name="connsiteY1566" fmla="*/ 525304 h 1000125"/>
                <a:gd name="connsiteX1567" fmla="*/ 7366159 w 8324850"/>
                <a:gd name="connsiteY1567" fmla="*/ 598646 h 1000125"/>
                <a:gd name="connsiteX1568" fmla="*/ 7344251 w 8324850"/>
                <a:gd name="connsiteY1568" fmla="*/ 528161 h 1000125"/>
                <a:gd name="connsiteX1569" fmla="*/ 7332821 w 8324850"/>
                <a:gd name="connsiteY1569" fmla="*/ 491966 h 1000125"/>
                <a:gd name="connsiteX1570" fmla="*/ 7377589 w 8324850"/>
                <a:gd name="connsiteY1570" fmla="*/ 592931 h 1000125"/>
                <a:gd name="connsiteX1571" fmla="*/ 7366159 w 8324850"/>
                <a:gd name="connsiteY1571" fmla="*/ 598646 h 1000125"/>
                <a:gd name="connsiteX1572" fmla="*/ 7327106 w 8324850"/>
                <a:gd name="connsiteY1572" fmla="*/ 471964 h 1000125"/>
                <a:gd name="connsiteX1573" fmla="*/ 7309962 w 8324850"/>
                <a:gd name="connsiteY1573" fmla="*/ 415766 h 1000125"/>
                <a:gd name="connsiteX1574" fmla="*/ 7405212 w 8324850"/>
                <a:gd name="connsiteY1574" fmla="*/ 580549 h 1000125"/>
                <a:gd name="connsiteX1575" fmla="*/ 7381399 w 8324850"/>
                <a:gd name="connsiteY1575" fmla="*/ 592931 h 1000125"/>
                <a:gd name="connsiteX1576" fmla="*/ 7327106 w 8324850"/>
                <a:gd name="connsiteY1576" fmla="*/ 471964 h 1000125"/>
                <a:gd name="connsiteX1577" fmla="*/ 7399496 w 8324850"/>
                <a:gd name="connsiteY1577" fmla="*/ 591026 h 1000125"/>
                <a:gd name="connsiteX1578" fmla="*/ 7416642 w 8324850"/>
                <a:gd name="connsiteY1578" fmla="*/ 580549 h 1000125"/>
                <a:gd name="connsiteX1579" fmla="*/ 7415689 w 8324850"/>
                <a:gd name="connsiteY1579" fmla="*/ 597694 h 1000125"/>
                <a:gd name="connsiteX1580" fmla="*/ 7399496 w 8324850"/>
                <a:gd name="connsiteY1580" fmla="*/ 591026 h 1000125"/>
                <a:gd name="connsiteX1581" fmla="*/ 7407117 w 8324850"/>
                <a:gd name="connsiteY1581" fmla="*/ 579596 h 1000125"/>
                <a:gd name="connsiteX1582" fmla="*/ 7306151 w 8324850"/>
                <a:gd name="connsiteY1582" fmla="*/ 405289 h 1000125"/>
                <a:gd name="connsiteX1583" fmla="*/ 7300437 w 8324850"/>
                <a:gd name="connsiteY1583" fmla="*/ 388144 h 1000125"/>
                <a:gd name="connsiteX1584" fmla="*/ 7429024 w 8324850"/>
                <a:gd name="connsiteY1584" fmla="*/ 565309 h 1000125"/>
                <a:gd name="connsiteX1585" fmla="*/ 7407117 w 8324850"/>
                <a:gd name="connsiteY1585" fmla="*/ 579596 h 1000125"/>
                <a:gd name="connsiteX1586" fmla="*/ 7422356 w 8324850"/>
                <a:gd name="connsiteY1586" fmla="*/ 577691 h 1000125"/>
                <a:gd name="connsiteX1587" fmla="*/ 7439501 w 8324850"/>
                <a:gd name="connsiteY1587" fmla="*/ 583406 h 1000125"/>
                <a:gd name="connsiteX1588" fmla="*/ 7434739 w 8324850"/>
                <a:gd name="connsiteY1588" fmla="*/ 586264 h 1000125"/>
                <a:gd name="connsiteX1589" fmla="*/ 7422356 w 8324850"/>
                <a:gd name="connsiteY1589" fmla="*/ 577691 h 1000125"/>
                <a:gd name="connsiteX1590" fmla="*/ 7422356 w 8324850"/>
                <a:gd name="connsiteY1590" fmla="*/ 577691 h 1000125"/>
                <a:gd name="connsiteX1591" fmla="*/ 7423309 w 8324850"/>
                <a:gd name="connsiteY1591" fmla="*/ 576739 h 1000125"/>
                <a:gd name="connsiteX1592" fmla="*/ 7439501 w 8324850"/>
                <a:gd name="connsiteY1592" fmla="*/ 565309 h 1000125"/>
                <a:gd name="connsiteX1593" fmla="*/ 7440454 w 8324850"/>
                <a:gd name="connsiteY1593" fmla="*/ 582454 h 1000125"/>
                <a:gd name="connsiteX1594" fmla="*/ 7423309 w 8324850"/>
                <a:gd name="connsiteY1594" fmla="*/ 576739 h 1000125"/>
                <a:gd name="connsiteX1595" fmla="*/ 7263289 w 8324850"/>
                <a:gd name="connsiteY1595" fmla="*/ 294799 h 1000125"/>
                <a:gd name="connsiteX1596" fmla="*/ 7263289 w 8324850"/>
                <a:gd name="connsiteY1596" fmla="*/ 294799 h 1000125"/>
                <a:gd name="connsiteX1597" fmla="*/ 7238524 w 8324850"/>
                <a:gd name="connsiteY1597" fmla="*/ 60484 h 1000125"/>
                <a:gd name="connsiteX1598" fmla="*/ 7263289 w 8324850"/>
                <a:gd name="connsiteY1598" fmla="*/ 59531 h 1000125"/>
                <a:gd name="connsiteX1599" fmla="*/ 7263289 w 8324850"/>
                <a:gd name="connsiteY1599" fmla="*/ 294799 h 1000125"/>
                <a:gd name="connsiteX1600" fmla="*/ 7260431 w 8324850"/>
                <a:gd name="connsiteY1600" fmla="*/ 295751 h 1000125"/>
                <a:gd name="connsiteX1601" fmla="*/ 7258526 w 8324850"/>
                <a:gd name="connsiteY1601" fmla="*/ 295751 h 1000125"/>
                <a:gd name="connsiteX1602" fmla="*/ 7209949 w 8324850"/>
                <a:gd name="connsiteY1602" fmla="*/ 65246 h 1000125"/>
                <a:gd name="connsiteX1603" fmla="*/ 7236619 w 8324850"/>
                <a:gd name="connsiteY1603" fmla="*/ 61436 h 1000125"/>
                <a:gd name="connsiteX1604" fmla="*/ 7260431 w 8324850"/>
                <a:gd name="connsiteY1604" fmla="*/ 295751 h 1000125"/>
                <a:gd name="connsiteX1605" fmla="*/ 7255669 w 8324850"/>
                <a:gd name="connsiteY1605" fmla="*/ 295751 h 1000125"/>
                <a:gd name="connsiteX1606" fmla="*/ 7253764 w 8324850"/>
                <a:gd name="connsiteY1606" fmla="*/ 296704 h 1000125"/>
                <a:gd name="connsiteX1607" fmla="*/ 7181374 w 8324850"/>
                <a:gd name="connsiteY1607" fmla="*/ 72866 h 1000125"/>
                <a:gd name="connsiteX1608" fmla="*/ 7207092 w 8324850"/>
                <a:gd name="connsiteY1608" fmla="*/ 66199 h 1000125"/>
                <a:gd name="connsiteX1609" fmla="*/ 7255669 w 8324850"/>
                <a:gd name="connsiteY1609" fmla="*/ 295751 h 1000125"/>
                <a:gd name="connsiteX1610" fmla="*/ 7246144 w 8324850"/>
                <a:gd name="connsiteY1610" fmla="*/ 300514 h 1000125"/>
                <a:gd name="connsiteX1611" fmla="*/ 7128034 w 8324850"/>
                <a:gd name="connsiteY1611" fmla="*/ 96679 h 1000125"/>
                <a:gd name="connsiteX1612" fmla="*/ 7151846 w 8324850"/>
                <a:gd name="connsiteY1612" fmla="*/ 84296 h 1000125"/>
                <a:gd name="connsiteX1613" fmla="*/ 7248049 w 8324850"/>
                <a:gd name="connsiteY1613" fmla="*/ 299561 h 1000125"/>
                <a:gd name="connsiteX1614" fmla="*/ 7246144 w 8324850"/>
                <a:gd name="connsiteY1614" fmla="*/ 300514 h 1000125"/>
                <a:gd name="connsiteX1615" fmla="*/ 7243287 w 8324850"/>
                <a:gd name="connsiteY1615" fmla="*/ 301466 h 1000125"/>
                <a:gd name="connsiteX1616" fmla="*/ 7241381 w 8324850"/>
                <a:gd name="connsiteY1616" fmla="*/ 302419 h 1000125"/>
                <a:gd name="connsiteX1617" fmla="*/ 7103269 w 8324850"/>
                <a:gd name="connsiteY1617" fmla="*/ 111919 h 1000125"/>
                <a:gd name="connsiteX1618" fmla="*/ 7126129 w 8324850"/>
                <a:gd name="connsiteY1618" fmla="*/ 97631 h 1000125"/>
                <a:gd name="connsiteX1619" fmla="*/ 7243287 w 8324850"/>
                <a:gd name="connsiteY1619" fmla="*/ 301466 h 1000125"/>
                <a:gd name="connsiteX1620" fmla="*/ 7239476 w 8324850"/>
                <a:gd name="connsiteY1620" fmla="*/ 304324 h 1000125"/>
                <a:gd name="connsiteX1621" fmla="*/ 7237571 w 8324850"/>
                <a:gd name="connsiteY1621" fmla="*/ 305276 h 1000125"/>
                <a:gd name="connsiteX1622" fmla="*/ 7079456 w 8324850"/>
                <a:gd name="connsiteY1622" fmla="*/ 130016 h 1000125"/>
                <a:gd name="connsiteX1623" fmla="*/ 7100412 w 8324850"/>
                <a:gd name="connsiteY1623" fmla="*/ 113824 h 1000125"/>
                <a:gd name="connsiteX1624" fmla="*/ 7239476 w 8324850"/>
                <a:gd name="connsiteY1624" fmla="*/ 304324 h 1000125"/>
                <a:gd name="connsiteX1625" fmla="*/ 7236619 w 8324850"/>
                <a:gd name="connsiteY1625" fmla="*/ 307181 h 1000125"/>
                <a:gd name="connsiteX1626" fmla="*/ 7235667 w 8324850"/>
                <a:gd name="connsiteY1626" fmla="*/ 309086 h 1000125"/>
                <a:gd name="connsiteX1627" fmla="*/ 7059454 w 8324850"/>
                <a:gd name="connsiteY1627" fmla="*/ 150019 h 1000125"/>
                <a:gd name="connsiteX1628" fmla="*/ 7078504 w 8324850"/>
                <a:gd name="connsiteY1628" fmla="*/ 130969 h 1000125"/>
                <a:gd name="connsiteX1629" fmla="*/ 7236619 w 8324850"/>
                <a:gd name="connsiteY1629" fmla="*/ 307181 h 1000125"/>
                <a:gd name="connsiteX1630" fmla="*/ 7233762 w 8324850"/>
                <a:gd name="connsiteY1630" fmla="*/ 310039 h 1000125"/>
                <a:gd name="connsiteX1631" fmla="*/ 7232809 w 8324850"/>
                <a:gd name="connsiteY1631" fmla="*/ 311944 h 1000125"/>
                <a:gd name="connsiteX1632" fmla="*/ 7041356 w 8324850"/>
                <a:gd name="connsiteY1632" fmla="*/ 172879 h 1000125"/>
                <a:gd name="connsiteX1633" fmla="*/ 7058501 w 8324850"/>
                <a:gd name="connsiteY1633" fmla="*/ 151924 h 1000125"/>
                <a:gd name="connsiteX1634" fmla="*/ 7233762 w 8324850"/>
                <a:gd name="connsiteY1634" fmla="*/ 310039 h 1000125"/>
                <a:gd name="connsiteX1635" fmla="*/ 7230904 w 8324850"/>
                <a:gd name="connsiteY1635" fmla="*/ 313849 h 1000125"/>
                <a:gd name="connsiteX1636" fmla="*/ 7229951 w 8324850"/>
                <a:gd name="connsiteY1636" fmla="*/ 315754 h 1000125"/>
                <a:gd name="connsiteX1637" fmla="*/ 7024212 w 8324850"/>
                <a:gd name="connsiteY1637" fmla="*/ 196691 h 1000125"/>
                <a:gd name="connsiteX1638" fmla="*/ 7038499 w 8324850"/>
                <a:gd name="connsiteY1638" fmla="*/ 174784 h 1000125"/>
                <a:gd name="connsiteX1639" fmla="*/ 7230904 w 8324850"/>
                <a:gd name="connsiteY1639" fmla="*/ 313849 h 1000125"/>
                <a:gd name="connsiteX1640" fmla="*/ 7228999 w 8324850"/>
                <a:gd name="connsiteY1640" fmla="*/ 317659 h 1000125"/>
                <a:gd name="connsiteX1641" fmla="*/ 7228046 w 8324850"/>
                <a:gd name="connsiteY1641" fmla="*/ 319564 h 1000125"/>
                <a:gd name="connsiteX1642" fmla="*/ 7010876 w 8324850"/>
                <a:gd name="connsiteY1642" fmla="*/ 222409 h 1000125"/>
                <a:gd name="connsiteX1643" fmla="*/ 7023259 w 8324850"/>
                <a:gd name="connsiteY1643" fmla="*/ 198596 h 1000125"/>
                <a:gd name="connsiteX1644" fmla="*/ 7228999 w 8324850"/>
                <a:gd name="connsiteY1644" fmla="*/ 317659 h 1000125"/>
                <a:gd name="connsiteX1645" fmla="*/ 7227094 w 8324850"/>
                <a:gd name="connsiteY1645" fmla="*/ 321469 h 1000125"/>
                <a:gd name="connsiteX1646" fmla="*/ 7226142 w 8324850"/>
                <a:gd name="connsiteY1646" fmla="*/ 323374 h 1000125"/>
                <a:gd name="connsiteX1647" fmla="*/ 6999446 w 8324850"/>
                <a:gd name="connsiteY1647" fmla="*/ 250031 h 1000125"/>
                <a:gd name="connsiteX1648" fmla="*/ 7008971 w 8324850"/>
                <a:gd name="connsiteY1648" fmla="*/ 225266 h 1000125"/>
                <a:gd name="connsiteX1649" fmla="*/ 7227094 w 8324850"/>
                <a:gd name="connsiteY1649" fmla="*/ 321469 h 1000125"/>
                <a:gd name="connsiteX1650" fmla="*/ 7225189 w 8324850"/>
                <a:gd name="connsiteY1650" fmla="*/ 330041 h 1000125"/>
                <a:gd name="connsiteX1651" fmla="*/ 7225189 w 8324850"/>
                <a:gd name="connsiteY1651" fmla="*/ 331946 h 1000125"/>
                <a:gd name="connsiteX1652" fmla="*/ 6988017 w 8324850"/>
                <a:gd name="connsiteY1652" fmla="*/ 307181 h 1000125"/>
                <a:gd name="connsiteX1653" fmla="*/ 6991826 w 8324850"/>
                <a:gd name="connsiteY1653" fmla="*/ 280511 h 1000125"/>
                <a:gd name="connsiteX1654" fmla="*/ 7225189 w 8324850"/>
                <a:gd name="connsiteY1654" fmla="*/ 330041 h 1000125"/>
                <a:gd name="connsiteX1655" fmla="*/ 6988969 w 8324850"/>
                <a:gd name="connsiteY1655" fmla="*/ 264319 h 1000125"/>
                <a:gd name="connsiteX1656" fmla="*/ 6972776 w 8324850"/>
                <a:gd name="connsiteY1656" fmla="*/ 268129 h 1000125"/>
                <a:gd name="connsiteX1657" fmla="*/ 6977539 w 8324850"/>
                <a:gd name="connsiteY1657" fmla="*/ 250984 h 1000125"/>
                <a:gd name="connsiteX1658" fmla="*/ 6989921 w 8324850"/>
                <a:gd name="connsiteY1658" fmla="*/ 261461 h 1000125"/>
                <a:gd name="connsiteX1659" fmla="*/ 6988969 w 8324850"/>
                <a:gd name="connsiteY1659" fmla="*/ 264319 h 1000125"/>
                <a:gd name="connsiteX1660" fmla="*/ 6988969 w 8324850"/>
                <a:gd name="connsiteY1660" fmla="*/ 266224 h 1000125"/>
                <a:gd name="connsiteX1661" fmla="*/ 6984206 w 8324850"/>
                <a:gd name="connsiteY1661" fmla="*/ 284321 h 1000125"/>
                <a:gd name="connsiteX1662" fmla="*/ 6971824 w 8324850"/>
                <a:gd name="connsiteY1662" fmla="*/ 270986 h 1000125"/>
                <a:gd name="connsiteX1663" fmla="*/ 6988969 w 8324850"/>
                <a:gd name="connsiteY1663" fmla="*/ 266224 h 1000125"/>
                <a:gd name="connsiteX1664" fmla="*/ 6985159 w 8324850"/>
                <a:gd name="connsiteY1664" fmla="*/ 395764 h 1000125"/>
                <a:gd name="connsiteX1665" fmla="*/ 6969919 w 8324850"/>
                <a:gd name="connsiteY1665" fmla="*/ 388144 h 1000125"/>
                <a:gd name="connsiteX1666" fmla="*/ 6982301 w 8324850"/>
                <a:gd name="connsiteY1666" fmla="*/ 377666 h 1000125"/>
                <a:gd name="connsiteX1667" fmla="*/ 6985159 w 8324850"/>
                <a:gd name="connsiteY1667" fmla="*/ 395764 h 1000125"/>
                <a:gd name="connsiteX1668" fmla="*/ 6968967 w 8324850"/>
                <a:gd name="connsiteY1668" fmla="*/ 384334 h 1000125"/>
                <a:gd name="connsiteX1669" fmla="*/ 6967062 w 8324850"/>
                <a:gd name="connsiteY1669" fmla="*/ 368141 h 1000125"/>
                <a:gd name="connsiteX1670" fmla="*/ 6981349 w 8324850"/>
                <a:gd name="connsiteY1670" fmla="*/ 372904 h 1000125"/>
                <a:gd name="connsiteX1671" fmla="*/ 6981349 w 8324850"/>
                <a:gd name="connsiteY1671" fmla="*/ 375761 h 1000125"/>
                <a:gd name="connsiteX1672" fmla="*/ 6968967 w 8324850"/>
                <a:gd name="connsiteY1672" fmla="*/ 384334 h 1000125"/>
                <a:gd name="connsiteX1673" fmla="*/ 6980396 w 8324850"/>
                <a:gd name="connsiteY1673" fmla="*/ 311944 h 1000125"/>
                <a:gd name="connsiteX1674" fmla="*/ 6967062 w 8324850"/>
                <a:gd name="connsiteY1674" fmla="*/ 299561 h 1000125"/>
                <a:gd name="connsiteX1675" fmla="*/ 6982301 w 8324850"/>
                <a:gd name="connsiteY1675" fmla="*/ 293846 h 1000125"/>
                <a:gd name="connsiteX1676" fmla="*/ 6980396 w 8324850"/>
                <a:gd name="connsiteY1676" fmla="*/ 311944 h 1000125"/>
                <a:gd name="connsiteX1677" fmla="*/ 6980396 w 8324850"/>
                <a:gd name="connsiteY1677" fmla="*/ 313849 h 1000125"/>
                <a:gd name="connsiteX1678" fmla="*/ 6980396 w 8324850"/>
                <a:gd name="connsiteY1678" fmla="*/ 313849 h 1000125"/>
                <a:gd name="connsiteX1679" fmla="*/ 6967062 w 8324850"/>
                <a:gd name="connsiteY1679" fmla="*/ 307181 h 1000125"/>
                <a:gd name="connsiteX1680" fmla="*/ 6967062 w 8324850"/>
                <a:gd name="connsiteY1680" fmla="*/ 301466 h 1000125"/>
                <a:gd name="connsiteX1681" fmla="*/ 6980396 w 8324850"/>
                <a:gd name="connsiteY1681" fmla="*/ 313849 h 1000125"/>
                <a:gd name="connsiteX1682" fmla="*/ 6980396 w 8324850"/>
                <a:gd name="connsiteY1682" fmla="*/ 315754 h 1000125"/>
                <a:gd name="connsiteX1683" fmla="*/ 6980396 w 8324850"/>
                <a:gd name="connsiteY1683" fmla="*/ 318611 h 1000125"/>
                <a:gd name="connsiteX1684" fmla="*/ 6966109 w 8324850"/>
                <a:gd name="connsiteY1684" fmla="*/ 325279 h 1000125"/>
                <a:gd name="connsiteX1685" fmla="*/ 6967062 w 8324850"/>
                <a:gd name="connsiteY1685" fmla="*/ 308134 h 1000125"/>
                <a:gd name="connsiteX1686" fmla="*/ 6980396 w 8324850"/>
                <a:gd name="connsiteY1686" fmla="*/ 315754 h 1000125"/>
                <a:gd name="connsiteX1687" fmla="*/ 6979444 w 8324850"/>
                <a:gd name="connsiteY1687" fmla="*/ 321469 h 1000125"/>
                <a:gd name="connsiteX1688" fmla="*/ 6978492 w 8324850"/>
                <a:gd name="connsiteY1688" fmla="*/ 338614 h 1000125"/>
                <a:gd name="connsiteX1689" fmla="*/ 6978492 w 8324850"/>
                <a:gd name="connsiteY1689" fmla="*/ 340519 h 1000125"/>
                <a:gd name="connsiteX1690" fmla="*/ 6964204 w 8324850"/>
                <a:gd name="connsiteY1690" fmla="*/ 329089 h 1000125"/>
                <a:gd name="connsiteX1691" fmla="*/ 6979444 w 8324850"/>
                <a:gd name="connsiteY1691" fmla="*/ 321469 h 1000125"/>
                <a:gd name="connsiteX1692" fmla="*/ 6979444 w 8324850"/>
                <a:gd name="connsiteY1692" fmla="*/ 342424 h 1000125"/>
                <a:gd name="connsiteX1693" fmla="*/ 6965156 w 8324850"/>
                <a:gd name="connsiteY1693" fmla="*/ 336709 h 1000125"/>
                <a:gd name="connsiteX1694" fmla="*/ 6965156 w 8324850"/>
                <a:gd name="connsiteY1694" fmla="*/ 330994 h 1000125"/>
                <a:gd name="connsiteX1695" fmla="*/ 6979444 w 8324850"/>
                <a:gd name="connsiteY1695" fmla="*/ 342424 h 1000125"/>
                <a:gd name="connsiteX1696" fmla="*/ 6979444 w 8324850"/>
                <a:gd name="connsiteY1696" fmla="*/ 342424 h 1000125"/>
                <a:gd name="connsiteX1697" fmla="*/ 6965156 w 8324850"/>
                <a:gd name="connsiteY1697" fmla="*/ 338614 h 1000125"/>
                <a:gd name="connsiteX1698" fmla="*/ 6979444 w 8324850"/>
                <a:gd name="connsiteY1698" fmla="*/ 344329 h 1000125"/>
                <a:gd name="connsiteX1699" fmla="*/ 6979444 w 8324850"/>
                <a:gd name="connsiteY1699" fmla="*/ 347186 h 1000125"/>
                <a:gd name="connsiteX1700" fmla="*/ 6965156 w 8324850"/>
                <a:gd name="connsiteY1700" fmla="*/ 354806 h 1000125"/>
                <a:gd name="connsiteX1701" fmla="*/ 6965156 w 8324850"/>
                <a:gd name="connsiteY1701" fmla="*/ 338614 h 1000125"/>
                <a:gd name="connsiteX1702" fmla="*/ 6979444 w 8324850"/>
                <a:gd name="connsiteY1702" fmla="*/ 350044 h 1000125"/>
                <a:gd name="connsiteX1703" fmla="*/ 6980396 w 8324850"/>
                <a:gd name="connsiteY1703" fmla="*/ 368141 h 1000125"/>
                <a:gd name="connsiteX1704" fmla="*/ 6965156 w 8324850"/>
                <a:gd name="connsiteY1704" fmla="*/ 358616 h 1000125"/>
                <a:gd name="connsiteX1705" fmla="*/ 6979444 w 8324850"/>
                <a:gd name="connsiteY1705" fmla="*/ 350044 h 1000125"/>
                <a:gd name="connsiteX1706" fmla="*/ 6980396 w 8324850"/>
                <a:gd name="connsiteY1706" fmla="*/ 369094 h 1000125"/>
                <a:gd name="connsiteX1707" fmla="*/ 6980396 w 8324850"/>
                <a:gd name="connsiteY1707" fmla="*/ 369094 h 1000125"/>
                <a:gd name="connsiteX1708" fmla="*/ 6966109 w 8324850"/>
                <a:gd name="connsiteY1708" fmla="*/ 365284 h 1000125"/>
                <a:gd name="connsiteX1709" fmla="*/ 6965156 w 8324850"/>
                <a:gd name="connsiteY1709" fmla="*/ 359569 h 1000125"/>
                <a:gd name="connsiteX1710" fmla="*/ 6980396 w 8324850"/>
                <a:gd name="connsiteY1710" fmla="*/ 369094 h 1000125"/>
                <a:gd name="connsiteX1711" fmla="*/ 6967062 w 8324850"/>
                <a:gd name="connsiteY1711" fmla="*/ 395764 h 1000125"/>
                <a:gd name="connsiteX1712" fmla="*/ 6967062 w 8324850"/>
                <a:gd name="connsiteY1712" fmla="*/ 395764 h 1000125"/>
                <a:gd name="connsiteX1713" fmla="*/ 6971824 w 8324850"/>
                <a:gd name="connsiteY1713" fmla="*/ 412909 h 1000125"/>
                <a:gd name="connsiteX1714" fmla="*/ 6966109 w 8324850"/>
                <a:gd name="connsiteY1714" fmla="*/ 405289 h 1000125"/>
                <a:gd name="connsiteX1715" fmla="*/ 6967062 w 8324850"/>
                <a:gd name="connsiteY1715" fmla="*/ 395764 h 1000125"/>
                <a:gd name="connsiteX1716" fmla="*/ 6971824 w 8324850"/>
                <a:gd name="connsiteY1716" fmla="*/ 413861 h 1000125"/>
                <a:gd name="connsiteX1717" fmla="*/ 6971824 w 8324850"/>
                <a:gd name="connsiteY1717" fmla="*/ 414814 h 1000125"/>
                <a:gd name="connsiteX1718" fmla="*/ 6968967 w 8324850"/>
                <a:gd name="connsiteY1718" fmla="*/ 417671 h 1000125"/>
                <a:gd name="connsiteX1719" fmla="*/ 6965156 w 8324850"/>
                <a:gd name="connsiteY1719" fmla="*/ 419576 h 1000125"/>
                <a:gd name="connsiteX1720" fmla="*/ 6964204 w 8324850"/>
                <a:gd name="connsiteY1720" fmla="*/ 416719 h 1000125"/>
                <a:gd name="connsiteX1721" fmla="*/ 6965156 w 8324850"/>
                <a:gd name="connsiteY1721" fmla="*/ 405289 h 1000125"/>
                <a:gd name="connsiteX1722" fmla="*/ 6971824 w 8324850"/>
                <a:gd name="connsiteY1722" fmla="*/ 413861 h 1000125"/>
                <a:gd name="connsiteX1723" fmla="*/ 6970871 w 8324850"/>
                <a:gd name="connsiteY1723" fmla="*/ 396716 h 1000125"/>
                <a:gd name="connsiteX1724" fmla="*/ 6985159 w 8324850"/>
                <a:gd name="connsiteY1724" fmla="*/ 399574 h 1000125"/>
                <a:gd name="connsiteX1725" fmla="*/ 6986112 w 8324850"/>
                <a:gd name="connsiteY1725" fmla="*/ 402431 h 1000125"/>
                <a:gd name="connsiteX1726" fmla="*/ 6974681 w 8324850"/>
                <a:gd name="connsiteY1726" fmla="*/ 411956 h 1000125"/>
                <a:gd name="connsiteX1727" fmla="*/ 6970871 w 8324850"/>
                <a:gd name="connsiteY1727" fmla="*/ 396716 h 1000125"/>
                <a:gd name="connsiteX1728" fmla="*/ 6973729 w 8324850"/>
                <a:gd name="connsiteY1728" fmla="*/ 424339 h 1000125"/>
                <a:gd name="connsiteX1729" fmla="*/ 6974681 w 8324850"/>
                <a:gd name="connsiteY1729" fmla="*/ 424339 h 1000125"/>
                <a:gd name="connsiteX1730" fmla="*/ 6980396 w 8324850"/>
                <a:gd name="connsiteY1730" fmla="*/ 440531 h 1000125"/>
                <a:gd name="connsiteX1731" fmla="*/ 6973729 w 8324850"/>
                <a:gd name="connsiteY1731" fmla="*/ 432911 h 1000125"/>
                <a:gd name="connsiteX1732" fmla="*/ 6973729 w 8324850"/>
                <a:gd name="connsiteY1732" fmla="*/ 424339 h 1000125"/>
                <a:gd name="connsiteX1733" fmla="*/ 6983254 w 8324850"/>
                <a:gd name="connsiteY1733" fmla="*/ 451961 h 1000125"/>
                <a:gd name="connsiteX1734" fmla="*/ 6984206 w 8324850"/>
                <a:gd name="connsiteY1734" fmla="*/ 460534 h 1000125"/>
                <a:gd name="connsiteX1735" fmla="*/ 6976587 w 8324850"/>
                <a:gd name="connsiteY1735" fmla="*/ 453866 h 1000125"/>
                <a:gd name="connsiteX1736" fmla="*/ 6975634 w 8324850"/>
                <a:gd name="connsiteY1736" fmla="*/ 451961 h 1000125"/>
                <a:gd name="connsiteX1737" fmla="*/ 6983254 w 8324850"/>
                <a:gd name="connsiteY1737" fmla="*/ 451961 h 1000125"/>
                <a:gd name="connsiteX1738" fmla="*/ 6984206 w 8324850"/>
                <a:gd name="connsiteY1738" fmla="*/ 461486 h 1000125"/>
                <a:gd name="connsiteX1739" fmla="*/ 6985159 w 8324850"/>
                <a:gd name="connsiteY1739" fmla="*/ 472916 h 1000125"/>
                <a:gd name="connsiteX1740" fmla="*/ 6977539 w 8324850"/>
                <a:gd name="connsiteY1740" fmla="*/ 455771 h 1000125"/>
                <a:gd name="connsiteX1741" fmla="*/ 6984206 w 8324850"/>
                <a:gd name="connsiteY1741" fmla="*/ 461486 h 1000125"/>
                <a:gd name="connsiteX1742" fmla="*/ 6984206 w 8324850"/>
                <a:gd name="connsiteY1742" fmla="*/ 461486 h 1000125"/>
                <a:gd name="connsiteX1743" fmla="*/ 6991826 w 8324850"/>
                <a:gd name="connsiteY1743" fmla="*/ 469106 h 1000125"/>
                <a:gd name="connsiteX1744" fmla="*/ 6991826 w 8324850"/>
                <a:gd name="connsiteY1744" fmla="*/ 469106 h 1000125"/>
                <a:gd name="connsiteX1745" fmla="*/ 6988017 w 8324850"/>
                <a:gd name="connsiteY1745" fmla="*/ 473869 h 1000125"/>
                <a:gd name="connsiteX1746" fmla="*/ 6986112 w 8324850"/>
                <a:gd name="connsiteY1746" fmla="*/ 475774 h 1000125"/>
                <a:gd name="connsiteX1747" fmla="*/ 6985159 w 8324850"/>
                <a:gd name="connsiteY1747" fmla="*/ 473869 h 1000125"/>
                <a:gd name="connsiteX1748" fmla="*/ 6984206 w 8324850"/>
                <a:gd name="connsiteY1748" fmla="*/ 461486 h 1000125"/>
                <a:gd name="connsiteX1749" fmla="*/ 6988017 w 8324850"/>
                <a:gd name="connsiteY1749" fmla="*/ 451961 h 1000125"/>
                <a:gd name="connsiteX1750" fmla="*/ 7003256 w 8324850"/>
                <a:gd name="connsiteY1750" fmla="*/ 451961 h 1000125"/>
                <a:gd name="connsiteX1751" fmla="*/ 7004209 w 8324850"/>
                <a:gd name="connsiteY1751" fmla="*/ 453866 h 1000125"/>
                <a:gd name="connsiteX1752" fmla="*/ 6994684 w 8324850"/>
                <a:gd name="connsiteY1752" fmla="*/ 465296 h 1000125"/>
                <a:gd name="connsiteX1753" fmla="*/ 6988017 w 8324850"/>
                <a:gd name="connsiteY1753" fmla="*/ 451961 h 1000125"/>
                <a:gd name="connsiteX1754" fmla="*/ 6996589 w 8324850"/>
                <a:gd name="connsiteY1754" fmla="*/ 478631 h 1000125"/>
                <a:gd name="connsiteX1755" fmla="*/ 7005162 w 8324850"/>
                <a:gd name="connsiteY1755" fmla="*/ 493871 h 1000125"/>
                <a:gd name="connsiteX1756" fmla="*/ 6997542 w 8324850"/>
                <a:gd name="connsiteY1756" fmla="*/ 488156 h 1000125"/>
                <a:gd name="connsiteX1757" fmla="*/ 6995637 w 8324850"/>
                <a:gd name="connsiteY1757" fmla="*/ 479584 h 1000125"/>
                <a:gd name="connsiteX1758" fmla="*/ 6996589 w 8324850"/>
                <a:gd name="connsiteY1758" fmla="*/ 478631 h 1000125"/>
                <a:gd name="connsiteX1759" fmla="*/ 7009924 w 8324850"/>
                <a:gd name="connsiteY1759" fmla="*/ 504349 h 1000125"/>
                <a:gd name="connsiteX1760" fmla="*/ 7011829 w 8324850"/>
                <a:gd name="connsiteY1760" fmla="*/ 512921 h 1000125"/>
                <a:gd name="connsiteX1761" fmla="*/ 7003256 w 8324850"/>
                <a:gd name="connsiteY1761" fmla="*/ 507206 h 1000125"/>
                <a:gd name="connsiteX1762" fmla="*/ 7002304 w 8324850"/>
                <a:gd name="connsiteY1762" fmla="*/ 506254 h 1000125"/>
                <a:gd name="connsiteX1763" fmla="*/ 7009924 w 8324850"/>
                <a:gd name="connsiteY1763" fmla="*/ 504349 h 1000125"/>
                <a:gd name="connsiteX1764" fmla="*/ 7012781 w 8324850"/>
                <a:gd name="connsiteY1764" fmla="*/ 512921 h 1000125"/>
                <a:gd name="connsiteX1765" fmla="*/ 7015639 w 8324850"/>
                <a:gd name="connsiteY1765" fmla="*/ 523399 h 1000125"/>
                <a:gd name="connsiteX1766" fmla="*/ 7004209 w 8324850"/>
                <a:gd name="connsiteY1766" fmla="*/ 507206 h 1000125"/>
                <a:gd name="connsiteX1767" fmla="*/ 7012781 w 8324850"/>
                <a:gd name="connsiteY1767" fmla="*/ 512921 h 1000125"/>
                <a:gd name="connsiteX1768" fmla="*/ 7012781 w 8324850"/>
                <a:gd name="connsiteY1768" fmla="*/ 513874 h 1000125"/>
                <a:gd name="connsiteX1769" fmla="*/ 7022306 w 8324850"/>
                <a:gd name="connsiteY1769" fmla="*/ 519589 h 1000125"/>
                <a:gd name="connsiteX1770" fmla="*/ 7018496 w 8324850"/>
                <a:gd name="connsiteY1770" fmla="*/ 526256 h 1000125"/>
                <a:gd name="connsiteX1771" fmla="*/ 7017544 w 8324850"/>
                <a:gd name="connsiteY1771" fmla="*/ 527209 h 1000125"/>
                <a:gd name="connsiteX1772" fmla="*/ 7016592 w 8324850"/>
                <a:gd name="connsiteY1772" fmla="*/ 525304 h 1000125"/>
                <a:gd name="connsiteX1773" fmla="*/ 7012781 w 8324850"/>
                <a:gd name="connsiteY1773" fmla="*/ 513874 h 1000125"/>
                <a:gd name="connsiteX1774" fmla="*/ 7015639 w 8324850"/>
                <a:gd name="connsiteY1774" fmla="*/ 503396 h 1000125"/>
                <a:gd name="connsiteX1775" fmla="*/ 7029926 w 8324850"/>
                <a:gd name="connsiteY1775" fmla="*/ 500539 h 1000125"/>
                <a:gd name="connsiteX1776" fmla="*/ 7030879 w 8324850"/>
                <a:gd name="connsiteY1776" fmla="*/ 502444 h 1000125"/>
                <a:gd name="connsiteX1777" fmla="*/ 7023259 w 8324850"/>
                <a:gd name="connsiteY1777" fmla="*/ 515779 h 1000125"/>
                <a:gd name="connsiteX1778" fmla="*/ 7015639 w 8324850"/>
                <a:gd name="connsiteY1778" fmla="*/ 503396 h 1000125"/>
                <a:gd name="connsiteX1779" fmla="*/ 7032784 w 8324850"/>
                <a:gd name="connsiteY1779" fmla="*/ 504349 h 1000125"/>
                <a:gd name="connsiteX1780" fmla="*/ 7044214 w 8324850"/>
                <a:gd name="connsiteY1780" fmla="*/ 519589 h 1000125"/>
                <a:gd name="connsiteX1781" fmla="*/ 7026117 w 8324850"/>
                <a:gd name="connsiteY1781" fmla="*/ 519589 h 1000125"/>
                <a:gd name="connsiteX1782" fmla="*/ 7032784 w 8324850"/>
                <a:gd name="connsiteY1782" fmla="*/ 504349 h 1000125"/>
                <a:gd name="connsiteX1783" fmla="*/ 7046119 w 8324850"/>
                <a:gd name="connsiteY1783" fmla="*/ 520541 h 1000125"/>
                <a:gd name="connsiteX1784" fmla="*/ 7046119 w 8324850"/>
                <a:gd name="connsiteY1784" fmla="*/ 520541 h 1000125"/>
                <a:gd name="connsiteX1785" fmla="*/ 7031831 w 8324850"/>
                <a:gd name="connsiteY1785" fmla="*/ 525304 h 1000125"/>
                <a:gd name="connsiteX1786" fmla="*/ 7028021 w 8324850"/>
                <a:gd name="connsiteY1786" fmla="*/ 520541 h 1000125"/>
                <a:gd name="connsiteX1787" fmla="*/ 7046119 w 8324850"/>
                <a:gd name="connsiteY1787" fmla="*/ 520541 h 1000125"/>
                <a:gd name="connsiteX1788" fmla="*/ 7028974 w 8324850"/>
                <a:gd name="connsiteY1788" fmla="*/ 527209 h 1000125"/>
                <a:gd name="connsiteX1789" fmla="*/ 7040404 w 8324850"/>
                <a:gd name="connsiteY1789" fmla="*/ 540544 h 1000125"/>
                <a:gd name="connsiteX1790" fmla="*/ 7030879 w 8324850"/>
                <a:gd name="connsiteY1790" fmla="*/ 535781 h 1000125"/>
                <a:gd name="connsiteX1791" fmla="*/ 7028021 w 8324850"/>
                <a:gd name="connsiteY1791" fmla="*/ 527209 h 1000125"/>
                <a:gd name="connsiteX1792" fmla="*/ 7028974 w 8324850"/>
                <a:gd name="connsiteY1792" fmla="*/ 527209 h 1000125"/>
                <a:gd name="connsiteX1793" fmla="*/ 7047071 w 8324850"/>
                <a:gd name="connsiteY1793" fmla="*/ 550069 h 1000125"/>
                <a:gd name="connsiteX1794" fmla="*/ 7050881 w 8324850"/>
                <a:gd name="connsiteY1794" fmla="*/ 557689 h 1000125"/>
                <a:gd name="connsiteX1795" fmla="*/ 7040404 w 8324850"/>
                <a:gd name="connsiteY1795" fmla="*/ 553879 h 1000125"/>
                <a:gd name="connsiteX1796" fmla="*/ 7039451 w 8324850"/>
                <a:gd name="connsiteY1796" fmla="*/ 552926 h 1000125"/>
                <a:gd name="connsiteX1797" fmla="*/ 7047071 w 8324850"/>
                <a:gd name="connsiteY1797" fmla="*/ 550069 h 1000125"/>
                <a:gd name="connsiteX1798" fmla="*/ 7050881 w 8324850"/>
                <a:gd name="connsiteY1798" fmla="*/ 558641 h 1000125"/>
                <a:gd name="connsiteX1799" fmla="*/ 7055644 w 8324850"/>
                <a:gd name="connsiteY1799" fmla="*/ 569119 h 1000125"/>
                <a:gd name="connsiteX1800" fmla="*/ 7041356 w 8324850"/>
                <a:gd name="connsiteY1800" fmla="*/ 554831 h 1000125"/>
                <a:gd name="connsiteX1801" fmla="*/ 7050881 w 8324850"/>
                <a:gd name="connsiteY1801" fmla="*/ 558641 h 1000125"/>
                <a:gd name="connsiteX1802" fmla="*/ 7051834 w 8324850"/>
                <a:gd name="connsiteY1802" fmla="*/ 558641 h 1000125"/>
                <a:gd name="connsiteX1803" fmla="*/ 7061359 w 8324850"/>
                <a:gd name="connsiteY1803" fmla="*/ 562451 h 1000125"/>
                <a:gd name="connsiteX1804" fmla="*/ 7058501 w 8324850"/>
                <a:gd name="connsiteY1804" fmla="*/ 571024 h 1000125"/>
                <a:gd name="connsiteX1805" fmla="*/ 7057549 w 8324850"/>
                <a:gd name="connsiteY1805" fmla="*/ 571976 h 1000125"/>
                <a:gd name="connsiteX1806" fmla="*/ 7055644 w 8324850"/>
                <a:gd name="connsiteY1806" fmla="*/ 571024 h 1000125"/>
                <a:gd name="connsiteX1807" fmla="*/ 7051834 w 8324850"/>
                <a:gd name="connsiteY1807" fmla="*/ 558641 h 1000125"/>
                <a:gd name="connsiteX1808" fmla="*/ 7051834 w 8324850"/>
                <a:gd name="connsiteY1808" fmla="*/ 548164 h 1000125"/>
                <a:gd name="connsiteX1809" fmla="*/ 7066121 w 8324850"/>
                <a:gd name="connsiteY1809" fmla="*/ 542449 h 1000125"/>
                <a:gd name="connsiteX1810" fmla="*/ 7067074 w 8324850"/>
                <a:gd name="connsiteY1810" fmla="*/ 543401 h 1000125"/>
                <a:gd name="connsiteX1811" fmla="*/ 7062312 w 8324850"/>
                <a:gd name="connsiteY1811" fmla="*/ 557689 h 1000125"/>
                <a:gd name="connsiteX1812" fmla="*/ 7051834 w 8324850"/>
                <a:gd name="connsiteY1812" fmla="*/ 548164 h 1000125"/>
                <a:gd name="connsiteX1813" fmla="*/ 7068979 w 8324850"/>
                <a:gd name="connsiteY1813" fmla="*/ 545306 h 1000125"/>
                <a:gd name="connsiteX1814" fmla="*/ 7083267 w 8324850"/>
                <a:gd name="connsiteY1814" fmla="*/ 558641 h 1000125"/>
                <a:gd name="connsiteX1815" fmla="*/ 7066121 w 8324850"/>
                <a:gd name="connsiteY1815" fmla="*/ 562451 h 1000125"/>
                <a:gd name="connsiteX1816" fmla="*/ 7068979 w 8324850"/>
                <a:gd name="connsiteY1816" fmla="*/ 545306 h 1000125"/>
                <a:gd name="connsiteX1817" fmla="*/ 7085171 w 8324850"/>
                <a:gd name="connsiteY1817" fmla="*/ 559594 h 1000125"/>
                <a:gd name="connsiteX1818" fmla="*/ 7085171 w 8324850"/>
                <a:gd name="connsiteY1818" fmla="*/ 559594 h 1000125"/>
                <a:gd name="connsiteX1819" fmla="*/ 7071837 w 8324850"/>
                <a:gd name="connsiteY1819" fmla="*/ 566261 h 1000125"/>
                <a:gd name="connsiteX1820" fmla="*/ 7067074 w 8324850"/>
                <a:gd name="connsiteY1820" fmla="*/ 562451 h 1000125"/>
                <a:gd name="connsiteX1821" fmla="*/ 7085171 w 8324850"/>
                <a:gd name="connsiteY1821" fmla="*/ 559594 h 1000125"/>
                <a:gd name="connsiteX1822" fmla="*/ 7069931 w 8324850"/>
                <a:gd name="connsiteY1822" fmla="*/ 569119 h 1000125"/>
                <a:gd name="connsiteX1823" fmla="*/ 7083267 w 8324850"/>
                <a:gd name="connsiteY1823" fmla="*/ 580549 h 1000125"/>
                <a:gd name="connsiteX1824" fmla="*/ 7072789 w 8324850"/>
                <a:gd name="connsiteY1824" fmla="*/ 577691 h 1000125"/>
                <a:gd name="connsiteX1825" fmla="*/ 7068026 w 8324850"/>
                <a:gd name="connsiteY1825" fmla="*/ 570071 h 1000125"/>
                <a:gd name="connsiteX1826" fmla="*/ 7069931 w 8324850"/>
                <a:gd name="connsiteY1826" fmla="*/ 569119 h 1000125"/>
                <a:gd name="connsiteX1827" fmla="*/ 7072789 w 8324850"/>
                <a:gd name="connsiteY1827" fmla="*/ 567214 h 1000125"/>
                <a:gd name="connsiteX1828" fmla="*/ 7086124 w 8324850"/>
                <a:gd name="connsiteY1828" fmla="*/ 560546 h 1000125"/>
                <a:gd name="connsiteX1829" fmla="*/ 7087076 w 8324850"/>
                <a:gd name="connsiteY1829" fmla="*/ 561499 h 1000125"/>
                <a:gd name="connsiteX1830" fmla="*/ 7084219 w 8324850"/>
                <a:gd name="connsiteY1830" fmla="*/ 576739 h 1000125"/>
                <a:gd name="connsiteX1831" fmla="*/ 7072789 w 8324850"/>
                <a:gd name="connsiteY1831" fmla="*/ 567214 h 1000125"/>
                <a:gd name="connsiteX1832" fmla="*/ 7091839 w 8324850"/>
                <a:gd name="connsiteY1832" fmla="*/ 587216 h 1000125"/>
                <a:gd name="connsiteX1833" fmla="*/ 7096601 w 8324850"/>
                <a:gd name="connsiteY1833" fmla="*/ 593884 h 1000125"/>
                <a:gd name="connsiteX1834" fmla="*/ 7086124 w 8324850"/>
                <a:gd name="connsiteY1834" fmla="*/ 591979 h 1000125"/>
                <a:gd name="connsiteX1835" fmla="*/ 7085171 w 8324850"/>
                <a:gd name="connsiteY1835" fmla="*/ 591026 h 1000125"/>
                <a:gd name="connsiteX1836" fmla="*/ 7091839 w 8324850"/>
                <a:gd name="connsiteY1836" fmla="*/ 587216 h 1000125"/>
                <a:gd name="connsiteX1837" fmla="*/ 7096601 w 8324850"/>
                <a:gd name="connsiteY1837" fmla="*/ 594836 h 1000125"/>
                <a:gd name="connsiteX1838" fmla="*/ 7103269 w 8324850"/>
                <a:gd name="connsiteY1838" fmla="*/ 604361 h 1000125"/>
                <a:gd name="connsiteX1839" fmla="*/ 7086124 w 8324850"/>
                <a:gd name="connsiteY1839" fmla="*/ 592931 h 1000125"/>
                <a:gd name="connsiteX1840" fmla="*/ 7096601 w 8324850"/>
                <a:gd name="connsiteY1840" fmla="*/ 594836 h 1000125"/>
                <a:gd name="connsiteX1841" fmla="*/ 7097554 w 8324850"/>
                <a:gd name="connsiteY1841" fmla="*/ 594836 h 1000125"/>
                <a:gd name="connsiteX1842" fmla="*/ 7107079 w 8324850"/>
                <a:gd name="connsiteY1842" fmla="*/ 596741 h 1000125"/>
                <a:gd name="connsiteX1843" fmla="*/ 7106126 w 8324850"/>
                <a:gd name="connsiteY1843" fmla="*/ 606266 h 1000125"/>
                <a:gd name="connsiteX1844" fmla="*/ 7106126 w 8324850"/>
                <a:gd name="connsiteY1844" fmla="*/ 606266 h 1000125"/>
                <a:gd name="connsiteX1845" fmla="*/ 7104221 w 8324850"/>
                <a:gd name="connsiteY1845" fmla="*/ 605314 h 1000125"/>
                <a:gd name="connsiteX1846" fmla="*/ 7097554 w 8324850"/>
                <a:gd name="connsiteY1846" fmla="*/ 594836 h 1000125"/>
                <a:gd name="connsiteX1847" fmla="*/ 7101364 w 8324850"/>
                <a:gd name="connsiteY1847" fmla="*/ 563404 h 1000125"/>
                <a:gd name="connsiteX1848" fmla="*/ 7226142 w 8324850"/>
                <a:gd name="connsiteY1848" fmla="*/ 391954 h 1000125"/>
                <a:gd name="connsiteX1849" fmla="*/ 7222331 w 8324850"/>
                <a:gd name="connsiteY1849" fmla="*/ 407194 h 1000125"/>
                <a:gd name="connsiteX1850" fmla="*/ 7123271 w 8324850"/>
                <a:gd name="connsiteY1850" fmla="*/ 578644 h 1000125"/>
                <a:gd name="connsiteX1851" fmla="*/ 7101364 w 8324850"/>
                <a:gd name="connsiteY1851" fmla="*/ 563404 h 1000125"/>
                <a:gd name="connsiteX1852" fmla="*/ 7128987 w 8324850"/>
                <a:gd name="connsiteY1852" fmla="*/ 589121 h 1000125"/>
                <a:gd name="connsiteX1853" fmla="*/ 7112794 w 8324850"/>
                <a:gd name="connsiteY1853" fmla="*/ 595789 h 1000125"/>
                <a:gd name="connsiteX1854" fmla="*/ 7111842 w 8324850"/>
                <a:gd name="connsiteY1854" fmla="*/ 578644 h 1000125"/>
                <a:gd name="connsiteX1855" fmla="*/ 7128987 w 8324850"/>
                <a:gd name="connsiteY1855" fmla="*/ 589121 h 1000125"/>
                <a:gd name="connsiteX1856" fmla="*/ 7130892 w 8324850"/>
                <a:gd name="connsiteY1856" fmla="*/ 589121 h 1000125"/>
                <a:gd name="connsiteX1857" fmla="*/ 7130892 w 8324850"/>
                <a:gd name="connsiteY1857" fmla="*/ 589121 h 1000125"/>
                <a:gd name="connsiteX1858" fmla="*/ 7119462 w 8324850"/>
                <a:gd name="connsiteY1858" fmla="*/ 598646 h 1000125"/>
                <a:gd name="connsiteX1859" fmla="*/ 7114699 w 8324850"/>
                <a:gd name="connsiteY1859" fmla="*/ 595789 h 1000125"/>
                <a:gd name="connsiteX1860" fmla="*/ 7130892 w 8324850"/>
                <a:gd name="connsiteY1860" fmla="*/ 589121 h 1000125"/>
                <a:gd name="connsiteX1861" fmla="*/ 7126129 w 8324850"/>
                <a:gd name="connsiteY1861" fmla="*/ 579596 h 1000125"/>
                <a:gd name="connsiteX1862" fmla="*/ 7220426 w 8324850"/>
                <a:gd name="connsiteY1862" fmla="*/ 415766 h 1000125"/>
                <a:gd name="connsiteX1863" fmla="*/ 7211854 w 8324850"/>
                <a:gd name="connsiteY1863" fmla="*/ 452914 h 1000125"/>
                <a:gd name="connsiteX1864" fmla="*/ 7149942 w 8324850"/>
                <a:gd name="connsiteY1864" fmla="*/ 591979 h 1000125"/>
                <a:gd name="connsiteX1865" fmla="*/ 7126129 w 8324850"/>
                <a:gd name="connsiteY1865" fmla="*/ 579596 h 1000125"/>
                <a:gd name="connsiteX1866" fmla="*/ 7153751 w 8324850"/>
                <a:gd name="connsiteY1866" fmla="*/ 600551 h 1000125"/>
                <a:gd name="connsiteX1867" fmla="*/ 7145179 w 8324850"/>
                <a:gd name="connsiteY1867" fmla="*/ 605314 h 1000125"/>
                <a:gd name="connsiteX1868" fmla="*/ 7136606 w 8324850"/>
                <a:gd name="connsiteY1868" fmla="*/ 601504 h 1000125"/>
                <a:gd name="connsiteX1869" fmla="*/ 7135654 w 8324850"/>
                <a:gd name="connsiteY1869" fmla="*/ 591979 h 1000125"/>
                <a:gd name="connsiteX1870" fmla="*/ 7153751 w 8324850"/>
                <a:gd name="connsiteY1870" fmla="*/ 600551 h 1000125"/>
                <a:gd name="connsiteX1871" fmla="*/ 7157562 w 8324850"/>
                <a:gd name="connsiteY1871" fmla="*/ 601504 h 1000125"/>
                <a:gd name="connsiteX1872" fmla="*/ 7157562 w 8324850"/>
                <a:gd name="connsiteY1872" fmla="*/ 601504 h 1000125"/>
                <a:gd name="connsiteX1873" fmla="*/ 7159467 w 8324850"/>
                <a:gd name="connsiteY1873" fmla="*/ 610076 h 1000125"/>
                <a:gd name="connsiteX1874" fmla="*/ 7151846 w 8324850"/>
                <a:gd name="connsiteY1874" fmla="*/ 607219 h 1000125"/>
                <a:gd name="connsiteX1875" fmla="*/ 7157562 w 8324850"/>
                <a:gd name="connsiteY1875" fmla="*/ 601504 h 1000125"/>
                <a:gd name="connsiteX1876" fmla="*/ 7151846 w 8324850"/>
                <a:gd name="connsiteY1876" fmla="*/ 592931 h 1000125"/>
                <a:gd name="connsiteX1877" fmla="*/ 7208044 w 8324850"/>
                <a:gd name="connsiteY1877" fmla="*/ 466249 h 1000125"/>
                <a:gd name="connsiteX1878" fmla="*/ 7192804 w 8324850"/>
                <a:gd name="connsiteY1878" fmla="*/ 527209 h 1000125"/>
                <a:gd name="connsiteX1879" fmla="*/ 7173754 w 8324850"/>
                <a:gd name="connsiteY1879" fmla="*/ 601504 h 1000125"/>
                <a:gd name="connsiteX1880" fmla="*/ 7151846 w 8324850"/>
                <a:gd name="connsiteY1880" fmla="*/ 592931 h 1000125"/>
                <a:gd name="connsiteX1881" fmla="*/ 7172801 w 8324850"/>
                <a:gd name="connsiteY1881" fmla="*/ 607219 h 1000125"/>
                <a:gd name="connsiteX1882" fmla="*/ 7170896 w 8324850"/>
                <a:gd name="connsiteY1882" fmla="*/ 614839 h 1000125"/>
                <a:gd name="connsiteX1883" fmla="*/ 7163276 w 8324850"/>
                <a:gd name="connsiteY1883" fmla="*/ 611981 h 1000125"/>
                <a:gd name="connsiteX1884" fmla="*/ 7161371 w 8324850"/>
                <a:gd name="connsiteY1884" fmla="*/ 603409 h 1000125"/>
                <a:gd name="connsiteX1885" fmla="*/ 7172801 w 8324850"/>
                <a:gd name="connsiteY1885" fmla="*/ 607219 h 1000125"/>
                <a:gd name="connsiteX1886" fmla="*/ 7369969 w 8324850"/>
                <a:gd name="connsiteY1886" fmla="*/ 611981 h 1000125"/>
                <a:gd name="connsiteX1887" fmla="*/ 7369969 w 8324850"/>
                <a:gd name="connsiteY1887" fmla="*/ 611981 h 1000125"/>
                <a:gd name="connsiteX1888" fmla="*/ 7370921 w 8324850"/>
                <a:gd name="connsiteY1888" fmla="*/ 604361 h 1000125"/>
                <a:gd name="connsiteX1889" fmla="*/ 7371874 w 8324850"/>
                <a:gd name="connsiteY1889" fmla="*/ 604361 h 1000125"/>
                <a:gd name="connsiteX1890" fmla="*/ 7377589 w 8324850"/>
                <a:gd name="connsiteY1890" fmla="*/ 610076 h 1000125"/>
                <a:gd name="connsiteX1891" fmla="*/ 7369969 w 8324850"/>
                <a:gd name="connsiteY1891" fmla="*/ 611981 h 1000125"/>
                <a:gd name="connsiteX1892" fmla="*/ 7391876 w 8324850"/>
                <a:gd name="connsiteY1892" fmla="*/ 603409 h 1000125"/>
                <a:gd name="connsiteX1893" fmla="*/ 7383304 w 8324850"/>
                <a:gd name="connsiteY1893" fmla="*/ 606266 h 1000125"/>
                <a:gd name="connsiteX1894" fmla="*/ 7374731 w 8324850"/>
                <a:gd name="connsiteY1894" fmla="*/ 601504 h 1000125"/>
                <a:gd name="connsiteX1895" fmla="*/ 7392829 w 8324850"/>
                <a:gd name="connsiteY1895" fmla="*/ 592931 h 1000125"/>
                <a:gd name="connsiteX1896" fmla="*/ 7391876 w 8324850"/>
                <a:gd name="connsiteY1896" fmla="*/ 603409 h 1000125"/>
                <a:gd name="connsiteX1897" fmla="*/ 7395687 w 8324850"/>
                <a:gd name="connsiteY1897" fmla="*/ 607219 h 1000125"/>
                <a:gd name="connsiteX1898" fmla="*/ 7395687 w 8324850"/>
                <a:gd name="connsiteY1898" fmla="*/ 592931 h 1000125"/>
                <a:gd name="connsiteX1899" fmla="*/ 7396639 w 8324850"/>
                <a:gd name="connsiteY1899" fmla="*/ 592931 h 1000125"/>
                <a:gd name="connsiteX1900" fmla="*/ 7409021 w 8324850"/>
                <a:gd name="connsiteY1900" fmla="*/ 602456 h 1000125"/>
                <a:gd name="connsiteX1901" fmla="*/ 7406164 w 8324850"/>
                <a:gd name="connsiteY1901" fmla="*/ 604361 h 1000125"/>
                <a:gd name="connsiteX1902" fmla="*/ 7395687 w 8324850"/>
                <a:gd name="connsiteY1902" fmla="*/ 607219 h 1000125"/>
                <a:gd name="connsiteX1903" fmla="*/ 7419499 w 8324850"/>
                <a:gd name="connsiteY1903" fmla="*/ 578644 h 1000125"/>
                <a:gd name="connsiteX1904" fmla="*/ 7419499 w 8324850"/>
                <a:gd name="connsiteY1904" fmla="*/ 578644 h 1000125"/>
                <a:gd name="connsiteX1905" fmla="*/ 7433787 w 8324850"/>
                <a:gd name="connsiteY1905" fmla="*/ 586264 h 1000125"/>
                <a:gd name="connsiteX1906" fmla="*/ 7421404 w 8324850"/>
                <a:gd name="connsiteY1906" fmla="*/ 593884 h 1000125"/>
                <a:gd name="connsiteX1907" fmla="*/ 7419499 w 8324850"/>
                <a:gd name="connsiteY1907" fmla="*/ 578644 h 1000125"/>
                <a:gd name="connsiteX1908" fmla="*/ 7421404 w 8324850"/>
                <a:gd name="connsiteY1908" fmla="*/ 598646 h 1000125"/>
                <a:gd name="connsiteX1909" fmla="*/ 7436644 w 8324850"/>
                <a:gd name="connsiteY1909" fmla="*/ 589121 h 1000125"/>
                <a:gd name="connsiteX1910" fmla="*/ 7437596 w 8324850"/>
                <a:gd name="connsiteY1910" fmla="*/ 590074 h 1000125"/>
                <a:gd name="connsiteX1911" fmla="*/ 7431881 w 8324850"/>
                <a:gd name="connsiteY1911" fmla="*/ 597694 h 1000125"/>
                <a:gd name="connsiteX1912" fmla="*/ 7421404 w 8324850"/>
                <a:gd name="connsiteY1912" fmla="*/ 598646 h 1000125"/>
                <a:gd name="connsiteX1913" fmla="*/ 7421404 w 8324850"/>
                <a:gd name="connsiteY1913" fmla="*/ 598646 h 1000125"/>
                <a:gd name="connsiteX1914" fmla="*/ 7423309 w 8324850"/>
                <a:gd name="connsiteY1914" fmla="*/ 609124 h 1000125"/>
                <a:gd name="connsiteX1915" fmla="*/ 7423309 w 8324850"/>
                <a:gd name="connsiteY1915" fmla="*/ 609124 h 1000125"/>
                <a:gd name="connsiteX1916" fmla="*/ 7422356 w 8324850"/>
                <a:gd name="connsiteY1916" fmla="*/ 599599 h 1000125"/>
                <a:gd name="connsiteX1917" fmla="*/ 7432834 w 8324850"/>
                <a:gd name="connsiteY1917" fmla="*/ 598646 h 1000125"/>
                <a:gd name="connsiteX1918" fmla="*/ 7425214 w 8324850"/>
                <a:gd name="connsiteY1918" fmla="*/ 609124 h 1000125"/>
                <a:gd name="connsiteX1919" fmla="*/ 7423309 w 8324850"/>
                <a:gd name="connsiteY1919" fmla="*/ 609124 h 1000125"/>
                <a:gd name="connsiteX1920" fmla="*/ 7426167 w 8324850"/>
                <a:gd name="connsiteY1920" fmla="*/ 607219 h 1000125"/>
                <a:gd name="connsiteX1921" fmla="*/ 7432834 w 8324850"/>
                <a:gd name="connsiteY1921" fmla="*/ 597694 h 1000125"/>
                <a:gd name="connsiteX1922" fmla="*/ 7443312 w 8324850"/>
                <a:gd name="connsiteY1922" fmla="*/ 596741 h 1000125"/>
                <a:gd name="connsiteX1923" fmla="*/ 7426167 w 8324850"/>
                <a:gd name="connsiteY1923" fmla="*/ 607219 h 1000125"/>
                <a:gd name="connsiteX1924" fmla="*/ 7444264 w 8324850"/>
                <a:gd name="connsiteY1924" fmla="*/ 595789 h 1000125"/>
                <a:gd name="connsiteX1925" fmla="*/ 7432834 w 8324850"/>
                <a:gd name="connsiteY1925" fmla="*/ 597694 h 1000125"/>
                <a:gd name="connsiteX1926" fmla="*/ 7437596 w 8324850"/>
                <a:gd name="connsiteY1926" fmla="*/ 591026 h 1000125"/>
                <a:gd name="connsiteX1927" fmla="*/ 7445217 w 8324850"/>
                <a:gd name="connsiteY1927" fmla="*/ 595789 h 1000125"/>
                <a:gd name="connsiteX1928" fmla="*/ 7444264 w 8324850"/>
                <a:gd name="connsiteY1928" fmla="*/ 595789 h 1000125"/>
                <a:gd name="connsiteX1929" fmla="*/ 7456646 w 8324850"/>
                <a:gd name="connsiteY1929" fmla="*/ 579596 h 1000125"/>
                <a:gd name="connsiteX1930" fmla="*/ 7446169 w 8324850"/>
                <a:gd name="connsiteY1930" fmla="*/ 582454 h 1000125"/>
                <a:gd name="connsiteX1931" fmla="*/ 7460456 w 8324850"/>
                <a:gd name="connsiteY1931" fmla="*/ 571976 h 1000125"/>
                <a:gd name="connsiteX1932" fmla="*/ 7461409 w 8324850"/>
                <a:gd name="connsiteY1932" fmla="*/ 572929 h 1000125"/>
                <a:gd name="connsiteX1933" fmla="*/ 7456646 w 8324850"/>
                <a:gd name="connsiteY1933" fmla="*/ 579596 h 1000125"/>
                <a:gd name="connsiteX1934" fmla="*/ 7457599 w 8324850"/>
                <a:gd name="connsiteY1934" fmla="*/ 569119 h 1000125"/>
                <a:gd name="connsiteX1935" fmla="*/ 7444264 w 8324850"/>
                <a:gd name="connsiteY1935" fmla="*/ 562451 h 1000125"/>
                <a:gd name="connsiteX1936" fmla="*/ 7444264 w 8324850"/>
                <a:gd name="connsiteY1936" fmla="*/ 562451 h 1000125"/>
                <a:gd name="connsiteX1937" fmla="*/ 7462362 w 8324850"/>
                <a:gd name="connsiteY1937" fmla="*/ 566261 h 1000125"/>
                <a:gd name="connsiteX1938" fmla="*/ 7457599 w 8324850"/>
                <a:gd name="connsiteY1938" fmla="*/ 569119 h 1000125"/>
                <a:gd name="connsiteX1939" fmla="*/ 7446169 w 8324850"/>
                <a:gd name="connsiteY1939" fmla="*/ 560546 h 1000125"/>
                <a:gd name="connsiteX1940" fmla="*/ 7461409 w 8324850"/>
                <a:gd name="connsiteY1940" fmla="*/ 547211 h 1000125"/>
                <a:gd name="connsiteX1941" fmla="*/ 7464267 w 8324850"/>
                <a:gd name="connsiteY1941" fmla="*/ 564356 h 1000125"/>
                <a:gd name="connsiteX1942" fmla="*/ 7446169 w 8324850"/>
                <a:gd name="connsiteY1942" fmla="*/ 560546 h 1000125"/>
                <a:gd name="connsiteX1943" fmla="*/ 7467124 w 8324850"/>
                <a:gd name="connsiteY1943" fmla="*/ 560546 h 1000125"/>
                <a:gd name="connsiteX1944" fmla="*/ 7462362 w 8324850"/>
                <a:gd name="connsiteY1944" fmla="*/ 545306 h 1000125"/>
                <a:gd name="connsiteX1945" fmla="*/ 7463314 w 8324850"/>
                <a:gd name="connsiteY1945" fmla="*/ 544354 h 1000125"/>
                <a:gd name="connsiteX1946" fmla="*/ 7477601 w 8324850"/>
                <a:gd name="connsiteY1946" fmla="*/ 550069 h 1000125"/>
                <a:gd name="connsiteX1947" fmla="*/ 7467124 w 8324850"/>
                <a:gd name="connsiteY1947" fmla="*/ 560546 h 1000125"/>
                <a:gd name="connsiteX1948" fmla="*/ 7471887 w 8324850"/>
                <a:gd name="connsiteY1948" fmla="*/ 573881 h 1000125"/>
                <a:gd name="connsiteX1949" fmla="*/ 7470934 w 8324850"/>
                <a:gd name="connsiteY1949" fmla="*/ 572929 h 1000125"/>
                <a:gd name="connsiteX1950" fmla="*/ 7468076 w 8324850"/>
                <a:gd name="connsiteY1950" fmla="*/ 565309 h 1000125"/>
                <a:gd name="connsiteX1951" fmla="*/ 7477601 w 8324850"/>
                <a:gd name="connsiteY1951" fmla="*/ 561499 h 1000125"/>
                <a:gd name="connsiteX1952" fmla="*/ 7471887 w 8324850"/>
                <a:gd name="connsiteY1952" fmla="*/ 572929 h 1000125"/>
                <a:gd name="connsiteX1953" fmla="*/ 7471887 w 8324850"/>
                <a:gd name="connsiteY1953" fmla="*/ 573881 h 1000125"/>
                <a:gd name="connsiteX1954" fmla="*/ 7474744 w 8324850"/>
                <a:gd name="connsiteY1954" fmla="*/ 571024 h 1000125"/>
                <a:gd name="connsiteX1955" fmla="*/ 7479506 w 8324850"/>
                <a:gd name="connsiteY1955" fmla="*/ 560546 h 1000125"/>
                <a:gd name="connsiteX1956" fmla="*/ 7489031 w 8324850"/>
                <a:gd name="connsiteY1956" fmla="*/ 556736 h 1000125"/>
                <a:gd name="connsiteX1957" fmla="*/ 7474744 w 8324850"/>
                <a:gd name="connsiteY1957" fmla="*/ 571024 h 1000125"/>
                <a:gd name="connsiteX1958" fmla="*/ 7489984 w 8324850"/>
                <a:gd name="connsiteY1958" fmla="*/ 556736 h 1000125"/>
                <a:gd name="connsiteX1959" fmla="*/ 7479506 w 8324850"/>
                <a:gd name="connsiteY1959" fmla="*/ 560546 h 1000125"/>
                <a:gd name="connsiteX1960" fmla="*/ 7483317 w 8324850"/>
                <a:gd name="connsiteY1960" fmla="*/ 552926 h 1000125"/>
                <a:gd name="connsiteX1961" fmla="*/ 7490937 w 8324850"/>
                <a:gd name="connsiteY1961" fmla="*/ 555784 h 1000125"/>
                <a:gd name="connsiteX1962" fmla="*/ 7489984 w 8324850"/>
                <a:gd name="connsiteY1962" fmla="*/ 556736 h 1000125"/>
                <a:gd name="connsiteX1963" fmla="*/ 7499509 w 8324850"/>
                <a:gd name="connsiteY1963" fmla="*/ 538639 h 1000125"/>
                <a:gd name="connsiteX1964" fmla="*/ 7489984 w 8324850"/>
                <a:gd name="connsiteY1964" fmla="*/ 543401 h 1000125"/>
                <a:gd name="connsiteX1965" fmla="*/ 7501414 w 8324850"/>
                <a:gd name="connsiteY1965" fmla="*/ 530066 h 1000125"/>
                <a:gd name="connsiteX1966" fmla="*/ 7502367 w 8324850"/>
                <a:gd name="connsiteY1966" fmla="*/ 530066 h 1000125"/>
                <a:gd name="connsiteX1967" fmla="*/ 7499509 w 8324850"/>
                <a:gd name="connsiteY1967" fmla="*/ 538639 h 1000125"/>
                <a:gd name="connsiteX1968" fmla="*/ 7499509 w 8324850"/>
                <a:gd name="connsiteY1968" fmla="*/ 528161 h 1000125"/>
                <a:gd name="connsiteX1969" fmla="*/ 7484269 w 8324850"/>
                <a:gd name="connsiteY1969" fmla="*/ 523399 h 1000125"/>
                <a:gd name="connsiteX1970" fmla="*/ 7484269 w 8324850"/>
                <a:gd name="connsiteY1970" fmla="*/ 523399 h 1000125"/>
                <a:gd name="connsiteX1971" fmla="*/ 7502367 w 8324850"/>
                <a:gd name="connsiteY1971" fmla="*/ 523399 h 1000125"/>
                <a:gd name="connsiteX1972" fmla="*/ 7499509 w 8324850"/>
                <a:gd name="connsiteY1972" fmla="*/ 528161 h 1000125"/>
                <a:gd name="connsiteX1973" fmla="*/ 7486174 w 8324850"/>
                <a:gd name="connsiteY1973" fmla="*/ 521494 h 1000125"/>
                <a:gd name="connsiteX1974" fmla="*/ 7498556 w 8324850"/>
                <a:gd name="connsiteY1974" fmla="*/ 506254 h 1000125"/>
                <a:gd name="connsiteX1975" fmla="*/ 7505224 w 8324850"/>
                <a:gd name="connsiteY1975" fmla="*/ 521494 h 1000125"/>
                <a:gd name="connsiteX1976" fmla="*/ 7486174 w 8324850"/>
                <a:gd name="connsiteY1976" fmla="*/ 521494 h 1000125"/>
                <a:gd name="connsiteX1977" fmla="*/ 7499509 w 8324850"/>
                <a:gd name="connsiteY1977" fmla="*/ 504349 h 1000125"/>
                <a:gd name="connsiteX1978" fmla="*/ 7500462 w 8324850"/>
                <a:gd name="connsiteY1978" fmla="*/ 502444 h 1000125"/>
                <a:gd name="connsiteX1979" fmla="*/ 7515701 w 8324850"/>
                <a:gd name="connsiteY1979" fmla="*/ 505301 h 1000125"/>
                <a:gd name="connsiteX1980" fmla="*/ 7507129 w 8324850"/>
                <a:gd name="connsiteY1980" fmla="*/ 517684 h 1000125"/>
                <a:gd name="connsiteX1981" fmla="*/ 7499509 w 8324850"/>
                <a:gd name="connsiteY1981" fmla="*/ 504349 h 1000125"/>
                <a:gd name="connsiteX1982" fmla="*/ 7514749 w 8324850"/>
                <a:gd name="connsiteY1982" fmla="*/ 528161 h 1000125"/>
                <a:gd name="connsiteX1983" fmla="*/ 7513796 w 8324850"/>
                <a:gd name="connsiteY1983" fmla="*/ 530066 h 1000125"/>
                <a:gd name="connsiteX1984" fmla="*/ 7512844 w 8324850"/>
                <a:gd name="connsiteY1984" fmla="*/ 528161 h 1000125"/>
                <a:gd name="connsiteX1985" fmla="*/ 7509034 w 8324850"/>
                <a:gd name="connsiteY1985" fmla="*/ 521494 h 1000125"/>
                <a:gd name="connsiteX1986" fmla="*/ 7518559 w 8324850"/>
                <a:gd name="connsiteY1986" fmla="*/ 515779 h 1000125"/>
                <a:gd name="connsiteX1987" fmla="*/ 7514749 w 8324850"/>
                <a:gd name="connsiteY1987" fmla="*/ 528161 h 1000125"/>
                <a:gd name="connsiteX1988" fmla="*/ 7515701 w 8324850"/>
                <a:gd name="connsiteY1988" fmla="*/ 527209 h 1000125"/>
                <a:gd name="connsiteX1989" fmla="*/ 7518559 w 8324850"/>
                <a:gd name="connsiteY1989" fmla="*/ 515779 h 1000125"/>
                <a:gd name="connsiteX1990" fmla="*/ 7527131 w 8324850"/>
                <a:gd name="connsiteY1990" fmla="*/ 511016 h 1000125"/>
                <a:gd name="connsiteX1991" fmla="*/ 7515701 w 8324850"/>
                <a:gd name="connsiteY1991" fmla="*/ 527209 h 1000125"/>
                <a:gd name="connsiteX1992" fmla="*/ 7528084 w 8324850"/>
                <a:gd name="connsiteY1992" fmla="*/ 510064 h 1000125"/>
                <a:gd name="connsiteX1993" fmla="*/ 7519512 w 8324850"/>
                <a:gd name="connsiteY1993" fmla="*/ 515779 h 1000125"/>
                <a:gd name="connsiteX1994" fmla="*/ 7521417 w 8324850"/>
                <a:gd name="connsiteY1994" fmla="*/ 507206 h 1000125"/>
                <a:gd name="connsiteX1995" fmla="*/ 7529037 w 8324850"/>
                <a:gd name="connsiteY1995" fmla="*/ 509111 h 1000125"/>
                <a:gd name="connsiteX1996" fmla="*/ 7528084 w 8324850"/>
                <a:gd name="connsiteY1996" fmla="*/ 510064 h 1000125"/>
                <a:gd name="connsiteX1997" fmla="*/ 7534751 w 8324850"/>
                <a:gd name="connsiteY1997" fmla="*/ 490061 h 1000125"/>
                <a:gd name="connsiteX1998" fmla="*/ 7526179 w 8324850"/>
                <a:gd name="connsiteY1998" fmla="*/ 495776 h 1000125"/>
                <a:gd name="connsiteX1999" fmla="*/ 7534751 w 8324850"/>
                <a:gd name="connsiteY1999" fmla="*/ 480536 h 1000125"/>
                <a:gd name="connsiteX2000" fmla="*/ 7535704 w 8324850"/>
                <a:gd name="connsiteY2000" fmla="*/ 480536 h 1000125"/>
                <a:gd name="connsiteX2001" fmla="*/ 7534751 w 8324850"/>
                <a:gd name="connsiteY2001" fmla="*/ 490061 h 1000125"/>
                <a:gd name="connsiteX2002" fmla="*/ 7537609 w 8324850"/>
                <a:gd name="connsiteY2002" fmla="*/ 469106 h 1000125"/>
                <a:gd name="connsiteX2003" fmla="*/ 7527131 w 8324850"/>
                <a:gd name="connsiteY2003" fmla="*/ 456724 h 1000125"/>
                <a:gd name="connsiteX2004" fmla="*/ 7528084 w 8324850"/>
                <a:gd name="connsiteY2004" fmla="*/ 454819 h 1000125"/>
                <a:gd name="connsiteX2005" fmla="*/ 7543324 w 8324850"/>
                <a:gd name="connsiteY2005" fmla="*/ 454819 h 1000125"/>
                <a:gd name="connsiteX2006" fmla="*/ 7537609 w 8324850"/>
                <a:gd name="connsiteY2006" fmla="*/ 469106 h 1000125"/>
                <a:gd name="connsiteX2007" fmla="*/ 7546181 w 8324850"/>
                <a:gd name="connsiteY2007" fmla="*/ 478631 h 1000125"/>
                <a:gd name="connsiteX2008" fmla="*/ 7544276 w 8324850"/>
                <a:gd name="connsiteY2008" fmla="*/ 476726 h 1000125"/>
                <a:gd name="connsiteX2009" fmla="*/ 7540467 w 8324850"/>
                <a:gd name="connsiteY2009" fmla="*/ 471964 h 1000125"/>
                <a:gd name="connsiteX2010" fmla="*/ 7540467 w 8324850"/>
                <a:gd name="connsiteY2010" fmla="*/ 471964 h 1000125"/>
                <a:gd name="connsiteX2011" fmla="*/ 7548087 w 8324850"/>
                <a:gd name="connsiteY2011" fmla="*/ 464344 h 1000125"/>
                <a:gd name="connsiteX2012" fmla="*/ 7547134 w 8324850"/>
                <a:gd name="connsiteY2012" fmla="*/ 475774 h 1000125"/>
                <a:gd name="connsiteX2013" fmla="*/ 7546181 w 8324850"/>
                <a:gd name="connsiteY2013" fmla="*/ 478631 h 1000125"/>
                <a:gd name="connsiteX2014" fmla="*/ 7547134 w 8324850"/>
                <a:gd name="connsiteY2014" fmla="*/ 474821 h 1000125"/>
                <a:gd name="connsiteX2015" fmla="*/ 7548087 w 8324850"/>
                <a:gd name="connsiteY2015" fmla="*/ 463391 h 1000125"/>
                <a:gd name="connsiteX2016" fmla="*/ 7554754 w 8324850"/>
                <a:gd name="connsiteY2016" fmla="*/ 456724 h 1000125"/>
                <a:gd name="connsiteX2017" fmla="*/ 7547134 w 8324850"/>
                <a:gd name="connsiteY2017" fmla="*/ 474821 h 1000125"/>
                <a:gd name="connsiteX2018" fmla="*/ 7555706 w 8324850"/>
                <a:gd name="connsiteY2018" fmla="*/ 456724 h 1000125"/>
                <a:gd name="connsiteX2019" fmla="*/ 7548087 w 8324850"/>
                <a:gd name="connsiteY2019" fmla="*/ 463391 h 1000125"/>
                <a:gd name="connsiteX2020" fmla="*/ 7549039 w 8324850"/>
                <a:gd name="connsiteY2020" fmla="*/ 454819 h 1000125"/>
                <a:gd name="connsiteX2021" fmla="*/ 7556659 w 8324850"/>
                <a:gd name="connsiteY2021" fmla="*/ 454819 h 1000125"/>
                <a:gd name="connsiteX2022" fmla="*/ 7555706 w 8324850"/>
                <a:gd name="connsiteY2022" fmla="*/ 456724 h 1000125"/>
                <a:gd name="connsiteX2023" fmla="*/ 7558564 w 8324850"/>
                <a:gd name="connsiteY2023" fmla="*/ 435769 h 1000125"/>
                <a:gd name="connsiteX2024" fmla="*/ 7551896 w 8324850"/>
                <a:gd name="connsiteY2024" fmla="*/ 443389 h 1000125"/>
                <a:gd name="connsiteX2025" fmla="*/ 7557612 w 8324850"/>
                <a:gd name="connsiteY2025" fmla="*/ 427196 h 1000125"/>
                <a:gd name="connsiteX2026" fmla="*/ 7558564 w 8324850"/>
                <a:gd name="connsiteY2026" fmla="*/ 427196 h 1000125"/>
                <a:gd name="connsiteX2027" fmla="*/ 7558564 w 8324850"/>
                <a:gd name="connsiteY2027" fmla="*/ 435769 h 1000125"/>
                <a:gd name="connsiteX2028" fmla="*/ 7557612 w 8324850"/>
                <a:gd name="connsiteY2028" fmla="*/ 414814 h 1000125"/>
                <a:gd name="connsiteX2029" fmla="*/ 7545229 w 8324850"/>
                <a:gd name="connsiteY2029" fmla="*/ 404336 h 1000125"/>
                <a:gd name="connsiteX2030" fmla="*/ 7546181 w 8324850"/>
                <a:gd name="connsiteY2030" fmla="*/ 401479 h 1000125"/>
                <a:gd name="connsiteX2031" fmla="*/ 7561421 w 8324850"/>
                <a:gd name="connsiteY2031" fmla="*/ 398621 h 1000125"/>
                <a:gd name="connsiteX2032" fmla="*/ 7557612 w 8324850"/>
                <a:gd name="connsiteY2032" fmla="*/ 414814 h 1000125"/>
                <a:gd name="connsiteX2033" fmla="*/ 7568089 w 8324850"/>
                <a:gd name="connsiteY2033" fmla="*/ 421481 h 1000125"/>
                <a:gd name="connsiteX2034" fmla="*/ 7564279 w 8324850"/>
                <a:gd name="connsiteY2034" fmla="*/ 419576 h 1000125"/>
                <a:gd name="connsiteX2035" fmla="*/ 7561421 w 8324850"/>
                <a:gd name="connsiteY2035" fmla="*/ 416719 h 1000125"/>
                <a:gd name="connsiteX2036" fmla="*/ 7561421 w 8324850"/>
                <a:gd name="connsiteY2036" fmla="*/ 415766 h 1000125"/>
                <a:gd name="connsiteX2037" fmla="*/ 7567137 w 8324850"/>
                <a:gd name="connsiteY2037" fmla="*/ 407194 h 1000125"/>
                <a:gd name="connsiteX2038" fmla="*/ 7568089 w 8324850"/>
                <a:gd name="connsiteY2038" fmla="*/ 418624 h 1000125"/>
                <a:gd name="connsiteX2039" fmla="*/ 7568089 w 8324850"/>
                <a:gd name="connsiteY2039" fmla="*/ 421481 h 1000125"/>
                <a:gd name="connsiteX2040" fmla="*/ 7569042 w 8324850"/>
                <a:gd name="connsiteY2040" fmla="*/ 417671 h 1000125"/>
                <a:gd name="connsiteX2041" fmla="*/ 7568089 w 8324850"/>
                <a:gd name="connsiteY2041" fmla="*/ 407194 h 1000125"/>
                <a:gd name="connsiteX2042" fmla="*/ 7572851 w 8324850"/>
                <a:gd name="connsiteY2042" fmla="*/ 399574 h 1000125"/>
                <a:gd name="connsiteX2043" fmla="*/ 7569042 w 8324850"/>
                <a:gd name="connsiteY2043" fmla="*/ 417671 h 1000125"/>
                <a:gd name="connsiteX2044" fmla="*/ 7572851 w 8324850"/>
                <a:gd name="connsiteY2044" fmla="*/ 398621 h 1000125"/>
                <a:gd name="connsiteX2045" fmla="*/ 7567137 w 8324850"/>
                <a:gd name="connsiteY2045" fmla="*/ 406241 h 1000125"/>
                <a:gd name="connsiteX2046" fmla="*/ 7566184 w 8324850"/>
                <a:gd name="connsiteY2046" fmla="*/ 397669 h 1000125"/>
                <a:gd name="connsiteX2047" fmla="*/ 7572851 w 8324850"/>
                <a:gd name="connsiteY2047" fmla="*/ 396716 h 1000125"/>
                <a:gd name="connsiteX2048" fmla="*/ 7572851 w 8324850"/>
                <a:gd name="connsiteY2048" fmla="*/ 398621 h 1000125"/>
                <a:gd name="connsiteX2049" fmla="*/ 7577614 w 8324850"/>
                <a:gd name="connsiteY2049" fmla="*/ 361474 h 1000125"/>
                <a:gd name="connsiteX2050" fmla="*/ 7571899 w 8324850"/>
                <a:gd name="connsiteY2050" fmla="*/ 359569 h 1000125"/>
                <a:gd name="connsiteX2051" fmla="*/ 7570946 w 8324850"/>
                <a:gd name="connsiteY2051" fmla="*/ 358616 h 1000125"/>
                <a:gd name="connsiteX2052" fmla="*/ 7570946 w 8324850"/>
                <a:gd name="connsiteY2052" fmla="*/ 356711 h 1000125"/>
                <a:gd name="connsiteX2053" fmla="*/ 7574756 w 8324850"/>
                <a:gd name="connsiteY2053" fmla="*/ 347186 h 1000125"/>
                <a:gd name="connsiteX2054" fmla="*/ 7577614 w 8324850"/>
                <a:gd name="connsiteY2054" fmla="*/ 357664 h 1000125"/>
                <a:gd name="connsiteX2055" fmla="*/ 7577614 w 8324850"/>
                <a:gd name="connsiteY2055" fmla="*/ 361474 h 1000125"/>
                <a:gd name="connsiteX2056" fmla="*/ 7578567 w 8324850"/>
                <a:gd name="connsiteY2056" fmla="*/ 356711 h 1000125"/>
                <a:gd name="connsiteX2057" fmla="*/ 7575709 w 8324850"/>
                <a:gd name="connsiteY2057" fmla="*/ 347186 h 1000125"/>
                <a:gd name="connsiteX2058" fmla="*/ 7578567 w 8324850"/>
                <a:gd name="connsiteY2058" fmla="*/ 339566 h 1000125"/>
                <a:gd name="connsiteX2059" fmla="*/ 7578567 w 8324850"/>
                <a:gd name="connsiteY2059" fmla="*/ 356711 h 1000125"/>
                <a:gd name="connsiteX2060" fmla="*/ 7578567 w 8324850"/>
                <a:gd name="connsiteY2060" fmla="*/ 337661 h 1000125"/>
                <a:gd name="connsiteX2061" fmla="*/ 7574756 w 8324850"/>
                <a:gd name="connsiteY2061" fmla="*/ 346234 h 1000125"/>
                <a:gd name="connsiteX2062" fmla="*/ 7572851 w 8324850"/>
                <a:gd name="connsiteY2062" fmla="*/ 337661 h 1000125"/>
                <a:gd name="connsiteX2063" fmla="*/ 7578567 w 8324850"/>
                <a:gd name="connsiteY2063" fmla="*/ 334804 h 1000125"/>
                <a:gd name="connsiteX2064" fmla="*/ 7578567 w 8324850"/>
                <a:gd name="connsiteY2064" fmla="*/ 337661 h 1000125"/>
                <a:gd name="connsiteX2065" fmla="*/ 7575709 w 8324850"/>
                <a:gd name="connsiteY2065" fmla="*/ 296704 h 1000125"/>
                <a:gd name="connsiteX2066" fmla="*/ 7576662 w 8324850"/>
                <a:gd name="connsiteY2066" fmla="*/ 300514 h 1000125"/>
                <a:gd name="connsiteX2067" fmla="*/ 7569994 w 8324850"/>
                <a:gd name="connsiteY2067" fmla="*/ 299561 h 1000125"/>
                <a:gd name="connsiteX2068" fmla="*/ 7569994 w 8324850"/>
                <a:gd name="connsiteY2068" fmla="*/ 297656 h 1000125"/>
                <a:gd name="connsiteX2069" fmla="*/ 7571899 w 8324850"/>
                <a:gd name="connsiteY2069" fmla="*/ 288131 h 1000125"/>
                <a:gd name="connsiteX2070" fmla="*/ 7575709 w 8324850"/>
                <a:gd name="connsiteY2070" fmla="*/ 296704 h 1000125"/>
                <a:gd name="connsiteX2071" fmla="*/ 7571899 w 8324850"/>
                <a:gd name="connsiteY2071" fmla="*/ 273844 h 1000125"/>
                <a:gd name="connsiteX2072" fmla="*/ 7572851 w 8324850"/>
                <a:gd name="connsiteY2072" fmla="*/ 276701 h 1000125"/>
                <a:gd name="connsiteX2073" fmla="*/ 7570946 w 8324850"/>
                <a:gd name="connsiteY2073" fmla="*/ 285274 h 1000125"/>
                <a:gd name="connsiteX2074" fmla="*/ 7567137 w 8324850"/>
                <a:gd name="connsiteY2074" fmla="*/ 276701 h 1000125"/>
                <a:gd name="connsiteX2075" fmla="*/ 7571899 w 8324850"/>
                <a:gd name="connsiteY2075" fmla="*/ 273844 h 1000125"/>
                <a:gd name="connsiteX2076" fmla="*/ 7566184 w 8324850"/>
                <a:gd name="connsiteY2076" fmla="*/ 277654 h 1000125"/>
                <a:gd name="connsiteX2077" fmla="*/ 7569994 w 8324850"/>
                <a:gd name="connsiteY2077" fmla="*/ 286226 h 1000125"/>
                <a:gd name="connsiteX2078" fmla="*/ 7568089 w 8324850"/>
                <a:gd name="connsiteY2078" fmla="*/ 295751 h 1000125"/>
                <a:gd name="connsiteX2079" fmla="*/ 7566184 w 8324850"/>
                <a:gd name="connsiteY2079" fmla="*/ 277654 h 1000125"/>
                <a:gd name="connsiteX2080" fmla="*/ 7566184 w 8324850"/>
                <a:gd name="connsiteY2080" fmla="*/ 277654 h 1000125"/>
                <a:gd name="connsiteX2081" fmla="*/ 7549992 w 8324850"/>
                <a:gd name="connsiteY2081" fmla="*/ 291941 h 1000125"/>
                <a:gd name="connsiteX2082" fmla="*/ 7549992 w 8324850"/>
                <a:gd name="connsiteY2082" fmla="*/ 289084 h 1000125"/>
                <a:gd name="connsiteX2083" fmla="*/ 7563326 w 8324850"/>
                <a:gd name="connsiteY2083" fmla="*/ 279559 h 1000125"/>
                <a:gd name="connsiteX2084" fmla="*/ 7566184 w 8324850"/>
                <a:gd name="connsiteY2084" fmla="*/ 296704 h 1000125"/>
                <a:gd name="connsiteX2085" fmla="*/ 7549992 w 8324850"/>
                <a:gd name="connsiteY2085" fmla="*/ 291941 h 1000125"/>
                <a:gd name="connsiteX2086" fmla="*/ 7563326 w 8324850"/>
                <a:gd name="connsiteY2086" fmla="*/ 265271 h 1000125"/>
                <a:gd name="connsiteX2087" fmla="*/ 7558564 w 8324850"/>
                <a:gd name="connsiteY2087" fmla="*/ 248126 h 1000125"/>
                <a:gd name="connsiteX2088" fmla="*/ 7558564 w 8324850"/>
                <a:gd name="connsiteY2088" fmla="*/ 248126 h 1000125"/>
                <a:gd name="connsiteX2089" fmla="*/ 7563326 w 8324850"/>
                <a:gd name="connsiteY2089" fmla="*/ 256699 h 1000125"/>
                <a:gd name="connsiteX2090" fmla="*/ 7563326 w 8324850"/>
                <a:gd name="connsiteY2090" fmla="*/ 265271 h 1000125"/>
                <a:gd name="connsiteX2091" fmla="*/ 7560469 w 8324850"/>
                <a:gd name="connsiteY2091" fmla="*/ 235744 h 1000125"/>
                <a:gd name="connsiteX2092" fmla="*/ 7562374 w 8324850"/>
                <a:gd name="connsiteY2092" fmla="*/ 239554 h 1000125"/>
                <a:gd name="connsiteX2093" fmla="*/ 7556659 w 8324850"/>
                <a:gd name="connsiteY2093" fmla="*/ 239554 h 1000125"/>
                <a:gd name="connsiteX2094" fmla="*/ 7555706 w 8324850"/>
                <a:gd name="connsiteY2094" fmla="*/ 237649 h 1000125"/>
                <a:gd name="connsiteX2095" fmla="*/ 7555706 w 8324850"/>
                <a:gd name="connsiteY2095" fmla="*/ 228124 h 1000125"/>
                <a:gd name="connsiteX2096" fmla="*/ 7560469 w 8324850"/>
                <a:gd name="connsiteY2096" fmla="*/ 235744 h 1000125"/>
                <a:gd name="connsiteX2097" fmla="*/ 7552849 w 8324850"/>
                <a:gd name="connsiteY2097" fmla="*/ 214789 h 1000125"/>
                <a:gd name="connsiteX2098" fmla="*/ 7553801 w 8324850"/>
                <a:gd name="connsiteY2098" fmla="*/ 217646 h 1000125"/>
                <a:gd name="connsiteX2099" fmla="*/ 7553801 w 8324850"/>
                <a:gd name="connsiteY2099" fmla="*/ 226219 h 1000125"/>
                <a:gd name="connsiteX2100" fmla="*/ 7548087 w 8324850"/>
                <a:gd name="connsiteY2100" fmla="*/ 218599 h 1000125"/>
                <a:gd name="connsiteX2101" fmla="*/ 7552849 w 8324850"/>
                <a:gd name="connsiteY2101" fmla="*/ 214789 h 1000125"/>
                <a:gd name="connsiteX2102" fmla="*/ 7545229 w 8324850"/>
                <a:gd name="connsiteY2102" fmla="*/ 222409 h 1000125"/>
                <a:gd name="connsiteX2103" fmla="*/ 7551896 w 8324850"/>
                <a:gd name="connsiteY2103" fmla="*/ 239554 h 1000125"/>
                <a:gd name="connsiteX2104" fmla="*/ 7534751 w 8324850"/>
                <a:gd name="connsiteY2104" fmla="*/ 237649 h 1000125"/>
                <a:gd name="connsiteX2105" fmla="*/ 7533799 w 8324850"/>
                <a:gd name="connsiteY2105" fmla="*/ 234791 h 1000125"/>
                <a:gd name="connsiteX2106" fmla="*/ 7545229 w 8324850"/>
                <a:gd name="connsiteY2106" fmla="*/ 222409 h 1000125"/>
                <a:gd name="connsiteX2107" fmla="*/ 7543324 w 8324850"/>
                <a:gd name="connsiteY2107" fmla="*/ 215741 h 1000125"/>
                <a:gd name="connsiteX2108" fmla="*/ 7545229 w 8324850"/>
                <a:gd name="connsiteY2108" fmla="*/ 220504 h 1000125"/>
                <a:gd name="connsiteX2109" fmla="*/ 7532846 w 8324850"/>
                <a:gd name="connsiteY2109" fmla="*/ 232886 h 1000125"/>
                <a:gd name="connsiteX2110" fmla="*/ 7532846 w 8324850"/>
                <a:gd name="connsiteY2110" fmla="*/ 232886 h 1000125"/>
                <a:gd name="connsiteX2111" fmla="*/ 7543324 w 8324850"/>
                <a:gd name="connsiteY2111" fmla="*/ 215741 h 1000125"/>
                <a:gd name="connsiteX2112" fmla="*/ 7532846 w 8324850"/>
                <a:gd name="connsiteY2112" fmla="*/ 230981 h 1000125"/>
                <a:gd name="connsiteX2113" fmla="*/ 7524274 w 8324850"/>
                <a:gd name="connsiteY2113" fmla="*/ 212884 h 1000125"/>
                <a:gd name="connsiteX2114" fmla="*/ 7542371 w 8324850"/>
                <a:gd name="connsiteY2114" fmla="*/ 213836 h 1000125"/>
                <a:gd name="connsiteX2115" fmla="*/ 7532846 w 8324850"/>
                <a:gd name="connsiteY2115" fmla="*/ 230981 h 1000125"/>
                <a:gd name="connsiteX2116" fmla="*/ 7541419 w 8324850"/>
                <a:gd name="connsiteY2116" fmla="*/ 211931 h 1000125"/>
                <a:gd name="connsiteX2117" fmla="*/ 7523321 w 8324850"/>
                <a:gd name="connsiteY2117" fmla="*/ 211931 h 1000125"/>
                <a:gd name="connsiteX2118" fmla="*/ 7522369 w 8324850"/>
                <a:gd name="connsiteY2118" fmla="*/ 209074 h 1000125"/>
                <a:gd name="connsiteX2119" fmla="*/ 7532846 w 8324850"/>
                <a:gd name="connsiteY2119" fmla="*/ 195739 h 1000125"/>
                <a:gd name="connsiteX2120" fmla="*/ 7541419 w 8324850"/>
                <a:gd name="connsiteY2120" fmla="*/ 211931 h 1000125"/>
                <a:gd name="connsiteX2121" fmla="*/ 7531894 w 8324850"/>
                <a:gd name="connsiteY2121" fmla="*/ 192881 h 1000125"/>
                <a:gd name="connsiteX2122" fmla="*/ 7521417 w 8324850"/>
                <a:gd name="connsiteY2122" fmla="*/ 206216 h 1000125"/>
                <a:gd name="connsiteX2123" fmla="*/ 7521417 w 8324850"/>
                <a:gd name="connsiteY2123" fmla="*/ 206216 h 1000125"/>
                <a:gd name="connsiteX2124" fmla="*/ 7529989 w 8324850"/>
                <a:gd name="connsiteY2124" fmla="*/ 188119 h 1000125"/>
                <a:gd name="connsiteX2125" fmla="*/ 7531894 w 8324850"/>
                <a:gd name="connsiteY2125" fmla="*/ 192881 h 1000125"/>
                <a:gd name="connsiteX2126" fmla="*/ 7520464 w 8324850"/>
                <a:gd name="connsiteY2126" fmla="*/ 205264 h 1000125"/>
                <a:gd name="connsiteX2127" fmla="*/ 7509987 w 8324850"/>
                <a:gd name="connsiteY2127" fmla="*/ 188119 h 1000125"/>
                <a:gd name="connsiteX2128" fmla="*/ 7529037 w 8324850"/>
                <a:gd name="connsiteY2128" fmla="*/ 187166 h 1000125"/>
                <a:gd name="connsiteX2129" fmla="*/ 7520464 w 8324850"/>
                <a:gd name="connsiteY2129" fmla="*/ 205264 h 1000125"/>
                <a:gd name="connsiteX2130" fmla="*/ 7527131 w 8324850"/>
                <a:gd name="connsiteY2130" fmla="*/ 185261 h 1000125"/>
                <a:gd name="connsiteX2131" fmla="*/ 7509034 w 8324850"/>
                <a:gd name="connsiteY2131" fmla="*/ 187166 h 1000125"/>
                <a:gd name="connsiteX2132" fmla="*/ 7507129 w 8324850"/>
                <a:gd name="connsiteY2132" fmla="*/ 184309 h 1000125"/>
                <a:gd name="connsiteX2133" fmla="*/ 7516654 w 8324850"/>
                <a:gd name="connsiteY2133" fmla="*/ 169069 h 1000125"/>
                <a:gd name="connsiteX2134" fmla="*/ 7527131 w 8324850"/>
                <a:gd name="connsiteY2134" fmla="*/ 185261 h 1000125"/>
                <a:gd name="connsiteX2135" fmla="*/ 7515701 w 8324850"/>
                <a:gd name="connsiteY2135" fmla="*/ 167164 h 1000125"/>
                <a:gd name="connsiteX2136" fmla="*/ 7506176 w 8324850"/>
                <a:gd name="connsiteY2136" fmla="*/ 182404 h 1000125"/>
                <a:gd name="connsiteX2137" fmla="*/ 7506176 w 8324850"/>
                <a:gd name="connsiteY2137" fmla="*/ 182404 h 1000125"/>
                <a:gd name="connsiteX2138" fmla="*/ 7512844 w 8324850"/>
                <a:gd name="connsiteY2138" fmla="*/ 163354 h 1000125"/>
                <a:gd name="connsiteX2139" fmla="*/ 7515701 w 8324850"/>
                <a:gd name="connsiteY2139" fmla="*/ 167164 h 1000125"/>
                <a:gd name="connsiteX2140" fmla="*/ 7505224 w 8324850"/>
                <a:gd name="connsiteY2140" fmla="*/ 180499 h 1000125"/>
                <a:gd name="connsiteX2141" fmla="*/ 7493794 w 8324850"/>
                <a:gd name="connsiteY2141" fmla="*/ 164306 h 1000125"/>
                <a:gd name="connsiteX2142" fmla="*/ 7512844 w 8324850"/>
                <a:gd name="connsiteY2142" fmla="*/ 161449 h 1000125"/>
                <a:gd name="connsiteX2143" fmla="*/ 7505224 w 8324850"/>
                <a:gd name="connsiteY2143" fmla="*/ 180499 h 1000125"/>
                <a:gd name="connsiteX2144" fmla="*/ 7510939 w 8324850"/>
                <a:gd name="connsiteY2144" fmla="*/ 159544 h 1000125"/>
                <a:gd name="connsiteX2145" fmla="*/ 7492842 w 8324850"/>
                <a:gd name="connsiteY2145" fmla="*/ 163354 h 1000125"/>
                <a:gd name="connsiteX2146" fmla="*/ 7490937 w 8324850"/>
                <a:gd name="connsiteY2146" fmla="*/ 160496 h 1000125"/>
                <a:gd name="connsiteX2147" fmla="*/ 7499509 w 8324850"/>
                <a:gd name="connsiteY2147" fmla="*/ 144304 h 1000125"/>
                <a:gd name="connsiteX2148" fmla="*/ 7510939 w 8324850"/>
                <a:gd name="connsiteY2148" fmla="*/ 159544 h 1000125"/>
                <a:gd name="connsiteX2149" fmla="*/ 7497604 w 8324850"/>
                <a:gd name="connsiteY2149" fmla="*/ 143351 h 1000125"/>
                <a:gd name="connsiteX2150" fmla="*/ 7489031 w 8324850"/>
                <a:gd name="connsiteY2150" fmla="*/ 159544 h 1000125"/>
                <a:gd name="connsiteX2151" fmla="*/ 7494746 w 8324850"/>
                <a:gd name="connsiteY2151" fmla="*/ 139541 h 1000125"/>
                <a:gd name="connsiteX2152" fmla="*/ 7497604 w 8324850"/>
                <a:gd name="connsiteY2152" fmla="*/ 143351 h 1000125"/>
                <a:gd name="connsiteX2153" fmla="*/ 7488079 w 8324850"/>
                <a:gd name="connsiteY2153" fmla="*/ 157639 h 1000125"/>
                <a:gd name="connsiteX2154" fmla="*/ 7474744 w 8324850"/>
                <a:gd name="connsiteY2154" fmla="*/ 142399 h 1000125"/>
                <a:gd name="connsiteX2155" fmla="*/ 7493794 w 8324850"/>
                <a:gd name="connsiteY2155" fmla="*/ 137636 h 1000125"/>
                <a:gd name="connsiteX2156" fmla="*/ 7488079 w 8324850"/>
                <a:gd name="connsiteY2156" fmla="*/ 157639 h 1000125"/>
                <a:gd name="connsiteX2157" fmla="*/ 7478554 w 8324850"/>
                <a:gd name="connsiteY2157" fmla="*/ 122396 h 1000125"/>
                <a:gd name="connsiteX2158" fmla="*/ 7491889 w 8324850"/>
                <a:gd name="connsiteY2158" fmla="*/ 136684 h 1000125"/>
                <a:gd name="connsiteX2159" fmla="*/ 7473792 w 8324850"/>
                <a:gd name="connsiteY2159" fmla="*/ 142399 h 1000125"/>
                <a:gd name="connsiteX2160" fmla="*/ 7471887 w 8324850"/>
                <a:gd name="connsiteY2160" fmla="*/ 140494 h 1000125"/>
                <a:gd name="connsiteX2161" fmla="*/ 7478554 w 8324850"/>
                <a:gd name="connsiteY2161" fmla="*/ 122396 h 1000125"/>
                <a:gd name="connsiteX2162" fmla="*/ 7476649 w 8324850"/>
                <a:gd name="connsiteY2162" fmla="*/ 120491 h 1000125"/>
                <a:gd name="connsiteX2163" fmla="*/ 7469981 w 8324850"/>
                <a:gd name="connsiteY2163" fmla="*/ 137636 h 1000125"/>
                <a:gd name="connsiteX2164" fmla="*/ 7473792 w 8324850"/>
                <a:gd name="connsiteY2164" fmla="*/ 117634 h 1000125"/>
                <a:gd name="connsiteX2165" fmla="*/ 7476649 w 8324850"/>
                <a:gd name="connsiteY2165" fmla="*/ 120491 h 1000125"/>
                <a:gd name="connsiteX2166" fmla="*/ 7472839 w 8324850"/>
                <a:gd name="connsiteY2166" fmla="*/ 116681 h 1000125"/>
                <a:gd name="connsiteX2167" fmla="*/ 7469029 w 8324850"/>
                <a:gd name="connsiteY2167" fmla="*/ 136684 h 1000125"/>
                <a:gd name="connsiteX2168" fmla="*/ 7453789 w 8324850"/>
                <a:gd name="connsiteY2168" fmla="*/ 123349 h 1000125"/>
                <a:gd name="connsiteX2169" fmla="*/ 7472839 w 8324850"/>
                <a:gd name="connsiteY2169" fmla="*/ 116681 h 1000125"/>
                <a:gd name="connsiteX2170" fmla="*/ 7470934 w 8324850"/>
                <a:gd name="connsiteY2170" fmla="*/ 114776 h 1000125"/>
                <a:gd name="connsiteX2171" fmla="*/ 7452837 w 8324850"/>
                <a:gd name="connsiteY2171" fmla="*/ 121444 h 1000125"/>
                <a:gd name="connsiteX2172" fmla="*/ 7450931 w 8324850"/>
                <a:gd name="connsiteY2172" fmla="*/ 119539 h 1000125"/>
                <a:gd name="connsiteX2173" fmla="*/ 7455694 w 8324850"/>
                <a:gd name="connsiteY2173" fmla="*/ 101441 h 1000125"/>
                <a:gd name="connsiteX2174" fmla="*/ 7470934 w 8324850"/>
                <a:gd name="connsiteY2174" fmla="*/ 114776 h 1000125"/>
                <a:gd name="connsiteX2175" fmla="*/ 7453789 w 8324850"/>
                <a:gd name="connsiteY2175" fmla="*/ 100489 h 1000125"/>
                <a:gd name="connsiteX2176" fmla="*/ 7449026 w 8324850"/>
                <a:gd name="connsiteY2176" fmla="*/ 117634 h 1000125"/>
                <a:gd name="connsiteX2177" fmla="*/ 7450931 w 8324850"/>
                <a:gd name="connsiteY2177" fmla="*/ 98584 h 1000125"/>
                <a:gd name="connsiteX2178" fmla="*/ 7453789 w 8324850"/>
                <a:gd name="connsiteY2178" fmla="*/ 100489 h 1000125"/>
                <a:gd name="connsiteX2179" fmla="*/ 7448074 w 8324850"/>
                <a:gd name="connsiteY2179" fmla="*/ 117634 h 1000125"/>
                <a:gd name="connsiteX2180" fmla="*/ 7431881 w 8324850"/>
                <a:gd name="connsiteY2180" fmla="*/ 105251 h 1000125"/>
                <a:gd name="connsiteX2181" fmla="*/ 7449979 w 8324850"/>
                <a:gd name="connsiteY2181" fmla="*/ 96679 h 1000125"/>
                <a:gd name="connsiteX2182" fmla="*/ 7448074 w 8324850"/>
                <a:gd name="connsiteY2182" fmla="*/ 117634 h 1000125"/>
                <a:gd name="connsiteX2183" fmla="*/ 7447121 w 8324850"/>
                <a:gd name="connsiteY2183" fmla="*/ 95726 h 1000125"/>
                <a:gd name="connsiteX2184" fmla="*/ 7429976 w 8324850"/>
                <a:gd name="connsiteY2184" fmla="*/ 104299 h 1000125"/>
                <a:gd name="connsiteX2185" fmla="*/ 7427119 w 8324850"/>
                <a:gd name="connsiteY2185" fmla="*/ 102394 h 1000125"/>
                <a:gd name="connsiteX2186" fmla="*/ 7429976 w 8324850"/>
                <a:gd name="connsiteY2186" fmla="*/ 84296 h 1000125"/>
                <a:gd name="connsiteX2187" fmla="*/ 7447121 w 8324850"/>
                <a:gd name="connsiteY2187" fmla="*/ 95726 h 1000125"/>
                <a:gd name="connsiteX2188" fmla="*/ 7429024 w 8324850"/>
                <a:gd name="connsiteY2188" fmla="*/ 83344 h 1000125"/>
                <a:gd name="connsiteX2189" fmla="*/ 7426167 w 8324850"/>
                <a:gd name="connsiteY2189" fmla="*/ 100489 h 1000125"/>
                <a:gd name="connsiteX2190" fmla="*/ 7426167 w 8324850"/>
                <a:gd name="connsiteY2190" fmla="*/ 81439 h 1000125"/>
                <a:gd name="connsiteX2191" fmla="*/ 7429024 w 8324850"/>
                <a:gd name="connsiteY2191" fmla="*/ 83344 h 1000125"/>
                <a:gd name="connsiteX2192" fmla="*/ 7428071 w 8324850"/>
                <a:gd name="connsiteY2192" fmla="*/ 110966 h 1000125"/>
                <a:gd name="connsiteX2193" fmla="*/ 7289006 w 8324850"/>
                <a:gd name="connsiteY2193" fmla="*/ 302419 h 1000125"/>
                <a:gd name="connsiteX2194" fmla="*/ 7287101 w 8324850"/>
                <a:gd name="connsiteY2194" fmla="*/ 301466 h 1000125"/>
                <a:gd name="connsiteX2195" fmla="*/ 7405212 w 8324850"/>
                <a:gd name="connsiteY2195" fmla="*/ 96679 h 1000125"/>
                <a:gd name="connsiteX2196" fmla="*/ 7428071 w 8324850"/>
                <a:gd name="connsiteY2196" fmla="*/ 110966 h 1000125"/>
                <a:gd name="connsiteX2197" fmla="*/ 7424262 w 8324850"/>
                <a:gd name="connsiteY2197" fmla="*/ 79534 h 1000125"/>
                <a:gd name="connsiteX2198" fmla="*/ 7424262 w 8324850"/>
                <a:gd name="connsiteY2198" fmla="*/ 100489 h 1000125"/>
                <a:gd name="connsiteX2199" fmla="*/ 7407117 w 8324850"/>
                <a:gd name="connsiteY2199" fmla="*/ 90011 h 1000125"/>
                <a:gd name="connsiteX2200" fmla="*/ 7424262 w 8324850"/>
                <a:gd name="connsiteY2200" fmla="*/ 79534 h 1000125"/>
                <a:gd name="connsiteX2201" fmla="*/ 7404259 w 8324850"/>
                <a:gd name="connsiteY2201" fmla="*/ 69056 h 1000125"/>
                <a:gd name="connsiteX2202" fmla="*/ 7422356 w 8324850"/>
                <a:gd name="connsiteY2202" fmla="*/ 78581 h 1000125"/>
                <a:gd name="connsiteX2203" fmla="*/ 7406164 w 8324850"/>
                <a:gd name="connsiteY2203" fmla="*/ 89059 h 1000125"/>
                <a:gd name="connsiteX2204" fmla="*/ 7403306 w 8324850"/>
                <a:gd name="connsiteY2204" fmla="*/ 87154 h 1000125"/>
                <a:gd name="connsiteX2205" fmla="*/ 7404259 w 8324850"/>
                <a:gd name="connsiteY2205" fmla="*/ 69056 h 1000125"/>
                <a:gd name="connsiteX2206" fmla="*/ 7400449 w 8324850"/>
                <a:gd name="connsiteY2206" fmla="*/ 86201 h 1000125"/>
                <a:gd name="connsiteX2207" fmla="*/ 7382351 w 8324850"/>
                <a:gd name="connsiteY2207" fmla="*/ 77629 h 1000125"/>
                <a:gd name="connsiteX2208" fmla="*/ 7398544 w 8324850"/>
                <a:gd name="connsiteY2208" fmla="*/ 65246 h 1000125"/>
                <a:gd name="connsiteX2209" fmla="*/ 7400449 w 8324850"/>
                <a:gd name="connsiteY2209" fmla="*/ 86201 h 1000125"/>
                <a:gd name="connsiteX2210" fmla="*/ 7394734 w 8324850"/>
                <a:gd name="connsiteY2210" fmla="*/ 64294 h 1000125"/>
                <a:gd name="connsiteX2211" fmla="*/ 7379494 w 8324850"/>
                <a:gd name="connsiteY2211" fmla="*/ 76676 h 1000125"/>
                <a:gd name="connsiteX2212" fmla="*/ 7376637 w 8324850"/>
                <a:gd name="connsiteY2212" fmla="*/ 75724 h 1000125"/>
                <a:gd name="connsiteX2213" fmla="*/ 7375684 w 8324850"/>
                <a:gd name="connsiteY2213" fmla="*/ 56674 h 1000125"/>
                <a:gd name="connsiteX2214" fmla="*/ 7394734 w 8324850"/>
                <a:gd name="connsiteY2214" fmla="*/ 64294 h 1000125"/>
                <a:gd name="connsiteX2215" fmla="*/ 7376637 w 8324850"/>
                <a:gd name="connsiteY2215" fmla="*/ 82391 h 1000125"/>
                <a:gd name="connsiteX2216" fmla="*/ 7280434 w 8324850"/>
                <a:gd name="connsiteY2216" fmla="*/ 298609 h 1000125"/>
                <a:gd name="connsiteX2217" fmla="*/ 7278529 w 8324850"/>
                <a:gd name="connsiteY2217" fmla="*/ 297656 h 1000125"/>
                <a:gd name="connsiteX2218" fmla="*/ 7351871 w 8324850"/>
                <a:gd name="connsiteY2218" fmla="*/ 72866 h 1000125"/>
                <a:gd name="connsiteX2219" fmla="*/ 7376637 w 8324850"/>
                <a:gd name="connsiteY2219" fmla="*/ 82391 h 1000125"/>
                <a:gd name="connsiteX2220" fmla="*/ 7369969 w 8324850"/>
                <a:gd name="connsiteY2220" fmla="*/ 53816 h 1000125"/>
                <a:gd name="connsiteX2221" fmla="*/ 7373779 w 8324850"/>
                <a:gd name="connsiteY2221" fmla="*/ 74771 h 1000125"/>
                <a:gd name="connsiteX2222" fmla="*/ 7354729 w 8324850"/>
                <a:gd name="connsiteY2222" fmla="*/ 68104 h 1000125"/>
                <a:gd name="connsiteX2223" fmla="*/ 7369969 w 8324850"/>
                <a:gd name="connsiteY2223" fmla="*/ 53816 h 1000125"/>
                <a:gd name="connsiteX2224" fmla="*/ 7366159 w 8324850"/>
                <a:gd name="connsiteY2224" fmla="*/ 52864 h 1000125"/>
                <a:gd name="connsiteX2225" fmla="*/ 7352824 w 8324850"/>
                <a:gd name="connsiteY2225" fmla="*/ 67151 h 1000125"/>
                <a:gd name="connsiteX2226" fmla="*/ 7349967 w 8324850"/>
                <a:gd name="connsiteY2226" fmla="*/ 66199 h 1000125"/>
                <a:gd name="connsiteX2227" fmla="*/ 7347109 w 8324850"/>
                <a:gd name="connsiteY2227" fmla="*/ 47149 h 1000125"/>
                <a:gd name="connsiteX2228" fmla="*/ 7366159 w 8324850"/>
                <a:gd name="connsiteY2228" fmla="*/ 52864 h 1000125"/>
                <a:gd name="connsiteX2229" fmla="*/ 7347109 w 8324850"/>
                <a:gd name="connsiteY2229" fmla="*/ 65246 h 1000125"/>
                <a:gd name="connsiteX2230" fmla="*/ 7327106 w 8324850"/>
                <a:gd name="connsiteY2230" fmla="*/ 60484 h 1000125"/>
                <a:gd name="connsiteX2231" fmla="*/ 7341394 w 8324850"/>
                <a:gd name="connsiteY2231" fmla="*/ 45244 h 1000125"/>
                <a:gd name="connsiteX2232" fmla="*/ 7347109 w 8324850"/>
                <a:gd name="connsiteY2232" fmla="*/ 65246 h 1000125"/>
                <a:gd name="connsiteX2233" fmla="*/ 7336631 w 8324850"/>
                <a:gd name="connsiteY2233" fmla="*/ 44291 h 1000125"/>
                <a:gd name="connsiteX2234" fmla="*/ 7324249 w 8324850"/>
                <a:gd name="connsiteY2234" fmla="*/ 59531 h 1000125"/>
                <a:gd name="connsiteX2235" fmla="*/ 7321392 w 8324850"/>
                <a:gd name="connsiteY2235" fmla="*/ 58579 h 1000125"/>
                <a:gd name="connsiteX2236" fmla="*/ 7316629 w 8324850"/>
                <a:gd name="connsiteY2236" fmla="*/ 39529 h 1000125"/>
                <a:gd name="connsiteX2237" fmla="*/ 7336631 w 8324850"/>
                <a:gd name="connsiteY2237" fmla="*/ 44291 h 1000125"/>
                <a:gd name="connsiteX2238" fmla="*/ 7310914 w 8324850"/>
                <a:gd name="connsiteY2238" fmla="*/ 38576 h 1000125"/>
                <a:gd name="connsiteX2239" fmla="*/ 7318534 w 8324850"/>
                <a:gd name="connsiteY2239" fmla="*/ 57626 h 1000125"/>
                <a:gd name="connsiteX2240" fmla="*/ 7298531 w 8324850"/>
                <a:gd name="connsiteY2240" fmla="*/ 54769 h 1000125"/>
                <a:gd name="connsiteX2241" fmla="*/ 7310914 w 8324850"/>
                <a:gd name="connsiteY2241" fmla="*/ 38576 h 1000125"/>
                <a:gd name="connsiteX2242" fmla="*/ 7307104 w 8324850"/>
                <a:gd name="connsiteY2242" fmla="*/ 38576 h 1000125"/>
                <a:gd name="connsiteX2243" fmla="*/ 7296626 w 8324850"/>
                <a:gd name="connsiteY2243" fmla="*/ 54769 h 1000125"/>
                <a:gd name="connsiteX2244" fmla="*/ 7293769 w 8324850"/>
                <a:gd name="connsiteY2244" fmla="*/ 54769 h 1000125"/>
                <a:gd name="connsiteX2245" fmla="*/ 7287101 w 8324850"/>
                <a:gd name="connsiteY2245" fmla="*/ 36671 h 1000125"/>
                <a:gd name="connsiteX2246" fmla="*/ 7307104 w 8324850"/>
                <a:gd name="connsiteY2246" fmla="*/ 38576 h 1000125"/>
                <a:gd name="connsiteX2247" fmla="*/ 7289959 w 8324850"/>
                <a:gd name="connsiteY2247" fmla="*/ 54769 h 1000125"/>
                <a:gd name="connsiteX2248" fmla="*/ 7269004 w 8324850"/>
                <a:gd name="connsiteY2248" fmla="*/ 53816 h 1000125"/>
                <a:gd name="connsiteX2249" fmla="*/ 7280434 w 8324850"/>
                <a:gd name="connsiteY2249" fmla="*/ 36671 h 1000125"/>
                <a:gd name="connsiteX2250" fmla="*/ 7289959 w 8324850"/>
                <a:gd name="connsiteY2250" fmla="*/ 54769 h 1000125"/>
                <a:gd name="connsiteX2251" fmla="*/ 7275671 w 8324850"/>
                <a:gd name="connsiteY2251" fmla="*/ 35719 h 1000125"/>
                <a:gd name="connsiteX2252" fmla="*/ 7267099 w 8324850"/>
                <a:gd name="connsiteY2252" fmla="*/ 52864 h 1000125"/>
                <a:gd name="connsiteX2253" fmla="*/ 7266146 w 8324850"/>
                <a:gd name="connsiteY2253" fmla="*/ 52864 h 1000125"/>
                <a:gd name="connsiteX2254" fmla="*/ 7264242 w 8324850"/>
                <a:gd name="connsiteY2254" fmla="*/ 52864 h 1000125"/>
                <a:gd name="connsiteX2255" fmla="*/ 7255669 w 8324850"/>
                <a:gd name="connsiteY2255" fmla="*/ 35719 h 1000125"/>
                <a:gd name="connsiteX2256" fmla="*/ 7275671 w 8324850"/>
                <a:gd name="connsiteY2256" fmla="*/ 35719 h 1000125"/>
                <a:gd name="connsiteX2257" fmla="*/ 7250906 w 8324850"/>
                <a:gd name="connsiteY2257" fmla="*/ 35719 h 1000125"/>
                <a:gd name="connsiteX2258" fmla="*/ 7262337 w 8324850"/>
                <a:gd name="connsiteY2258" fmla="*/ 52864 h 1000125"/>
                <a:gd name="connsiteX2259" fmla="*/ 7241381 w 8324850"/>
                <a:gd name="connsiteY2259" fmla="*/ 53816 h 1000125"/>
                <a:gd name="connsiteX2260" fmla="*/ 7250906 w 8324850"/>
                <a:gd name="connsiteY2260" fmla="*/ 35719 h 1000125"/>
                <a:gd name="connsiteX2261" fmla="*/ 7245192 w 8324850"/>
                <a:gd name="connsiteY2261" fmla="*/ 36671 h 1000125"/>
                <a:gd name="connsiteX2262" fmla="*/ 7238524 w 8324850"/>
                <a:gd name="connsiteY2262" fmla="*/ 54769 h 1000125"/>
                <a:gd name="connsiteX2263" fmla="*/ 7235667 w 8324850"/>
                <a:gd name="connsiteY2263" fmla="*/ 54769 h 1000125"/>
                <a:gd name="connsiteX2264" fmla="*/ 7225189 w 8324850"/>
                <a:gd name="connsiteY2264" fmla="*/ 38576 h 1000125"/>
                <a:gd name="connsiteX2265" fmla="*/ 7245192 w 8324850"/>
                <a:gd name="connsiteY2265" fmla="*/ 36671 h 1000125"/>
                <a:gd name="connsiteX2266" fmla="*/ 7220426 w 8324850"/>
                <a:gd name="connsiteY2266" fmla="*/ 39529 h 1000125"/>
                <a:gd name="connsiteX2267" fmla="*/ 7232809 w 8324850"/>
                <a:gd name="connsiteY2267" fmla="*/ 55721 h 1000125"/>
                <a:gd name="connsiteX2268" fmla="*/ 7212806 w 8324850"/>
                <a:gd name="connsiteY2268" fmla="*/ 58579 h 1000125"/>
                <a:gd name="connsiteX2269" fmla="*/ 7220426 w 8324850"/>
                <a:gd name="connsiteY2269" fmla="*/ 39529 h 1000125"/>
                <a:gd name="connsiteX2270" fmla="*/ 7214712 w 8324850"/>
                <a:gd name="connsiteY2270" fmla="*/ 40481 h 1000125"/>
                <a:gd name="connsiteX2271" fmla="*/ 7209949 w 8324850"/>
                <a:gd name="connsiteY2271" fmla="*/ 58579 h 1000125"/>
                <a:gd name="connsiteX2272" fmla="*/ 7207092 w 8324850"/>
                <a:gd name="connsiteY2272" fmla="*/ 59531 h 1000125"/>
                <a:gd name="connsiteX2273" fmla="*/ 7194709 w 8324850"/>
                <a:gd name="connsiteY2273" fmla="*/ 44291 h 1000125"/>
                <a:gd name="connsiteX2274" fmla="*/ 7214712 w 8324850"/>
                <a:gd name="connsiteY2274" fmla="*/ 40481 h 1000125"/>
                <a:gd name="connsiteX2275" fmla="*/ 7190899 w 8324850"/>
                <a:gd name="connsiteY2275" fmla="*/ 45244 h 1000125"/>
                <a:gd name="connsiteX2276" fmla="*/ 7204234 w 8324850"/>
                <a:gd name="connsiteY2276" fmla="*/ 60484 h 1000125"/>
                <a:gd name="connsiteX2277" fmla="*/ 7184231 w 8324850"/>
                <a:gd name="connsiteY2277" fmla="*/ 65246 h 1000125"/>
                <a:gd name="connsiteX2278" fmla="*/ 7190899 w 8324850"/>
                <a:gd name="connsiteY2278" fmla="*/ 45244 h 1000125"/>
                <a:gd name="connsiteX2279" fmla="*/ 7185184 w 8324850"/>
                <a:gd name="connsiteY2279" fmla="*/ 47149 h 1000125"/>
                <a:gd name="connsiteX2280" fmla="*/ 7182326 w 8324850"/>
                <a:gd name="connsiteY2280" fmla="*/ 66199 h 1000125"/>
                <a:gd name="connsiteX2281" fmla="*/ 7179469 w 8324850"/>
                <a:gd name="connsiteY2281" fmla="*/ 67151 h 1000125"/>
                <a:gd name="connsiteX2282" fmla="*/ 7166134 w 8324850"/>
                <a:gd name="connsiteY2282" fmla="*/ 53816 h 1000125"/>
                <a:gd name="connsiteX2283" fmla="*/ 7185184 w 8324850"/>
                <a:gd name="connsiteY2283" fmla="*/ 47149 h 1000125"/>
                <a:gd name="connsiteX2284" fmla="*/ 7161371 w 8324850"/>
                <a:gd name="connsiteY2284" fmla="*/ 54769 h 1000125"/>
                <a:gd name="connsiteX2285" fmla="*/ 7176612 w 8324850"/>
                <a:gd name="connsiteY2285" fmla="*/ 68104 h 1000125"/>
                <a:gd name="connsiteX2286" fmla="*/ 7157562 w 8324850"/>
                <a:gd name="connsiteY2286" fmla="*/ 74771 h 1000125"/>
                <a:gd name="connsiteX2287" fmla="*/ 7161371 w 8324850"/>
                <a:gd name="connsiteY2287" fmla="*/ 54769 h 1000125"/>
                <a:gd name="connsiteX2288" fmla="*/ 7178517 w 8324850"/>
                <a:gd name="connsiteY2288" fmla="*/ 73819 h 1000125"/>
                <a:gd name="connsiteX2289" fmla="*/ 7250906 w 8324850"/>
                <a:gd name="connsiteY2289" fmla="*/ 297656 h 1000125"/>
                <a:gd name="connsiteX2290" fmla="*/ 7249001 w 8324850"/>
                <a:gd name="connsiteY2290" fmla="*/ 298609 h 1000125"/>
                <a:gd name="connsiteX2291" fmla="*/ 7153751 w 8324850"/>
                <a:gd name="connsiteY2291" fmla="*/ 83344 h 1000125"/>
                <a:gd name="connsiteX2292" fmla="*/ 7178517 w 8324850"/>
                <a:gd name="connsiteY2292" fmla="*/ 73819 h 1000125"/>
                <a:gd name="connsiteX2293" fmla="*/ 7155656 w 8324850"/>
                <a:gd name="connsiteY2293" fmla="*/ 56674 h 1000125"/>
                <a:gd name="connsiteX2294" fmla="*/ 7154704 w 8324850"/>
                <a:gd name="connsiteY2294" fmla="*/ 75724 h 1000125"/>
                <a:gd name="connsiteX2295" fmla="*/ 7151846 w 8324850"/>
                <a:gd name="connsiteY2295" fmla="*/ 76676 h 1000125"/>
                <a:gd name="connsiteX2296" fmla="*/ 7137559 w 8324850"/>
                <a:gd name="connsiteY2296" fmla="*/ 64294 h 1000125"/>
                <a:gd name="connsiteX2297" fmla="*/ 7155656 w 8324850"/>
                <a:gd name="connsiteY2297" fmla="*/ 56674 h 1000125"/>
                <a:gd name="connsiteX2298" fmla="*/ 7133749 w 8324850"/>
                <a:gd name="connsiteY2298" fmla="*/ 66199 h 1000125"/>
                <a:gd name="connsiteX2299" fmla="*/ 7149942 w 8324850"/>
                <a:gd name="connsiteY2299" fmla="*/ 77629 h 1000125"/>
                <a:gd name="connsiteX2300" fmla="*/ 7131844 w 8324850"/>
                <a:gd name="connsiteY2300" fmla="*/ 86201 h 1000125"/>
                <a:gd name="connsiteX2301" fmla="*/ 7133749 w 8324850"/>
                <a:gd name="connsiteY2301" fmla="*/ 66199 h 1000125"/>
                <a:gd name="connsiteX2302" fmla="*/ 7128034 w 8324850"/>
                <a:gd name="connsiteY2302" fmla="*/ 70009 h 1000125"/>
                <a:gd name="connsiteX2303" fmla="*/ 7128987 w 8324850"/>
                <a:gd name="connsiteY2303" fmla="*/ 88106 h 1000125"/>
                <a:gd name="connsiteX2304" fmla="*/ 7126129 w 8324850"/>
                <a:gd name="connsiteY2304" fmla="*/ 90011 h 1000125"/>
                <a:gd name="connsiteX2305" fmla="*/ 7109937 w 8324850"/>
                <a:gd name="connsiteY2305" fmla="*/ 79534 h 1000125"/>
                <a:gd name="connsiteX2306" fmla="*/ 7128034 w 8324850"/>
                <a:gd name="connsiteY2306" fmla="*/ 70009 h 1000125"/>
                <a:gd name="connsiteX2307" fmla="*/ 7107079 w 8324850"/>
                <a:gd name="connsiteY2307" fmla="*/ 81439 h 1000125"/>
                <a:gd name="connsiteX2308" fmla="*/ 7124224 w 8324850"/>
                <a:gd name="connsiteY2308" fmla="*/ 90964 h 1000125"/>
                <a:gd name="connsiteX2309" fmla="*/ 7107079 w 8324850"/>
                <a:gd name="connsiteY2309" fmla="*/ 101441 h 1000125"/>
                <a:gd name="connsiteX2310" fmla="*/ 7107079 w 8324850"/>
                <a:gd name="connsiteY2310" fmla="*/ 81439 h 1000125"/>
                <a:gd name="connsiteX2311" fmla="*/ 7106126 w 8324850"/>
                <a:gd name="connsiteY2311" fmla="*/ 82391 h 1000125"/>
                <a:gd name="connsiteX2312" fmla="*/ 7106126 w 8324850"/>
                <a:gd name="connsiteY2312" fmla="*/ 101441 h 1000125"/>
                <a:gd name="connsiteX2313" fmla="*/ 7103269 w 8324850"/>
                <a:gd name="connsiteY2313" fmla="*/ 84296 h 1000125"/>
                <a:gd name="connsiteX2314" fmla="*/ 7106126 w 8324850"/>
                <a:gd name="connsiteY2314" fmla="*/ 82391 h 1000125"/>
                <a:gd name="connsiteX2315" fmla="*/ 7101364 w 8324850"/>
                <a:gd name="connsiteY2315" fmla="*/ 85249 h 1000125"/>
                <a:gd name="connsiteX2316" fmla="*/ 7104221 w 8324850"/>
                <a:gd name="connsiteY2316" fmla="*/ 103346 h 1000125"/>
                <a:gd name="connsiteX2317" fmla="*/ 7101364 w 8324850"/>
                <a:gd name="connsiteY2317" fmla="*/ 105251 h 1000125"/>
                <a:gd name="connsiteX2318" fmla="*/ 7085171 w 8324850"/>
                <a:gd name="connsiteY2318" fmla="*/ 96679 h 1000125"/>
                <a:gd name="connsiteX2319" fmla="*/ 7101364 w 8324850"/>
                <a:gd name="connsiteY2319" fmla="*/ 85249 h 1000125"/>
                <a:gd name="connsiteX2320" fmla="*/ 7100412 w 8324850"/>
                <a:gd name="connsiteY2320" fmla="*/ 106204 h 1000125"/>
                <a:gd name="connsiteX2321" fmla="*/ 7084219 w 8324850"/>
                <a:gd name="connsiteY2321" fmla="*/ 117634 h 1000125"/>
                <a:gd name="connsiteX2322" fmla="*/ 7082314 w 8324850"/>
                <a:gd name="connsiteY2322" fmla="*/ 97631 h 1000125"/>
                <a:gd name="connsiteX2323" fmla="*/ 7100412 w 8324850"/>
                <a:gd name="connsiteY2323" fmla="*/ 106204 h 1000125"/>
                <a:gd name="connsiteX2324" fmla="*/ 7081362 w 8324850"/>
                <a:gd name="connsiteY2324" fmla="*/ 99536 h 1000125"/>
                <a:gd name="connsiteX2325" fmla="*/ 7083267 w 8324850"/>
                <a:gd name="connsiteY2325" fmla="*/ 118586 h 1000125"/>
                <a:gd name="connsiteX2326" fmla="*/ 7078504 w 8324850"/>
                <a:gd name="connsiteY2326" fmla="*/ 101441 h 1000125"/>
                <a:gd name="connsiteX2327" fmla="*/ 7081362 w 8324850"/>
                <a:gd name="connsiteY2327" fmla="*/ 99536 h 1000125"/>
                <a:gd name="connsiteX2328" fmla="*/ 7077551 w 8324850"/>
                <a:gd name="connsiteY2328" fmla="*/ 102394 h 1000125"/>
                <a:gd name="connsiteX2329" fmla="*/ 7082314 w 8324850"/>
                <a:gd name="connsiteY2329" fmla="*/ 119539 h 1000125"/>
                <a:gd name="connsiteX2330" fmla="*/ 7079456 w 8324850"/>
                <a:gd name="connsiteY2330" fmla="*/ 121444 h 1000125"/>
                <a:gd name="connsiteX2331" fmla="*/ 7062312 w 8324850"/>
                <a:gd name="connsiteY2331" fmla="*/ 114776 h 1000125"/>
                <a:gd name="connsiteX2332" fmla="*/ 7077551 w 8324850"/>
                <a:gd name="connsiteY2332" fmla="*/ 102394 h 1000125"/>
                <a:gd name="connsiteX2333" fmla="*/ 7077551 w 8324850"/>
                <a:gd name="connsiteY2333" fmla="*/ 124301 h 1000125"/>
                <a:gd name="connsiteX2334" fmla="*/ 7063264 w 8324850"/>
                <a:gd name="connsiteY2334" fmla="*/ 137636 h 1000125"/>
                <a:gd name="connsiteX2335" fmla="*/ 7060406 w 8324850"/>
                <a:gd name="connsiteY2335" fmla="*/ 118586 h 1000125"/>
                <a:gd name="connsiteX2336" fmla="*/ 7077551 w 8324850"/>
                <a:gd name="connsiteY2336" fmla="*/ 124301 h 1000125"/>
                <a:gd name="connsiteX2337" fmla="*/ 7058501 w 8324850"/>
                <a:gd name="connsiteY2337" fmla="*/ 118586 h 1000125"/>
                <a:gd name="connsiteX2338" fmla="*/ 7062312 w 8324850"/>
                <a:gd name="connsiteY2338" fmla="*/ 137636 h 1000125"/>
                <a:gd name="connsiteX2339" fmla="*/ 7062312 w 8324850"/>
                <a:gd name="connsiteY2339" fmla="*/ 137636 h 1000125"/>
                <a:gd name="connsiteX2340" fmla="*/ 7055644 w 8324850"/>
                <a:gd name="connsiteY2340" fmla="*/ 121444 h 1000125"/>
                <a:gd name="connsiteX2341" fmla="*/ 7058501 w 8324850"/>
                <a:gd name="connsiteY2341" fmla="*/ 118586 h 1000125"/>
                <a:gd name="connsiteX2342" fmla="*/ 7054692 w 8324850"/>
                <a:gd name="connsiteY2342" fmla="*/ 123349 h 1000125"/>
                <a:gd name="connsiteX2343" fmla="*/ 7060406 w 8324850"/>
                <a:gd name="connsiteY2343" fmla="*/ 139541 h 1000125"/>
                <a:gd name="connsiteX2344" fmla="*/ 7058501 w 8324850"/>
                <a:gd name="connsiteY2344" fmla="*/ 142399 h 1000125"/>
                <a:gd name="connsiteX2345" fmla="*/ 7041356 w 8324850"/>
                <a:gd name="connsiteY2345" fmla="*/ 137636 h 1000125"/>
                <a:gd name="connsiteX2346" fmla="*/ 7054692 w 8324850"/>
                <a:gd name="connsiteY2346" fmla="*/ 123349 h 1000125"/>
                <a:gd name="connsiteX2347" fmla="*/ 7056596 w 8324850"/>
                <a:gd name="connsiteY2347" fmla="*/ 143351 h 1000125"/>
                <a:gd name="connsiteX2348" fmla="*/ 7043262 w 8324850"/>
                <a:gd name="connsiteY2348" fmla="*/ 157639 h 1000125"/>
                <a:gd name="connsiteX2349" fmla="*/ 7038499 w 8324850"/>
                <a:gd name="connsiteY2349" fmla="*/ 138589 h 1000125"/>
                <a:gd name="connsiteX2350" fmla="*/ 7056596 w 8324850"/>
                <a:gd name="connsiteY2350" fmla="*/ 143351 h 1000125"/>
                <a:gd name="connsiteX2351" fmla="*/ 7037546 w 8324850"/>
                <a:gd name="connsiteY2351" fmla="*/ 140494 h 1000125"/>
                <a:gd name="connsiteX2352" fmla="*/ 7042309 w 8324850"/>
                <a:gd name="connsiteY2352" fmla="*/ 159544 h 1000125"/>
                <a:gd name="connsiteX2353" fmla="*/ 7042309 w 8324850"/>
                <a:gd name="connsiteY2353" fmla="*/ 159544 h 1000125"/>
                <a:gd name="connsiteX2354" fmla="*/ 7034689 w 8324850"/>
                <a:gd name="connsiteY2354" fmla="*/ 144304 h 1000125"/>
                <a:gd name="connsiteX2355" fmla="*/ 7037546 w 8324850"/>
                <a:gd name="connsiteY2355" fmla="*/ 140494 h 1000125"/>
                <a:gd name="connsiteX2356" fmla="*/ 7033737 w 8324850"/>
                <a:gd name="connsiteY2356" fmla="*/ 145256 h 1000125"/>
                <a:gd name="connsiteX2357" fmla="*/ 7041356 w 8324850"/>
                <a:gd name="connsiteY2357" fmla="*/ 160496 h 1000125"/>
                <a:gd name="connsiteX2358" fmla="*/ 7039451 w 8324850"/>
                <a:gd name="connsiteY2358" fmla="*/ 163354 h 1000125"/>
                <a:gd name="connsiteX2359" fmla="*/ 7022306 w 8324850"/>
                <a:gd name="connsiteY2359" fmla="*/ 160496 h 1000125"/>
                <a:gd name="connsiteX2360" fmla="*/ 7033737 w 8324850"/>
                <a:gd name="connsiteY2360" fmla="*/ 145256 h 1000125"/>
                <a:gd name="connsiteX2361" fmla="*/ 7038499 w 8324850"/>
                <a:gd name="connsiteY2361" fmla="*/ 165259 h 1000125"/>
                <a:gd name="connsiteX2362" fmla="*/ 7027069 w 8324850"/>
                <a:gd name="connsiteY2362" fmla="*/ 180499 h 1000125"/>
                <a:gd name="connsiteX2363" fmla="*/ 7020401 w 8324850"/>
                <a:gd name="connsiteY2363" fmla="*/ 162401 h 1000125"/>
                <a:gd name="connsiteX2364" fmla="*/ 7038499 w 8324850"/>
                <a:gd name="connsiteY2364" fmla="*/ 165259 h 1000125"/>
                <a:gd name="connsiteX2365" fmla="*/ 7019449 w 8324850"/>
                <a:gd name="connsiteY2365" fmla="*/ 164306 h 1000125"/>
                <a:gd name="connsiteX2366" fmla="*/ 7026117 w 8324850"/>
                <a:gd name="connsiteY2366" fmla="*/ 182404 h 1000125"/>
                <a:gd name="connsiteX2367" fmla="*/ 7026117 w 8324850"/>
                <a:gd name="connsiteY2367" fmla="*/ 182404 h 1000125"/>
                <a:gd name="connsiteX2368" fmla="*/ 7017544 w 8324850"/>
                <a:gd name="connsiteY2368" fmla="*/ 168116 h 1000125"/>
                <a:gd name="connsiteX2369" fmla="*/ 7019449 w 8324850"/>
                <a:gd name="connsiteY2369" fmla="*/ 164306 h 1000125"/>
                <a:gd name="connsiteX2370" fmla="*/ 7015639 w 8324850"/>
                <a:gd name="connsiteY2370" fmla="*/ 170021 h 1000125"/>
                <a:gd name="connsiteX2371" fmla="*/ 7024212 w 8324850"/>
                <a:gd name="connsiteY2371" fmla="*/ 184309 h 1000125"/>
                <a:gd name="connsiteX2372" fmla="*/ 7022306 w 8324850"/>
                <a:gd name="connsiteY2372" fmla="*/ 187166 h 1000125"/>
                <a:gd name="connsiteX2373" fmla="*/ 7005162 w 8324850"/>
                <a:gd name="connsiteY2373" fmla="*/ 186214 h 1000125"/>
                <a:gd name="connsiteX2374" fmla="*/ 7015639 w 8324850"/>
                <a:gd name="connsiteY2374" fmla="*/ 170021 h 1000125"/>
                <a:gd name="connsiteX2375" fmla="*/ 7022306 w 8324850"/>
                <a:gd name="connsiteY2375" fmla="*/ 189071 h 1000125"/>
                <a:gd name="connsiteX2376" fmla="*/ 7012781 w 8324850"/>
                <a:gd name="connsiteY2376" fmla="*/ 205264 h 1000125"/>
                <a:gd name="connsiteX2377" fmla="*/ 7004209 w 8324850"/>
                <a:gd name="connsiteY2377" fmla="*/ 188119 h 1000125"/>
                <a:gd name="connsiteX2378" fmla="*/ 7022306 w 8324850"/>
                <a:gd name="connsiteY2378" fmla="*/ 189071 h 1000125"/>
                <a:gd name="connsiteX2379" fmla="*/ 7003256 w 8324850"/>
                <a:gd name="connsiteY2379" fmla="*/ 189071 h 1000125"/>
                <a:gd name="connsiteX2380" fmla="*/ 7011829 w 8324850"/>
                <a:gd name="connsiteY2380" fmla="*/ 206216 h 1000125"/>
                <a:gd name="connsiteX2381" fmla="*/ 7011829 w 8324850"/>
                <a:gd name="connsiteY2381" fmla="*/ 206216 h 1000125"/>
                <a:gd name="connsiteX2382" fmla="*/ 7001351 w 8324850"/>
                <a:gd name="connsiteY2382" fmla="*/ 192881 h 1000125"/>
                <a:gd name="connsiteX2383" fmla="*/ 7003256 w 8324850"/>
                <a:gd name="connsiteY2383" fmla="*/ 189071 h 1000125"/>
                <a:gd name="connsiteX2384" fmla="*/ 7000399 w 8324850"/>
                <a:gd name="connsiteY2384" fmla="*/ 195739 h 1000125"/>
                <a:gd name="connsiteX2385" fmla="*/ 7010876 w 8324850"/>
                <a:gd name="connsiteY2385" fmla="*/ 209074 h 1000125"/>
                <a:gd name="connsiteX2386" fmla="*/ 7008971 w 8324850"/>
                <a:gd name="connsiteY2386" fmla="*/ 211931 h 1000125"/>
                <a:gd name="connsiteX2387" fmla="*/ 6991826 w 8324850"/>
                <a:gd name="connsiteY2387" fmla="*/ 211931 h 1000125"/>
                <a:gd name="connsiteX2388" fmla="*/ 7000399 w 8324850"/>
                <a:gd name="connsiteY2388" fmla="*/ 195739 h 1000125"/>
                <a:gd name="connsiteX2389" fmla="*/ 7008019 w 8324850"/>
                <a:gd name="connsiteY2389" fmla="*/ 213836 h 1000125"/>
                <a:gd name="connsiteX2390" fmla="*/ 7000399 w 8324850"/>
                <a:gd name="connsiteY2390" fmla="*/ 230981 h 1000125"/>
                <a:gd name="connsiteX2391" fmla="*/ 6990874 w 8324850"/>
                <a:gd name="connsiteY2391" fmla="*/ 214789 h 1000125"/>
                <a:gd name="connsiteX2392" fmla="*/ 7008019 w 8324850"/>
                <a:gd name="connsiteY2392" fmla="*/ 213836 h 1000125"/>
                <a:gd name="connsiteX2393" fmla="*/ 6989921 w 8324850"/>
                <a:gd name="connsiteY2393" fmla="*/ 215741 h 1000125"/>
                <a:gd name="connsiteX2394" fmla="*/ 6999446 w 8324850"/>
                <a:gd name="connsiteY2394" fmla="*/ 231934 h 1000125"/>
                <a:gd name="connsiteX2395" fmla="*/ 6999446 w 8324850"/>
                <a:gd name="connsiteY2395" fmla="*/ 232886 h 1000125"/>
                <a:gd name="connsiteX2396" fmla="*/ 6988017 w 8324850"/>
                <a:gd name="connsiteY2396" fmla="*/ 221456 h 1000125"/>
                <a:gd name="connsiteX2397" fmla="*/ 6989921 w 8324850"/>
                <a:gd name="connsiteY2397" fmla="*/ 215741 h 1000125"/>
                <a:gd name="connsiteX2398" fmla="*/ 6988017 w 8324850"/>
                <a:gd name="connsiteY2398" fmla="*/ 222409 h 1000125"/>
                <a:gd name="connsiteX2399" fmla="*/ 6999446 w 8324850"/>
                <a:gd name="connsiteY2399" fmla="*/ 233839 h 1000125"/>
                <a:gd name="connsiteX2400" fmla="*/ 6998494 w 8324850"/>
                <a:gd name="connsiteY2400" fmla="*/ 237649 h 1000125"/>
                <a:gd name="connsiteX2401" fmla="*/ 6981349 w 8324850"/>
                <a:gd name="connsiteY2401" fmla="*/ 239554 h 1000125"/>
                <a:gd name="connsiteX2402" fmla="*/ 6988017 w 8324850"/>
                <a:gd name="connsiteY2402" fmla="*/ 222409 h 1000125"/>
                <a:gd name="connsiteX2403" fmla="*/ 6997542 w 8324850"/>
                <a:gd name="connsiteY2403" fmla="*/ 239554 h 1000125"/>
                <a:gd name="connsiteX2404" fmla="*/ 6991826 w 8324850"/>
                <a:gd name="connsiteY2404" fmla="*/ 256699 h 1000125"/>
                <a:gd name="connsiteX2405" fmla="*/ 6981349 w 8324850"/>
                <a:gd name="connsiteY2405" fmla="*/ 241459 h 1000125"/>
                <a:gd name="connsiteX2406" fmla="*/ 6997542 w 8324850"/>
                <a:gd name="connsiteY2406" fmla="*/ 239554 h 1000125"/>
                <a:gd name="connsiteX2407" fmla="*/ 6990874 w 8324850"/>
                <a:gd name="connsiteY2407" fmla="*/ 258604 h 1000125"/>
                <a:gd name="connsiteX2408" fmla="*/ 6990874 w 8324850"/>
                <a:gd name="connsiteY2408" fmla="*/ 258604 h 1000125"/>
                <a:gd name="connsiteX2409" fmla="*/ 6978492 w 8324850"/>
                <a:gd name="connsiteY2409" fmla="*/ 249079 h 1000125"/>
                <a:gd name="connsiteX2410" fmla="*/ 6980396 w 8324850"/>
                <a:gd name="connsiteY2410" fmla="*/ 244316 h 1000125"/>
                <a:gd name="connsiteX2411" fmla="*/ 6990874 w 8324850"/>
                <a:gd name="connsiteY2411" fmla="*/ 258604 h 1000125"/>
                <a:gd name="connsiteX2412" fmla="*/ 6972776 w 8324850"/>
                <a:gd name="connsiteY2412" fmla="*/ 235744 h 1000125"/>
                <a:gd name="connsiteX2413" fmla="*/ 6978492 w 8324850"/>
                <a:gd name="connsiteY2413" fmla="*/ 228124 h 1000125"/>
                <a:gd name="connsiteX2414" fmla="*/ 6977539 w 8324850"/>
                <a:gd name="connsiteY2414" fmla="*/ 237649 h 1000125"/>
                <a:gd name="connsiteX2415" fmla="*/ 6976587 w 8324850"/>
                <a:gd name="connsiteY2415" fmla="*/ 239554 h 1000125"/>
                <a:gd name="connsiteX2416" fmla="*/ 6970871 w 8324850"/>
                <a:gd name="connsiteY2416" fmla="*/ 239554 h 1000125"/>
                <a:gd name="connsiteX2417" fmla="*/ 6972776 w 8324850"/>
                <a:gd name="connsiteY2417" fmla="*/ 235744 h 1000125"/>
                <a:gd name="connsiteX2418" fmla="*/ 6971824 w 8324850"/>
                <a:gd name="connsiteY2418" fmla="*/ 271939 h 1000125"/>
                <a:gd name="connsiteX2419" fmla="*/ 6984206 w 8324850"/>
                <a:gd name="connsiteY2419" fmla="*/ 285274 h 1000125"/>
                <a:gd name="connsiteX2420" fmla="*/ 6984206 w 8324850"/>
                <a:gd name="connsiteY2420" fmla="*/ 286226 h 1000125"/>
                <a:gd name="connsiteX2421" fmla="*/ 6970871 w 8324850"/>
                <a:gd name="connsiteY2421" fmla="*/ 277654 h 1000125"/>
                <a:gd name="connsiteX2422" fmla="*/ 6971824 w 8324850"/>
                <a:gd name="connsiteY2422" fmla="*/ 271939 h 1000125"/>
                <a:gd name="connsiteX2423" fmla="*/ 6970871 w 8324850"/>
                <a:gd name="connsiteY2423" fmla="*/ 279559 h 1000125"/>
                <a:gd name="connsiteX2424" fmla="*/ 6984206 w 8324850"/>
                <a:gd name="connsiteY2424" fmla="*/ 288131 h 1000125"/>
                <a:gd name="connsiteX2425" fmla="*/ 6983254 w 8324850"/>
                <a:gd name="connsiteY2425" fmla="*/ 291941 h 1000125"/>
                <a:gd name="connsiteX2426" fmla="*/ 6968014 w 8324850"/>
                <a:gd name="connsiteY2426" fmla="*/ 296704 h 1000125"/>
                <a:gd name="connsiteX2427" fmla="*/ 6970871 w 8324850"/>
                <a:gd name="connsiteY2427" fmla="*/ 279559 h 1000125"/>
                <a:gd name="connsiteX2428" fmla="*/ 6967062 w 8324850"/>
                <a:gd name="connsiteY2428" fmla="*/ 276701 h 1000125"/>
                <a:gd name="connsiteX2429" fmla="*/ 6967062 w 8324850"/>
                <a:gd name="connsiteY2429" fmla="*/ 276701 h 1000125"/>
                <a:gd name="connsiteX2430" fmla="*/ 6964204 w 8324850"/>
                <a:gd name="connsiteY2430" fmla="*/ 293846 h 1000125"/>
                <a:gd name="connsiteX2431" fmla="*/ 6962299 w 8324850"/>
                <a:gd name="connsiteY2431" fmla="*/ 284321 h 1000125"/>
                <a:gd name="connsiteX2432" fmla="*/ 6967062 w 8324850"/>
                <a:gd name="connsiteY2432" fmla="*/ 276701 h 1000125"/>
                <a:gd name="connsiteX2433" fmla="*/ 6962299 w 8324850"/>
                <a:gd name="connsiteY2433" fmla="*/ 273844 h 1000125"/>
                <a:gd name="connsiteX2434" fmla="*/ 6967062 w 8324850"/>
                <a:gd name="connsiteY2434" fmla="*/ 277654 h 1000125"/>
                <a:gd name="connsiteX2435" fmla="*/ 6963251 w 8324850"/>
                <a:gd name="connsiteY2435" fmla="*/ 285274 h 1000125"/>
                <a:gd name="connsiteX2436" fmla="*/ 6961346 w 8324850"/>
                <a:gd name="connsiteY2436" fmla="*/ 276701 h 1000125"/>
                <a:gd name="connsiteX2437" fmla="*/ 6962299 w 8324850"/>
                <a:gd name="connsiteY2437" fmla="*/ 273844 h 1000125"/>
                <a:gd name="connsiteX2438" fmla="*/ 6958489 w 8324850"/>
                <a:gd name="connsiteY2438" fmla="*/ 295751 h 1000125"/>
                <a:gd name="connsiteX2439" fmla="*/ 6963251 w 8324850"/>
                <a:gd name="connsiteY2439" fmla="*/ 286226 h 1000125"/>
                <a:gd name="connsiteX2440" fmla="*/ 6965156 w 8324850"/>
                <a:gd name="connsiteY2440" fmla="*/ 295751 h 1000125"/>
                <a:gd name="connsiteX2441" fmla="*/ 6965156 w 8324850"/>
                <a:gd name="connsiteY2441" fmla="*/ 297656 h 1000125"/>
                <a:gd name="connsiteX2442" fmla="*/ 6958489 w 8324850"/>
                <a:gd name="connsiteY2442" fmla="*/ 298609 h 1000125"/>
                <a:gd name="connsiteX2443" fmla="*/ 6958489 w 8324850"/>
                <a:gd name="connsiteY2443" fmla="*/ 295751 h 1000125"/>
                <a:gd name="connsiteX2444" fmla="*/ 6960394 w 8324850"/>
                <a:gd name="connsiteY2444" fmla="*/ 336709 h 1000125"/>
                <a:gd name="connsiteX2445" fmla="*/ 6958489 w 8324850"/>
                <a:gd name="connsiteY2445" fmla="*/ 345281 h 1000125"/>
                <a:gd name="connsiteX2446" fmla="*/ 6954679 w 8324850"/>
                <a:gd name="connsiteY2446" fmla="*/ 336709 h 1000125"/>
                <a:gd name="connsiteX2447" fmla="*/ 6954679 w 8324850"/>
                <a:gd name="connsiteY2447" fmla="*/ 333851 h 1000125"/>
                <a:gd name="connsiteX2448" fmla="*/ 6960394 w 8324850"/>
                <a:gd name="connsiteY2448" fmla="*/ 336709 h 1000125"/>
                <a:gd name="connsiteX2449" fmla="*/ 6954679 w 8324850"/>
                <a:gd name="connsiteY2449" fmla="*/ 337661 h 1000125"/>
                <a:gd name="connsiteX2450" fmla="*/ 6957537 w 8324850"/>
                <a:gd name="connsiteY2450" fmla="*/ 345281 h 1000125"/>
                <a:gd name="connsiteX2451" fmla="*/ 6954679 w 8324850"/>
                <a:gd name="connsiteY2451" fmla="*/ 354806 h 1000125"/>
                <a:gd name="connsiteX2452" fmla="*/ 6954679 w 8324850"/>
                <a:gd name="connsiteY2452" fmla="*/ 337661 h 1000125"/>
                <a:gd name="connsiteX2453" fmla="*/ 6955631 w 8324850"/>
                <a:gd name="connsiteY2453" fmla="*/ 359569 h 1000125"/>
                <a:gd name="connsiteX2454" fmla="*/ 6955631 w 8324850"/>
                <a:gd name="connsiteY2454" fmla="*/ 356711 h 1000125"/>
                <a:gd name="connsiteX2455" fmla="*/ 6958489 w 8324850"/>
                <a:gd name="connsiteY2455" fmla="*/ 346234 h 1000125"/>
                <a:gd name="connsiteX2456" fmla="*/ 6962299 w 8324850"/>
                <a:gd name="connsiteY2456" fmla="*/ 355759 h 1000125"/>
                <a:gd name="connsiteX2457" fmla="*/ 6962299 w 8324850"/>
                <a:gd name="connsiteY2457" fmla="*/ 357664 h 1000125"/>
                <a:gd name="connsiteX2458" fmla="*/ 6960394 w 8324850"/>
                <a:gd name="connsiteY2458" fmla="*/ 358616 h 1000125"/>
                <a:gd name="connsiteX2459" fmla="*/ 6955631 w 8324850"/>
                <a:gd name="connsiteY2459" fmla="*/ 359569 h 1000125"/>
                <a:gd name="connsiteX2460" fmla="*/ 6959442 w 8324850"/>
                <a:gd name="connsiteY2460" fmla="*/ 393859 h 1000125"/>
                <a:gd name="connsiteX2461" fmla="*/ 6966109 w 8324850"/>
                <a:gd name="connsiteY2461" fmla="*/ 394811 h 1000125"/>
                <a:gd name="connsiteX2462" fmla="*/ 6965156 w 8324850"/>
                <a:gd name="connsiteY2462" fmla="*/ 403384 h 1000125"/>
                <a:gd name="connsiteX2463" fmla="*/ 6959442 w 8324850"/>
                <a:gd name="connsiteY2463" fmla="*/ 395764 h 1000125"/>
                <a:gd name="connsiteX2464" fmla="*/ 6959442 w 8324850"/>
                <a:gd name="connsiteY2464" fmla="*/ 393859 h 1000125"/>
                <a:gd name="connsiteX2465" fmla="*/ 6960394 w 8324850"/>
                <a:gd name="connsiteY2465" fmla="*/ 397669 h 1000125"/>
                <a:gd name="connsiteX2466" fmla="*/ 6965156 w 8324850"/>
                <a:gd name="connsiteY2466" fmla="*/ 405289 h 1000125"/>
                <a:gd name="connsiteX2467" fmla="*/ 6964204 w 8324850"/>
                <a:gd name="connsiteY2467" fmla="*/ 415766 h 1000125"/>
                <a:gd name="connsiteX2468" fmla="*/ 6960394 w 8324850"/>
                <a:gd name="connsiteY2468" fmla="*/ 397669 h 1000125"/>
                <a:gd name="connsiteX2469" fmla="*/ 6952774 w 8324850"/>
                <a:gd name="connsiteY2469" fmla="*/ 466249 h 1000125"/>
                <a:gd name="connsiteX2470" fmla="*/ 6951821 w 8324850"/>
                <a:gd name="connsiteY2470" fmla="*/ 449104 h 1000125"/>
                <a:gd name="connsiteX2471" fmla="*/ 6958489 w 8324850"/>
                <a:gd name="connsiteY2471" fmla="*/ 451961 h 1000125"/>
                <a:gd name="connsiteX2472" fmla="*/ 6968967 w 8324850"/>
                <a:gd name="connsiteY2472" fmla="*/ 445294 h 1000125"/>
                <a:gd name="connsiteX2473" fmla="*/ 6968967 w 8324850"/>
                <a:gd name="connsiteY2473" fmla="*/ 445294 h 1000125"/>
                <a:gd name="connsiteX2474" fmla="*/ 6970871 w 8324850"/>
                <a:gd name="connsiteY2474" fmla="*/ 452914 h 1000125"/>
                <a:gd name="connsiteX2475" fmla="*/ 6983254 w 8324850"/>
                <a:gd name="connsiteY2475" fmla="*/ 480536 h 1000125"/>
                <a:gd name="connsiteX2476" fmla="*/ 6986112 w 8324850"/>
                <a:gd name="connsiteY2476" fmla="*/ 485299 h 1000125"/>
                <a:gd name="connsiteX2477" fmla="*/ 6986112 w 8324850"/>
                <a:gd name="connsiteY2477" fmla="*/ 485299 h 1000125"/>
                <a:gd name="connsiteX2478" fmla="*/ 6984206 w 8324850"/>
                <a:gd name="connsiteY2478" fmla="*/ 485299 h 1000125"/>
                <a:gd name="connsiteX2479" fmla="*/ 6981349 w 8324850"/>
                <a:gd name="connsiteY2479" fmla="*/ 486251 h 1000125"/>
                <a:gd name="connsiteX2480" fmla="*/ 6972776 w 8324850"/>
                <a:gd name="connsiteY2480" fmla="*/ 496729 h 1000125"/>
                <a:gd name="connsiteX2481" fmla="*/ 6984206 w 8324850"/>
                <a:gd name="connsiteY2481" fmla="*/ 508159 h 1000125"/>
                <a:gd name="connsiteX2482" fmla="*/ 6994684 w 8324850"/>
                <a:gd name="connsiteY2482" fmla="*/ 499586 h 1000125"/>
                <a:gd name="connsiteX2483" fmla="*/ 6998494 w 8324850"/>
                <a:gd name="connsiteY2483" fmla="*/ 507206 h 1000125"/>
                <a:gd name="connsiteX2484" fmla="*/ 7015639 w 8324850"/>
                <a:gd name="connsiteY2484" fmla="*/ 531971 h 1000125"/>
                <a:gd name="connsiteX2485" fmla="*/ 7019449 w 8324850"/>
                <a:gd name="connsiteY2485" fmla="*/ 536734 h 1000125"/>
                <a:gd name="connsiteX2486" fmla="*/ 7013734 w 8324850"/>
                <a:gd name="connsiteY2486" fmla="*/ 539591 h 1000125"/>
                <a:gd name="connsiteX2487" fmla="*/ 7012781 w 8324850"/>
                <a:gd name="connsiteY2487" fmla="*/ 541496 h 1000125"/>
                <a:gd name="connsiteX2488" fmla="*/ 7008019 w 8324850"/>
                <a:gd name="connsiteY2488" fmla="*/ 550069 h 1000125"/>
                <a:gd name="connsiteX2489" fmla="*/ 7019449 w 8324850"/>
                <a:gd name="connsiteY2489" fmla="*/ 561499 h 1000125"/>
                <a:gd name="connsiteX2490" fmla="*/ 7030879 w 8324850"/>
                <a:gd name="connsiteY2490" fmla="*/ 550069 h 1000125"/>
                <a:gd name="connsiteX2491" fmla="*/ 7030879 w 8324850"/>
                <a:gd name="connsiteY2491" fmla="*/ 550069 h 1000125"/>
                <a:gd name="connsiteX2492" fmla="*/ 7036594 w 8324850"/>
                <a:gd name="connsiteY2492" fmla="*/ 556736 h 1000125"/>
                <a:gd name="connsiteX2493" fmla="*/ 7058501 w 8324850"/>
                <a:gd name="connsiteY2493" fmla="*/ 577691 h 1000125"/>
                <a:gd name="connsiteX2494" fmla="*/ 7063264 w 8324850"/>
                <a:gd name="connsiteY2494" fmla="*/ 581501 h 1000125"/>
                <a:gd name="connsiteX2495" fmla="*/ 7061359 w 8324850"/>
                <a:gd name="connsiteY2495" fmla="*/ 582454 h 1000125"/>
                <a:gd name="connsiteX2496" fmla="*/ 7059454 w 8324850"/>
                <a:gd name="connsiteY2496" fmla="*/ 583406 h 1000125"/>
                <a:gd name="connsiteX2497" fmla="*/ 7058501 w 8324850"/>
                <a:gd name="connsiteY2497" fmla="*/ 585311 h 1000125"/>
                <a:gd name="connsiteX2498" fmla="*/ 7053739 w 8324850"/>
                <a:gd name="connsiteY2498" fmla="*/ 593884 h 1000125"/>
                <a:gd name="connsiteX2499" fmla="*/ 7065169 w 8324850"/>
                <a:gd name="connsiteY2499" fmla="*/ 605314 h 1000125"/>
                <a:gd name="connsiteX2500" fmla="*/ 7076599 w 8324850"/>
                <a:gd name="connsiteY2500" fmla="*/ 593884 h 1000125"/>
                <a:gd name="connsiteX2501" fmla="*/ 7075646 w 8324850"/>
                <a:gd name="connsiteY2501" fmla="*/ 591026 h 1000125"/>
                <a:gd name="connsiteX2502" fmla="*/ 7082314 w 8324850"/>
                <a:gd name="connsiteY2502" fmla="*/ 596741 h 1000125"/>
                <a:gd name="connsiteX2503" fmla="*/ 7107079 w 8324850"/>
                <a:gd name="connsiteY2503" fmla="*/ 612934 h 1000125"/>
                <a:gd name="connsiteX2504" fmla="*/ 7107079 w 8324850"/>
                <a:gd name="connsiteY2504" fmla="*/ 612934 h 1000125"/>
                <a:gd name="connsiteX2505" fmla="*/ 7105174 w 8324850"/>
                <a:gd name="connsiteY2505" fmla="*/ 612934 h 1000125"/>
                <a:gd name="connsiteX2506" fmla="*/ 7095649 w 8324850"/>
                <a:gd name="connsiteY2506" fmla="*/ 622459 h 1000125"/>
                <a:gd name="connsiteX2507" fmla="*/ 7105174 w 8324850"/>
                <a:gd name="connsiteY2507" fmla="*/ 631984 h 1000125"/>
                <a:gd name="connsiteX2508" fmla="*/ 7114699 w 8324850"/>
                <a:gd name="connsiteY2508" fmla="*/ 622459 h 1000125"/>
                <a:gd name="connsiteX2509" fmla="*/ 7112794 w 8324850"/>
                <a:gd name="connsiteY2509" fmla="*/ 616744 h 1000125"/>
                <a:gd name="connsiteX2510" fmla="*/ 7167087 w 8324850"/>
                <a:gd name="connsiteY2510" fmla="*/ 637699 h 1000125"/>
                <a:gd name="connsiteX2511" fmla="*/ 7167087 w 8324850"/>
                <a:gd name="connsiteY2511" fmla="*/ 637699 h 1000125"/>
                <a:gd name="connsiteX2512" fmla="*/ 7167087 w 8324850"/>
                <a:gd name="connsiteY2512" fmla="*/ 637699 h 1000125"/>
                <a:gd name="connsiteX2513" fmla="*/ 7157562 w 8324850"/>
                <a:gd name="connsiteY2513" fmla="*/ 647224 h 1000125"/>
                <a:gd name="connsiteX2514" fmla="*/ 7162324 w 8324850"/>
                <a:gd name="connsiteY2514" fmla="*/ 655796 h 1000125"/>
                <a:gd name="connsiteX2515" fmla="*/ 7139464 w 8324850"/>
                <a:gd name="connsiteY2515" fmla="*/ 739616 h 1000125"/>
                <a:gd name="connsiteX2516" fmla="*/ 7138512 w 8324850"/>
                <a:gd name="connsiteY2516" fmla="*/ 753904 h 1000125"/>
                <a:gd name="connsiteX2517" fmla="*/ 6951821 w 8324850"/>
                <a:gd name="connsiteY2517" fmla="*/ 753904 h 1000125"/>
                <a:gd name="connsiteX2518" fmla="*/ 6951821 w 8324850"/>
                <a:gd name="connsiteY2518" fmla="*/ 744379 h 1000125"/>
                <a:gd name="connsiteX2519" fmla="*/ 6937534 w 8324850"/>
                <a:gd name="connsiteY2519" fmla="*/ 745331 h 1000125"/>
                <a:gd name="connsiteX2520" fmla="*/ 6936581 w 8324850"/>
                <a:gd name="connsiteY2520" fmla="*/ 711041 h 1000125"/>
                <a:gd name="connsiteX2521" fmla="*/ 6957537 w 8324850"/>
                <a:gd name="connsiteY2521" fmla="*/ 706279 h 1000125"/>
                <a:gd name="connsiteX2522" fmla="*/ 7004209 w 8324850"/>
                <a:gd name="connsiteY2522" fmla="*/ 669131 h 1000125"/>
                <a:gd name="connsiteX2523" fmla="*/ 7009924 w 8324850"/>
                <a:gd name="connsiteY2523" fmla="*/ 648176 h 1000125"/>
                <a:gd name="connsiteX2524" fmla="*/ 6973729 w 8324850"/>
                <a:gd name="connsiteY2524" fmla="*/ 653891 h 1000125"/>
                <a:gd name="connsiteX2525" fmla="*/ 6948964 w 8324850"/>
                <a:gd name="connsiteY2525" fmla="*/ 653891 h 1000125"/>
                <a:gd name="connsiteX2526" fmla="*/ 6948012 w 8324850"/>
                <a:gd name="connsiteY2526" fmla="*/ 640556 h 1000125"/>
                <a:gd name="connsiteX2527" fmla="*/ 6937534 w 8324850"/>
                <a:gd name="connsiteY2527" fmla="*/ 640556 h 1000125"/>
                <a:gd name="connsiteX2528" fmla="*/ 6937534 w 8324850"/>
                <a:gd name="connsiteY2528" fmla="*/ 621506 h 1000125"/>
                <a:gd name="connsiteX2529" fmla="*/ 6979444 w 8324850"/>
                <a:gd name="connsiteY2529" fmla="*/ 567214 h 1000125"/>
                <a:gd name="connsiteX2530" fmla="*/ 6985159 w 8324850"/>
                <a:gd name="connsiteY2530" fmla="*/ 544354 h 1000125"/>
                <a:gd name="connsiteX2531" fmla="*/ 6924199 w 8324850"/>
                <a:gd name="connsiteY2531" fmla="*/ 557689 h 1000125"/>
                <a:gd name="connsiteX2532" fmla="*/ 6922294 w 8324850"/>
                <a:gd name="connsiteY2532" fmla="*/ 546259 h 1000125"/>
                <a:gd name="connsiteX2533" fmla="*/ 6952774 w 8324850"/>
                <a:gd name="connsiteY2533" fmla="*/ 466249 h 1000125"/>
                <a:gd name="connsiteX2534" fmla="*/ 6567964 w 8324850"/>
                <a:gd name="connsiteY2534" fmla="*/ 709136 h 1000125"/>
                <a:gd name="connsiteX2535" fmla="*/ 6567012 w 8324850"/>
                <a:gd name="connsiteY2535" fmla="*/ 738664 h 1000125"/>
                <a:gd name="connsiteX2536" fmla="*/ 6549867 w 8324850"/>
                <a:gd name="connsiteY2536" fmla="*/ 739616 h 1000125"/>
                <a:gd name="connsiteX2537" fmla="*/ 6549867 w 8324850"/>
                <a:gd name="connsiteY2537" fmla="*/ 751046 h 1000125"/>
                <a:gd name="connsiteX2538" fmla="*/ 6489859 w 8324850"/>
                <a:gd name="connsiteY2538" fmla="*/ 751046 h 1000125"/>
                <a:gd name="connsiteX2539" fmla="*/ 6490812 w 8324850"/>
                <a:gd name="connsiteY2539" fmla="*/ 670084 h 1000125"/>
                <a:gd name="connsiteX2540" fmla="*/ 6567964 w 8324850"/>
                <a:gd name="connsiteY2540" fmla="*/ 709136 h 1000125"/>
                <a:gd name="connsiteX2541" fmla="*/ 6490812 w 8324850"/>
                <a:gd name="connsiteY2541" fmla="*/ 663416 h 1000125"/>
                <a:gd name="connsiteX2542" fmla="*/ 6490812 w 8324850"/>
                <a:gd name="connsiteY2542" fmla="*/ 658654 h 1000125"/>
                <a:gd name="connsiteX2543" fmla="*/ 6490812 w 8324850"/>
                <a:gd name="connsiteY2543" fmla="*/ 663416 h 1000125"/>
                <a:gd name="connsiteX2544" fmla="*/ 5770721 w 8324850"/>
                <a:gd name="connsiteY2544" fmla="*/ 748189 h 1000125"/>
                <a:gd name="connsiteX2545" fmla="*/ 5768817 w 8324850"/>
                <a:gd name="connsiteY2545" fmla="*/ 748189 h 1000125"/>
                <a:gd name="connsiteX2546" fmla="*/ 5768817 w 8324850"/>
                <a:gd name="connsiteY2546" fmla="*/ 742474 h 1000125"/>
                <a:gd name="connsiteX2547" fmla="*/ 5768817 w 8324850"/>
                <a:gd name="connsiteY2547" fmla="*/ 741521 h 1000125"/>
                <a:gd name="connsiteX2548" fmla="*/ 5768817 w 8324850"/>
                <a:gd name="connsiteY2548" fmla="*/ 740569 h 1000125"/>
                <a:gd name="connsiteX2549" fmla="*/ 5768817 w 8324850"/>
                <a:gd name="connsiteY2549" fmla="*/ 739616 h 1000125"/>
                <a:gd name="connsiteX2550" fmla="*/ 5768817 w 8324850"/>
                <a:gd name="connsiteY2550" fmla="*/ 738664 h 1000125"/>
                <a:gd name="connsiteX2551" fmla="*/ 5768817 w 8324850"/>
                <a:gd name="connsiteY2551" fmla="*/ 737711 h 1000125"/>
                <a:gd name="connsiteX2552" fmla="*/ 5768817 w 8324850"/>
                <a:gd name="connsiteY2552" fmla="*/ 736759 h 1000125"/>
                <a:gd name="connsiteX2553" fmla="*/ 5768817 w 8324850"/>
                <a:gd name="connsiteY2553" fmla="*/ 735806 h 1000125"/>
                <a:gd name="connsiteX2554" fmla="*/ 5768817 w 8324850"/>
                <a:gd name="connsiteY2554" fmla="*/ 734854 h 1000125"/>
                <a:gd name="connsiteX2555" fmla="*/ 5768817 w 8324850"/>
                <a:gd name="connsiteY2555" fmla="*/ 733901 h 1000125"/>
                <a:gd name="connsiteX2556" fmla="*/ 5768817 w 8324850"/>
                <a:gd name="connsiteY2556" fmla="*/ 732949 h 1000125"/>
                <a:gd name="connsiteX2557" fmla="*/ 5768817 w 8324850"/>
                <a:gd name="connsiteY2557" fmla="*/ 731996 h 1000125"/>
                <a:gd name="connsiteX2558" fmla="*/ 5768817 w 8324850"/>
                <a:gd name="connsiteY2558" fmla="*/ 731044 h 1000125"/>
                <a:gd name="connsiteX2559" fmla="*/ 5768817 w 8324850"/>
                <a:gd name="connsiteY2559" fmla="*/ 730091 h 1000125"/>
                <a:gd name="connsiteX2560" fmla="*/ 5768817 w 8324850"/>
                <a:gd name="connsiteY2560" fmla="*/ 729139 h 1000125"/>
                <a:gd name="connsiteX2561" fmla="*/ 5768817 w 8324850"/>
                <a:gd name="connsiteY2561" fmla="*/ 728186 h 1000125"/>
                <a:gd name="connsiteX2562" fmla="*/ 5768817 w 8324850"/>
                <a:gd name="connsiteY2562" fmla="*/ 727234 h 1000125"/>
                <a:gd name="connsiteX2563" fmla="*/ 5768817 w 8324850"/>
                <a:gd name="connsiteY2563" fmla="*/ 726281 h 1000125"/>
                <a:gd name="connsiteX2564" fmla="*/ 5768817 w 8324850"/>
                <a:gd name="connsiteY2564" fmla="*/ 725329 h 1000125"/>
                <a:gd name="connsiteX2565" fmla="*/ 5768817 w 8324850"/>
                <a:gd name="connsiteY2565" fmla="*/ 724376 h 1000125"/>
                <a:gd name="connsiteX2566" fmla="*/ 5768817 w 8324850"/>
                <a:gd name="connsiteY2566" fmla="*/ 723424 h 1000125"/>
                <a:gd name="connsiteX2567" fmla="*/ 5768817 w 8324850"/>
                <a:gd name="connsiteY2567" fmla="*/ 722471 h 1000125"/>
                <a:gd name="connsiteX2568" fmla="*/ 5768817 w 8324850"/>
                <a:gd name="connsiteY2568" fmla="*/ 721519 h 1000125"/>
                <a:gd name="connsiteX2569" fmla="*/ 5768817 w 8324850"/>
                <a:gd name="connsiteY2569" fmla="*/ 720566 h 1000125"/>
                <a:gd name="connsiteX2570" fmla="*/ 5768817 w 8324850"/>
                <a:gd name="connsiteY2570" fmla="*/ 720566 h 1000125"/>
                <a:gd name="connsiteX2571" fmla="*/ 5770721 w 8324850"/>
                <a:gd name="connsiteY2571" fmla="*/ 720566 h 1000125"/>
                <a:gd name="connsiteX2572" fmla="*/ 5770721 w 8324850"/>
                <a:gd name="connsiteY2572" fmla="*/ 720566 h 1000125"/>
                <a:gd name="connsiteX2573" fmla="*/ 5770721 w 8324850"/>
                <a:gd name="connsiteY2573" fmla="*/ 709136 h 1000125"/>
                <a:gd name="connsiteX2574" fmla="*/ 5767864 w 8324850"/>
                <a:gd name="connsiteY2574" fmla="*/ 709136 h 1000125"/>
                <a:gd name="connsiteX2575" fmla="*/ 5767864 w 8324850"/>
                <a:gd name="connsiteY2575" fmla="*/ 707231 h 1000125"/>
                <a:gd name="connsiteX2576" fmla="*/ 5767864 w 8324850"/>
                <a:gd name="connsiteY2576" fmla="*/ 707231 h 1000125"/>
                <a:gd name="connsiteX2577" fmla="*/ 5766912 w 8324850"/>
                <a:gd name="connsiteY2577" fmla="*/ 707231 h 1000125"/>
                <a:gd name="connsiteX2578" fmla="*/ 5765959 w 8324850"/>
                <a:gd name="connsiteY2578" fmla="*/ 707231 h 1000125"/>
                <a:gd name="connsiteX2579" fmla="*/ 5765006 w 8324850"/>
                <a:gd name="connsiteY2579" fmla="*/ 707231 h 1000125"/>
                <a:gd name="connsiteX2580" fmla="*/ 5763101 w 8324850"/>
                <a:gd name="connsiteY2580" fmla="*/ 707231 h 1000125"/>
                <a:gd name="connsiteX2581" fmla="*/ 5763101 w 8324850"/>
                <a:gd name="connsiteY2581" fmla="*/ 697706 h 1000125"/>
                <a:gd name="connsiteX2582" fmla="*/ 5767864 w 8324850"/>
                <a:gd name="connsiteY2582" fmla="*/ 697706 h 1000125"/>
                <a:gd name="connsiteX2583" fmla="*/ 5768817 w 8324850"/>
                <a:gd name="connsiteY2583" fmla="*/ 697706 h 1000125"/>
                <a:gd name="connsiteX2584" fmla="*/ 5772626 w 8324850"/>
                <a:gd name="connsiteY2584" fmla="*/ 678656 h 1000125"/>
                <a:gd name="connsiteX2585" fmla="*/ 5777389 w 8324850"/>
                <a:gd name="connsiteY2585" fmla="*/ 678656 h 1000125"/>
                <a:gd name="connsiteX2586" fmla="*/ 5777389 w 8324850"/>
                <a:gd name="connsiteY2586" fmla="*/ 678656 h 1000125"/>
                <a:gd name="connsiteX2587" fmla="*/ 5781199 w 8324850"/>
                <a:gd name="connsiteY2587" fmla="*/ 675799 h 1000125"/>
                <a:gd name="connsiteX2588" fmla="*/ 5787867 w 8324850"/>
                <a:gd name="connsiteY2588" fmla="*/ 675799 h 1000125"/>
                <a:gd name="connsiteX2589" fmla="*/ 5788819 w 8324850"/>
                <a:gd name="connsiteY2589" fmla="*/ 675799 h 1000125"/>
                <a:gd name="connsiteX2590" fmla="*/ 5791676 w 8324850"/>
                <a:gd name="connsiteY2590" fmla="*/ 670084 h 1000125"/>
                <a:gd name="connsiteX2591" fmla="*/ 5815489 w 8324850"/>
                <a:gd name="connsiteY2591" fmla="*/ 670084 h 1000125"/>
                <a:gd name="connsiteX2592" fmla="*/ 5815489 w 8324850"/>
                <a:gd name="connsiteY2592" fmla="*/ 745331 h 1000125"/>
                <a:gd name="connsiteX2593" fmla="*/ 5771674 w 8324850"/>
                <a:gd name="connsiteY2593" fmla="*/ 745331 h 1000125"/>
                <a:gd name="connsiteX2594" fmla="*/ 5770721 w 8324850"/>
                <a:gd name="connsiteY2594" fmla="*/ 748189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Lst>
              <a:rect l="l" t="t" r="r" b="b"/>
              <a:pathLst>
                <a:path w="8324850" h="1000125">
                  <a:moveTo>
                    <a:pt x="8326279" y="995839"/>
                  </a:moveTo>
                  <a:lnTo>
                    <a:pt x="8326279" y="896779"/>
                  </a:lnTo>
                  <a:lnTo>
                    <a:pt x="8235792" y="896779"/>
                  </a:lnTo>
                  <a:lnTo>
                    <a:pt x="8193881" y="896779"/>
                  </a:lnTo>
                  <a:lnTo>
                    <a:pt x="8080534" y="884396"/>
                  </a:lnTo>
                  <a:lnTo>
                    <a:pt x="8080534" y="828199"/>
                  </a:lnTo>
                  <a:lnTo>
                    <a:pt x="8063389" y="809149"/>
                  </a:lnTo>
                  <a:lnTo>
                    <a:pt x="8059579" y="653891"/>
                  </a:lnTo>
                  <a:lnTo>
                    <a:pt x="8017669" y="653891"/>
                  </a:lnTo>
                  <a:lnTo>
                    <a:pt x="8017669" y="783431"/>
                  </a:lnTo>
                  <a:lnTo>
                    <a:pt x="7983379" y="790099"/>
                  </a:lnTo>
                  <a:lnTo>
                    <a:pt x="7983379" y="854869"/>
                  </a:lnTo>
                  <a:lnTo>
                    <a:pt x="7936706" y="853916"/>
                  </a:lnTo>
                  <a:lnTo>
                    <a:pt x="7937659" y="693896"/>
                  </a:lnTo>
                  <a:lnTo>
                    <a:pt x="7883367" y="692944"/>
                  </a:lnTo>
                  <a:lnTo>
                    <a:pt x="7880509" y="796766"/>
                  </a:lnTo>
                  <a:lnTo>
                    <a:pt x="7811929" y="706279"/>
                  </a:lnTo>
                  <a:lnTo>
                    <a:pt x="7810976" y="590074"/>
                  </a:lnTo>
                  <a:lnTo>
                    <a:pt x="7738587" y="590074"/>
                  </a:lnTo>
                  <a:cubicBezTo>
                    <a:pt x="7736681" y="552926"/>
                    <a:pt x="7734776" y="507206"/>
                    <a:pt x="7734776" y="507206"/>
                  </a:cubicBezTo>
                  <a:cubicBezTo>
                    <a:pt x="7734776" y="507206"/>
                    <a:pt x="7740492" y="446246"/>
                    <a:pt x="7740492" y="436721"/>
                  </a:cubicBezTo>
                  <a:cubicBezTo>
                    <a:pt x="7740492" y="408146"/>
                    <a:pt x="7761446" y="356711"/>
                    <a:pt x="7763351" y="342424"/>
                  </a:cubicBezTo>
                  <a:cubicBezTo>
                    <a:pt x="7763351" y="338614"/>
                    <a:pt x="7756684" y="349091"/>
                    <a:pt x="7751921" y="346234"/>
                  </a:cubicBezTo>
                  <a:cubicBezTo>
                    <a:pt x="7749064" y="345281"/>
                    <a:pt x="7753826" y="338614"/>
                    <a:pt x="7751921" y="335756"/>
                  </a:cubicBezTo>
                  <a:cubicBezTo>
                    <a:pt x="7749064" y="334804"/>
                    <a:pt x="7743349" y="343376"/>
                    <a:pt x="7742396" y="339566"/>
                  </a:cubicBezTo>
                  <a:cubicBezTo>
                    <a:pt x="7741444" y="330994"/>
                    <a:pt x="7729062" y="329089"/>
                    <a:pt x="7718584" y="326231"/>
                  </a:cubicBezTo>
                  <a:cubicBezTo>
                    <a:pt x="7712869" y="327184"/>
                    <a:pt x="7698581" y="329089"/>
                    <a:pt x="7692867" y="330041"/>
                  </a:cubicBezTo>
                  <a:cubicBezTo>
                    <a:pt x="7690009" y="333851"/>
                    <a:pt x="7690009" y="335756"/>
                    <a:pt x="7687151" y="339566"/>
                  </a:cubicBezTo>
                  <a:cubicBezTo>
                    <a:pt x="7684294" y="337661"/>
                    <a:pt x="7675721" y="336709"/>
                    <a:pt x="7672864" y="334804"/>
                  </a:cubicBezTo>
                  <a:cubicBezTo>
                    <a:pt x="7672864" y="338614"/>
                    <a:pt x="7674769" y="343376"/>
                    <a:pt x="7674769" y="347186"/>
                  </a:cubicBezTo>
                  <a:cubicBezTo>
                    <a:pt x="7670006" y="346234"/>
                    <a:pt x="7666196" y="342424"/>
                    <a:pt x="7663339" y="346234"/>
                  </a:cubicBezTo>
                  <a:cubicBezTo>
                    <a:pt x="7690009" y="419576"/>
                    <a:pt x="7693819" y="444341"/>
                    <a:pt x="7693819" y="440531"/>
                  </a:cubicBezTo>
                  <a:cubicBezTo>
                    <a:pt x="7693819" y="436721"/>
                    <a:pt x="7699534" y="485299"/>
                    <a:pt x="7702392" y="498634"/>
                  </a:cubicBezTo>
                  <a:cubicBezTo>
                    <a:pt x="7701439" y="525304"/>
                    <a:pt x="7699534" y="556736"/>
                    <a:pt x="7697629" y="589121"/>
                  </a:cubicBezTo>
                  <a:lnTo>
                    <a:pt x="7601426" y="589121"/>
                  </a:lnTo>
                  <a:lnTo>
                    <a:pt x="7602379" y="672941"/>
                  </a:lnTo>
                  <a:lnTo>
                    <a:pt x="7542371" y="671989"/>
                  </a:lnTo>
                  <a:cubicBezTo>
                    <a:pt x="7547134" y="697706"/>
                    <a:pt x="7550944" y="724376"/>
                    <a:pt x="7553801" y="751999"/>
                  </a:cubicBezTo>
                  <a:lnTo>
                    <a:pt x="7409974" y="751999"/>
                  </a:lnTo>
                  <a:cubicBezTo>
                    <a:pt x="7409974" y="747236"/>
                    <a:pt x="7409974" y="738664"/>
                    <a:pt x="7409974" y="738664"/>
                  </a:cubicBezTo>
                  <a:cubicBezTo>
                    <a:pt x="7407117" y="730091"/>
                    <a:pt x="7391876" y="681514"/>
                    <a:pt x="7376637" y="632936"/>
                  </a:cubicBezTo>
                  <a:lnTo>
                    <a:pt x="7407117" y="621506"/>
                  </a:lnTo>
                  <a:cubicBezTo>
                    <a:pt x="7407117" y="622459"/>
                    <a:pt x="7406164" y="623411"/>
                    <a:pt x="7406164" y="625316"/>
                  </a:cubicBezTo>
                  <a:cubicBezTo>
                    <a:pt x="7406164" y="630079"/>
                    <a:pt x="7410926" y="634841"/>
                    <a:pt x="7415689" y="634841"/>
                  </a:cubicBezTo>
                  <a:cubicBezTo>
                    <a:pt x="7421404" y="634841"/>
                    <a:pt x="7425214" y="631031"/>
                    <a:pt x="7425214" y="625316"/>
                  </a:cubicBezTo>
                  <a:cubicBezTo>
                    <a:pt x="7425214" y="621506"/>
                    <a:pt x="7423309" y="618649"/>
                    <a:pt x="7419499" y="616744"/>
                  </a:cubicBezTo>
                  <a:lnTo>
                    <a:pt x="7423309" y="614839"/>
                  </a:lnTo>
                  <a:lnTo>
                    <a:pt x="7449026" y="598646"/>
                  </a:lnTo>
                  <a:lnTo>
                    <a:pt x="7456646" y="592931"/>
                  </a:lnTo>
                  <a:cubicBezTo>
                    <a:pt x="7456646" y="593884"/>
                    <a:pt x="7455694" y="594836"/>
                    <a:pt x="7455694" y="594836"/>
                  </a:cubicBezTo>
                  <a:cubicBezTo>
                    <a:pt x="7455694" y="600551"/>
                    <a:pt x="7460456" y="606266"/>
                    <a:pt x="7467124" y="606266"/>
                  </a:cubicBezTo>
                  <a:cubicBezTo>
                    <a:pt x="7473792" y="606266"/>
                    <a:pt x="7478554" y="601504"/>
                    <a:pt x="7478554" y="594836"/>
                  </a:cubicBezTo>
                  <a:cubicBezTo>
                    <a:pt x="7478554" y="590074"/>
                    <a:pt x="7474744" y="585311"/>
                    <a:pt x="7469981" y="584359"/>
                  </a:cubicBezTo>
                  <a:lnTo>
                    <a:pt x="7468076" y="583406"/>
                  </a:lnTo>
                  <a:lnTo>
                    <a:pt x="7472839" y="579596"/>
                  </a:lnTo>
                  <a:lnTo>
                    <a:pt x="7494746" y="558641"/>
                  </a:lnTo>
                  <a:lnTo>
                    <a:pt x="7500462" y="551974"/>
                  </a:lnTo>
                  <a:lnTo>
                    <a:pt x="7500462" y="551974"/>
                  </a:lnTo>
                  <a:cubicBezTo>
                    <a:pt x="7500462" y="551974"/>
                    <a:pt x="7500462" y="551974"/>
                    <a:pt x="7500462" y="551974"/>
                  </a:cubicBezTo>
                  <a:cubicBezTo>
                    <a:pt x="7500462" y="557689"/>
                    <a:pt x="7505224" y="563404"/>
                    <a:pt x="7511892" y="563404"/>
                  </a:cubicBezTo>
                  <a:cubicBezTo>
                    <a:pt x="7518559" y="563404"/>
                    <a:pt x="7523321" y="558641"/>
                    <a:pt x="7523321" y="551974"/>
                  </a:cubicBezTo>
                  <a:cubicBezTo>
                    <a:pt x="7523321" y="546259"/>
                    <a:pt x="7518559" y="541496"/>
                    <a:pt x="7512844" y="541496"/>
                  </a:cubicBezTo>
                  <a:lnTo>
                    <a:pt x="7510939" y="540544"/>
                  </a:lnTo>
                  <a:lnTo>
                    <a:pt x="7514749" y="535781"/>
                  </a:lnTo>
                  <a:lnTo>
                    <a:pt x="7532846" y="511016"/>
                  </a:lnTo>
                  <a:lnTo>
                    <a:pt x="7536656" y="503396"/>
                  </a:lnTo>
                  <a:lnTo>
                    <a:pt x="7537609" y="501491"/>
                  </a:lnTo>
                  <a:cubicBezTo>
                    <a:pt x="7538562" y="507206"/>
                    <a:pt x="7543324" y="511016"/>
                    <a:pt x="7549039" y="511016"/>
                  </a:cubicBezTo>
                  <a:cubicBezTo>
                    <a:pt x="7555706" y="511016"/>
                    <a:pt x="7560469" y="506254"/>
                    <a:pt x="7560469" y="499586"/>
                  </a:cubicBezTo>
                  <a:cubicBezTo>
                    <a:pt x="7560469" y="493871"/>
                    <a:pt x="7555706" y="488156"/>
                    <a:pt x="7549039" y="488156"/>
                  </a:cubicBezTo>
                  <a:cubicBezTo>
                    <a:pt x="7549039" y="488156"/>
                    <a:pt x="7549039" y="488156"/>
                    <a:pt x="7549039" y="488156"/>
                  </a:cubicBezTo>
                  <a:lnTo>
                    <a:pt x="7547134" y="487204"/>
                  </a:lnTo>
                  <a:lnTo>
                    <a:pt x="7545229" y="487204"/>
                  </a:lnTo>
                  <a:lnTo>
                    <a:pt x="7545229" y="487204"/>
                  </a:lnTo>
                  <a:lnTo>
                    <a:pt x="7548087" y="482441"/>
                  </a:lnTo>
                  <a:lnTo>
                    <a:pt x="7560469" y="454819"/>
                  </a:lnTo>
                  <a:lnTo>
                    <a:pt x="7563326" y="447199"/>
                  </a:lnTo>
                  <a:lnTo>
                    <a:pt x="7564279" y="445294"/>
                  </a:lnTo>
                  <a:cubicBezTo>
                    <a:pt x="7566184" y="450056"/>
                    <a:pt x="7569994" y="452914"/>
                    <a:pt x="7574756" y="452914"/>
                  </a:cubicBezTo>
                  <a:cubicBezTo>
                    <a:pt x="7581424" y="452914"/>
                    <a:pt x="7586187" y="448151"/>
                    <a:pt x="7586187" y="441484"/>
                  </a:cubicBezTo>
                  <a:cubicBezTo>
                    <a:pt x="7586187" y="435769"/>
                    <a:pt x="7581424" y="431006"/>
                    <a:pt x="7575709" y="431006"/>
                  </a:cubicBezTo>
                  <a:lnTo>
                    <a:pt x="7572851" y="430054"/>
                  </a:lnTo>
                  <a:lnTo>
                    <a:pt x="7570946" y="430054"/>
                  </a:lnTo>
                  <a:lnTo>
                    <a:pt x="7568089" y="431006"/>
                  </a:lnTo>
                  <a:lnTo>
                    <a:pt x="7568089" y="430054"/>
                  </a:lnTo>
                  <a:lnTo>
                    <a:pt x="7569994" y="424339"/>
                  </a:lnTo>
                  <a:lnTo>
                    <a:pt x="7576662" y="393859"/>
                  </a:lnTo>
                  <a:lnTo>
                    <a:pt x="7577614" y="387191"/>
                  </a:lnTo>
                  <a:lnTo>
                    <a:pt x="7578567" y="385286"/>
                  </a:lnTo>
                  <a:cubicBezTo>
                    <a:pt x="7580471" y="388144"/>
                    <a:pt x="7583329" y="390049"/>
                    <a:pt x="7587139" y="390049"/>
                  </a:cubicBezTo>
                  <a:cubicBezTo>
                    <a:pt x="7590949" y="390049"/>
                    <a:pt x="7594759" y="388144"/>
                    <a:pt x="7596664" y="385286"/>
                  </a:cubicBezTo>
                  <a:lnTo>
                    <a:pt x="7596664" y="385286"/>
                  </a:lnTo>
                  <a:lnTo>
                    <a:pt x="7596664" y="384334"/>
                  </a:lnTo>
                  <a:cubicBezTo>
                    <a:pt x="7596664" y="383381"/>
                    <a:pt x="7597617" y="383381"/>
                    <a:pt x="7597617" y="382429"/>
                  </a:cubicBezTo>
                  <a:lnTo>
                    <a:pt x="7599521" y="379571"/>
                  </a:lnTo>
                  <a:lnTo>
                    <a:pt x="7597617" y="375761"/>
                  </a:lnTo>
                  <a:cubicBezTo>
                    <a:pt x="7597617" y="375761"/>
                    <a:pt x="7597617" y="375761"/>
                    <a:pt x="7597617" y="375761"/>
                  </a:cubicBezTo>
                  <a:lnTo>
                    <a:pt x="7596664" y="374809"/>
                  </a:lnTo>
                  <a:lnTo>
                    <a:pt x="7595712" y="372904"/>
                  </a:lnTo>
                  <a:lnTo>
                    <a:pt x="7594759" y="372904"/>
                  </a:lnTo>
                  <a:cubicBezTo>
                    <a:pt x="7592854" y="370999"/>
                    <a:pt x="7589996" y="370046"/>
                    <a:pt x="7587139" y="370046"/>
                  </a:cubicBezTo>
                  <a:lnTo>
                    <a:pt x="7586187" y="369094"/>
                  </a:lnTo>
                  <a:lnTo>
                    <a:pt x="7584281" y="370046"/>
                  </a:lnTo>
                  <a:lnTo>
                    <a:pt x="7582376" y="370999"/>
                  </a:lnTo>
                  <a:cubicBezTo>
                    <a:pt x="7582376" y="370999"/>
                    <a:pt x="7582376" y="370999"/>
                    <a:pt x="7581424" y="370999"/>
                  </a:cubicBezTo>
                  <a:lnTo>
                    <a:pt x="7579519" y="371951"/>
                  </a:lnTo>
                  <a:lnTo>
                    <a:pt x="7579519" y="370999"/>
                  </a:lnTo>
                  <a:lnTo>
                    <a:pt x="7580471" y="366236"/>
                  </a:lnTo>
                  <a:lnTo>
                    <a:pt x="7581424" y="334804"/>
                  </a:lnTo>
                  <a:lnTo>
                    <a:pt x="7581424" y="328136"/>
                  </a:lnTo>
                  <a:lnTo>
                    <a:pt x="7582376" y="325279"/>
                  </a:lnTo>
                  <a:cubicBezTo>
                    <a:pt x="7584281" y="327184"/>
                    <a:pt x="7587139" y="328136"/>
                    <a:pt x="7589996" y="328136"/>
                  </a:cubicBezTo>
                  <a:cubicBezTo>
                    <a:pt x="7593806" y="328136"/>
                    <a:pt x="7596664" y="326231"/>
                    <a:pt x="7599521" y="323374"/>
                  </a:cubicBezTo>
                  <a:lnTo>
                    <a:pt x="7599521" y="323374"/>
                  </a:lnTo>
                  <a:lnTo>
                    <a:pt x="7599521" y="322421"/>
                  </a:lnTo>
                  <a:cubicBezTo>
                    <a:pt x="7599521" y="321469"/>
                    <a:pt x="7600474" y="321469"/>
                    <a:pt x="7600474" y="320516"/>
                  </a:cubicBezTo>
                  <a:lnTo>
                    <a:pt x="7602379" y="316706"/>
                  </a:lnTo>
                  <a:lnTo>
                    <a:pt x="7600474" y="310991"/>
                  </a:lnTo>
                  <a:lnTo>
                    <a:pt x="7599521" y="310039"/>
                  </a:lnTo>
                  <a:lnTo>
                    <a:pt x="7598569" y="310039"/>
                  </a:lnTo>
                  <a:cubicBezTo>
                    <a:pt x="7596664" y="308134"/>
                    <a:pt x="7593806" y="306229"/>
                    <a:pt x="7590949" y="306229"/>
                  </a:cubicBezTo>
                  <a:cubicBezTo>
                    <a:pt x="7588092" y="306229"/>
                    <a:pt x="7585234" y="307181"/>
                    <a:pt x="7583329" y="309086"/>
                  </a:cubicBezTo>
                  <a:lnTo>
                    <a:pt x="7583329" y="309086"/>
                  </a:lnTo>
                  <a:lnTo>
                    <a:pt x="7582376" y="310039"/>
                  </a:lnTo>
                  <a:lnTo>
                    <a:pt x="7582376" y="310039"/>
                  </a:lnTo>
                  <a:lnTo>
                    <a:pt x="7581424" y="308134"/>
                  </a:lnTo>
                  <a:lnTo>
                    <a:pt x="7581424" y="303371"/>
                  </a:lnTo>
                  <a:lnTo>
                    <a:pt x="7576662" y="272891"/>
                  </a:lnTo>
                  <a:lnTo>
                    <a:pt x="7574756" y="267176"/>
                  </a:lnTo>
                  <a:lnTo>
                    <a:pt x="7574756" y="263366"/>
                  </a:lnTo>
                  <a:cubicBezTo>
                    <a:pt x="7576662" y="264319"/>
                    <a:pt x="7578567" y="265271"/>
                    <a:pt x="7581424" y="265271"/>
                  </a:cubicBezTo>
                  <a:cubicBezTo>
                    <a:pt x="7588092" y="265271"/>
                    <a:pt x="7592854" y="260509"/>
                    <a:pt x="7592854" y="253841"/>
                  </a:cubicBezTo>
                  <a:cubicBezTo>
                    <a:pt x="7592854" y="253841"/>
                    <a:pt x="7592854" y="252889"/>
                    <a:pt x="7592854" y="252889"/>
                  </a:cubicBezTo>
                  <a:lnTo>
                    <a:pt x="7592854" y="252889"/>
                  </a:lnTo>
                  <a:lnTo>
                    <a:pt x="7592854" y="252889"/>
                  </a:lnTo>
                  <a:cubicBezTo>
                    <a:pt x="7592854" y="250984"/>
                    <a:pt x="7591901" y="249079"/>
                    <a:pt x="7590949" y="248126"/>
                  </a:cubicBezTo>
                  <a:lnTo>
                    <a:pt x="7590949" y="247174"/>
                  </a:lnTo>
                  <a:lnTo>
                    <a:pt x="7589996" y="246221"/>
                  </a:lnTo>
                  <a:lnTo>
                    <a:pt x="7589044" y="245269"/>
                  </a:lnTo>
                  <a:cubicBezTo>
                    <a:pt x="7588092" y="244316"/>
                    <a:pt x="7586187" y="243364"/>
                    <a:pt x="7584281" y="243364"/>
                  </a:cubicBezTo>
                  <a:lnTo>
                    <a:pt x="7583329" y="243364"/>
                  </a:lnTo>
                  <a:lnTo>
                    <a:pt x="7582376" y="243364"/>
                  </a:lnTo>
                  <a:cubicBezTo>
                    <a:pt x="7582376" y="243364"/>
                    <a:pt x="7582376" y="243364"/>
                    <a:pt x="7582376" y="243364"/>
                  </a:cubicBezTo>
                  <a:lnTo>
                    <a:pt x="7582376" y="243364"/>
                  </a:lnTo>
                  <a:lnTo>
                    <a:pt x="7580471" y="243364"/>
                  </a:lnTo>
                  <a:lnTo>
                    <a:pt x="7578567" y="244316"/>
                  </a:lnTo>
                  <a:cubicBezTo>
                    <a:pt x="7577614" y="244316"/>
                    <a:pt x="7577614" y="244316"/>
                    <a:pt x="7576662" y="245269"/>
                  </a:cubicBezTo>
                  <a:lnTo>
                    <a:pt x="7572851" y="247174"/>
                  </a:lnTo>
                  <a:lnTo>
                    <a:pt x="7571899" y="248126"/>
                  </a:lnTo>
                  <a:lnTo>
                    <a:pt x="7570946" y="250031"/>
                  </a:lnTo>
                  <a:lnTo>
                    <a:pt x="7569042" y="247174"/>
                  </a:lnTo>
                  <a:lnTo>
                    <a:pt x="7568089" y="243364"/>
                  </a:lnTo>
                  <a:lnTo>
                    <a:pt x="7556659" y="213836"/>
                  </a:lnTo>
                  <a:lnTo>
                    <a:pt x="7554754" y="209074"/>
                  </a:lnTo>
                  <a:lnTo>
                    <a:pt x="7553801" y="204311"/>
                  </a:lnTo>
                  <a:cubicBezTo>
                    <a:pt x="7554754" y="204311"/>
                    <a:pt x="7556659" y="205264"/>
                    <a:pt x="7557612" y="205264"/>
                  </a:cubicBezTo>
                  <a:cubicBezTo>
                    <a:pt x="7564279" y="205264"/>
                    <a:pt x="7569042" y="200501"/>
                    <a:pt x="7569042" y="193834"/>
                  </a:cubicBezTo>
                  <a:cubicBezTo>
                    <a:pt x="7569042" y="193834"/>
                    <a:pt x="7569042" y="193834"/>
                    <a:pt x="7569042" y="193834"/>
                  </a:cubicBezTo>
                  <a:lnTo>
                    <a:pt x="7569042" y="192881"/>
                  </a:lnTo>
                  <a:lnTo>
                    <a:pt x="7566184" y="187166"/>
                  </a:lnTo>
                  <a:lnTo>
                    <a:pt x="7565231" y="186214"/>
                  </a:lnTo>
                  <a:lnTo>
                    <a:pt x="7562374" y="185261"/>
                  </a:lnTo>
                  <a:cubicBezTo>
                    <a:pt x="7561421" y="185261"/>
                    <a:pt x="7561421" y="184309"/>
                    <a:pt x="7560469" y="184309"/>
                  </a:cubicBezTo>
                  <a:lnTo>
                    <a:pt x="7558564" y="183356"/>
                  </a:lnTo>
                  <a:lnTo>
                    <a:pt x="7557612" y="183356"/>
                  </a:lnTo>
                  <a:cubicBezTo>
                    <a:pt x="7557612" y="183356"/>
                    <a:pt x="7557612" y="183356"/>
                    <a:pt x="7556659" y="183356"/>
                  </a:cubicBezTo>
                  <a:cubicBezTo>
                    <a:pt x="7553801" y="183356"/>
                    <a:pt x="7550944" y="184309"/>
                    <a:pt x="7549039" y="187166"/>
                  </a:cubicBezTo>
                  <a:lnTo>
                    <a:pt x="7549039" y="187166"/>
                  </a:lnTo>
                  <a:lnTo>
                    <a:pt x="7549039" y="187166"/>
                  </a:lnTo>
                  <a:cubicBezTo>
                    <a:pt x="7548087" y="188119"/>
                    <a:pt x="7547134" y="190024"/>
                    <a:pt x="7546181" y="191929"/>
                  </a:cubicBezTo>
                  <a:lnTo>
                    <a:pt x="7543324" y="190024"/>
                  </a:lnTo>
                  <a:lnTo>
                    <a:pt x="7541419" y="186214"/>
                  </a:lnTo>
                  <a:lnTo>
                    <a:pt x="7524274" y="159544"/>
                  </a:lnTo>
                  <a:lnTo>
                    <a:pt x="7521417" y="155734"/>
                  </a:lnTo>
                  <a:lnTo>
                    <a:pt x="7519512" y="150971"/>
                  </a:lnTo>
                  <a:cubicBezTo>
                    <a:pt x="7520464" y="150971"/>
                    <a:pt x="7520464" y="150971"/>
                    <a:pt x="7521417" y="150971"/>
                  </a:cubicBezTo>
                  <a:cubicBezTo>
                    <a:pt x="7528084" y="150971"/>
                    <a:pt x="7532846" y="146209"/>
                    <a:pt x="7532846" y="139541"/>
                  </a:cubicBezTo>
                  <a:cubicBezTo>
                    <a:pt x="7532846" y="139541"/>
                    <a:pt x="7532846" y="138589"/>
                    <a:pt x="7532846" y="138589"/>
                  </a:cubicBezTo>
                  <a:lnTo>
                    <a:pt x="7532846" y="138589"/>
                  </a:lnTo>
                  <a:lnTo>
                    <a:pt x="7532846" y="137636"/>
                  </a:lnTo>
                  <a:lnTo>
                    <a:pt x="7531894" y="135731"/>
                  </a:lnTo>
                  <a:cubicBezTo>
                    <a:pt x="7531894" y="135731"/>
                    <a:pt x="7531894" y="135731"/>
                    <a:pt x="7531894" y="134779"/>
                  </a:cubicBezTo>
                  <a:lnTo>
                    <a:pt x="7530942" y="130969"/>
                  </a:lnTo>
                  <a:lnTo>
                    <a:pt x="7530942" y="130969"/>
                  </a:lnTo>
                  <a:lnTo>
                    <a:pt x="7524274" y="128111"/>
                  </a:lnTo>
                  <a:lnTo>
                    <a:pt x="7523321" y="129064"/>
                  </a:lnTo>
                  <a:cubicBezTo>
                    <a:pt x="7523321" y="129064"/>
                    <a:pt x="7523321" y="129064"/>
                    <a:pt x="7523321" y="129064"/>
                  </a:cubicBezTo>
                  <a:cubicBezTo>
                    <a:pt x="7517606" y="129064"/>
                    <a:pt x="7512844" y="133826"/>
                    <a:pt x="7511892" y="139541"/>
                  </a:cubicBezTo>
                  <a:lnTo>
                    <a:pt x="7508081" y="137636"/>
                  </a:lnTo>
                  <a:lnTo>
                    <a:pt x="7506176" y="134779"/>
                  </a:lnTo>
                  <a:lnTo>
                    <a:pt x="7484269" y="111919"/>
                  </a:lnTo>
                  <a:lnTo>
                    <a:pt x="7481412" y="109061"/>
                  </a:lnTo>
                  <a:lnTo>
                    <a:pt x="7479506" y="105251"/>
                  </a:lnTo>
                  <a:cubicBezTo>
                    <a:pt x="7479506" y="105251"/>
                    <a:pt x="7479506" y="105251"/>
                    <a:pt x="7479506" y="105251"/>
                  </a:cubicBezTo>
                  <a:cubicBezTo>
                    <a:pt x="7486174" y="105251"/>
                    <a:pt x="7490937" y="100489"/>
                    <a:pt x="7490937" y="93821"/>
                  </a:cubicBezTo>
                  <a:cubicBezTo>
                    <a:pt x="7490937" y="90964"/>
                    <a:pt x="7489984" y="88106"/>
                    <a:pt x="7488079" y="86201"/>
                  </a:cubicBezTo>
                  <a:lnTo>
                    <a:pt x="7487126" y="84296"/>
                  </a:lnTo>
                  <a:lnTo>
                    <a:pt x="7487126" y="84296"/>
                  </a:lnTo>
                  <a:lnTo>
                    <a:pt x="7480459" y="81439"/>
                  </a:lnTo>
                  <a:lnTo>
                    <a:pt x="7475696" y="83344"/>
                  </a:lnTo>
                  <a:cubicBezTo>
                    <a:pt x="7475696" y="83344"/>
                    <a:pt x="7475696" y="83344"/>
                    <a:pt x="7475696" y="83344"/>
                  </a:cubicBezTo>
                  <a:lnTo>
                    <a:pt x="7473792" y="84296"/>
                  </a:lnTo>
                  <a:lnTo>
                    <a:pt x="7471887" y="85249"/>
                  </a:lnTo>
                  <a:lnTo>
                    <a:pt x="7470934" y="88106"/>
                  </a:lnTo>
                  <a:cubicBezTo>
                    <a:pt x="7470934" y="89059"/>
                    <a:pt x="7469981" y="90011"/>
                    <a:pt x="7469981" y="90011"/>
                  </a:cubicBezTo>
                  <a:lnTo>
                    <a:pt x="7469029" y="92869"/>
                  </a:lnTo>
                  <a:lnTo>
                    <a:pt x="7469029" y="93821"/>
                  </a:lnTo>
                  <a:lnTo>
                    <a:pt x="7469029" y="94774"/>
                  </a:lnTo>
                  <a:cubicBezTo>
                    <a:pt x="7469029" y="94774"/>
                    <a:pt x="7469029" y="94774"/>
                    <a:pt x="7469029" y="95726"/>
                  </a:cubicBezTo>
                  <a:lnTo>
                    <a:pt x="7464267" y="93821"/>
                  </a:lnTo>
                  <a:lnTo>
                    <a:pt x="7461409" y="91916"/>
                  </a:lnTo>
                  <a:lnTo>
                    <a:pt x="7434739" y="73819"/>
                  </a:lnTo>
                  <a:lnTo>
                    <a:pt x="7430929" y="71914"/>
                  </a:lnTo>
                  <a:lnTo>
                    <a:pt x="7428071" y="69056"/>
                  </a:lnTo>
                  <a:cubicBezTo>
                    <a:pt x="7432834" y="68104"/>
                    <a:pt x="7436644" y="63341"/>
                    <a:pt x="7436644" y="58579"/>
                  </a:cubicBezTo>
                  <a:cubicBezTo>
                    <a:pt x="7436644" y="56674"/>
                    <a:pt x="7435692" y="53816"/>
                    <a:pt x="7434739" y="51911"/>
                  </a:cubicBezTo>
                  <a:lnTo>
                    <a:pt x="7432834" y="48101"/>
                  </a:lnTo>
                  <a:lnTo>
                    <a:pt x="7432834" y="48101"/>
                  </a:lnTo>
                  <a:lnTo>
                    <a:pt x="7427119" y="45244"/>
                  </a:lnTo>
                  <a:lnTo>
                    <a:pt x="7426167" y="45244"/>
                  </a:lnTo>
                  <a:lnTo>
                    <a:pt x="7419499" y="48101"/>
                  </a:lnTo>
                  <a:lnTo>
                    <a:pt x="7418546" y="50006"/>
                  </a:lnTo>
                  <a:lnTo>
                    <a:pt x="7417594" y="50959"/>
                  </a:lnTo>
                  <a:cubicBezTo>
                    <a:pt x="7415689" y="52864"/>
                    <a:pt x="7414737" y="55721"/>
                    <a:pt x="7414737" y="57626"/>
                  </a:cubicBezTo>
                  <a:cubicBezTo>
                    <a:pt x="7414737" y="58579"/>
                    <a:pt x="7414737" y="59531"/>
                    <a:pt x="7415689" y="60484"/>
                  </a:cubicBezTo>
                  <a:lnTo>
                    <a:pt x="7410926" y="60484"/>
                  </a:lnTo>
                  <a:lnTo>
                    <a:pt x="7408069" y="58579"/>
                  </a:lnTo>
                  <a:lnTo>
                    <a:pt x="7378542" y="46196"/>
                  </a:lnTo>
                  <a:lnTo>
                    <a:pt x="7374731" y="45244"/>
                  </a:lnTo>
                  <a:lnTo>
                    <a:pt x="7370921" y="42386"/>
                  </a:lnTo>
                  <a:cubicBezTo>
                    <a:pt x="7374731" y="40481"/>
                    <a:pt x="7377589" y="36671"/>
                    <a:pt x="7377589" y="32861"/>
                  </a:cubicBezTo>
                  <a:cubicBezTo>
                    <a:pt x="7377589" y="30004"/>
                    <a:pt x="7376637" y="27146"/>
                    <a:pt x="7374731" y="25241"/>
                  </a:cubicBezTo>
                  <a:lnTo>
                    <a:pt x="7373779" y="23336"/>
                  </a:lnTo>
                  <a:lnTo>
                    <a:pt x="7373779" y="23336"/>
                  </a:lnTo>
                  <a:lnTo>
                    <a:pt x="7367112" y="20479"/>
                  </a:lnTo>
                  <a:lnTo>
                    <a:pt x="7367112" y="20479"/>
                  </a:lnTo>
                  <a:lnTo>
                    <a:pt x="7359492" y="23336"/>
                  </a:lnTo>
                  <a:lnTo>
                    <a:pt x="7358539" y="24289"/>
                  </a:lnTo>
                  <a:cubicBezTo>
                    <a:pt x="7355681" y="26194"/>
                    <a:pt x="7354729" y="29051"/>
                    <a:pt x="7354729" y="32861"/>
                  </a:cubicBezTo>
                  <a:cubicBezTo>
                    <a:pt x="7354729" y="34766"/>
                    <a:pt x="7355681" y="36671"/>
                    <a:pt x="7356634" y="37624"/>
                  </a:cubicBezTo>
                  <a:lnTo>
                    <a:pt x="7351871" y="38576"/>
                  </a:lnTo>
                  <a:lnTo>
                    <a:pt x="7349014" y="37624"/>
                  </a:lnTo>
                  <a:lnTo>
                    <a:pt x="7317581" y="30956"/>
                  </a:lnTo>
                  <a:lnTo>
                    <a:pt x="7313771" y="30956"/>
                  </a:lnTo>
                  <a:lnTo>
                    <a:pt x="7309009" y="28099"/>
                  </a:lnTo>
                  <a:cubicBezTo>
                    <a:pt x="7311867" y="26194"/>
                    <a:pt x="7313771" y="23336"/>
                    <a:pt x="7313771" y="19526"/>
                  </a:cubicBezTo>
                  <a:cubicBezTo>
                    <a:pt x="7313771" y="15716"/>
                    <a:pt x="7311867" y="12859"/>
                    <a:pt x="7309962" y="10954"/>
                  </a:cubicBezTo>
                  <a:lnTo>
                    <a:pt x="7309962" y="10001"/>
                  </a:lnTo>
                  <a:lnTo>
                    <a:pt x="7303294" y="7144"/>
                  </a:lnTo>
                  <a:lnTo>
                    <a:pt x="7296626" y="10001"/>
                  </a:lnTo>
                  <a:lnTo>
                    <a:pt x="7296626" y="10954"/>
                  </a:lnTo>
                  <a:cubicBezTo>
                    <a:pt x="7294721" y="12859"/>
                    <a:pt x="7292817" y="15716"/>
                    <a:pt x="7292817" y="18574"/>
                  </a:cubicBezTo>
                  <a:cubicBezTo>
                    <a:pt x="7292817" y="21431"/>
                    <a:pt x="7293769" y="24289"/>
                    <a:pt x="7295674" y="26194"/>
                  </a:cubicBezTo>
                  <a:lnTo>
                    <a:pt x="7289959" y="28099"/>
                  </a:lnTo>
                  <a:lnTo>
                    <a:pt x="7286149" y="28099"/>
                  </a:lnTo>
                  <a:lnTo>
                    <a:pt x="7254717" y="28099"/>
                  </a:lnTo>
                  <a:lnTo>
                    <a:pt x="7250906" y="28099"/>
                  </a:lnTo>
                  <a:lnTo>
                    <a:pt x="7246144" y="27146"/>
                  </a:lnTo>
                  <a:cubicBezTo>
                    <a:pt x="7248049" y="25241"/>
                    <a:pt x="7249001" y="22384"/>
                    <a:pt x="7249001" y="19526"/>
                  </a:cubicBezTo>
                  <a:cubicBezTo>
                    <a:pt x="7249001" y="13811"/>
                    <a:pt x="7245192" y="10001"/>
                    <a:pt x="7239476" y="9049"/>
                  </a:cubicBezTo>
                  <a:lnTo>
                    <a:pt x="7236619" y="8096"/>
                  </a:lnTo>
                  <a:lnTo>
                    <a:pt x="7229951" y="10954"/>
                  </a:lnTo>
                  <a:lnTo>
                    <a:pt x="7228999" y="12859"/>
                  </a:lnTo>
                  <a:cubicBezTo>
                    <a:pt x="7227094" y="14764"/>
                    <a:pt x="7226142" y="16669"/>
                    <a:pt x="7226142" y="19526"/>
                  </a:cubicBezTo>
                  <a:cubicBezTo>
                    <a:pt x="7226142" y="23336"/>
                    <a:pt x="7228046" y="26194"/>
                    <a:pt x="7230904" y="28099"/>
                  </a:cubicBezTo>
                  <a:lnTo>
                    <a:pt x="7225189" y="30956"/>
                  </a:lnTo>
                  <a:lnTo>
                    <a:pt x="7221379" y="30956"/>
                  </a:lnTo>
                  <a:lnTo>
                    <a:pt x="7189946" y="37624"/>
                  </a:lnTo>
                  <a:lnTo>
                    <a:pt x="7187089" y="38576"/>
                  </a:lnTo>
                  <a:lnTo>
                    <a:pt x="7182326" y="37624"/>
                  </a:lnTo>
                  <a:cubicBezTo>
                    <a:pt x="7183279" y="35719"/>
                    <a:pt x="7184231" y="33814"/>
                    <a:pt x="7184231" y="31909"/>
                  </a:cubicBezTo>
                  <a:cubicBezTo>
                    <a:pt x="7184231" y="28099"/>
                    <a:pt x="7182326" y="25241"/>
                    <a:pt x="7179469" y="23336"/>
                  </a:cubicBezTo>
                  <a:lnTo>
                    <a:pt x="7179469" y="23336"/>
                  </a:lnTo>
                  <a:lnTo>
                    <a:pt x="7179469" y="23336"/>
                  </a:lnTo>
                  <a:cubicBezTo>
                    <a:pt x="7178517" y="22384"/>
                    <a:pt x="7176612" y="21431"/>
                    <a:pt x="7174706" y="21431"/>
                  </a:cubicBezTo>
                  <a:lnTo>
                    <a:pt x="7171849" y="20479"/>
                  </a:lnTo>
                  <a:lnTo>
                    <a:pt x="7170896" y="20479"/>
                  </a:lnTo>
                  <a:lnTo>
                    <a:pt x="7168039" y="21431"/>
                  </a:lnTo>
                  <a:cubicBezTo>
                    <a:pt x="7167087" y="21431"/>
                    <a:pt x="7167087" y="21431"/>
                    <a:pt x="7166134" y="22384"/>
                  </a:cubicBezTo>
                  <a:lnTo>
                    <a:pt x="7164229" y="23336"/>
                  </a:lnTo>
                  <a:lnTo>
                    <a:pt x="7164229" y="24289"/>
                  </a:lnTo>
                  <a:cubicBezTo>
                    <a:pt x="7162324" y="26194"/>
                    <a:pt x="7160419" y="29051"/>
                    <a:pt x="7160419" y="31909"/>
                  </a:cubicBezTo>
                  <a:cubicBezTo>
                    <a:pt x="7160419" y="36671"/>
                    <a:pt x="7163276" y="40481"/>
                    <a:pt x="7167087" y="42386"/>
                  </a:cubicBezTo>
                  <a:lnTo>
                    <a:pt x="7162324" y="46196"/>
                  </a:lnTo>
                  <a:lnTo>
                    <a:pt x="7158514" y="47149"/>
                  </a:lnTo>
                  <a:lnTo>
                    <a:pt x="7128987" y="59531"/>
                  </a:lnTo>
                  <a:lnTo>
                    <a:pt x="7126129" y="61436"/>
                  </a:lnTo>
                  <a:lnTo>
                    <a:pt x="7121367" y="61436"/>
                  </a:lnTo>
                  <a:cubicBezTo>
                    <a:pt x="7121367" y="60484"/>
                    <a:pt x="7122319" y="59531"/>
                    <a:pt x="7122319" y="57626"/>
                  </a:cubicBezTo>
                  <a:cubicBezTo>
                    <a:pt x="7122319" y="51911"/>
                    <a:pt x="7117556" y="47149"/>
                    <a:pt x="7112794" y="47149"/>
                  </a:cubicBezTo>
                  <a:lnTo>
                    <a:pt x="7110889" y="46196"/>
                  </a:lnTo>
                  <a:lnTo>
                    <a:pt x="7109937" y="46196"/>
                  </a:lnTo>
                  <a:lnTo>
                    <a:pt x="7104221" y="49054"/>
                  </a:lnTo>
                  <a:lnTo>
                    <a:pt x="7104221" y="49054"/>
                  </a:lnTo>
                  <a:lnTo>
                    <a:pt x="7103269" y="50959"/>
                  </a:lnTo>
                  <a:cubicBezTo>
                    <a:pt x="7101364" y="52864"/>
                    <a:pt x="7100412" y="54769"/>
                    <a:pt x="7100412" y="57626"/>
                  </a:cubicBezTo>
                  <a:cubicBezTo>
                    <a:pt x="7100412" y="62389"/>
                    <a:pt x="7104221" y="67151"/>
                    <a:pt x="7108984" y="68104"/>
                  </a:cubicBezTo>
                  <a:lnTo>
                    <a:pt x="7105174" y="71914"/>
                  </a:lnTo>
                  <a:lnTo>
                    <a:pt x="7101364" y="73819"/>
                  </a:lnTo>
                  <a:lnTo>
                    <a:pt x="7075646" y="91916"/>
                  </a:lnTo>
                  <a:lnTo>
                    <a:pt x="7072789" y="93821"/>
                  </a:lnTo>
                  <a:lnTo>
                    <a:pt x="7068979" y="94774"/>
                  </a:lnTo>
                  <a:cubicBezTo>
                    <a:pt x="7068979" y="94774"/>
                    <a:pt x="7068979" y="93821"/>
                    <a:pt x="7068979" y="93821"/>
                  </a:cubicBezTo>
                  <a:cubicBezTo>
                    <a:pt x="7068979" y="88106"/>
                    <a:pt x="7064217" y="82391"/>
                    <a:pt x="7057549" y="82391"/>
                  </a:cubicBezTo>
                  <a:lnTo>
                    <a:pt x="7055644" y="81439"/>
                  </a:lnTo>
                  <a:lnTo>
                    <a:pt x="7048976" y="84296"/>
                  </a:lnTo>
                  <a:lnTo>
                    <a:pt x="7048976" y="84296"/>
                  </a:lnTo>
                  <a:lnTo>
                    <a:pt x="7047071" y="88106"/>
                  </a:lnTo>
                  <a:cubicBezTo>
                    <a:pt x="7047071" y="88106"/>
                    <a:pt x="7047071" y="88106"/>
                    <a:pt x="7047071" y="88106"/>
                  </a:cubicBezTo>
                  <a:lnTo>
                    <a:pt x="7046119" y="90011"/>
                  </a:lnTo>
                  <a:lnTo>
                    <a:pt x="7046119" y="90964"/>
                  </a:lnTo>
                  <a:lnTo>
                    <a:pt x="7046119" y="90964"/>
                  </a:lnTo>
                  <a:cubicBezTo>
                    <a:pt x="7046119" y="90964"/>
                    <a:pt x="7046119" y="91916"/>
                    <a:pt x="7046119" y="91916"/>
                  </a:cubicBezTo>
                  <a:cubicBezTo>
                    <a:pt x="7046119" y="97631"/>
                    <a:pt x="7050881" y="102394"/>
                    <a:pt x="7056596" y="102394"/>
                  </a:cubicBezTo>
                  <a:lnTo>
                    <a:pt x="7053739" y="107156"/>
                  </a:lnTo>
                  <a:lnTo>
                    <a:pt x="7049929" y="110014"/>
                  </a:lnTo>
                  <a:lnTo>
                    <a:pt x="7028021" y="132874"/>
                  </a:lnTo>
                  <a:lnTo>
                    <a:pt x="7026117" y="135731"/>
                  </a:lnTo>
                  <a:lnTo>
                    <a:pt x="7023259" y="137636"/>
                  </a:lnTo>
                  <a:cubicBezTo>
                    <a:pt x="7022306" y="131921"/>
                    <a:pt x="7017544" y="128111"/>
                    <a:pt x="7012781" y="128111"/>
                  </a:cubicBezTo>
                  <a:cubicBezTo>
                    <a:pt x="7012781" y="128111"/>
                    <a:pt x="7012781" y="128111"/>
                    <a:pt x="7011829" y="128111"/>
                  </a:cubicBezTo>
                  <a:lnTo>
                    <a:pt x="7009924" y="127159"/>
                  </a:lnTo>
                  <a:lnTo>
                    <a:pt x="7003256" y="130016"/>
                  </a:lnTo>
                  <a:lnTo>
                    <a:pt x="7003256" y="130016"/>
                  </a:lnTo>
                  <a:lnTo>
                    <a:pt x="7000399" y="135731"/>
                  </a:lnTo>
                  <a:lnTo>
                    <a:pt x="7000399" y="136684"/>
                  </a:lnTo>
                  <a:lnTo>
                    <a:pt x="7001351" y="137636"/>
                  </a:lnTo>
                  <a:cubicBezTo>
                    <a:pt x="7001351" y="137636"/>
                    <a:pt x="7001351" y="137636"/>
                    <a:pt x="7001351" y="137636"/>
                  </a:cubicBezTo>
                  <a:cubicBezTo>
                    <a:pt x="7001351" y="143351"/>
                    <a:pt x="7006114" y="149066"/>
                    <a:pt x="7012781" y="149066"/>
                  </a:cubicBezTo>
                  <a:cubicBezTo>
                    <a:pt x="7012781" y="149066"/>
                    <a:pt x="7012781" y="149066"/>
                    <a:pt x="7013734" y="149066"/>
                  </a:cubicBezTo>
                  <a:lnTo>
                    <a:pt x="7011829" y="152876"/>
                  </a:lnTo>
                  <a:lnTo>
                    <a:pt x="7008971" y="156686"/>
                  </a:lnTo>
                  <a:lnTo>
                    <a:pt x="6991826" y="183356"/>
                  </a:lnTo>
                  <a:lnTo>
                    <a:pt x="6989921" y="187166"/>
                  </a:lnTo>
                  <a:lnTo>
                    <a:pt x="6988969" y="188119"/>
                  </a:lnTo>
                  <a:cubicBezTo>
                    <a:pt x="6987064" y="184309"/>
                    <a:pt x="6983254" y="181451"/>
                    <a:pt x="6978492" y="181451"/>
                  </a:cubicBezTo>
                  <a:cubicBezTo>
                    <a:pt x="6978492" y="181451"/>
                    <a:pt x="6978492" y="181451"/>
                    <a:pt x="6977539" y="181451"/>
                  </a:cubicBezTo>
                  <a:lnTo>
                    <a:pt x="6975634" y="181451"/>
                  </a:lnTo>
                  <a:lnTo>
                    <a:pt x="6968967" y="184309"/>
                  </a:lnTo>
                  <a:lnTo>
                    <a:pt x="6968014" y="185261"/>
                  </a:lnTo>
                  <a:lnTo>
                    <a:pt x="6966109" y="190976"/>
                  </a:lnTo>
                  <a:lnTo>
                    <a:pt x="6968014" y="194786"/>
                  </a:lnTo>
                  <a:cubicBezTo>
                    <a:pt x="6968967" y="199549"/>
                    <a:pt x="6973729" y="203359"/>
                    <a:pt x="6978492" y="203359"/>
                  </a:cubicBezTo>
                  <a:cubicBezTo>
                    <a:pt x="6979444" y="203359"/>
                    <a:pt x="6980396" y="203359"/>
                    <a:pt x="6981349" y="203359"/>
                  </a:cubicBezTo>
                  <a:lnTo>
                    <a:pt x="6980396" y="207169"/>
                  </a:lnTo>
                  <a:lnTo>
                    <a:pt x="6978492" y="211931"/>
                  </a:lnTo>
                  <a:lnTo>
                    <a:pt x="6967062" y="240506"/>
                  </a:lnTo>
                  <a:lnTo>
                    <a:pt x="6966109" y="244316"/>
                  </a:lnTo>
                  <a:lnTo>
                    <a:pt x="6965156" y="245269"/>
                  </a:lnTo>
                  <a:cubicBezTo>
                    <a:pt x="6963251" y="242411"/>
                    <a:pt x="6960394" y="240506"/>
                    <a:pt x="6956584" y="240506"/>
                  </a:cubicBezTo>
                  <a:cubicBezTo>
                    <a:pt x="6956584" y="240506"/>
                    <a:pt x="6956584" y="240506"/>
                    <a:pt x="6956584" y="240506"/>
                  </a:cubicBezTo>
                  <a:lnTo>
                    <a:pt x="6956584" y="240506"/>
                  </a:lnTo>
                  <a:lnTo>
                    <a:pt x="6953726" y="240506"/>
                  </a:lnTo>
                  <a:lnTo>
                    <a:pt x="6947059" y="243364"/>
                  </a:lnTo>
                  <a:lnTo>
                    <a:pt x="6946106" y="244316"/>
                  </a:lnTo>
                  <a:lnTo>
                    <a:pt x="6944201" y="250031"/>
                  </a:lnTo>
                  <a:lnTo>
                    <a:pt x="6947059" y="255746"/>
                  </a:lnTo>
                  <a:lnTo>
                    <a:pt x="6948012" y="256699"/>
                  </a:lnTo>
                  <a:lnTo>
                    <a:pt x="6948012" y="256699"/>
                  </a:lnTo>
                  <a:cubicBezTo>
                    <a:pt x="6949917" y="259556"/>
                    <a:pt x="6953726" y="262414"/>
                    <a:pt x="6957537" y="262414"/>
                  </a:cubicBezTo>
                  <a:cubicBezTo>
                    <a:pt x="6958489" y="262414"/>
                    <a:pt x="6960394" y="262414"/>
                    <a:pt x="6961346" y="261461"/>
                  </a:cubicBezTo>
                  <a:lnTo>
                    <a:pt x="6961346" y="263366"/>
                  </a:lnTo>
                  <a:lnTo>
                    <a:pt x="6959442" y="269081"/>
                  </a:lnTo>
                  <a:lnTo>
                    <a:pt x="6953726" y="299561"/>
                  </a:lnTo>
                  <a:lnTo>
                    <a:pt x="6953726" y="304324"/>
                  </a:lnTo>
                  <a:lnTo>
                    <a:pt x="6952774" y="305276"/>
                  </a:lnTo>
                  <a:lnTo>
                    <a:pt x="6952774" y="305276"/>
                  </a:lnTo>
                  <a:lnTo>
                    <a:pt x="6951821" y="304324"/>
                  </a:lnTo>
                  <a:lnTo>
                    <a:pt x="6948012" y="302419"/>
                  </a:lnTo>
                  <a:lnTo>
                    <a:pt x="6948012" y="302419"/>
                  </a:lnTo>
                  <a:lnTo>
                    <a:pt x="6945154" y="301466"/>
                  </a:lnTo>
                  <a:lnTo>
                    <a:pt x="6942296" y="302419"/>
                  </a:lnTo>
                  <a:lnTo>
                    <a:pt x="6942296" y="302419"/>
                  </a:lnTo>
                  <a:cubicBezTo>
                    <a:pt x="6940392" y="302419"/>
                    <a:pt x="6938487" y="303371"/>
                    <a:pt x="6936581" y="304324"/>
                  </a:cubicBezTo>
                  <a:lnTo>
                    <a:pt x="6935629" y="305276"/>
                  </a:lnTo>
                  <a:lnTo>
                    <a:pt x="6934676" y="306229"/>
                  </a:lnTo>
                  <a:lnTo>
                    <a:pt x="6934676" y="307181"/>
                  </a:lnTo>
                  <a:cubicBezTo>
                    <a:pt x="6933724" y="308134"/>
                    <a:pt x="6932771" y="310039"/>
                    <a:pt x="6932771" y="311944"/>
                  </a:cubicBezTo>
                  <a:lnTo>
                    <a:pt x="6932771" y="312896"/>
                  </a:lnTo>
                  <a:lnTo>
                    <a:pt x="6932771" y="312896"/>
                  </a:lnTo>
                  <a:cubicBezTo>
                    <a:pt x="6932771" y="312896"/>
                    <a:pt x="6932771" y="312896"/>
                    <a:pt x="6932771" y="313849"/>
                  </a:cubicBezTo>
                  <a:cubicBezTo>
                    <a:pt x="6932771" y="319564"/>
                    <a:pt x="6937534" y="325279"/>
                    <a:pt x="6944201" y="325279"/>
                  </a:cubicBezTo>
                  <a:cubicBezTo>
                    <a:pt x="6947059" y="325279"/>
                    <a:pt x="6949917" y="324326"/>
                    <a:pt x="6951821" y="322421"/>
                  </a:cubicBezTo>
                  <a:lnTo>
                    <a:pt x="6951821" y="324326"/>
                  </a:lnTo>
                  <a:lnTo>
                    <a:pt x="6951821" y="330994"/>
                  </a:lnTo>
                  <a:lnTo>
                    <a:pt x="6952774" y="361474"/>
                  </a:lnTo>
                  <a:lnTo>
                    <a:pt x="6953726" y="366236"/>
                  </a:lnTo>
                  <a:lnTo>
                    <a:pt x="6953726" y="367189"/>
                  </a:lnTo>
                  <a:lnTo>
                    <a:pt x="6949917" y="365284"/>
                  </a:lnTo>
                  <a:lnTo>
                    <a:pt x="6948012" y="364331"/>
                  </a:lnTo>
                  <a:lnTo>
                    <a:pt x="6947059" y="364331"/>
                  </a:lnTo>
                  <a:cubicBezTo>
                    <a:pt x="6947059" y="364331"/>
                    <a:pt x="6947059" y="364331"/>
                    <a:pt x="6947059" y="364331"/>
                  </a:cubicBezTo>
                  <a:cubicBezTo>
                    <a:pt x="6940392" y="364331"/>
                    <a:pt x="6935629" y="369094"/>
                    <a:pt x="6935629" y="375761"/>
                  </a:cubicBezTo>
                  <a:cubicBezTo>
                    <a:pt x="6935629" y="382429"/>
                    <a:pt x="6940392" y="387191"/>
                    <a:pt x="6947059" y="387191"/>
                  </a:cubicBezTo>
                  <a:cubicBezTo>
                    <a:pt x="6950869" y="387191"/>
                    <a:pt x="6953726" y="385286"/>
                    <a:pt x="6955631" y="382429"/>
                  </a:cubicBezTo>
                  <a:lnTo>
                    <a:pt x="6956584" y="384334"/>
                  </a:lnTo>
                  <a:lnTo>
                    <a:pt x="6957537" y="391001"/>
                  </a:lnTo>
                  <a:lnTo>
                    <a:pt x="6964204" y="420529"/>
                  </a:lnTo>
                  <a:lnTo>
                    <a:pt x="6966109" y="426244"/>
                  </a:lnTo>
                  <a:lnTo>
                    <a:pt x="6966109" y="426244"/>
                  </a:lnTo>
                  <a:lnTo>
                    <a:pt x="6964204" y="425291"/>
                  </a:lnTo>
                  <a:lnTo>
                    <a:pt x="6962299" y="425291"/>
                  </a:lnTo>
                  <a:lnTo>
                    <a:pt x="6957537" y="427196"/>
                  </a:lnTo>
                  <a:cubicBezTo>
                    <a:pt x="6957537" y="427196"/>
                    <a:pt x="6956584" y="427196"/>
                    <a:pt x="6956584" y="428149"/>
                  </a:cubicBezTo>
                  <a:lnTo>
                    <a:pt x="6955631" y="428149"/>
                  </a:lnTo>
                  <a:lnTo>
                    <a:pt x="6952774" y="430054"/>
                  </a:lnTo>
                  <a:lnTo>
                    <a:pt x="6952774" y="431006"/>
                  </a:lnTo>
                  <a:cubicBezTo>
                    <a:pt x="6950869" y="432911"/>
                    <a:pt x="6949917" y="434816"/>
                    <a:pt x="6949917" y="437674"/>
                  </a:cubicBezTo>
                  <a:lnTo>
                    <a:pt x="6949917" y="437674"/>
                  </a:lnTo>
                  <a:lnTo>
                    <a:pt x="6949917" y="437674"/>
                  </a:lnTo>
                  <a:cubicBezTo>
                    <a:pt x="6949917" y="437674"/>
                    <a:pt x="6949917" y="437674"/>
                    <a:pt x="6949917" y="437674"/>
                  </a:cubicBezTo>
                  <a:cubicBezTo>
                    <a:pt x="6949917" y="439579"/>
                    <a:pt x="6950869" y="441484"/>
                    <a:pt x="6951821" y="443389"/>
                  </a:cubicBezTo>
                  <a:cubicBezTo>
                    <a:pt x="6944201" y="446246"/>
                    <a:pt x="6927056" y="454819"/>
                    <a:pt x="6922294" y="456724"/>
                  </a:cubicBezTo>
                  <a:cubicBezTo>
                    <a:pt x="6910864" y="455771"/>
                    <a:pt x="6898481" y="457676"/>
                    <a:pt x="6887051" y="457676"/>
                  </a:cubicBezTo>
                  <a:cubicBezTo>
                    <a:pt x="6883242" y="439579"/>
                    <a:pt x="6879431" y="423386"/>
                    <a:pt x="6877526" y="401479"/>
                  </a:cubicBezTo>
                  <a:cubicBezTo>
                    <a:pt x="6872764" y="397669"/>
                    <a:pt x="6874669" y="393859"/>
                    <a:pt x="6867049" y="393859"/>
                  </a:cubicBezTo>
                  <a:cubicBezTo>
                    <a:pt x="6866096" y="391954"/>
                    <a:pt x="6864192" y="396716"/>
                    <a:pt x="6856571" y="396716"/>
                  </a:cubicBezTo>
                  <a:cubicBezTo>
                    <a:pt x="6858476" y="399574"/>
                    <a:pt x="6860381" y="402431"/>
                    <a:pt x="6864192" y="406241"/>
                  </a:cubicBezTo>
                  <a:cubicBezTo>
                    <a:pt x="6866096" y="408146"/>
                    <a:pt x="6863239" y="411956"/>
                    <a:pt x="6864192" y="413861"/>
                  </a:cubicBezTo>
                  <a:cubicBezTo>
                    <a:pt x="6764179" y="428149"/>
                    <a:pt x="6698456" y="418624"/>
                    <a:pt x="6647021" y="416719"/>
                  </a:cubicBezTo>
                  <a:cubicBezTo>
                    <a:pt x="6647974" y="409099"/>
                    <a:pt x="6642259" y="410051"/>
                    <a:pt x="6655594" y="398621"/>
                  </a:cubicBezTo>
                  <a:cubicBezTo>
                    <a:pt x="6647021" y="397669"/>
                    <a:pt x="6650831" y="396716"/>
                    <a:pt x="6645117" y="395764"/>
                  </a:cubicBezTo>
                  <a:cubicBezTo>
                    <a:pt x="6640354" y="397669"/>
                    <a:pt x="6636544" y="399574"/>
                    <a:pt x="6634639" y="403384"/>
                  </a:cubicBezTo>
                  <a:cubicBezTo>
                    <a:pt x="6633687" y="412909"/>
                    <a:pt x="6632734" y="422434"/>
                    <a:pt x="6632734" y="431006"/>
                  </a:cubicBezTo>
                  <a:cubicBezTo>
                    <a:pt x="6629876" y="441484"/>
                    <a:pt x="6627019" y="451961"/>
                    <a:pt x="6623209" y="461486"/>
                  </a:cubicBezTo>
                  <a:cubicBezTo>
                    <a:pt x="6594634" y="465296"/>
                    <a:pt x="6570821" y="457676"/>
                    <a:pt x="6551771" y="449104"/>
                  </a:cubicBezTo>
                  <a:cubicBezTo>
                    <a:pt x="6549867" y="455771"/>
                    <a:pt x="6557487" y="462439"/>
                    <a:pt x="6549867" y="468154"/>
                  </a:cubicBezTo>
                  <a:cubicBezTo>
                    <a:pt x="6587014" y="485299"/>
                    <a:pt x="6601301" y="532924"/>
                    <a:pt x="6601301" y="541496"/>
                  </a:cubicBezTo>
                  <a:cubicBezTo>
                    <a:pt x="6593681" y="543401"/>
                    <a:pt x="6590824" y="544354"/>
                    <a:pt x="6583204" y="545306"/>
                  </a:cubicBezTo>
                  <a:cubicBezTo>
                    <a:pt x="6582251" y="551974"/>
                    <a:pt x="6583204" y="553879"/>
                    <a:pt x="6582251" y="556736"/>
                  </a:cubicBezTo>
                  <a:cubicBezTo>
                    <a:pt x="6557487" y="558641"/>
                    <a:pt x="6534626" y="551021"/>
                    <a:pt x="6516529" y="542449"/>
                  </a:cubicBezTo>
                  <a:cubicBezTo>
                    <a:pt x="6520339" y="558641"/>
                    <a:pt x="6519387" y="558641"/>
                    <a:pt x="6519387" y="564356"/>
                  </a:cubicBezTo>
                  <a:cubicBezTo>
                    <a:pt x="6540342" y="581501"/>
                    <a:pt x="6561296" y="601504"/>
                    <a:pt x="6572726" y="613886"/>
                  </a:cubicBezTo>
                  <a:cubicBezTo>
                    <a:pt x="6571774" y="621506"/>
                    <a:pt x="6572726" y="628174"/>
                    <a:pt x="6571774" y="639604"/>
                  </a:cubicBezTo>
                  <a:cubicBezTo>
                    <a:pt x="6567012" y="639604"/>
                    <a:pt x="6559392" y="640556"/>
                    <a:pt x="6555581" y="639604"/>
                  </a:cubicBezTo>
                  <a:cubicBezTo>
                    <a:pt x="6555581" y="642461"/>
                    <a:pt x="6555581" y="648176"/>
                    <a:pt x="6555581" y="651986"/>
                  </a:cubicBezTo>
                  <a:cubicBezTo>
                    <a:pt x="6546056" y="656749"/>
                    <a:pt x="6521292" y="653891"/>
                    <a:pt x="6492717" y="647224"/>
                  </a:cubicBezTo>
                  <a:cubicBezTo>
                    <a:pt x="6492717" y="630079"/>
                    <a:pt x="6492717" y="612934"/>
                    <a:pt x="6492717" y="595789"/>
                  </a:cubicBezTo>
                  <a:cubicBezTo>
                    <a:pt x="6492717" y="594836"/>
                    <a:pt x="6492717" y="592931"/>
                    <a:pt x="6492717" y="591979"/>
                  </a:cubicBezTo>
                  <a:lnTo>
                    <a:pt x="6474619" y="591979"/>
                  </a:lnTo>
                  <a:lnTo>
                    <a:pt x="6474619" y="568166"/>
                  </a:lnTo>
                  <a:lnTo>
                    <a:pt x="6460331" y="568166"/>
                  </a:lnTo>
                  <a:cubicBezTo>
                    <a:pt x="6458426" y="570071"/>
                    <a:pt x="6455569" y="571024"/>
                    <a:pt x="6453664" y="572929"/>
                  </a:cubicBezTo>
                  <a:lnTo>
                    <a:pt x="6453664" y="579596"/>
                  </a:lnTo>
                  <a:lnTo>
                    <a:pt x="6446044" y="579596"/>
                  </a:lnTo>
                  <a:cubicBezTo>
                    <a:pt x="6443187" y="581501"/>
                    <a:pt x="6439376" y="582454"/>
                    <a:pt x="6436519" y="584359"/>
                  </a:cubicBezTo>
                  <a:lnTo>
                    <a:pt x="6436519" y="591026"/>
                  </a:lnTo>
                  <a:lnTo>
                    <a:pt x="6426994" y="591026"/>
                  </a:lnTo>
                  <a:lnTo>
                    <a:pt x="6426994" y="672941"/>
                  </a:lnTo>
                  <a:lnTo>
                    <a:pt x="6417469" y="672941"/>
                  </a:lnTo>
                  <a:lnTo>
                    <a:pt x="6417469" y="471011"/>
                  </a:lnTo>
                  <a:cubicBezTo>
                    <a:pt x="6415564" y="469106"/>
                    <a:pt x="6414612" y="468154"/>
                    <a:pt x="6412706" y="466249"/>
                  </a:cubicBezTo>
                  <a:cubicBezTo>
                    <a:pt x="6404134" y="464344"/>
                    <a:pt x="6395562" y="461486"/>
                    <a:pt x="6386989" y="459581"/>
                  </a:cubicBezTo>
                  <a:cubicBezTo>
                    <a:pt x="6363176" y="463391"/>
                    <a:pt x="6338412" y="467201"/>
                    <a:pt x="6314599" y="471011"/>
                  </a:cubicBezTo>
                  <a:lnTo>
                    <a:pt x="6298406" y="477679"/>
                  </a:lnTo>
                  <a:lnTo>
                    <a:pt x="6298406" y="586264"/>
                  </a:lnTo>
                  <a:lnTo>
                    <a:pt x="6239351" y="586264"/>
                  </a:lnTo>
                  <a:cubicBezTo>
                    <a:pt x="6228874" y="589121"/>
                    <a:pt x="6219349" y="592931"/>
                    <a:pt x="6208871" y="595789"/>
                  </a:cubicBezTo>
                  <a:lnTo>
                    <a:pt x="6208871" y="664369"/>
                  </a:lnTo>
                  <a:lnTo>
                    <a:pt x="6197442" y="664369"/>
                  </a:lnTo>
                  <a:lnTo>
                    <a:pt x="6197442" y="659606"/>
                  </a:lnTo>
                  <a:lnTo>
                    <a:pt x="6186012" y="659606"/>
                  </a:lnTo>
                  <a:lnTo>
                    <a:pt x="6186012" y="654844"/>
                  </a:lnTo>
                  <a:lnTo>
                    <a:pt x="6146006" y="654844"/>
                  </a:lnTo>
                  <a:lnTo>
                    <a:pt x="6146006" y="648176"/>
                  </a:lnTo>
                  <a:lnTo>
                    <a:pt x="6082189" y="648176"/>
                  </a:lnTo>
                  <a:lnTo>
                    <a:pt x="6082189" y="659606"/>
                  </a:lnTo>
                  <a:lnTo>
                    <a:pt x="6051709" y="659606"/>
                  </a:lnTo>
                  <a:lnTo>
                    <a:pt x="6051709" y="680561"/>
                  </a:lnTo>
                  <a:cubicBezTo>
                    <a:pt x="6032659" y="682466"/>
                    <a:pt x="6013609" y="683419"/>
                    <a:pt x="5995512" y="685324"/>
                  </a:cubicBezTo>
                  <a:lnTo>
                    <a:pt x="5995512" y="664369"/>
                  </a:lnTo>
                  <a:lnTo>
                    <a:pt x="5985987" y="664369"/>
                  </a:lnTo>
                  <a:lnTo>
                    <a:pt x="5985987" y="650081"/>
                  </a:lnTo>
                  <a:lnTo>
                    <a:pt x="5979319" y="650081"/>
                  </a:lnTo>
                  <a:lnTo>
                    <a:pt x="5979319" y="621506"/>
                  </a:lnTo>
                  <a:lnTo>
                    <a:pt x="5974556" y="621506"/>
                  </a:lnTo>
                  <a:lnTo>
                    <a:pt x="5974556" y="596741"/>
                  </a:lnTo>
                  <a:lnTo>
                    <a:pt x="5965984" y="596741"/>
                  </a:lnTo>
                  <a:lnTo>
                    <a:pt x="5965984" y="599599"/>
                  </a:lnTo>
                  <a:cubicBezTo>
                    <a:pt x="5954554" y="593884"/>
                    <a:pt x="5942171" y="588169"/>
                    <a:pt x="5930742" y="581501"/>
                  </a:cubicBezTo>
                  <a:cubicBezTo>
                    <a:pt x="5929789" y="576739"/>
                    <a:pt x="5929789" y="572929"/>
                    <a:pt x="5928837" y="568166"/>
                  </a:cubicBezTo>
                  <a:cubicBezTo>
                    <a:pt x="5927884" y="572929"/>
                    <a:pt x="5927884" y="576739"/>
                    <a:pt x="5926931" y="581501"/>
                  </a:cubicBezTo>
                  <a:cubicBezTo>
                    <a:pt x="5915501" y="587216"/>
                    <a:pt x="5904071" y="591979"/>
                    <a:pt x="5892642" y="597694"/>
                  </a:cubicBezTo>
                  <a:lnTo>
                    <a:pt x="5892642" y="597694"/>
                  </a:lnTo>
                  <a:lnTo>
                    <a:pt x="5883117" y="597694"/>
                  </a:lnTo>
                  <a:lnTo>
                    <a:pt x="5883117" y="623411"/>
                  </a:lnTo>
                  <a:lnTo>
                    <a:pt x="5878354" y="623411"/>
                  </a:lnTo>
                  <a:lnTo>
                    <a:pt x="5878354" y="649129"/>
                  </a:lnTo>
                  <a:cubicBezTo>
                    <a:pt x="5876449" y="649129"/>
                    <a:pt x="5873592" y="649129"/>
                    <a:pt x="5871687" y="649129"/>
                  </a:cubicBezTo>
                  <a:lnTo>
                    <a:pt x="5871687" y="668179"/>
                  </a:lnTo>
                  <a:cubicBezTo>
                    <a:pt x="5867876" y="668179"/>
                    <a:pt x="5864067" y="668179"/>
                    <a:pt x="5860256" y="668179"/>
                  </a:cubicBezTo>
                  <a:lnTo>
                    <a:pt x="5859304" y="575786"/>
                  </a:lnTo>
                  <a:lnTo>
                    <a:pt x="5858351" y="511969"/>
                  </a:lnTo>
                  <a:lnTo>
                    <a:pt x="5858351" y="511969"/>
                  </a:lnTo>
                  <a:lnTo>
                    <a:pt x="5857399" y="511969"/>
                  </a:lnTo>
                  <a:lnTo>
                    <a:pt x="5856446" y="511969"/>
                  </a:lnTo>
                  <a:lnTo>
                    <a:pt x="5855494" y="511969"/>
                  </a:lnTo>
                  <a:lnTo>
                    <a:pt x="5855494" y="510064"/>
                  </a:lnTo>
                  <a:lnTo>
                    <a:pt x="5854542" y="505301"/>
                  </a:lnTo>
                  <a:lnTo>
                    <a:pt x="5854542" y="504349"/>
                  </a:lnTo>
                  <a:lnTo>
                    <a:pt x="5854542" y="502444"/>
                  </a:lnTo>
                  <a:lnTo>
                    <a:pt x="5855494" y="501491"/>
                  </a:lnTo>
                  <a:lnTo>
                    <a:pt x="5855494" y="500539"/>
                  </a:lnTo>
                  <a:lnTo>
                    <a:pt x="5855494" y="500539"/>
                  </a:lnTo>
                  <a:lnTo>
                    <a:pt x="5855494" y="500539"/>
                  </a:lnTo>
                  <a:lnTo>
                    <a:pt x="5855494" y="499586"/>
                  </a:lnTo>
                  <a:lnTo>
                    <a:pt x="5855494" y="498634"/>
                  </a:lnTo>
                  <a:lnTo>
                    <a:pt x="5851684" y="498634"/>
                  </a:lnTo>
                  <a:lnTo>
                    <a:pt x="5850731" y="499586"/>
                  </a:lnTo>
                  <a:lnTo>
                    <a:pt x="5850731" y="500539"/>
                  </a:lnTo>
                  <a:lnTo>
                    <a:pt x="5850731" y="501491"/>
                  </a:lnTo>
                  <a:lnTo>
                    <a:pt x="5850731" y="503396"/>
                  </a:lnTo>
                  <a:lnTo>
                    <a:pt x="5849779" y="509111"/>
                  </a:lnTo>
                  <a:lnTo>
                    <a:pt x="5849779" y="512921"/>
                  </a:lnTo>
                  <a:lnTo>
                    <a:pt x="5849779" y="512921"/>
                  </a:lnTo>
                  <a:lnTo>
                    <a:pt x="5848826" y="512921"/>
                  </a:lnTo>
                  <a:lnTo>
                    <a:pt x="5847874" y="512921"/>
                  </a:lnTo>
                  <a:lnTo>
                    <a:pt x="5846921" y="512921"/>
                  </a:lnTo>
                  <a:lnTo>
                    <a:pt x="5846921" y="512921"/>
                  </a:lnTo>
                  <a:lnTo>
                    <a:pt x="5847874" y="556736"/>
                  </a:lnTo>
                  <a:lnTo>
                    <a:pt x="5841206" y="556736"/>
                  </a:lnTo>
                  <a:lnTo>
                    <a:pt x="5840254" y="557689"/>
                  </a:lnTo>
                  <a:lnTo>
                    <a:pt x="5840254" y="567214"/>
                  </a:lnTo>
                  <a:lnTo>
                    <a:pt x="5768817" y="567214"/>
                  </a:lnTo>
                  <a:lnTo>
                    <a:pt x="5768817" y="556736"/>
                  </a:lnTo>
                  <a:lnTo>
                    <a:pt x="5764054" y="556736"/>
                  </a:lnTo>
                  <a:lnTo>
                    <a:pt x="5764054" y="531019"/>
                  </a:lnTo>
                  <a:lnTo>
                    <a:pt x="5764054" y="477679"/>
                  </a:lnTo>
                  <a:lnTo>
                    <a:pt x="5764054" y="477679"/>
                  </a:lnTo>
                  <a:lnTo>
                    <a:pt x="5763101" y="476726"/>
                  </a:lnTo>
                  <a:lnTo>
                    <a:pt x="5762149" y="476726"/>
                  </a:lnTo>
                  <a:lnTo>
                    <a:pt x="5761196" y="476726"/>
                  </a:lnTo>
                  <a:lnTo>
                    <a:pt x="5760244" y="476726"/>
                  </a:lnTo>
                  <a:lnTo>
                    <a:pt x="5760244" y="476726"/>
                  </a:lnTo>
                  <a:lnTo>
                    <a:pt x="5760244" y="474821"/>
                  </a:lnTo>
                  <a:lnTo>
                    <a:pt x="5760244" y="471011"/>
                  </a:lnTo>
                  <a:lnTo>
                    <a:pt x="5760244" y="470059"/>
                  </a:lnTo>
                  <a:lnTo>
                    <a:pt x="5760244" y="467201"/>
                  </a:lnTo>
                  <a:lnTo>
                    <a:pt x="5760244" y="466249"/>
                  </a:lnTo>
                  <a:lnTo>
                    <a:pt x="5760244" y="465296"/>
                  </a:lnTo>
                  <a:lnTo>
                    <a:pt x="5760244" y="465296"/>
                  </a:lnTo>
                  <a:lnTo>
                    <a:pt x="5760244" y="465296"/>
                  </a:lnTo>
                  <a:lnTo>
                    <a:pt x="5760244" y="464344"/>
                  </a:lnTo>
                  <a:lnTo>
                    <a:pt x="5760244" y="463391"/>
                  </a:lnTo>
                  <a:lnTo>
                    <a:pt x="5756434" y="463391"/>
                  </a:lnTo>
                  <a:lnTo>
                    <a:pt x="5756434" y="464344"/>
                  </a:lnTo>
                  <a:lnTo>
                    <a:pt x="5756434" y="465296"/>
                  </a:lnTo>
                  <a:lnTo>
                    <a:pt x="5756434" y="466249"/>
                  </a:lnTo>
                  <a:lnTo>
                    <a:pt x="5756434" y="468154"/>
                  </a:lnTo>
                  <a:lnTo>
                    <a:pt x="5755481" y="473869"/>
                  </a:lnTo>
                  <a:lnTo>
                    <a:pt x="5755481" y="476726"/>
                  </a:lnTo>
                  <a:lnTo>
                    <a:pt x="5755481" y="476726"/>
                  </a:lnTo>
                  <a:lnTo>
                    <a:pt x="5753576" y="476726"/>
                  </a:lnTo>
                  <a:lnTo>
                    <a:pt x="5752624" y="476726"/>
                  </a:lnTo>
                  <a:lnTo>
                    <a:pt x="5751671" y="477679"/>
                  </a:lnTo>
                  <a:lnTo>
                    <a:pt x="5751671" y="477679"/>
                  </a:lnTo>
                  <a:lnTo>
                    <a:pt x="5751671" y="501491"/>
                  </a:lnTo>
                  <a:lnTo>
                    <a:pt x="5741194" y="501491"/>
                  </a:lnTo>
                  <a:lnTo>
                    <a:pt x="5741194" y="502444"/>
                  </a:lnTo>
                  <a:lnTo>
                    <a:pt x="5741194" y="511969"/>
                  </a:lnTo>
                  <a:lnTo>
                    <a:pt x="5622131" y="511016"/>
                  </a:lnTo>
                  <a:lnTo>
                    <a:pt x="5622131" y="501491"/>
                  </a:lnTo>
                  <a:lnTo>
                    <a:pt x="5622131" y="500539"/>
                  </a:lnTo>
                  <a:lnTo>
                    <a:pt x="5613559" y="500539"/>
                  </a:lnTo>
                  <a:lnTo>
                    <a:pt x="5613559" y="476726"/>
                  </a:lnTo>
                  <a:lnTo>
                    <a:pt x="5613559" y="475774"/>
                  </a:lnTo>
                  <a:lnTo>
                    <a:pt x="5612606" y="475774"/>
                  </a:lnTo>
                  <a:lnTo>
                    <a:pt x="5611654" y="475774"/>
                  </a:lnTo>
                  <a:lnTo>
                    <a:pt x="5609749" y="475774"/>
                  </a:lnTo>
                  <a:lnTo>
                    <a:pt x="5608796" y="475774"/>
                  </a:lnTo>
                  <a:lnTo>
                    <a:pt x="5608796" y="472916"/>
                  </a:lnTo>
                  <a:lnTo>
                    <a:pt x="5608796" y="467201"/>
                  </a:lnTo>
                  <a:lnTo>
                    <a:pt x="5608796" y="464344"/>
                  </a:lnTo>
                  <a:lnTo>
                    <a:pt x="5608796" y="463391"/>
                  </a:lnTo>
                  <a:lnTo>
                    <a:pt x="5608796" y="462439"/>
                  </a:lnTo>
                  <a:lnTo>
                    <a:pt x="5608796" y="461486"/>
                  </a:lnTo>
                  <a:lnTo>
                    <a:pt x="5604987" y="461486"/>
                  </a:lnTo>
                  <a:lnTo>
                    <a:pt x="5604987" y="462439"/>
                  </a:lnTo>
                  <a:lnTo>
                    <a:pt x="5604987" y="462439"/>
                  </a:lnTo>
                  <a:lnTo>
                    <a:pt x="5604987" y="462439"/>
                  </a:lnTo>
                  <a:lnTo>
                    <a:pt x="5604987" y="463391"/>
                  </a:lnTo>
                  <a:lnTo>
                    <a:pt x="5604987" y="464344"/>
                  </a:lnTo>
                  <a:lnTo>
                    <a:pt x="5604987" y="466249"/>
                  </a:lnTo>
                  <a:lnTo>
                    <a:pt x="5604987" y="467201"/>
                  </a:lnTo>
                  <a:lnTo>
                    <a:pt x="5604987" y="471011"/>
                  </a:lnTo>
                  <a:lnTo>
                    <a:pt x="5604987" y="472916"/>
                  </a:lnTo>
                  <a:lnTo>
                    <a:pt x="5603081" y="472916"/>
                  </a:lnTo>
                  <a:lnTo>
                    <a:pt x="5602129" y="472916"/>
                  </a:lnTo>
                  <a:lnTo>
                    <a:pt x="5601176" y="472916"/>
                  </a:lnTo>
                  <a:lnTo>
                    <a:pt x="5600224" y="472916"/>
                  </a:lnTo>
                  <a:lnTo>
                    <a:pt x="5600224" y="473869"/>
                  </a:lnTo>
                  <a:lnTo>
                    <a:pt x="5600224" y="528161"/>
                  </a:lnTo>
                  <a:lnTo>
                    <a:pt x="5600224" y="552926"/>
                  </a:lnTo>
                  <a:lnTo>
                    <a:pt x="5588794" y="552926"/>
                  </a:lnTo>
                  <a:lnTo>
                    <a:pt x="5588794" y="563404"/>
                  </a:lnTo>
                  <a:lnTo>
                    <a:pt x="5516404" y="563404"/>
                  </a:lnTo>
                  <a:lnTo>
                    <a:pt x="5516404" y="553879"/>
                  </a:lnTo>
                  <a:lnTo>
                    <a:pt x="5516404" y="552926"/>
                  </a:lnTo>
                  <a:lnTo>
                    <a:pt x="5510689" y="552926"/>
                  </a:lnTo>
                  <a:lnTo>
                    <a:pt x="5510689" y="569119"/>
                  </a:lnTo>
                  <a:lnTo>
                    <a:pt x="5509737" y="569119"/>
                  </a:lnTo>
                  <a:lnTo>
                    <a:pt x="5510689" y="509111"/>
                  </a:lnTo>
                  <a:lnTo>
                    <a:pt x="5510689" y="509111"/>
                  </a:lnTo>
                  <a:lnTo>
                    <a:pt x="5509737" y="509111"/>
                  </a:lnTo>
                  <a:lnTo>
                    <a:pt x="5508784" y="509111"/>
                  </a:lnTo>
                  <a:lnTo>
                    <a:pt x="5507831" y="509111"/>
                  </a:lnTo>
                  <a:lnTo>
                    <a:pt x="5506879" y="509111"/>
                  </a:lnTo>
                  <a:lnTo>
                    <a:pt x="5506879" y="505301"/>
                  </a:lnTo>
                  <a:lnTo>
                    <a:pt x="5505926" y="499586"/>
                  </a:lnTo>
                  <a:lnTo>
                    <a:pt x="5505926" y="497681"/>
                  </a:lnTo>
                  <a:lnTo>
                    <a:pt x="5505926" y="496729"/>
                  </a:lnTo>
                  <a:lnTo>
                    <a:pt x="5505926" y="495776"/>
                  </a:lnTo>
                  <a:lnTo>
                    <a:pt x="5505926" y="494824"/>
                  </a:lnTo>
                  <a:lnTo>
                    <a:pt x="5502117" y="494824"/>
                  </a:lnTo>
                  <a:lnTo>
                    <a:pt x="5501164" y="495776"/>
                  </a:lnTo>
                  <a:lnTo>
                    <a:pt x="5501164" y="495776"/>
                  </a:lnTo>
                  <a:lnTo>
                    <a:pt x="5501164" y="495776"/>
                  </a:lnTo>
                  <a:lnTo>
                    <a:pt x="5501164" y="496729"/>
                  </a:lnTo>
                  <a:lnTo>
                    <a:pt x="5501164" y="497681"/>
                  </a:lnTo>
                  <a:lnTo>
                    <a:pt x="5501164" y="500539"/>
                  </a:lnTo>
                  <a:lnTo>
                    <a:pt x="5501164" y="501491"/>
                  </a:lnTo>
                  <a:lnTo>
                    <a:pt x="5501164" y="506254"/>
                  </a:lnTo>
                  <a:lnTo>
                    <a:pt x="5501164" y="508159"/>
                  </a:lnTo>
                  <a:lnTo>
                    <a:pt x="5499259" y="508159"/>
                  </a:lnTo>
                  <a:lnTo>
                    <a:pt x="5498306" y="508159"/>
                  </a:lnTo>
                  <a:lnTo>
                    <a:pt x="5497354" y="508159"/>
                  </a:lnTo>
                  <a:lnTo>
                    <a:pt x="5497354" y="508159"/>
                  </a:lnTo>
                  <a:lnTo>
                    <a:pt x="5496401" y="571976"/>
                  </a:lnTo>
                  <a:lnTo>
                    <a:pt x="5495449" y="664369"/>
                  </a:lnTo>
                  <a:lnTo>
                    <a:pt x="5494496" y="708184"/>
                  </a:lnTo>
                  <a:lnTo>
                    <a:pt x="5490687" y="707231"/>
                  </a:lnTo>
                  <a:cubicBezTo>
                    <a:pt x="5489734" y="691039"/>
                    <a:pt x="5487829" y="674846"/>
                    <a:pt x="5486876" y="659606"/>
                  </a:cubicBezTo>
                  <a:lnTo>
                    <a:pt x="5446871" y="659606"/>
                  </a:lnTo>
                  <a:lnTo>
                    <a:pt x="5446871" y="408146"/>
                  </a:lnTo>
                  <a:lnTo>
                    <a:pt x="5392579" y="408146"/>
                  </a:lnTo>
                  <a:lnTo>
                    <a:pt x="5339239" y="478631"/>
                  </a:lnTo>
                  <a:lnTo>
                    <a:pt x="5339239" y="660559"/>
                  </a:lnTo>
                  <a:cubicBezTo>
                    <a:pt x="5329714" y="660559"/>
                    <a:pt x="5321142" y="660559"/>
                    <a:pt x="5321142" y="660559"/>
                  </a:cubicBezTo>
                  <a:lnTo>
                    <a:pt x="5321142" y="26194"/>
                  </a:lnTo>
                  <a:lnTo>
                    <a:pt x="5178267" y="24289"/>
                  </a:lnTo>
                  <a:lnTo>
                    <a:pt x="5178267" y="701516"/>
                  </a:lnTo>
                  <a:lnTo>
                    <a:pt x="5159217" y="701516"/>
                  </a:lnTo>
                  <a:lnTo>
                    <a:pt x="5159217" y="20479"/>
                  </a:lnTo>
                  <a:lnTo>
                    <a:pt x="5004912" y="22384"/>
                  </a:lnTo>
                  <a:lnTo>
                    <a:pt x="5004912" y="654844"/>
                  </a:lnTo>
                  <a:lnTo>
                    <a:pt x="4967764" y="654844"/>
                  </a:lnTo>
                  <a:lnTo>
                    <a:pt x="4967764" y="304324"/>
                  </a:lnTo>
                  <a:lnTo>
                    <a:pt x="4842987" y="304324"/>
                  </a:lnTo>
                  <a:lnTo>
                    <a:pt x="4842987" y="728186"/>
                  </a:lnTo>
                  <a:lnTo>
                    <a:pt x="4807744" y="728186"/>
                  </a:lnTo>
                  <a:lnTo>
                    <a:pt x="4807744" y="581501"/>
                  </a:lnTo>
                  <a:lnTo>
                    <a:pt x="4764881" y="581501"/>
                  </a:lnTo>
                  <a:lnTo>
                    <a:pt x="4764881" y="519589"/>
                  </a:lnTo>
                  <a:lnTo>
                    <a:pt x="4653439" y="519589"/>
                  </a:lnTo>
                  <a:lnTo>
                    <a:pt x="4653439" y="619601"/>
                  </a:lnTo>
                  <a:lnTo>
                    <a:pt x="4602956" y="619601"/>
                  </a:lnTo>
                  <a:lnTo>
                    <a:pt x="4602956" y="710089"/>
                  </a:lnTo>
                  <a:lnTo>
                    <a:pt x="4536281" y="708184"/>
                  </a:lnTo>
                  <a:lnTo>
                    <a:pt x="4338162" y="708184"/>
                  </a:lnTo>
                  <a:lnTo>
                    <a:pt x="4338162" y="702469"/>
                  </a:lnTo>
                  <a:lnTo>
                    <a:pt x="4338162" y="701516"/>
                  </a:lnTo>
                  <a:lnTo>
                    <a:pt x="4338162" y="701516"/>
                  </a:lnTo>
                  <a:lnTo>
                    <a:pt x="4337209" y="700564"/>
                  </a:lnTo>
                  <a:lnTo>
                    <a:pt x="4337209" y="698659"/>
                  </a:lnTo>
                  <a:lnTo>
                    <a:pt x="4336256" y="697706"/>
                  </a:lnTo>
                  <a:lnTo>
                    <a:pt x="4336256" y="680561"/>
                  </a:lnTo>
                  <a:lnTo>
                    <a:pt x="4336256" y="665321"/>
                  </a:lnTo>
                  <a:lnTo>
                    <a:pt x="4337209" y="663416"/>
                  </a:lnTo>
                  <a:lnTo>
                    <a:pt x="4337209" y="663416"/>
                  </a:lnTo>
                  <a:lnTo>
                    <a:pt x="4336256" y="663416"/>
                  </a:lnTo>
                  <a:lnTo>
                    <a:pt x="4334351" y="663416"/>
                  </a:lnTo>
                  <a:lnTo>
                    <a:pt x="4333399" y="663416"/>
                  </a:lnTo>
                  <a:lnTo>
                    <a:pt x="4334351" y="665321"/>
                  </a:lnTo>
                  <a:lnTo>
                    <a:pt x="4334351" y="680561"/>
                  </a:lnTo>
                  <a:lnTo>
                    <a:pt x="4334351" y="697706"/>
                  </a:lnTo>
                  <a:lnTo>
                    <a:pt x="4333399" y="698659"/>
                  </a:lnTo>
                  <a:lnTo>
                    <a:pt x="4333399" y="700564"/>
                  </a:lnTo>
                  <a:lnTo>
                    <a:pt x="4332447" y="701516"/>
                  </a:lnTo>
                  <a:lnTo>
                    <a:pt x="4332447" y="701516"/>
                  </a:lnTo>
                  <a:lnTo>
                    <a:pt x="4331494" y="702469"/>
                  </a:lnTo>
                  <a:lnTo>
                    <a:pt x="4331494" y="708184"/>
                  </a:lnTo>
                  <a:lnTo>
                    <a:pt x="4133374" y="708184"/>
                  </a:lnTo>
                  <a:lnTo>
                    <a:pt x="4021931" y="708184"/>
                  </a:lnTo>
                  <a:lnTo>
                    <a:pt x="3953351" y="708184"/>
                  </a:lnTo>
                  <a:lnTo>
                    <a:pt x="3755231" y="708184"/>
                  </a:lnTo>
                  <a:lnTo>
                    <a:pt x="3755231" y="702469"/>
                  </a:lnTo>
                  <a:lnTo>
                    <a:pt x="3755231" y="701516"/>
                  </a:lnTo>
                  <a:lnTo>
                    <a:pt x="3755231" y="701516"/>
                  </a:lnTo>
                  <a:lnTo>
                    <a:pt x="3754279" y="700564"/>
                  </a:lnTo>
                  <a:lnTo>
                    <a:pt x="3754279" y="697706"/>
                  </a:lnTo>
                  <a:lnTo>
                    <a:pt x="3753326" y="696754"/>
                  </a:lnTo>
                  <a:lnTo>
                    <a:pt x="3753326" y="679609"/>
                  </a:lnTo>
                  <a:lnTo>
                    <a:pt x="3753326" y="664369"/>
                  </a:lnTo>
                  <a:lnTo>
                    <a:pt x="3754279" y="662464"/>
                  </a:lnTo>
                  <a:lnTo>
                    <a:pt x="3754279" y="662464"/>
                  </a:lnTo>
                  <a:lnTo>
                    <a:pt x="3753326" y="662464"/>
                  </a:lnTo>
                  <a:lnTo>
                    <a:pt x="3752374" y="662464"/>
                  </a:lnTo>
                  <a:lnTo>
                    <a:pt x="3751421" y="662464"/>
                  </a:lnTo>
                  <a:lnTo>
                    <a:pt x="3752374" y="664369"/>
                  </a:lnTo>
                  <a:lnTo>
                    <a:pt x="3752374" y="679609"/>
                  </a:lnTo>
                  <a:lnTo>
                    <a:pt x="3752374" y="696754"/>
                  </a:lnTo>
                  <a:lnTo>
                    <a:pt x="3751421" y="697706"/>
                  </a:lnTo>
                  <a:lnTo>
                    <a:pt x="3751421" y="699611"/>
                  </a:lnTo>
                  <a:lnTo>
                    <a:pt x="3750469" y="700564"/>
                  </a:lnTo>
                  <a:lnTo>
                    <a:pt x="3750469" y="700564"/>
                  </a:lnTo>
                  <a:lnTo>
                    <a:pt x="3749516" y="701516"/>
                  </a:lnTo>
                  <a:lnTo>
                    <a:pt x="3749516" y="707231"/>
                  </a:lnTo>
                  <a:lnTo>
                    <a:pt x="3550444" y="707231"/>
                  </a:lnTo>
                  <a:lnTo>
                    <a:pt x="3371374" y="707231"/>
                  </a:lnTo>
                  <a:lnTo>
                    <a:pt x="3173254" y="707231"/>
                  </a:lnTo>
                  <a:lnTo>
                    <a:pt x="3173254" y="701516"/>
                  </a:lnTo>
                  <a:lnTo>
                    <a:pt x="3173254" y="700564"/>
                  </a:lnTo>
                  <a:lnTo>
                    <a:pt x="3173254" y="700564"/>
                  </a:lnTo>
                  <a:lnTo>
                    <a:pt x="3172301" y="699611"/>
                  </a:lnTo>
                  <a:lnTo>
                    <a:pt x="3172301" y="697706"/>
                  </a:lnTo>
                  <a:lnTo>
                    <a:pt x="3171349" y="696754"/>
                  </a:lnTo>
                  <a:lnTo>
                    <a:pt x="3171349" y="679609"/>
                  </a:lnTo>
                  <a:lnTo>
                    <a:pt x="3171349" y="664369"/>
                  </a:lnTo>
                  <a:lnTo>
                    <a:pt x="3172301" y="662464"/>
                  </a:lnTo>
                  <a:lnTo>
                    <a:pt x="3172301" y="662464"/>
                  </a:lnTo>
                  <a:lnTo>
                    <a:pt x="3171349" y="662464"/>
                  </a:lnTo>
                  <a:lnTo>
                    <a:pt x="3169444" y="662464"/>
                  </a:lnTo>
                  <a:lnTo>
                    <a:pt x="3168491" y="662464"/>
                  </a:lnTo>
                  <a:lnTo>
                    <a:pt x="3169444" y="664369"/>
                  </a:lnTo>
                  <a:lnTo>
                    <a:pt x="3169444" y="679609"/>
                  </a:lnTo>
                  <a:lnTo>
                    <a:pt x="3169444" y="696754"/>
                  </a:lnTo>
                  <a:lnTo>
                    <a:pt x="3168491" y="697706"/>
                  </a:lnTo>
                  <a:lnTo>
                    <a:pt x="3168491" y="699611"/>
                  </a:lnTo>
                  <a:lnTo>
                    <a:pt x="3167539" y="700564"/>
                  </a:lnTo>
                  <a:lnTo>
                    <a:pt x="3167539" y="700564"/>
                  </a:lnTo>
                  <a:lnTo>
                    <a:pt x="3166586" y="701516"/>
                  </a:lnTo>
                  <a:lnTo>
                    <a:pt x="3166586" y="707231"/>
                  </a:lnTo>
                  <a:lnTo>
                    <a:pt x="2967514" y="707231"/>
                  </a:lnTo>
                  <a:lnTo>
                    <a:pt x="2788444" y="707231"/>
                  </a:lnTo>
                  <a:lnTo>
                    <a:pt x="2590324" y="707231"/>
                  </a:lnTo>
                  <a:lnTo>
                    <a:pt x="2590324" y="701516"/>
                  </a:lnTo>
                  <a:lnTo>
                    <a:pt x="2590324" y="701516"/>
                  </a:lnTo>
                  <a:lnTo>
                    <a:pt x="2590324" y="701516"/>
                  </a:lnTo>
                  <a:lnTo>
                    <a:pt x="2590324" y="701516"/>
                  </a:lnTo>
                  <a:lnTo>
                    <a:pt x="2590324" y="701516"/>
                  </a:lnTo>
                  <a:lnTo>
                    <a:pt x="2590324" y="701516"/>
                  </a:lnTo>
                  <a:lnTo>
                    <a:pt x="2590324" y="700564"/>
                  </a:lnTo>
                  <a:lnTo>
                    <a:pt x="2590324" y="697706"/>
                  </a:lnTo>
                  <a:lnTo>
                    <a:pt x="2589371" y="696754"/>
                  </a:lnTo>
                  <a:lnTo>
                    <a:pt x="2589371" y="679609"/>
                  </a:lnTo>
                  <a:lnTo>
                    <a:pt x="2589371" y="664369"/>
                  </a:lnTo>
                  <a:lnTo>
                    <a:pt x="2590324" y="662464"/>
                  </a:lnTo>
                  <a:lnTo>
                    <a:pt x="2590324" y="662464"/>
                  </a:lnTo>
                  <a:lnTo>
                    <a:pt x="2589371" y="662464"/>
                  </a:lnTo>
                  <a:lnTo>
                    <a:pt x="2587466" y="662464"/>
                  </a:lnTo>
                  <a:lnTo>
                    <a:pt x="2586514" y="662464"/>
                  </a:lnTo>
                  <a:lnTo>
                    <a:pt x="2587466" y="664369"/>
                  </a:lnTo>
                  <a:lnTo>
                    <a:pt x="2587466" y="664369"/>
                  </a:lnTo>
                  <a:lnTo>
                    <a:pt x="2587466" y="679609"/>
                  </a:lnTo>
                  <a:lnTo>
                    <a:pt x="2587466" y="696754"/>
                  </a:lnTo>
                  <a:lnTo>
                    <a:pt x="2586514" y="697706"/>
                  </a:lnTo>
                  <a:lnTo>
                    <a:pt x="2586514" y="699611"/>
                  </a:lnTo>
                  <a:lnTo>
                    <a:pt x="2585561" y="700564"/>
                  </a:lnTo>
                  <a:lnTo>
                    <a:pt x="2585561" y="700564"/>
                  </a:lnTo>
                  <a:lnTo>
                    <a:pt x="2584609" y="701516"/>
                  </a:lnTo>
                  <a:lnTo>
                    <a:pt x="2584609" y="707231"/>
                  </a:lnTo>
                  <a:lnTo>
                    <a:pt x="2305526" y="707231"/>
                  </a:lnTo>
                  <a:lnTo>
                    <a:pt x="2301716" y="707231"/>
                  </a:lnTo>
                  <a:lnTo>
                    <a:pt x="2093119" y="704374"/>
                  </a:lnTo>
                  <a:lnTo>
                    <a:pt x="2094071" y="249079"/>
                  </a:lnTo>
                  <a:lnTo>
                    <a:pt x="2053114" y="249079"/>
                  </a:lnTo>
                  <a:cubicBezTo>
                    <a:pt x="2053114" y="249079"/>
                    <a:pt x="2022634" y="240506"/>
                    <a:pt x="2017871" y="237649"/>
                  </a:cubicBezTo>
                  <a:cubicBezTo>
                    <a:pt x="2017871" y="230029"/>
                    <a:pt x="2017871" y="212884"/>
                    <a:pt x="2017871" y="203359"/>
                  </a:cubicBezTo>
                  <a:cubicBezTo>
                    <a:pt x="2019776" y="202406"/>
                    <a:pt x="2021681" y="201454"/>
                    <a:pt x="2022634" y="199549"/>
                  </a:cubicBezTo>
                  <a:cubicBezTo>
                    <a:pt x="2061686" y="168116"/>
                    <a:pt x="2006441" y="23336"/>
                    <a:pt x="2006441" y="23336"/>
                  </a:cubicBezTo>
                  <a:cubicBezTo>
                    <a:pt x="2006441" y="23336"/>
                    <a:pt x="1951196" y="166211"/>
                    <a:pt x="1991201" y="201454"/>
                  </a:cubicBezTo>
                  <a:cubicBezTo>
                    <a:pt x="1991201" y="201454"/>
                    <a:pt x="1995011" y="203359"/>
                    <a:pt x="1995011" y="203359"/>
                  </a:cubicBezTo>
                  <a:cubicBezTo>
                    <a:pt x="1995011" y="203359"/>
                    <a:pt x="1995011" y="228124"/>
                    <a:pt x="1995011" y="237649"/>
                  </a:cubicBezTo>
                  <a:lnTo>
                    <a:pt x="1962626" y="249079"/>
                  </a:lnTo>
                  <a:lnTo>
                    <a:pt x="1921669" y="249079"/>
                  </a:lnTo>
                  <a:lnTo>
                    <a:pt x="1919764" y="707231"/>
                  </a:lnTo>
                  <a:lnTo>
                    <a:pt x="1919764" y="707231"/>
                  </a:lnTo>
                  <a:lnTo>
                    <a:pt x="1858804" y="708184"/>
                  </a:lnTo>
                  <a:lnTo>
                    <a:pt x="1858804" y="663416"/>
                  </a:lnTo>
                  <a:lnTo>
                    <a:pt x="1801654" y="663416"/>
                  </a:lnTo>
                  <a:lnTo>
                    <a:pt x="1801654" y="397669"/>
                  </a:lnTo>
                  <a:lnTo>
                    <a:pt x="1687354" y="397669"/>
                  </a:lnTo>
                  <a:lnTo>
                    <a:pt x="1687354" y="344329"/>
                  </a:lnTo>
                  <a:lnTo>
                    <a:pt x="1569244" y="344329"/>
                  </a:lnTo>
                  <a:lnTo>
                    <a:pt x="1569244" y="389096"/>
                  </a:lnTo>
                  <a:lnTo>
                    <a:pt x="1523524" y="389096"/>
                  </a:lnTo>
                  <a:lnTo>
                    <a:pt x="1523524" y="583406"/>
                  </a:lnTo>
                  <a:lnTo>
                    <a:pt x="1497806" y="583406"/>
                  </a:lnTo>
                  <a:lnTo>
                    <a:pt x="1497806" y="610076"/>
                  </a:lnTo>
                  <a:lnTo>
                    <a:pt x="1462564" y="610076"/>
                  </a:lnTo>
                  <a:lnTo>
                    <a:pt x="1462564" y="569119"/>
                  </a:lnTo>
                  <a:lnTo>
                    <a:pt x="1313974" y="569119"/>
                  </a:lnTo>
                  <a:lnTo>
                    <a:pt x="1313974" y="591979"/>
                  </a:lnTo>
                  <a:lnTo>
                    <a:pt x="1251109" y="591979"/>
                  </a:lnTo>
                  <a:lnTo>
                    <a:pt x="1236821" y="577691"/>
                  </a:lnTo>
                  <a:lnTo>
                    <a:pt x="1191101" y="577691"/>
                  </a:lnTo>
                  <a:lnTo>
                    <a:pt x="1191101" y="543401"/>
                  </a:lnTo>
                  <a:lnTo>
                    <a:pt x="1174909" y="527209"/>
                  </a:lnTo>
                  <a:lnTo>
                    <a:pt x="1161574" y="512921"/>
                  </a:lnTo>
                  <a:lnTo>
                    <a:pt x="1137761" y="537686"/>
                  </a:lnTo>
                  <a:lnTo>
                    <a:pt x="1137761" y="574834"/>
                  </a:lnTo>
                  <a:lnTo>
                    <a:pt x="1095851" y="574834"/>
                  </a:lnTo>
                  <a:lnTo>
                    <a:pt x="1044416" y="550069"/>
                  </a:lnTo>
                  <a:lnTo>
                    <a:pt x="1046321" y="511016"/>
                  </a:lnTo>
                  <a:cubicBezTo>
                    <a:pt x="1046321" y="511016"/>
                    <a:pt x="1103471" y="471964"/>
                    <a:pt x="1036796" y="353854"/>
                  </a:cubicBezTo>
                  <a:cubicBezTo>
                    <a:pt x="1036796" y="353854"/>
                    <a:pt x="1029176" y="351949"/>
                    <a:pt x="989171" y="353854"/>
                  </a:cubicBezTo>
                  <a:lnTo>
                    <a:pt x="985361" y="366236"/>
                  </a:lnTo>
                  <a:lnTo>
                    <a:pt x="973931" y="364331"/>
                  </a:lnTo>
                  <a:cubicBezTo>
                    <a:pt x="973931" y="364331"/>
                    <a:pt x="959644" y="335756"/>
                    <a:pt x="914876" y="374809"/>
                  </a:cubicBezTo>
                  <a:cubicBezTo>
                    <a:pt x="914876" y="374809"/>
                    <a:pt x="914876" y="391001"/>
                    <a:pt x="879634" y="413861"/>
                  </a:cubicBezTo>
                  <a:cubicBezTo>
                    <a:pt x="879634" y="413861"/>
                    <a:pt x="840581" y="448151"/>
                    <a:pt x="887254" y="485299"/>
                  </a:cubicBezTo>
                  <a:cubicBezTo>
                    <a:pt x="887254" y="485299"/>
                    <a:pt x="885349" y="522446"/>
                    <a:pt x="922496" y="522446"/>
                  </a:cubicBezTo>
                  <a:lnTo>
                    <a:pt x="938689" y="532924"/>
                  </a:lnTo>
                  <a:lnTo>
                    <a:pt x="934879" y="555784"/>
                  </a:lnTo>
                  <a:lnTo>
                    <a:pt x="879634" y="607219"/>
                  </a:lnTo>
                  <a:lnTo>
                    <a:pt x="670084" y="621506"/>
                  </a:lnTo>
                  <a:lnTo>
                    <a:pt x="414814" y="830104"/>
                  </a:lnTo>
                  <a:lnTo>
                    <a:pt x="194786" y="830104"/>
                  </a:lnTo>
                  <a:lnTo>
                    <a:pt x="101441" y="891064"/>
                  </a:lnTo>
                  <a:lnTo>
                    <a:pt x="7144" y="896779"/>
                  </a:lnTo>
                  <a:lnTo>
                    <a:pt x="7144" y="985361"/>
                  </a:lnTo>
                  <a:lnTo>
                    <a:pt x="2303621" y="992029"/>
                  </a:lnTo>
                  <a:cubicBezTo>
                    <a:pt x="2303621" y="992029"/>
                    <a:pt x="2303621" y="992029"/>
                    <a:pt x="2303621" y="992029"/>
                  </a:cubicBezTo>
                  <a:lnTo>
                    <a:pt x="2402681" y="983456"/>
                  </a:lnTo>
                  <a:lnTo>
                    <a:pt x="2402681" y="958691"/>
                  </a:lnTo>
                  <a:lnTo>
                    <a:pt x="2388394" y="944404"/>
                  </a:lnTo>
                  <a:lnTo>
                    <a:pt x="2388394" y="912019"/>
                  </a:lnTo>
                  <a:lnTo>
                    <a:pt x="2411254" y="878681"/>
                  </a:lnTo>
                  <a:lnTo>
                    <a:pt x="2439829" y="849154"/>
                  </a:lnTo>
                  <a:lnTo>
                    <a:pt x="2473166" y="825341"/>
                  </a:lnTo>
                  <a:lnTo>
                    <a:pt x="2510314" y="808196"/>
                  </a:lnTo>
                  <a:lnTo>
                    <a:pt x="2549366" y="797719"/>
                  </a:lnTo>
                  <a:lnTo>
                    <a:pt x="2590324" y="793909"/>
                  </a:lnTo>
                  <a:lnTo>
                    <a:pt x="2631281" y="797719"/>
                  </a:lnTo>
                  <a:lnTo>
                    <a:pt x="2670334" y="808196"/>
                  </a:lnTo>
                  <a:lnTo>
                    <a:pt x="2707481" y="825341"/>
                  </a:lnTo>
                  <a:lnTo>
                    <a:pt x="2740819" y="849154"/>
                  </a:lnTo>
                  <a:lnTo>
                    <a:pt x="2769394" y="878681"/>
                  </a:lnTo>
                  <a:lnTo>
                    <a:pt x="2792254" y="912019"/>
                  </a:lnTo>
                  <a:lnTo>
                    <a:pt x="2792254" y="901541"/>
                  </a:lnTo>
                  <a:lnTo>
                    <a:pt x="2792254" y="897731"/>
                  </a:lnTo>
                  <a:lnTo>
                    <a:pt x="2792254" y="944404"/>
                  </a:lnTo>
                  <a:lnTo>
                    <a:pt x="2777966" y="958691"/>
                  </a:lnTo>
                  <a:lnTo>
                    <a:pt x="2777966" y="983456"/>
                  </a:lnTo>
                  <a:lnTo>
                    <a:pt x="2891314" y="992029"/>
                  </a:lnTo>
                  <a:lnTo>
                    <a:pt x="2985611" y="983456"/>
                  </a:lnTo>
                  <a:lnTo>
                    <a:pt x="2985611" y="958691"/>
                  </a:lnTo>
                  <a:lnTo>
                    <a:pt x="2971324" y="944404"/>
                  </a:lnTo>
                  <a:lnTo>
                    <a:pt x="2971324" y="912019"/>
                  </a:lnTo>
                  <a:lnTo>
                    <a:pt x="2994184" y="878681"/>
                  </a:lnTo>
                  <a:lnTo>
                    <a:pt x="3022759" y="849154"/>
                  </a:lnTo>
                  <a:lnTo>
                    <a:pt x="3056096" y="825341"/>
                  </a:lnTo>
                  <a:lnTo>
                    <a:pt x="3093244" y="808196"/>
                  </a:lnTo>
                  <a:lnTo>
                    <a:pt x="3132296" y="797719"/>
                  </a:lnTo>
                  <a:lnTo>
                    <a:pt x="3173254" y="793909"/>
                  </a:lnTo>
                  <a:lnTo>
                    <a:pt x="3214211" y="797719"/>
                  </a:lnTo>
                  <a:lnTo>
                    <a:pt x="3253264" y="808196"/>
                  </a:lnTo>
                  <a:lnTo>
                    <a:pt x="3290411" y="825341"/>
                  </a:lnTo>
                  <a:lnTo>
                    <a:pt x="3323749" y="849154"/>
                  </a:lnTo>
                  <a:lnTo>
                    <a:pt x="3352324" y="878681"/>
                  </a:lnTo>
                  <a:lnTo>
                    <a:pt x="3375184" y="912019"/>
                  </a:lnTo>
                  <a:lnTo>
                    <a:pt x="3375184" y="901541"/>
                  </a:lnTo>
                  <a:lnTo>
                    <a:pt x="3375184" y="897731"/>
                  </a:lnTo>
                  <a:lnTo>
                    <a:pt x="3375184" y="944404"/>
                  </a:lnTo>
                  <a:lnTo>
                    <a:pt x="3360896" y="958691"/>
                  </a:lnTo>
                  <a:lnTo>
                    <a:pt x="3360896" y="983456"/>
                  </a:lnTo>
                  <a:lnTo>
                    <a:pt x="3478054" y="992029"/>
                  </a:lnTo>
                  <a:lnTo>
                    <a:pt x="3568541" y="983456"/>
                  </a:lnTo>
                  <a:lnTo>
                    <a:pt x="3568541" y="958691"/>
                  </a:lnTo>
                  <a:lnTo>
                    <a:pt x="3554254" y="944404"/>
                  </a:lnTo>
                  <a:lnTo>
                    <a:pt x="3554254" y="912019"/>
                  </a:lnTo>
                  <a:lnTo>
                    <a:pt x="3577114" y="878681"/>
                  </a:lnTo>
                  <a:lnTo>
                    <a:pt x="3605689" y="849154"/>
                  </a:lnTo>
                  <a:lnTo>
                    <a:pt x="3639026" y="825341"/>
                  </a:lnTo>
                  <a:lnTo>
                    <a:pt x="3676174" y="808196"/>
                  </a:lnTo>
                  <a:lnTo>
                    <a:pt x="3715226" y="797719"/>
                  </a:lnTo>
                  <a:lnTo>
                    <a:pt x="3756184" y="793909"/>
                  </a:lnTo>
                  <a:lnTo>
                    <a:pt x="3797141" y="797719"/>
                  </a:lnTo>
                  <a:lnTo>
                    <a:pt x="3836194" y="808196"/>
                  </a:lnTo>
                  <a:lnTo>
                    <a:pt x="3872389" y="825341"/>
                  </a:lnTo>
                  <a:lnTo>
                    <a:pt x="3905726" y="849154"/>
                  </a:lnTo>
                  <a:lnTo>
                    <a:pt x="3934301" y="878681"/>
                  </a:lnTo>
                  <a:lnTo>
                    <a:pt x="3957161" y="912019"/>
                  </a:lnTo>
                  <a:lnTo>
                    <a:pt x="3957161" y="901541"/>
                  </a:lnTo>
                  <a:lnTo>
                    <a:pt x="3957161" y="897731"/>
                  </a:lnTo>
                  <a:lnTo>
                    <a:pt x="3957161" y="944404"/>
                  </a:lnTo>
                  <a:lnTo>
                    <a:pt x="3942874" y="958691"/>
                  </a:lnTo>
                  <a:lnTo>
                    <a:pt x="3942874" y="983456"/>
                  </a:lnTo>
                  <a:lnTo>
                    <a:pt x="4063841" y="992029"/>
                  </a:lnTo>
                  <a:lnTo>
                    <a:pt x="4149566" y="983456"/>
                  </a:lnTo>
                  <a:lnTo>
                    <a:pt x="4149566" y="958691"/>
                  </a:lnTo>
                  <a:lnTo>
                    <a:pt x="4135279" y="944404"/>
                  </a:lnTo>
                  <a:lnTo>
                    <a:pt x="4135279" y="912019"/>
                  </a:lnTo>
                  <a:lnTo>
                    <a:pt x="4158139" y="878681"/>
                  </a:lnTo>
                  <a:lnTo>
                    <a:pt x="4186714" y="849154"/>
                  </a:lnTo>
                  <a:lnTo>
                    <a:pt x="4220051" y="825341"/>
                  </a:lnTo>
                  <a:lnTo>
                    <a:pt x="4257199" y="808196"/>
                  </a:lnTo>
                  <a:lnTo>
                    <a:pt x="4296251" y="797719"/>
                  </a:lnTo>
                  <a:lnTo>
                    <a:pt x="4337209" y="793909"/>
                  </a:lnTo>
                  <a:lnTo>
                    <a:pt x="4378166" y="797719"/>
                  </a:lnTo>
                  <a:lnTo>
                    <a:pt x="4417219" y="808196"/>
                  </a:lnTo>
                  <a:lnTo>
                    <a:pt x="4453414" y="825341"/>
                  </a:lnTo>
                  <a:lnTo>
                    <a:pt x="4485799" y="849154"/>
                  </a:lnTo>
                  <a:lnTo>
                    <a:pt x="4514374" y="878681"/>
                  </a:lnTo>
                  <a:lnTo>
                    <a:pt x="4537234" y="912019"/>
                  </a:lnTo>
                  <a:lnTo>
                    <a:pt x="4537234" y="901541"/>
                  </a:lnTo>
                  <a:lnTo>
                    <a:pt x="4538187" y="897731"/>
                  </a:lnTo>
                  <a:lnTo>
                    <a:pt x="4537234" y="944404"/>
                  </a:lnTo>
                  <a:lnTo>
                    <a:pt x="4523899" y="958691"/>
                  </a:lnTo>
                  <a:lnTo>
                    <a:pt x="4523899" y="983456"/>
                  </a:lnTo>
                  <a:lnTo>
                    <a:pt x="4596289" y="994886"/>
                  </a:lnTo>
                  <a:lnTo>
                    <a:pt x="4605814" y="994886"/>
                  </a:lnTo>
                  <a:lnTo>
                    <a:pt x="5313521" y="995839"/>
                  </a:lnTo>
                  <a:cubicBezTo>
                    <a:pt x="5313521" y="995839"/>
                    <a:pt x="5313521" y="995839"/>
                    <a:pt x="5313521" y="995839"/>
                  </a:cubicBezTo>
                  <a:lnTo>
                    <a:pt x="5503069" y="995839"/>
                  </a:lnTo>
                  <a:cubicBezTo>
                    <a:pt x="5503069" y="995839"/>
                    <a:pt x="5503069" y="995839"/>
                    <a:pt x="5503069" y="995839"/>
                  </a:cubicBezTo>
                  <a:lnTo>
                    <a:pt x="6611779" y="995839"/>
                  </a:lnTo>
                  <a:cubicBezTo>
                    <a:pt x="6714649" y="995839"/>
                    <a:pt x="6919437" y="995839"/>
                    <a:pt x="6950869" y="995839"/>
                  </a:cubicBezTo>
                  <a:lnTo>
                    <a:pt x="7602379" y="995839"/>
                  </a:lnTo>
                  <a:lnTo>
                    <a:pt x="8326279" y="995839"/>
                  </a:lnTo>
                  <a:close/>
                  <a:moveTo>
                    <a:pt x="5593556" y="711994"/>
                  </a:moveTo>
                  <a:lnTo>
                    <a:pt x="5593556" y="711994"/>
                  </a:lnTo>
                  <a:lnTo>
                    <a:pt x="5590699" y="711994"/>
                  </a:lnTo>
                  <a:lnTo>
                    <a:pt x="5588794" y="711994"/>
                  </a:lnTo>
                  <a:lnTo>
                    <a:pt x="5587842" y="711994"/>
                  </a:lnTo>
                  <a:lnTo>
                    <a:pt x="5587842" y="713899"/>
                  </a:lnTo>
                  <a:lnTo>
                    <a:pt x="5585937" y="713899"/>
                  </a:lnTo>
                  <a:lnTo>
                    <a:pt x="5585937" y="725329"/>
                  </a:lnTo>
                  <a:lnTo>
                    <a:pt x="5585937" y="725329"/>
                  </a:lnTo>
                  <a:lnTo>
                    <a:pt x="5585937" y="725329"/>
                  </a:lnTo>
                  <a:lnTo>
                    <a:pt x="5586889" y="725329"/>
                  </a:lnTo>
                  <a:lnTo>
                    <a:pt x="5586889" y="725329"/>
                  </a:lnTo>
                  <a:lnTo>
                    <a:pt x="5586889" y="725329"/>
                  </a:lnTo>
                  <a:lnTo>
                    <a:pt x="5586889" y="726281"/>
                  </a:lnTo>
                  <a:lnTo>
                    <a:pt x="5586889" y="727234"/>
                  </a:lnTo>
                  <a:lnTo>
                    <a:pt x="5586889" y="728186"/>
                  </a:lnTo>
                  <a:lnTo>
                    <a:pt x="5586889" y="729139"/>
                  </a:lnTo>
                  <a:lnTo>
                    <a:pt x="5586889" y="730091"/>
                  </a:lnTo>
                  <a:lnTo>
                    <a:pt x="5586889" y="731044"/>
                  </a:lnTo>
                  <a:lnTo>
                    <a:pt x="5586889" y="731996"/>
                  </a:lnTo>
                  <a:lnTo>
                    <a:pt x="5586889" y="732949"/>
                  </a:lnTo>
                  <a:lnTo>
                    <a:pt x="5586889" y="733901"/>
                  </a:lnTo>
                  <a:lnTo>
                    <a:pt x="5586889" y="734854"/>
                  </a:lnTo>
                  <a:lnTo>
                    <a:pt x="5586889" y="735806"/>
                  </a:lnTo>
                  <a:lnTo>
                    <a:pt x="5586889" y="736759"/>
                  </a:lnTo>
                  <a:lnTo>
                    <a:pt x="5586889" y="737711"/>
                  </a:lnTo>
                  <a:lnTo>
                    <a:pt x="5586889" y="738664"/>
                  </a:lnTo>
                  <a:lnTo>
                    <a:pt x="5586889" y="739616"/>
                  </a:lnTo>
                  <a:lnTo>
                    <a:pt x="5586889" y="740569"/>
                  </a:lnTo>
                  <a:lnTo>
                    <a:pt x="5586889" y="741521"/>
                  </a:lnTo>
                  <a:lnTo>
                    <a:pt x="5586889" y="742474"/>
                  </a:lnTo>
                  <a:lnTo>
                    <a:pt x="5586889" y="743426"/>
                  </a:lnTo>
                  <a:lnTo>
                    <a:pt x="5586889" y="744379"/>
                  </a:lnTo>
                  <a:lnTo>
                    <a:pt x="5586889" y="745331"/>
                  </a:lnTo>
                  <a:lnTo>
                    <a:pt x="5586889" y="746284"/>
                  </a:lnTo>
                  <a:lnTo>
                    <a:pt x="5587842" y="747236"/>
                  </a:lnTo>
                  <a:lnTo>
                    <a:pt x="5587842" y="752951"/>
                  </a:lnTo>
                  <a:lnTo>
                    <a:pt x="5585937" y="752951"/>
                  </a:lnTo>
                  <a:lnTo>
                    <a:pt x="5585937" y="754856"/>
                  </a:lnTo>
                  <a:lnTo>
                    <a:pt x="5515451" y="754856"/>
                  </a:lnTo>
                  <a:lnTo>
                    <a:pt x="5515451" y="752951"/>
                  </a:lnTo>
                  <a:lnTo>
                    <a:pt x="5513546" y="752951"/>
                  </a:lnTo>
                  <a:lnTo>
                    <a:pt x="5513546" y="747236"/>
                  </a:lnTo>
                  <a:lnTo>
                    <a:pt x="5514499" y="746284"/>
                  </a:lnTo>
                  <a:lnTo>
                    <a:pt x="5514499" y="745331"/>
                  </a:lnTo>
                  <a:lnTo>
                    <a:pt x="5514499" y="744379"/>
                  </a:lnTo>
                  <a:lnTo>
                    <a:pt x="5514499" y="743426"/>
                  </a:lnTo>
                  <a:lnTo>
                    <a:pt x="5514499" y="742474"/>
                  </a:lnTo>
                  <a:lnTo>
                    <a:pt x="5514499" y="741521"/>
                  </a:lnTo>
                  <a:lnTo>
                    <a:pt x="5514499" y="740569"/>
                  </a:lnTo>
                  <a:lnTo>
                    <a:pt x="5514499" y="739616"/>
                  </a:lnTo>
                  <a:lnTo>
                    <a:pt x="5514499" y="738664"/>
                  </a:lnTo>
                  <a:lnTo>
                    <a:pt x="5514499" y="737711"/>
                  </a:lnTo>
                  <a:lnTo>
                    <a:pt x="5514499" y="736759"/>
                  </a:lnTo>
                  <a:lnTo>
                    <a:pt x="5513546" y="735806"/>
                  </a:lnTo>
                  <a:lnTo>
                    <a:pt x="5513546" y="734854"/>
                  </a:lnTo>
                  <a:lnTo>
                    <a:pt x="5513546" y="733901"/>
                  </a:lnTo>
                  <a:lnTo>
                    <a:pt x="5513546" y="732949"/>
                  </a:lnTo>
                  <a:lnTo>
                    <a:pt x="5513546" y="731996"/>
                  </a:lnTo>
                  <a:lnTo>
                    <a:pt x="5513546" y="731044"/>
                  </a:lnTo>
                  <a:lnTo>
                    <a:pt x="5513546" y="730091"/>
                  </a:lnTo>
                  <a:lnTo>
                    <a:pt x="5513546" y="729139"/>
                  </a:lnTo>
                  <a:lnTo>
                    <a:pt x="5513546" y="728186"/>
                  </a:lnTo>
                  <a:lnTo>
                    <a:pt x="5513546" y="727234"/>
                  </a:lnTo>
                  <a:lnTo>
                    <a:pt x="5513546" y="726281"/>
                  </a:lnTo>
                  <a:lnTo>
                    <a:pt x="5513546" y="725329"/>
                  </a:lnTo>
                  <a:lnTo>
                    <a:pt x="5513546" y="725329"/>
                  </a:lnTo>
                  <a:lnTo>
                    <a:pt x="5515451" y="725329"/>
                  </a:lnTo>
                  <a:lnTo>
                    <a:pt x="5515451" y="713899"/>
                  </a:lnTo>
                  <a:lnTo>
                    <a:pt x="5512594" y="712946"/>
                  </a:lnTo>
                  <a:lnTo>
                    <a:pt x="5512594" y="711994"/>
                  </a:lnTo>
                  <a:lnTo>
                    <a:pt x="5512594" y="711994"/>
                  </a:lnTo>
                  <a:lnTo>
                    <a:pt x="5511642" y="711994"/>
                  </a:lnTo>
                  <a:lnTo>
                    <a:pt x="5509737" y="711994"/>
                  </a:lnTo>
                  <a:lnTo>
                    <a:pt x="5507831" y="711994"/>
                  </a:lnTo>
                  <a:lnTo>
                    <a:pt x="5507831" y="711994"/>
                  </a:lnTo>
                  <a:lnTo>
                    <a:pt x="5507831" y="703421"/>
                  </a:lnTo>
                  <a:lnTo>
                    <a:pt x="5512594" y="703421"/>
                  </a:lnTo>
                  <a:lnTo>
                    <a:pt x="5516404" y="684371"/>
                  </a:lnTo>
                  <a:lnTo>
                    <a:pt x="5521167" y="684371"/>
                  </a:lnTo>
                  <a:lnTo>
                    <a:pt x="5525929" y="681514"/>
                  </a:lnTo>
                  <a:lnTo>
                    <a:pt x="5528787" y="681514"/>
                  </a:lnTo>
                  <a:lnTo>
                    <a:pt x="5532596" y="681514"/>
                  </a:lnTo>
                  <a:lnTo>
                    <a:pt x="5535454" y="674846"/>
                  </a:lnTo>
                  <a:lnTo>
                    <a:pt x="5565934" y="674846"/>
                  </a:lnTo>
                  <a:lnTo>
                    <a:pt x="5568792" y="681514"/>
                  </a:lnTo>
                  <a:lnTo>
                    <a:pt x="5568792" y="681514"/>
                  </a:lnTo>
                  <a:lnTo>
                    <a:pt x="5576412" y="681514"/>
                  </a:lnTo>
                  <a:lnTo>
                    <a:pt x="5581174" y="684371"/>
                  </a:lnTo>
                  <a:lnTo>
                    <a:pt x="5585937" y="684371"/>
                  </a:lnTo>
                  <a:lnTo>
                    <a:pt x="5589746" y="703421"/>
                  </a:lnTo>
                  <a:lnTo>
                    <a:pt x="5589746" y="703421"/>
                  </a:lnTo>
                  <a:lnTo>
                    <a:pt x="5592604" y="703421"/>
                  </a:lnTo>
                  <a:lnTo>
                    <a:pt x="5593556" y="711994"/>
                  </a:lnTo>
                  <a:close/>
                  <a:moveTo>
                    <a:pt x="5746909" y="711994"/>
                  </a:moveTo>
                  <a:lnTo>
                    <a:pt x="5745004" y="711994"/>
                  </a:lnTo>
                  <a:lnTo>
                    <a:pt x="5744051" y="711994"/>
                  </a:lnTo>
                  <a:lnTo>
                    <a:pt x="5744051" y="711994"/>
                  </a:lnTo>
                  <a:lnTo>
                    <a:pt x="5744051" y="713899"/>
                  </a:lnTo>
                  <a:lnTo>
                    <a:pt x="5742146" y="714851"/>
                  </a:lnTo>
                  <a:lnTo>
                    <a:pt x="5742146" y="726281"/>
                  </a:lnTo>
                  <a:lnTo>
                    <a:pt x="5744051" y="726281"/>
                  </a:lnTo>
                  <a:lnTo>
                    <a:pt x="5744051" y="726281"/>
                  </a:lnTo>
                  <a:lnTo>
                    <a:pt x="5744051" y="727234"/>
                  </a:lnTo>
                  <a:lnTo>
                    <a:pt x="5744051" y="728186"/>
                  </a:lnTo>
                  <a:lnTo>
                    <a:pt x="5744051" y="729139"/>
                  </a:lnTo>
                  <a:lnTo>
                    <a:pt x="5744051" y="730091"/>
                  </a:lnTo>
                  <a:lnTo>
                    <a:pt x="5744051" y="731044"/>
                  </a:lnTo>
                  <a:lnTo>
                    <a:pt x="5744051" y="731996"/>
                  </a:lnTo>
                  <a:lnTo>
                    <a:pt x="5744051" y="732949"/>
                  </a:lnTo>
                  <a:lnTo>
                    <a:pt x="5744051" y="733901"/>
                  </a:lnTo>
                  <a:lnTo>
                    <a:pt x="5744051" y="734854"/>
                  </a:lnTo>
                  <a:lnTo>
                    <a:pt x="5744051" y="735806"/>
                  </a:lnTo>
                  <a:lnTo>
                    <a:pt x="5744051" y="736759"/>
                  </a:lnTo>
                  <a:lnTo>
                    <a:pt x="5744051" y="737711"/>
                  </a:lnTo>
                  <a:lnTo>
                    <a:pt x="5744051" y="738664"/>
                  </a:lnTo>
                  <a:lnTo>
                    <a:pt x="5744051" y="739616"/>
                  </a:lnTo>
                  <a:lnTo>
                    <a:pt x="5744051" y="740569"/>
                  </a:lnTo>
                  <a:lnTo>
                    <a:pt x="5744051" y="741521"/>
                  </a:lnTo>
                  <a:lnTo>
                    <a:pt x="5744051" y="743426"/>
                  </a:lnTo>
                  <a:lnTo>
                    <a:pt x="5744051" y="744379"/>
                  </a:lnTo>
                  <a:lnTo>
                    <a:pt x="5744051" y="745331"/>
                  </a:lnTo>
                  <a:lnTo>
                    <a:pt x="5744051" y="746284"/>
                  </a:lnTo>
                  <a:lnTo>
                    <a:pt x="5744051" y="747236"/>
                  </a:lnTo>
                  <a:lnTo>
                    <a:pt x="5744051" y="748189"/>
                  </a:lnTo>
                  <a:lnTo>
                    <a:pt x="5744051" y="753904"/>
                  </a:lnTo>
                  <a:lnTo>
                    <a:pt x="5741194" y="753904"/>
                  </a:lnTo>
                  <a:lnTo>
                    <a:pt x="5741194" y="755809"/>
                  </a:lnTo>
                  <a:lnTo>
                    <a:pt x="5614512" y="755809"/>
                  </a:lnTo>
                  <a:lnTo>
                    <a:pt x="5614512" y="753904"/>
                  </a:lnTo>
                  <a:lnTo>
                    <a:pt x="5612606" y="753904"/>
                  </a:lnTo>
                  <a:lnTo>
                    <a:pt x="5612606" y="748189"/>
                  </a:lnTo>
                  <a:lnTo>
                    <a:pt x="5612606" y="747236"/>
                  </a:lnTo>
                  <a:lnTo>
                    <a:pt x="5612606" y="746284"/>
                  </a:lnTo>
                  <a:lnTo>
                    <a:pt x="5612606" y="745331"/>
                  </a:lnTo>
                  <a:lnTo>
                    <a:pt x="5612606" y="744379"/>
                  </a:lnTo>
                  <a:lnTo>
                    <a:pt x="5612606" y="743426"/>
                  </a:lnTo>
                  <a:lnTo>
                    <a:pt x="5612606" y="742474"/>
                  </a:lnTo>
                  <a:lnTo>
                    <a:pt x="5612606" y="741521"/>
                  </a:lnTo>
                  <a:lnTo>
                    <a:pt x="5612606" y="740569"/>
                  </a:lnTo>
                  <a:lnTo>
                    <a:pt x="5612606" y="739616"/>
                  </a:lnTo>
                  <a:lnTo>
                    <a:pt x="5612606" y="738664"/>
                  </a:lnTo>
                  <a:lnTo>
                    <a:pt x="5612606" y="737711"/>
                  </a:lnTo>
                  <a:lnTo>
                    <a:pt x="5612606" y="736759"/>
                  </a:lnTo>
                  <a:lnTo>
                    <a:pt x="5612606" y="735806"/>
                  </a:lnTo>
                  <a:lnTo>
                    <a:pt x="5612606" y="734854"/>
                  </a:lnTo>
                  <a:lnTo>
                    <a:pt x="5612606" y="733901"/>
                  </a:lnTo>
                  <a:lnTo>
                    <a:pt x="5612606" y="732949"/>
                  </a:lnTo>
                  <a:lnTo>
                    <a:pt x="5612606" y="731996"/>
                  </a:lnTo>
                  <a:lnTo>
                    <a:pt x="5612606" y="731044"/>
                  </a:lnTo>
                  <a:lnTo>
                    <a:pt x="5612606" y="730091"/>
                  </a:lnTo>
                  <a:lnTo>
                    <a:pt x="5612606" y="729139"/>
                  </a:lnTo>
                  <a:lnTo>
                    <a:pt x="5612606" y="728186"/>
                  </a:lnTo>
                  <a:lnTo>
                    <a:pt x="5612606" y="727234"/>
                  </a:lnTo>
                  <a:lnTo>
                    <a:pt x="5612606" y="727234"/>
                  </a:lnTo>
                  <a:lnTo>
                    <a:pt x="5614512" y="727234"/>
                  </a:lnTo>
                  <a:lnTo>
                    <a:pt x="5614512" y="715804"/>
                  </a:lnTo>
                  <a:lnTo>
                    <a:pt x="5613559" y="714851"/>
                  </a:lnTo>
                  <a:lnTo>
                    <a:pt x="5612606" y="714851"/>
                  </a:lnTo>
                  <a:lnTo>
                    <a:pt x="5612606" y="712946"/>
                  </a:lnTo>
                  <a:lnTo>
                    <a:pt x="5611654" y="712946"/>
                  </a:lnTo>
                  <a:lnTo>
                    <a:pt x="5609749" y="712946"/>
                  </a:lnTo>
                  <a:lnTo>
                    <a:pt x="5607844" y="712946"/>
                  </a:lnTo>
                  <a:lnTo>
                    <a:pt x="5607844" y="712946"/>
                  </a:lnTo>
                  <a:lnTo>
                    <a:pt x="5607844" y="647224"/>
                  </a:lnTo>
                  <a:lnTo>
                    <a:pt x="5607844" y="647224"/>
                  </a:lnTo>
                  <a:lnTo>
                    <a:pt x="5612606" y="647224"/>
                  </a:lnTo>
                  <a:lnTo>
                    <a:pt x="5616417" y="628174"/>
                  </a:lnTo>
                  <a:lnTo>
                    <a:pt x="5621179" y="628174"/>
                  </a:lnTo>
                  <a:lnTo>
                    <a:pt x="5625942" y="625316"/>
                  </a:lnTo>
                  <a:lnTo>
                    <a:pt x="5629751" y="625316"/>
                  </a:lnTo>
                  <a:lnTo>
                    <a:pt x="5633562" y="625316"/>
                  </a:lnTo>
                  <a:lnTo>
                    <a:pt x="5636419" y="618649"/>
                  </a:lnTo>
                  <a:lnTo>
                    <a:pt x="5720239" y="618649"/>
                  </a:lnTo>
                  <a:lnTo>
                    <a:pt x="5723096" y="624364"/>
                  </a:lnTo>
                  <a:lnTo>
                    <a:pt x="5730717" y="624364"/>
                  </a:lnTo>
                  <a:lnTo>
                    <a:pt x="5735479" y="627221"/>
                  </a:lnTo>
                  <a:lnTo>
                    <a:pt x="5740242" y="627221"/>
                  </a:lnTo>
                  <a:lnTo>
                    <a:pt x="5744051" y="646271"/>
                  </a:lnTo>
                  <a:lnTo>
                    <a:pt x="5747862" y="646271"/>
                  </a:lnTo>
                  <a:lnTo>
                    <a:pt x="5747862" y="712946"/>
                  </a:lnTo>
                  <a:lnTo>
                    <a:pt x="5746909" y="711994"/>
                  </a:lnTo>
                  <a:close/>
                  <a:moveTo>
                    <a:pt x="7110889" y="613886"/>
                  </a:moveTo>
                  <a:cubicBezTo>
                    <a:pt x="7110889" y="612934"/>
                    <a:pt x="7110889" y="612934"/>
                    <a:pt x="7110889" y="613886"/>
                  </a:cubicBezTo>
                  <a:lnTo>
                    <a:pt x="7110889" y="613886"/>
                  </a:lnTo>
                  <a:lnTo>
                    <a:pt x="7110889" y="613886"/>
                  </a:lnTo>
                  <a:close/>
                  <a:moveTo>
                    <a:pt x="6962299" y="324326"/>
                  </a:moveTo>
                  <a:lnTo>
                    <a:pt x="6959442" y="315754"/>
                  </a:lnTo>
                  <a:lnTo>
                    <a:pt x="6962299" y="307181"/>
                  </a:lnTo>
                  <a:lnTo>
                    <a:pt x="6963251" y="307181"/>
                  </a:lnTo>
                  <a:lnTo>
                    <a:pt x="6962299" y="324326"/>
                  </a:lnTo>
                  <a:close/>
                  <a:moveTo>
                    <a:pt x="6962299" y="353854"/>
                  </a:moveTo>
                  <a:lnTo>
                    <a:pt x="6958489" y="345281"/>
                  </a:lnTo>
                  <a:lnTo>
                    <a:pt x="6961346" y="336709"/>
                  </a:lnTo>
                  <a:lnTo>
                    <a:pt x="6962299" y="336709"/>
                  </a:lnTo>
                  <a:lnTo>
                    <a:pt x="6962299" y="353854"/>
                  </a:lnTo>
                  <a:close/>
                  <a:moveTo>
                    <a:pt x="6963251" y="366236"/>
                  </a:moveTo>
                  <a:lnTo>
                    <a:pt x="6965156" y="383381"/>
                  </a:lnTo>
                  <a:lnTo>
                    <a:pt x="6960394" y="374809"/>
                  </a:lnTo>
                  <a:lnTo>
                    <a:pt x="6963251" y="366236"/>
                  </a:lnTo>
                  <a:lnTo>
                    <a:pt x="6963251" y="366236"/>
                  </a:lnTo>
                  <a:close/>
                  <a:moveTo>
                    <a:pt x="6999446" y="251936"/>
                  </a:moveTo>
                  <a:lnTo>
                    <a:pt x="7226142" y="325279"/>
                  </a:lnTo>
                  <a:cubicBezTo>
                    <a:pt x="7226142" y="326231"/>
                    <a:pt x="7226142" y="326231"/>
                    <a:pt x="7225189" y="327184"/>
                  </a:cubicBezTo>
                  <a:lnTo>
                    <a:pt x="6991826" y="277654"/>
                  </a:lnTo>
                  <a:cubicBezTo>
                    <a:pt x="6993731" y="269081"/>
                    <a:pt x="6996589" y="260509"/>
                    <a:pt x="6999446" y="251936"/>
                  </a:cubicBezTo>
                  <a:close/>
                  <a:moveTo>
                    <a:pt x="7271862" y="295751"/>
                  </a:moveTo>
                  <a:cubicBezTo>
                    <a:pt x="7270909" y="295751"/>
                    <a:pt x="7270909" y="295751"/>
                    <a:pt x="7269956" y="295751"/>
                  </a:cubicBezTo>
                  <a:lnTo>
                    <a:pt x="7294721" y="61436"/>
                  </a:lnTo>
                  <a:cubicBezTo>
                    <a:pt x="7303294" y="62389"/>
                    <a:pt x="7312819" y="63341"/>
                    <a:pt x="7321392" y="65246"/>
                  </a:cubicBezTo>
                  <a:lnTo>
                    <a:pt x="7271862" y="295751"/>
                  </a:lnTo>
                  <a:close/>
                  <a:moveTo>
                    <a:pt x="7323296" y="65246"/>
                  </a:moveTo>
                  <a:cubicBezTo>
                    <a:pt x="7331869" y="67151"/>
                    <a:pt x="7340442" y="69056"/>
                    <a:pt x="7349014" y="71914"/>
                  </a:cubicBezTo>
                  <a:lnTo>
                    <a:pt x="7275671" y="296704"/>
                  </a:lnTo>
                  <a:cubicBezTo>
                    <a:pt x="7274719" y="296704"/>
                    <a:pt x="7274719" y="296704"/>
                    <a:pt x="7273767" y="295751"/>
                  </a:cubicBezTo>
                  <a:lnTo>
                    <a:pt x="7323296" y="65246"/>
                  </a:lnTo>
                  <a:close/>
                  <a:moveTo>
                    <a:pt x="7268051" y="294799"/>
                  </a:moveTo>
                  <a:cubicBezTo>
                    <a:pt x="7267099" y="294799"/>
                    <a:pt x="7267099" y="294799"/>
                    <a:pt x="7266146" y="294799"/>
                  </a:cubicBezTo>
                  <a:lnTo>
                    <a:pt x="7266146" y="59531"/>
                  </a:lnTo>
                  <a:cubicBezTo>
                    <a:pt x="7266146" y="59531"/>
                    <a:pt x="7266146" y="59531"/>
                    <a:pt x="7267099" y="59531"/>
                  </a:cubicBezTo>
                  <a:cubicBezTo>
                    <a:pt x="7275671" y="59531"/>
                    <a:pt x="7284244" y="60484"/>
                    <a:pt x="7292817" y="60484"/>
                  </a:cubicBezTo>
                  <a:lnTo>
                    <a:pt x="7268051" y="294799"/>
                  </a:lnTo>
                  <a:close/>
                  <a:moveTo>
                    <a:pt x="7283292" y="298609"/>
                  </a:moveTo>
                  <a:lnTo>
                    <a:pt x="7379494" y="83344"/>
                  </a:lnTo>
                  <a:cubicBezTo>
                    <a:pt x="7388067" y="87154"/>
                    <a:pt x="7395687" y="90964"/>
                    <a:pt x="7403306" y="94774"/>
                  </a:cubicBezTo>
                  <a:lnTo>
                    <a:pt x="7285196" y="299561"/>
                  </a:lnTo>
                  <a:cubicBezTo>
                    <a:pt x="7284244" y="299561"/>
                    <a:pt x="7283292" y="299561"/>
                    <a:pt x="7283292" y="298609"/>
                  </a:cubicBezTo>
                  <a:close/>
                  <a:moveTo>
                    <a:pt x="7571899" y="325279"/>
                  </a:moveTo>
                  <a:lnTo>
                    <a:pt x="7570946" y="308134"/>
                  </a:lnTo>
                  <a:lnTo>
                    <a:pt x="7571899" y="308134"/>
                  </a:lnTo>
                  <a:lnTo>
                    <a:pt x="7574756" y="316706"/>
                  </a:lnTo>
                  <a:lnTo>
                    <a:pt x="7571899" y="325279"/>
                  </a:lnTo>
                  <a:close/>
                  <a:moveTo>
                    <a:pt x="7572851" y="337661"/>
                  </a:moveTo>
                  <a:lnTo>
                    <a:pt x="7575709" y="346234"/>
                  </a:lnTo>
                  <a:lnTo>
                    <a:pt x="7571899" y="354806"/>
                  </a:lnTo>
                  <a:lnTo>
                    <a:pt x="7572851" y="337661"/>
                  </a:lnTo>
                  <a:lnTo>
                    <a:pt x="7572851" y="337661"/>
                  </a:lnTo>
                  <a:close/>
                  <a:moveTo>
                    <a:pt x="7570946" y="368141"/>
                  </a:moveTo>
                  <a:lnTo>
                    <a:pt x="7572851" y="377666"/>
                  </a:lnTo>
                  <a:lnTo>
                    <a:pt x="7568089" y="386239"/>
                  </a:lnTo>
                  <a:lnTo>
                    <a:pt x="7570946" y="368141"/>
                  </a:lnTo>
                  <a:lnTo>
                    <a:pt x="7570946" y="368141"/>
                  </a:lnTo>
                  <a:close/>
                  <a:moveTo>
                    <a:pt x="7565231" y="397669"/>
                  </a:moveTo>
                  <a:lnTo>
                    <a:pt x="7565231" y="397669"/>
                  </a:lnTo>
                  <a:lnTo>
                    <a:pt x="7567137" y="406241"/>
                  </a:lnTo>
                  <a:lnTo>
                    <a:pt x="7561421" y="413861"/>
                  </a:lnTo>
                  <a:lnTo>
                    <a:pt x="7565231" y="397669"/>
                  </a:lnTo>
                  <a:close/>
                  <a:moveTo>
                    <a:pt x="7562374" y="396716"/>
                  </a:moveTo>
                  <a:lnTo>
                    <a:pt x="7547134" y="399574"/>
                  </a:lnTo>
                  <a:cubicBezTo>
                    <a:pt x="7547134" y="399574"/>
                    <a:pt x="7547134" y="399574"/>
                    <a:pt x="7547134" y="398621"/>
                  </a:cubicBezTo>
                  <a:lnTo>
                    <a:pt x="7563326" y="390049"/>
                  </a:lnTo>
                  <a:lnTo>
                    <a:pt x="7562374" y="396716"/>
                  </a:lnTo>
                  <a:close/>
                  <a:moveTo>
                    <a:pt x="7564279" y="386239"/>
                  </a:moveTo>
                  <a:lnTo>
                    <a:pt x="7550944" y="376714"/>
                  </a:lnTo>
                  <a:cubicBezTo>
                    <a:pt x="7550944" y="375761"/>
                    <a:pt x="7550944" y="374809"/>
                    <a:pt x="7550944" y="373856"/>
                  </a:cubicBezTo>
                  <a:lnTo>
                    <a:pt x="7566184" y="369094"/>
                  </a:lnTo>
                  <a:lnTo>
                    <a:pt x="7564279" y="386239"/>
                  </a:lnTo>
                  <a:close/>
                  <a:moveTo>
                    <a:pt x="7551896" y="371951"/>
                  </a:moveTo>
                  <a:cubicBezTo>
                    <a:pt x="7551896" y="371951"/>
                    <a:pt x="7551896" y="371951"/>
                    <a:pt x="7551896" y="371951"/>
                  </a:cubicBezTo>
                  <a:lnTo>
                    <a:pt x="7568089" y="361474"/>
                  </a:lnTo>
                  <a:lnTo>
                    <a:pt x="7567137" y="367189"/>
                  </a:lnTo>
                  <a:lnTo>
                    <a:pt x="7551896" y="371951"/>
                  </a:lnTo>
                  <a:close/>
                  <a:moveTo>
                    <a:pt x="7551896" y="370046"/>
                  </a:moveTo>
                  <a:cubicBezTo>
                    <a:pt x="7552849" y="363379"/>
                    <a:pt x="7552849" y="357664"/>
                    <a:pt x="7552849" y="350996"/>
                  </a:cubicBezTo>
                  <a:lnTo>
                    <a:pt x="7567137" y="359569"/>
                  </a:lnTo>
                  <a:lnTo>
                    <a:pt x="7551896" y="370046"/>
                  </a:lnTo>
                  <a:close/>
                  <a:moveTo>
                    <a:pt x="7552849" y="348139"/>
                  </a:moveTo>
                  <a:cubicBezTo>
                    <a:pt x="7552849" y="347186"/>
                    <a:pt x="7552849" y="346234"/>
                    <a:pt x="7552849" y="345281"/>
                  </a:cubicBezTo>
                  <a:lnTo>
                    <a:pt x="7568089" y="338614"/>
                  </a:lnTo>
                  <a:lnTo>
                    <a:pt x="7568089" y="355759"/>
                  </a:lnTo>
                  <a:lnTo>
                    <a:pt x="7552849" y="348139"/>
                  </a:lnTo>
                  <a:close/>
                  <a:moveTo>
                    <a:pt x="7553801" y="343376"/>
                  </a:moveTo>
                  <a:cubicBezTo>
                    <a:pt x="7553801" y="343376"/>
                    <a:pt x="7553801" y="343376"/>
                    <a:pt x="7553801" y="343376"/>
                  </a:cubicBezTo>
                  <a:lnTo>
                    <a:pt x="7569042" y="330994"/>
                  </a:lnTo>
                  <a:lnTo>
                    <a:pt x="7569042" y="336709"/>
                  </a:lnTo>
                  <a:lnTo>
                    <a:pt x="7553801" y="343376"/>
                  </a:lnTo>
                  <a:close/>
                  <a:moveTo>
                    <a:pt x="7553801" y="341471"/>
                  </a:moveTo>
                  <a:cubicBezTo>
                    <a:pt x="7553801" y="340519"/>
                    <a:pt x="7553801" y="339566"/>
                    <a:pt x="7553801" y="338614"/>
                  </a:cubicBezTo>
                  <a:cubicBezTo>
                    <a:pt x="7553801" y="332899"/>
                    <a:pt x="7552849" y="328136"/>
                    <a:pt x="7552849" y="322421"/>
                  </a:cubicBezTo>
                  <a:lnTo>
                    <a:pt x="7568089" y="330041"/>
                  </a:lnTo>
                  <a:lnTo>
                    <a:pt x="7553801" y="341471"/>
                  </a:lnTo>
                  <a:close/>
                  <a:moveTo>
                    <a:pt x="7552849" y="320516"/>
                  </a:moveTo>
                  <a:cubicBezTo>
                    <a:pt x="7552849" y="319564"/>
                    <a:pt x="7552849" y="318611"/>
                    <a:pt x="7552849" y="317659"/>
                  </a:cubicBezTo>
                  <a:lnTo>
                    <a:pt x="7567137" y="310039"/>
                  </a:lnTo>
                  <a:lnTo>
                    <a:pt x="7568089" y="327184"/>
                  </a:lnTo>
                  <a:lnTo>
                    <a:pt x="7552849" y="320516"/>
                  </a:lnTo>
                  <a:close/>
                  <a:moveTo>
                    <a:pt x="7552849" y="315754"/>
                  </a:moveTo>
                  <a:cubicBezTo>
                    <a:pt x="7552849" y="315754"/>
                    <a:pt x="7552849" y="314801"/>
                    <a:pt x="7552849" y="315754"/>
                  </a:cubicBezTo>
                  <a:lnTo>
                    <a:pt x="7567137" y="302419"/>
                  </a:lnTo>
                  <a:lnTo>
                    <a:pt x="7567137" y="308134"/>
                  </a:lnTo>
                  <a:lnTo>
                    <a:pt x="7552849" y="315754"/>
                  </a:lnTo>
                  <a:close/>
                  <a:moveTo>
                    <a:pt x="7552849" y="312896"/>
                  </a:moveTo>
                  <a:cubicBezTo>
                    <a:pt x="7551896" y="306229"/>
                    <a:pt x="7550944" y="300514"/>
                    <a:pt x="7549992" y="293846"/>
                  </a:cubicBezTo>
                  <a:lnTo>
                    <a:pt x="7566184" y="299561"/>
                  </a:lnTo>
                  <a:lnTo>
                    <a:pt x="7552849" y="312896"/>
                  </a:lnTo>
                  <a:close/>
                  <a:moveTo>
                    <a:pt x="7550944" y="378619"/>
                  </a:moveTo>
                  <a:lnTo>
                    <a:pt x="7564279" y="389096"/>
                  </a:lnTo>
                  <a:lnTo>
                    <a:pt x="7548087" y="397669"/>
                  </a:lnTo>
                  <a:cubicBezTo>
                    <a:pt x="7549039" y="391001"/>
                    <a:pt x="7549992" y="385286"/>
                    <a:pt x="7550944" y="378619"/>
                  </a:cubicBezTo>
                  <a:close/>
                  <a:moveTo>
                    <a:pt x="7549039" y="287179"/>
                  </a:moveTo>
                  <a:lnTo>
                    <a:pt x="7561421" y="272891"/>
                  </a:lnTo>
                  <a:lnTo>
                    <a:pt x="7562374" y="278606"/>
                  </a:lnTo>
                  <a:lnTo>
                    <a:pt x="7549039" y="287179"/>
                  </a:lnTo>
                  <a:cubicBezTo>
                    <a:pt x="7549039" y="287179"/>
                    <a:pt x="7549039" y="287179"/>
                    <a:pt x="7549039" y="287179"/>
                  </a:cubicBezTo>
                  <a:close/>
                  <a:moveTo>
                    <a:pt x="7549039" y="285274"/>
                  </a:moveTo>
                  <a:cubicBezTo>
                    <a:pt x="7548087" y="278606"/>
                    <a:pt x="7546181" y="272891"/>
                    <a:pt x="7544276" y="266224"/>
                  </a:cubicBezTo>
                  <a:lnTo>
                    <a:pt x="7561421" y="270986"/>
                  </a:lnTo>
                  <a:lnTo>
                    <a:pt x="7549039" y="285274"/>
                  </a:lnTo>
                  <a:close/>
                  <a:moveTo>
                    <a:pt x="7543324" y="264319"/>
                  </a:moveTo>
                  <a:cubicBezTo>
                    <a:pt x="7543324" y="263366"/>
                    <a:pt x="7542371" y="262414"/>
                    <a:pt x="7542371" y="261461"/>
                  </a:cubicBezTo>
                  <a:lnTo>
                    <a:pt x="7555706" y="250984"/>
                  </a:lnTo>
                  <a:lnTo>
                    <a:pt x="7560469" y="268129"/>
                  </a:lnTo>
                  <a:lnTo>
                    <a:pt x="7543324" y="264319"/>
                  </a:lnTo>
                  <a:close/>
                  <a:moveTo>
                    <a:pt x="7542371" y="259556"/>
                  </a:moveTo>
                  <a:cubicBezTo>
                    <a:pt x="7542371" y="259556"/>
                    <a:pt x="7542371" y="259556"/>
                    <a:pt x="7542371" y="259556"/>
                  </a:cubicBezTo>
                  <a:lnTo>
                    <a:pt x="7553801" y="243364"/>
                  </a:lnTo>
                  <a:lnTo>
                    <a:pt x="7555706" y="249079"/>
                  </a:lnTo>
                  <a:lnTo>
                    <a:pt x="7542371" y="259556"/>
                  </a:lnTo>
                  <a:close/>
                  <a:moveTo>
                    <a:pt x="7541419" y="257651"/>
                  </a:moveTo>
                  <a:cubicBezTo>
                    <a:pt x="7539514" y="250984"/>
                    <a:pt x="7537609" y="245269"/>
                    <a:pt x="7534751" y="239554"/>
                  </a:cubicBezTo>
                  <a:lnTo>
                    <a:pt x="7552849" y="242411"/>
                  </a:lnTo>
                  <a:lnTo>
                    <a:pt x="7541419" y="257651"/>
                  </a:lnTo>
                  <a:close/>
                  <a:moveTo>
                    <a:pt x="7547134" y="338614"/>
                  </a:moveTo>
                  <a:cubicBezTo>
                    <a:pt x="7547134" y="378619"/>
                    <a:pt x="7538562" y="416719"/>
                    <a:pt x="7523321" y="451009"/>
                  </a:cubicBezTo>
                  <a:lnTo>
                    <a:pt x="7303294" y="352901"/>
                  </a:lnTo>
                  <a:cubicBezTo>
                    <a:pt x="7303294" y="351949"/>
                    <a:pt x="7303294" y="351949"/>
                    <a:pt x="7304246" y="350996"/>
                  </a:cubicBezTo>
                  <a:lnTo>
                    <a:pt x="7532846" y="425291"/>
                  </a:lnTo>
                  <a:lnTo>
                    <a:pt x="7533799" y="422434"/>
                  </a:lnTo>
                  <a:lnTo>
                    <a:pt x="7305199" y="348139"/>
                  </a:lnTo>
                  <a:cubicBezTo>
                    <a:pt x="7305199" y="347186"/>
                    <a:pt x="7305199" y="347186"/>
                    <a:pt x="7306151" y="346234"/>
                  </a:cubicBezTo>
                  <a:lnTo>
                    <a:pt x="7541419" y="396716"/>
                  </a:lnTo>
                  <a:lnTo>
                    <a:pt x="7542371" y="393859"/>
                  </a:lnTo>
                  <a:lnTo>
                    <a:pt x="7307104" y="343376"/>
                  </a:lnTo>
                  <a:cubicBezTo>
                    <a:pt x="7307104" y="342424"/>
                    <a:pt x="7307104" y="342424"/>
                    <a:pt x="7307104" y="341471"/>
                  </a:cubicBezTo>
                  <a:lnTo>
                    <a:pt x="7546181" y="366236"/>
                  </a:lnTo>
                  <a:lnTo>
                    <a:pt x="7546181" y="363379"/>
                  </a:lnTo>
                  <a:lnTo>
                    <a:pt x="7307104" y="338614"/>
                  </a:lnTo>
                  <a:cubicBezTo>
                    <a:pt x="7307104" y="337661"/>
                    <a:pt x="7307104" y="337661"/>
                    <a:pt x="7307104" y="336709"/>
                  </a:cubicBezTo>
                  <a:lnTo>
                    <a:pt x="7547134" y="338614"/>
                  </a:lnTo>
                  <a:lnTo>
                    <a:pt x="7546181" y="336709"/>
                  </a:lnTo>
                  <a:lnTo>
                    <a:pt x="7306151" y="336709"/>
                  </a:lnTo>
                  <a:cubicBezTo>
                    <a:pt x="7306151" y="335756"/>
                    <a:pt x="7306151" y="335756"/>
                    <a:pt x="7306151" y="334804"/>
                  </a:cubicBezTo>
                  <a:lnTo>
                    <a:pt x="7545229" y="310039"/>
                  </a:lnTo>
                  <a:lnTo>
                    <a:pt x="7545229" y="307181"/>
                  </a:lnTo>
                  <a:lnTo>
                    <a:pt x="7306151" y="331946"/>
                  </a:lnTo>
                  <a:cubicBezTo>
                    <a:pt x="7306151" y="330994"/>
                    <a:pt x="7306151" y="330994"/>
                    <a:pt x="7306151" y="330041"/>
                  </a:cubicBezTo>
                  <a:lnTo>
                    <a:pt x="7540467" y="280511"/>
                  </a:lnTo>
                  <a:lnTo>
                    <a:pt x="7539514" y="277654"/>
                  </a:lnTo>
                  <a:lnTo>
                    <a:pt x="7305199" y="327184"/>
                  </a:lnTo>
                  <a:cubicBezTo>
                    <a:pt x="7305199" y="326231"/>
                    <a:pt x="7305199" y="326231"/>
                    <a:pt x="7304246" y="325279"/>
                  </a:cubicBezTo>
                  <a:lnTo>
                    <a:pt x="7531894" y="250984"/>
                  </a:lnTo>
                  <a:lnTo>
                    <a:pt x="7530942" y="248126"/>
                  </a:lnTo>
                  <a:lnTo>
                    <a:pt x="7303294" y="322421"/>
                  </a:lnTo>
                  <a:cubicBezTo>
                    <a:pt x="7303294" y="321469"/>
                    <a:pt x="7303294" y="321469"/>
                    <a:pt x="7302342" y="320516"/>
                  </a:cubicBezTo>
                  <a:lnTo>
                    <a:pt x="7520464" y="223361"/>
                  </a:lnTo>
                  <a:cubicBezTo>
                    <a:pt x="7538562" y="258604"/>
                    <a:pt x="7547134" y="297656"/>
                    <a:pt x="7547134" y="338614"/>
                  </a:cubicBezTo>
                  <a:close/>
                  <a:moveTo>
                    <a:pt x="7547134" y="447199"/>
                  </a:moveTo>
                  <a:lnTo>
                    <a:pt x="7544276" y="452914"/>
                  </a:lnTo>
                  <a:lnTo>
                    <a:pt x="7529037" y="452914"/>
                  </a:lnTo>
                  <a:cubicBezTo>
                    <a:pt x="7529037" y="452914"/>
                    <a:pt x="7529037" y="452914"/>
                    <a:pt x="7529037" y="451961"/>
                  </a:cubicBezTo>
                  <a:lnTo>
                    <a:pt x="7547134" y="447199"/>
                  </a:lnTo>
                  <a:close/>
                  <a:moveTo>
                    <a:pt x="7529989" y="451009"/>
                  </a:moveTo>
                  <a:cubicBezTo>
                    <a:pt x="7532846" y="445294"/>
                    <a:pt x="7534751" y="439579"/>
                    <a:pt x="7536656" y="432911"/>
                  </a:cubicBezTo>
                  <a:lnTo>
                    <a:pt x="7547134" y="445294"/>
                  </a:lnTo>
                  <a:lnTo>
                    <a:pt x="7529989" y="451009"/>
                  </a:lnTo>
                  <a:close/>
                  <a:moveTo>
                    <a:pt x="7548087" y="454819"/>
                  </a:moveTo>
                  <a:lnTo>
                    <a:pt x="7549039" y="454819"/>
                  </a:lnTo>
                  <a:lnTo>
                    <a:pt x="7548087" y="463391"/>
                  </a:lnTo>
                  <a:lnTo>
                    <a:pt x="7540467" y="470059"/>
                  </a:lnTo>
                  <a:lnTo>
                    <a:pt x="7548087" y="454819"/>
                  </a:lnTo>
                  <a:close/>
                  <a:moveTo>
                    <a:pt x="7537609" y="431006"/>
                  </a:moveTo>
                  <a:cubicBezTo>
                    <a:pt x="7537609" y="430054"/>
                    <a:pt x="7538562" y="429101"/>
                    <a:pt x="7538562" y="428149"/>
                  </a:cubicBezTo>
                  <a:lnTo>
                    <a:pt x="7553801" y="426244"/>
                  </a:lnTo>
                  <a:lnTo>
                    <a:pt x="7549039" y="441484"/>
                  </a:lnTo>
                  <a:lnTo>
                    <a:pt x="7537609" y="431006"/>
                  </a:lnTo>
                  <a:close/>
                  <a:moveTo>
                    <a:pt x="7539514" y="427196"/>
                  </a:moveTo>
                  <a:cubicBezTo>
                    <a:pt x="7539514" y="426244"/>
                    <a:pt x="7539514" y="426244"/>
                    <a:pt x="7539514" y="427196"/>
                  </a:cubicBezTo>
                  <a:lnTo>
                    <a:pt x="7556659" y="419576"/>
                  </a:lnTo>
                  <a:lnTo>
                    <a:pt x="7554754" y="425291"/>
                  </a:lnTo>
                  <a:lnTo>
                    <a:pt x="7539514" y="427196"/>
                  </a:lnTo>
                  <a:close/>
                  <a:moveTo>
                    <a:pt x="7540467" y="424339"/>
                  </a:moveTo>
                  <a:cubicBezTo>
                    <a:pt x="7542371" y="418624"/>
                    <a:pt x="7544276" y="411956"/>
                    <a:pt x="7545229" y="406241"/>
                  </a:cubicBezTo>
                  <a:lnTo>
                    <a:pt x="7557612" y="417671"/>
                  </a:lnTo>
                  <a:lnTo>
                    <a:pt x="7540467" y="424339"/>
                  </a:lnTo>
                  <a:close/>
                  <a:moveTo>
                    <a:pt x="7479506" y="549116"/>
                  </a:moveTo>
                  <a:lnTo>
                    <a:pt x="7465219" y="543401"/>
                  </a:lnTo>
                  <a:lnTo>
                    <a:pt x="7465219" y="543401"/>
                  </a:lnTo>
                  <a:lnTo>
                    <a:pt x="7483317" y="545306"/>
                  </a:lnTo>
                  <a:lnTo>
                    <a:pt x="7479506" y="549116"/>
                  </a:lnTo>
                  <a:close/>
                  <a:moveTo>
                    <a:pt x="7483317" y="551974"/>
                  </a:moveTo>
                  <a:lnTo>
                    <a:pt x="7479506" y="560546"/>
                  </a:lnTo>
                  <a:lnTo>
                    <a:pt x="7469981" y="564356"/>
                  </a:lnTo>
                  <a:lnTo>
                    <a:pt x="7482364" y="551974"/>
                  </a:lnTo>
                  <a:lnTo>
                    <a:pt x="7483317" y="551974"/>
                  </a:lnTo>
                  <a:close/>
                  <a:moveTo>
                    <a:pt x="7467124" y="542449"/>
                  </a:moveTo>
                  <a:cubicBezTo>
                    <a:pt x="7471887" y="537686"/>
                    <a:pt x="7476649" y="532924"/>
                    <a:pt x="7480459" y="528161"/>
                  </a:cubicBezTo>
                  <a:lnTo>
                    <a:pt x="7485221" y="544354"/>
                  </a:lnTo>
                  <a:lnTo>
                    <a:pt x="7467124" y="542449"/>
                  </a:lnTo>
                  <a:close/>
                  <a:moveTo>
                    <a:pt x="7482364" y="526256"/>
                  </a:moveTo>
                  <a:cubicBezTo>
                    <a:pt x="7482364" y="526256"/>
                    <a:pt x="7483317" y="525304"/>
                    <a:pt x="7483317" y="525304"/>
                  </a:cubicBezTo>
                  <a:lnTo>
                    <a:pt x="7498556" y="530066"/>
                  </a:lnTo>
                  <a:lnTo>
                    <a:pt x="7489031" y="541496"/>
                  </a:lnTo>
                  <a:lnTo>
                    <a:pt x="7482364" y="526256"/>
                  </a:lnTo>
                  <a:close/>
                  <a:moveTo>
                    <a:pt x="7474744" y="524351"/>
                  </a:moveTo>
                  <a:lnTo>
                    <a:pt x="7295674" y="363379"/>
                  </a:lnTo>
                  <a:cubicBezTo>
                    <a:pt x="7295674" y="363379"/>
                    <a:pt x="7296626" y="362426"/>
                    <a:pt x="7296626" y="362426"/>
                  </a:cubicBezTo>
                  <a:lnTo>
                    <a:pt x="7490937" y="504349"/>
                  </a:lnTo>
                  <a:cubicBezTo>
                    <a:pt x="7487126" y="511016"/>
                    <a:pt x="7481412" y="517684"/>
                    <a:pt x="7474744" y="524351"/>
                  </a:cubicBezTo>
                  <a:close/>
                  <a:moveTo>
                    <a:pt x="7298531" y="360521"/>
                  </a:moveTo>
                  <a:cubicBezTo>
                    <a:pt x="7298531" y="359569"/>
                    <a:pt x="7299484" y="359569"/>
                    <a:pt x="7299484" y="358616"/>
                  </a:cubicBezTo>
                  <a:lnTo>
                    <a:pt x="7508081" y="478631"/>
                  </a:lnTo>
                  <a:cubicBezTo>
                    <a:pt x="7503319" y="486251"/>
                    <a:pt x="7498556" y="493871"/>
                    <a:pt x="7492842" y="501491"/>
                  </a:cubicBezTo>
                  <a:lnTo>
                    <a:pt x="7298531" y="360521"/>
                  </a:lnTo>
                  <a:close/>
                  <a:moveTo>
                    <a:pt x="7301389" y="356711"/>
                  </a:moveTo>
                  <a:cubicBezTo>
                    <a:pt x="7301389" y="355759"/>
                    <a:pt x="7302342" y="355759"/>
                    <a:pt x="7302342" y="354806"/>
                  </a:cubicBezTo>
                  <a:lnTo>
                    <a:pt x="7522369" y="452914"/>
                  </a:lnTo>
                  <a:cubicBezTo>
                    <a:pt x="7518559" y="461486"/>
                    <a:pt x="7514749" y="469106"/>
                    <a:pt x="7509987" y="476726"/>
                  </a:cubicBezTo>
                  <a:lnTo>
                    <a:pt x="7301389" y="356711"/>
                  </a:lnTo>
                  <a:close/>
                  <a:moveTo>
                    <a:pt x="7502367" y="501491"/>
                  </a:moveTo>
                  <a:lnTo>
                    <a:pt x="7520464" y="499586"/>
                  </a:lnTo>
                  <a:lnTo>
                    <a:pt x="7516654" y="504349"/>
                  </a:lnTo>
                  <a:lnTo>
                    <a:pt x="7502367" y="501491"/>
                  </a:lnTo>
                  <a:cubicBezTo>
                    <a:pt x="7501414" y="501491"/>
                    <a:pt x="7501414" y="501491"/>
                    <a:pt x="7502367" y="501491"/>
                  </a:cubicBezTo>
                  <a:close/>
                  <a:moveTo>
                    <a:pt x="7519512" y="506254"/>
                  </a:moveTo>
                  <a:lnTo>
                    <a:pt x="7520464" y="506254"/>
                  </a:lnTo>
                  <a:lnTo>
                    <a:pt x="7517606" y="514826"/>
                  </a:lnTo>
                  <a:lnTo>
                    <a:pt x="7509034" y="520541"/>
                  </a:lnTo>
                  <a:lnTo>
                    <a:pt x="7519512" y="506254"/>
                  </a:lnTo>
                  <a:close/>
                  <a:moveTo>
                    <a:pt x="7503319" y="499586"/>
                  </a:moveTo>
                  <a:cubicBezTo>
                    <a:pt x="7507129" y="493871"/>
                    <a:pt x="7509987" y="489109"/>
                    <a:pt x="7513796" y="483394"/>
                  </a:cubicBezTo>
                  <a:lnTo>
                    <a:pt x="7521417" y="498634"/>
                  </a:lnTo>
                  <a:lnTo>
                    <a:pt x="7503319" y="499586"/>
                  </a:lnTo>
                  <a:close/>
                  <a:moveTo>
                    <a:pt x="7514749" y="481489"/>
                  </a:moveTo>
                  <a:cubicBezTo>
                    <a:pt x="7514749" y="480536"/>
                    <a:pt x="7515701" y="480536"/>
                    <a:pt x="7515701" y="479584"/>
                  </a:cubicBezTo>
                  <a:lnTo>
                    <a:pt x="7530942" y="481489"/>
                  </a:lnTo>
                  <a:lnTo>
                    <a:pt x="7523321" y="494824"/>
                  </a:lnTo>
                  <a:lnTo>
                    <a:pt x="7514749" y="481489"/>
                  </a:lnTo>
                  <a:close/>
                  <a:moveTo>
                    <a:pt x="7516654" y="477679"/>
                  </a:moveTo>
                  <a:cubicBezTo>
                    <a:pt x="7516654" y="477679"/>
                    <a:pt x="7516654" y="477679"/>
                    <a:pt x="7516654" y="477679"/>
                  </a:cubicBezTo>
                  <a:lnTo>
                    <a:pt x="7534751" y="473869"/>
                  </a:lnTo>
                  <a:lnTo>
                    <a:pt x="7531894" y="479584"/>
                  </a:lnTo>
                  <a:lnTo>
                    <a:pt x="7516654" y="477679"/>
                  </a:lnTo>
                  <a:close/>
                  <a:moveTo>
                    <a:pt x="7517606" y="475774"/>
                  </a:moveTo>
                  <a:cubicBezTo>
                    <a:pt x="7520464" y="470059"/>
                    <a:pt x="7523321" y="464344"/>
                    <a:pt x="7526179" y="458629"/>
                  </a:cubicBezTo>
                  <a:lnTo>
                    <a:pt x="7535704" y="472916"/>
                  </a:lnTo>
                  <a:lnTo>
                    <a:pt x="7517606" y="475774"/>
                  </a:lnTo>
                  <a:close/>
                  <a:moveTo>
                    <a:pt x="7303294" y="319564"/>
                  </a:moveTo>
                  <a:cubicBezTo>
                    <a:pt x="7303294" y="318611"/>
                    <a:pt x="7302342" y="318611"/>
                    <a:pt x="7302342" y="317659"/>
                  </a:cubicBezTo>
                  <a:lnTo>
                    <a:pt x="7509034" y="198596"/>
                  </a:lnTo>
                  <a:cubicBezTo>
                    <a:pt x="7513796" y="206216"/>
                    <a:pt x="7517606" y="213836"/>
                    <a:pt x="7521417" y="222409"/>
                  </a:cubicBezTo>
                  <a:lnTo>
                    <a:pt x="7303294" y="319564"/>
                  </a:lnTo>
                  <a:close/>
                  <a:moveTo>
                    <a:pt x="7300437" y="314801"/>
                  </a:moveTo>
                  <a:cubicBezTo>
                    <a:pt x="7300437" y="313849"/>
                    <a:pt x="7299484" y="313849"/>
                    <a:pt x="7299484" y="312896"/>
                  </a:cubicBezTo>
                  <a:lnTo>
                    <a:pt x="7491889" y="172879"/>
                  </a:lnTo>
                  <a:cubicBezTo>
                    <a:pt x="7497604" y="180499"/>
                    <a:pt x="7502367" y="187166"/>
                    <a:pt x="7507129" y="194786"/>
                  </a:cubicBezTo>
                  <a:lnTo>
                    <a:pt x="7300437" y="314801"/>
                  </a:lnTo>
                  <a:close/>
                  <a:moveTo>
                    <a:pt x="7298531" y="311944"/>
                  </a:moveTo>
                  <a:cubicBezTo>
                    <a:pt x="7298531" y="310991"/>
                    <a:pt x="7297579" y="310991"/>
                    <a:pt x="7297579" y="310039"/>
                  </a:cubicBezTo>
                  <a:lnTo>
                    <a:pt x="7474744" y="150971"/>
                  </a:lnTo>
                  <a:cubicBezTo>
                    <a:pt x="7480459" y="157639"/>
                    <a:pt x="7486174" y="164306"/>
                    <a:pt x="7491889" y="171926"/>
                  </a:cubicBezTo>
                  <a:lnTo>
                    <a:pt x="7298531" y="311944"/>
                  </a:lnTo>
                  <a:close/>
                  <a:moveTo>
                    <a:pt x="7295674" y="308134"/>
                  </a:moveTo>
                  <a:cubicBezTo>
                    <a:pt x="7295674" y="307181"/>
                    <a:pt x="7294721" y="307181"/>
                    <a:pt x="7294721" y="306229"/>
                  </a:cubicBezTo>
                  <a:lnTo>
                    <a:pt x="7453789" y="130016"/>
                  </a:lnTo>
                  <a:cubicBezTo>
                    <a:pt x="7460456" y="135731"/>
                    <a:pt x="7467124" y="142399"/>
                    <a:pt x="7472839" y="149066"/>
                  </a:cubicBezTo>
                  <a:lnTo>
                    <a:pt x="7295674" y="308134"/>
                  </a:lnTo>
                  <a:close/>
                  <a:moveTo>
                    <a:pt x="7291864" y="305276"/>
                  </a:moveTo>
                  <a:cubicBezTo>
                    <a:pt x="7290912" y="305276"/>
                    <a:pt x="7290912" y="304324"/>
                    <a:pt x="7289959" y="304324"/>
                  </a:cubicBezTo>
                  <a:lnTo>
                    <a:pt x="7429024" y="112871"/>
                  </a:lnTo>
                  <a:cubicBezTo>
                    <a:pt x="7436644" y="117634"/>
                    <a:pt x="7443312" y="123349"/>
                    <a:pt x="7449979" y="129064"/>
                  </a:cubicBezTo>
                  <a:lnTo>
                    <a:pt x="7291864" y="305276"/>
                  </a:lnTo>
                  <a:close/>
                  <a:moveTo>
                    <a:pt x="7294721" y="365284"/>
                  </a:moveTo>
                  <a:lnTo>
                    <a:pt x="7472839" y="526256"/>
                  </a:lnTo>
                  <a:cubicBezTo>
                    <a:pt x="7467124" y="532924"/>
                    <a:pt x="7460456" y="538639"/>
                    <a:pt x="7453789" y="545306"/>
                  </a:cubicBezTo>
                  <a:lnTo>
                    <a:pt x="7293769" y="368141"/>
                  </a:lnTo>
                  <a:cubicBezTo>
                    <a:pt x="7294721" y="367189"/>
                    <a:pt x="7293769" y="366236"/>
                    <a:pt x="7294721" y="365284"/>
                  </a:cubicBezTo>
                  <a:cubicBezTo>
                    <a:pt x="7294721" y="366236"/>
                    <a:pt x="7294721" y="365284"/>
                    <a:pt x="7294721" y="365284"/>
                  </a:cubicBezTo>
                  <a:close/>
                  <a:moveTo>
                    <a:pt x="7430929" y="563404"/>
                  </a:moveTo>
                  <a:lnTo>
                    <a:pt x="7298531" y="380524"/>
                  </a:lnTo>
                  <a:cubicBezTo>
                    <a:pt x="7297579" y="377666"/>
                    <a:pt x="7296626" y="375761"/>
                    <a:pt x="7296626" y="373856"/>
                  </a:cubicBezTo>
                  <a:lnTo>
                    <a:pt x="7452837" y="547211"/>
                  </a:lnTo>
                  <a:cubicBezTo>
                    <a:pt x="7445217" y="552926"/>
                    <a:pt x="7438549" y="558641"/>
                    <a:pt x="7430929" y="563404"/>
                  </a:cubicBezTo>
                  <a:close/>
                  <a:moveTo>
                    <a:pt x="7443312" y="562451"/>
                  </a:moveTo>
                  <a:lnTo>
                    <a:pt x="7456646" y="569119"/>
                  </a:lnTo>
                  <a:lnTo>
                    <a:pt x="7445217" y="577691"/>
                  </a:lnTo>
                  <a:lnTo>
                    <a:pt x="7442359" y="562451"/>
                  </a:lnTo>
                  <a:cubicBezTo>
                    <a:pt x="7442359" y="563404"/>
                    <a:pt x="7442359" y="563404"/>
                    <a:pt x="7443312" y="562451"/>
                  </a:cubicBezTo>
                  <a:close/>
                  <a:moveTo>
                    <a:pt x="7409974" y="600551"/>
                  </a:moveTo>
                  <a:lnTo>
                    <a:pt x="7397592" y="591026"/>
                  </a:lnTo>
                  <a:cubicBezTo>
                    <a:pt x="7397592" y="591026"/>
                    <a:pt x="7397592" y="591026"/>
                    <a:pt x="7397592" y="591026"/>
                  </a:cubicBezTo>
                  <a:lnTo>
                    <a:pt x="7414737" y="597694"/>
                  </a:lnTo>
                  <a:lnTo>
                    <a:pt x="7409974" y="600551"/>
                  </a:lnTo>
                  <a:close/>
                  <a:moveTo>
                    <a:pt x="7368064" y="604361"/>
                  </a:moveTo>
                  <a:cubicBezTo>
                    <a:pt x="7368064" y="604361"/>
                    <a:pt x="7368064" y="604361"/>
                    <a:pt x="7368064" y="604361"/>
                  </a:cubicBezTo>
                  <a:cubicBezTo>
                    <a:pt x="7368064" y="604361"/>
                    <a:pt x="7368064" y="604361"/>
                    <a:pt x="7368064" y="604361"/>
                  </a:cubicBezTo>
                  <a:lnTo>
                    <a:pt x="7368064" y="604361"/>
                  </a:lnTo>
                  <a:close/>
                  <a:moveTo>
                    <a:pt x="7095649" y="584359"/>
                  </a:moveTo>
                  <a:lnTo>
                    <a:pt x="7108031" y="576739"/>
                  </a:lnTo>
                  <a:cubicBezTo>
                    <a:pt x="7108031" y="576739"/>
                    <a:pt x="7108984" y="576739"/>
                    <a:pt x="7108984" y="577691"/>
                  </a:cubicBezTo>
                  <a:lnTo>
                    <a:pt x="7107079" y="592931"/>
                  </a:lnTo>
                  <a:lnTo>
                    <a:pt x="7095649" y="584359"/>
                  </a:lnTo>
                  <a:close/>
                  <a:moveTo>
                    <a:pt x="7108031" y="595789"/>
                  </a:moveTo>
                  <a:lnTo>
                    <a:pt x="7108031" y="595789"/>
                  </a:lnTo>
                  <a:lnTo>
                    <a:pt x="7097554" y="593884"/>
                  </a:lnTo>
                  <a:lnTo>
                    <a:pt x="7092792" y="586264"/>
                  </a:lnTo>
                  <a:lnTo>
                    <a:pt x="7093744" y="585311"/>
                  </a:lnTo>
                  <a:lnTo>
                    <a:pt x="7108031" y="595789"/>
                  </a:lnTo>
                  <a:close/>
                  <a:moveTo>
                    <a:pt x="7094696" y="583406"/>
                  </a:moveTo>
                  <a:lnTo>
                    <a:pt x="7089934" y="580549"/>
                  </a:lnTo>
                  <a:lnTo>
                    <a:pt x="7107079" y="575786"/>
                  </a:lnTo>
                  <a:cubicBezTo>
                    <a:pt x="7107079" y="575786"/>
                    <a:pt x="7107079" y="575786"/>
                    <a:pt x="7107079" y="575786"/>
                  </a:cubicBezTo>
                  <a:lnTo>
                    <a:pt x="7094696" y="583406"/>
                  </a:lnTo>
                  <a:close/>
                  <a:moveTo>
                    <a:pt x="7088981" y="579596"/>
                  </a:moveTo>
                  <a:lnTo>
                    <a:pt x="7089934" y="562451"/>
                  </a:lnTo>
                  <a:cubicBezTo>
                    <a:pt x="7094696" y="566261"/>
                    <a:pt x="7100412" y="571024"/>
                    <a:pt x="7106126" y="573881"/>
                  </a:cubicBezTo>
                  <a:lnTo>
                    <a:pt x="7088981" y="579596"/>
                  </a:lnTo>
                  <a:close/>
                  <a:moveTo>
                    <a:pt x="7079456" y="545306"/>
                  </a:moveTo>
                  <a:lnTo>
                    <a:pt x="7230904" y="377666"/>
                  </a:lnTo>
                  <a:cubicBezTo>
                    <a:pt x="7229951" y="380524"/>
                    <a:pt x="7229951" y="382429"/>
                    <a:pt x="7228999" y="385286"/>
                  </a:cubicBezTo>
                  <a:lnTo>
                    <a:pt x="7100412" y="562451"/>
                  </a:lnTo>
                  <a:cubicBezTo>
                    <a:pt x="7092792" y="556736"/>
                    <a:pt x="7086124" y="551974"/>
                    <a:pt x="7079456" y="545306"/>
                  </a:cubicBezTo>
                  <a:close/>
                  <a:moveTo>
                    <a:pt x="7047071" y="542449"/>
                  </a:moveTo>
                  <a:lnTo>
                    <a:pt x="7065169" y="540544"/>
                  </a:lnTo>
                  <a:cubicBezTo>
                    <a:pt x="7065169" y="540544"/>
                    <a:pt x="7065169" y="540544"/>
                    <a:pt x="7065169" y="540544"/>
                  </a:cubicBezTo>
                  <a:lnTo>
                    <a:pt x="7050881" y="546259"/>
                  </a:lnTo>
                  <a:lnTo>
                    <a:pt x="7047071" y="542449"/>
                  </a:lnTo>
                  <a:close/>
                  <a:moveTo>
                    <a:pt x="7061359" y="561499"/>
                  </a:moveTo>
                  <a:lnTo>
                    <a:pt x="7051834" y="557689"/>
                  </a:lnTo>
                  <a:lnTo>
                    <a:pt x="7048024" y="549116"/>
                  </a:lnTo>
                  <a:lnTo>
                    <a:pt x="7048976" y="549116"/>
                  </a:lnTo>
                  <a:lnTo>
                    <a:pt x="7061359" y="561499"/>
                  </a:lnTo>
                  <a:close/>
                  <a:moveTo>
                    <a:pt x="6985159" y="338614"/>
                  </a:moveTo>
                  <a:lnTo>
                    <a:pt x="7224237" y="338614"/>
                  </a:lnTo>
                  <a:cubicBezTo>
                    <a:pt x="7224237" y="339566"/>
                    <a:pt x="7224237" y="339566"/>
                    <a:pt x="7224237" y="340519"/>
                  </a:cubicBezTo>
                  <a:lnTo>
                    <a:pt x="6986112" y="365284"/>
                  </a:lnTo>
                  <a:cubicBezTo>
                    <a:pt x="6986112" y="356711"/>
                    <a:pt x="6985159" y="347186"/>
                    <a:pt x="6985159" y="338614"/>
                  </a:cubicBezTo>
                  <a:close/>
                  <a:moveTo>
                    <a:pt x="6985159" y="397669"/>
                  </a:moveTo>
                  <a:lnTo>
                    <a:pt x="6970871" y="394811"/>
                  </a:lnTo>
                  <a:lnTo>
                    <a:pt x="6969919" y="389096"/>
                  </a:lnTo>
                  <a:lnTo>
                    <a:pt x="6985159" y="397669"/>
                  </a:lnTo>
                  <a:cubicBezTo>
                    <a:pt x="6985159" y="397669"/>
                    <a:pt x="6985159" y="397669"/>
                    <a:pt x="6985159" y="397669"/>
                  </a:cubicBezTo>
                  <a:close/>
                  <a:moveTo>
                    <a:pt x="6985159" y="335756"/>
                  </a:moveTo>
                  <a:cubicBezTo>
                    <a:pt x="6985159" y="327184"/>
                    <a:pt x="6985159" y="317659"/>
                    <a:pt x="6986112" y="309086"/>
                  </a:cubicBezTo>
                  <a:lnTo>
                    <a:pt x="7224237" y="333851"/>
                  </a:lnTo>
                  <a:cubicBezTo>
                    <a:pt x="7224237" y="334804"/>
                    <a:pt x="7224237" y="334804"/>
                    <a:pt x="7224237" y="335756"/>
                  </a:cubicBezTo>
                  <a:lnTo>
                    <a:pt x="6985159" y="335756"/>
                  </a:lnTo>
                  <a:close/>
                  <a:moveTo>
                    <a:pt x="6991826" y="396716"/>
                  </a:moveTo>
                  <a:lnTo>
                    <a:pt x="7226142" y="347186"/>
                  </a:lnTo>
                  <a:cubicBezTo>
                    <a:pt x="7226142" y="348139"/>
                    <a:pt x="7226142" y="348139"/>
                    <a:pt x="7227094" y="349091"/>
                  </a:cubicBezTo>
                  <a:lnTo>
                    <a:pt x="6999446" y="423386"/>
                  </a:lnTo>
                  <a:cubicBezTo>
                    <a:pt x="6995637" y="413861"/>
                    <a:pt x="6993731" y="405289"/>
                    <a:pt x="6991826" y="396716"/>
                  </a:cubicBezTo>
                  <a:close/>
                  <a:moveTo>
                    <a:pt x="7001351" y="448151"/>
                  </a:moveTo>
                  <a:lnTo>
                    <a:pt x="6984206" y="443389"/>
                  </a:lnTo>
                  <a:lnTo>
                    <a:pt x="6994684" y="431006"/>
                  </a:lnTo>
                  <a:cubicBezTo>
                    <a:pt x="6996589" y="436721"/>
                    <a:pt x="6998494" y="442436"/>
                    <a:pt x="7001351" y="448151"/>
                  </a:cubicBezTo>
                  <a:close/>
                  <a:moveTo>
                    <a:pt x="6990874" y="394811"/>
                  </a:moveTo>
                  <a:cubicBezTo>
                    <a:pt x="6988969" y="386239"/>
                    <a:pt x="6988017" y="377666"/>
                    <a:pt x="6987064" y="368141"/>
                  </a:cubicBezTo>
                  <a:lnTo>
                    <a:pt x="7225189" y="343376"/>
                  </a:lnTo>
                  <a:cubicBezTo>
                    <a:pt x="7225189" y="344329"/>
                    <a:pt x="7225189" y="344329"/>
                    <a:pt x="7225189" y="345281"/>
                  </a:cubicBezTo>
                  <a:lnTo>
                    <a:pt x="6990874" y="394811"/>
                  </a:lnTo>
                  <a:close/>
                  <a:moveTo>
                    <a:pt x="6987064" y="404336"/>
                  </a:moveTo>
                  <a:cubicBezTo>
                    <a:pt x="6988969" y="410051"/>
                    <a:pt x="6989921" y="416719"/>
                    <a:pt x="6991826" y="422434"/>
                  </a:cubicBezTo>
                  <a:lnTo>
                    <a:pt x="6975634" y="415766"/>
                  </a:lnTo>
                  <a:lnTo>
                    <a:pt x="6987064" y="404336"/>
                  </a:lnTo>
                  <a:close/>
                  <a:moveTo>
                    <a:pt x="6991826" y="424339"/>
                  </a:moveTo>
                  <a:cubicBezTo>
                    <a:pt x="6992779" y="424339"/>
                    <a:pt x="6992779" y="424339"/>
                    <a:pt x="6991826" y="424339"/>
                  </a:cubicBezTo>
                  <a:lnTo>
                    <a:pt x="6977539" y="423386"/>
                  </a:lnTo>
                  <a:lnTo>
                    <a:pt x="6975634" y="417671"/>
                  </a:lnTo>
                  <a:lnTo>
                    <a:pt x="6991826" y="424339"/>
                  </a:lnTo>
                  <a:close/>
                  <a:moveTo>
                    <a:pt x="6992779" y="426244"/>
                  </a:moveTo>
                  <a:cubicBezTo>
                    <a:pt x="6992779" y="427196"/>
                    <a:pt x="6993731" y="428149"/>
                    <a:pt x="6993731" y="429101"/>
                  </a:cubicBezTo>
                  <a:lnTo>
                    <a:pt x="6983254" y="439579"/>
                  </a:lnTo>
                  <a:lnTo>
                    <a:pt x="6978492" y="424339"/>
                  </a:lnTo>
                  <a:lnTo>
                    <a:pt x="6992779" y="426244"/>
                  </a:lnTo>
                  <a:close/>
                  <a:moveTo>
                    <a:pt x="6984206" y="451961"/>
                  </a:moveTo>
                  <a:lnTo>
                    <a:pt x="6990874" y="467201"/>
                  </a:lnTo>
                  <a:lnTo>
                    <a:pt x="6983254" y="460534"/>
                  </a:lnTo>
                  <a:lnTo>
                    <a:pt x="6982301" y="451961"/>
                  </a:lnTo>
                  <a:lnTo>
                    <a:pt x="6984206" y="451961"/>
                  </a:lnTo>
                  <a:close/>
                  <a:moveTo>
                    <a:pt x="6985159" y="445294"/>
                  </a:moveTo>
                  <a:lnTo>
                    <a:pt x="7002304" y="450056"/>
                  </a:lnTo>
                  <a:cubicBezTo>
                    <a:pt x="7002304" y="450056"/>
                    <a:pt x="7002304" y="451009"/>
                    <a:pt x="7002304" y="451009"/>
                  </a:cubicBezTo>
                  <a:lnTo>
                    <a:pt x="6988017" y="451009"/>
                  </a:lnTo>
                  <a:lnTo>
                    <a:pt x="6985159" y="445294"/>
                  </a:lnTo>
                  <a:close/>
                  <a:moveTo>
                    <a:pt x="6999446" y="425291"/>
                  </a:moveTo>
                  <a:lnTo>
                    <a:pt x="7227094" y="350996"/>
                  </a:lnTo>
                  <a:cubicBezTo>
                    <a:pt x="7227094" y="351949"/>
                    <a:pt x="7227094" y="351949"/>
                    <a:pt x="7228046" y="352901"/>
                  </a:cubicBezTo>
                  <a:lnTo>
                    <a:pt x="7008971" y="450056"/>
                  </a:lnTo>
                  <a:cubicBezTo>
                    <a:pt x="7005162" y="441484"/>
                    <a:pt x="7002304" y="433864"/>
                    <a:pt x="6999446" y="425291"/>
                  </a:cubicBezTo>
                  <a:close/>
                  <a:moveTo>
                    <a:pt x="7228999" y="354806"/>
                  </a:moveTo>
                  <a:cubicBezTo>
                    <a:pt x="7228999" y="355759"/>
                    <a:pt x="7229951" y="355759"/>
                    <a:pt x="7229951" y="356711"/>
                  </a:cubicBezTo>
                  <a:lnTo>
                    <a:pt x="7022306" y="476726"/>
                  </a:lnTo>
                  <a:cubicBezTo>
                    <a:pt x="7017544" y="469106"/>
                    <a:pt x="7013734" y="461486"/>
                    <a:pt x="7009924" y="452914"/>
                  </a:cubicBezTo>
                  <a:lnTo>
                    <a:pt x="7228999" y="354806"/>
                  </a:lnTo>
                  <a:close/>
                  <a:moveTo>
                    <a:pt x="7013734" y="473869"/>
                  </a:moveTo>
                  <a:lnTo>
                    <a:pt x="6996589" y="470059"/>
                  </a:lnTo>
                  <a:lnTo>
                    <a:pt x="7006114" y="456724"/>
                  </a:lnTo>
                  <a:cubicBezTo>
                    <a:pt x="7008019" y="462439"/>
                    <a:pt x="7010876" y="468154"/>
                    <a:pt x="7013734" y="473869"/>
                  </a:cubicBezTo>
                  <a:close/>
                  <a:moveTo>
                    <a:pt x="7014687" y="474821"/>
                  </a:moveTo>
                  <a:cubicBezTo>
                    <a:pt x="7014687" y="474821"/>
                    <a:pt x="7014687" y="475774"/>
                    <a:pt x="7014687" y="474821"/>
                  </a:cubicBezTo>
                  <a:lnTo>
                    <a:pt x="7000399" y="476726"/>
                  </a:lnTo>
                  <a:lnTo>
                    <a:pt x="6997542" y="471011"/>
                  </a:lnTo>
                  <a:lnTo>
                    <a:pt x="7014687" y="474821"/>
                  </a:lnTo>
                  <a:close/>
                  <a:moveTo>
                    <a:pt x="7015639" y="476726"/>
                  </a:moveTo>
                  <a:cubicBezTo>
                    <a:pt x="7015639" y="477679"/>
                    <a:pt x="7016592" y="477679"/>
                    <a:pt x="7016592" y="478631"/>
                  </a:cubicBezTo>
                  <a:lnTo>
                    <a:pt x="7008019" y="491014"/>
                  </a:lnTo>
                  <a:lnTo>
                    <a:pt x="7000399" y="477679"/>
                  </a:lnTo>
                  <a:lnTo>
                    <a:pt x="7015639" y="476726"/>
                  </a:lnTo>
                  <a:close/>
                  <a:moveTo>
                    <a:pt x="7017544" y="481489"/>
                  </a:moveTo>
                  <a:cubicBezTo>
                    <a:pt x="7020401" y="487204"/>
                    <a:pt x="7024212" y="491966"/>
                    <a:pt x="7027069" y="497681"/>
                  </a:cubicBezTo>
                  <a:lnTo>
                    <a:pt x="7008971" y="495776"/>
                  </a:lnTo>
                  <a:lnTo>
                    <a:pt x="7017544" y="481489"/>
                  </a:lnTo>
                  <a:close/>
                  <a:moveTo>
                    <a:pt x="7010876" y="496729"/>
                  </a:moveTo>
                  <a:lnTo>
                    <a:pt x="7028974" y="498634"/>
                  </a:lnTo>
                  <a:cubicBezTo>
                    <a:pt x="7028974" y="498634"/>
                    <a:pt x="7028974" y="498634"/>
                    <a:pt x="7028974" y="499586"/>
                  </a:cubicBezTo>
                  <a:lnTo>
                    <a:pt x="7014687" y="502444"/>
                  </a:lnTo>
                  <a:lnTo>
                    <a:pt x="7010876" y="496729"/>
                  </a:lnTo>
                  <a:close/>
                  <a:moveTo>
                    <a:pt x="7021354" y="517684"/>
                  </a:moveTo>
                  <a:lnTo>
                    <a:pt x="7012781" y="511969"/>
                  </a:lnTo>
                  <a:lnTo>
                    <a:pt x="7010876" y="503396"/>
                  </a:lnTo>
                  <a:lnTo>
                    <a:pt x="7011829" y="503396"/>
                  </a:lnTo>
                  <a:lnTo>
                    <a:pt x="7021354" y="517684"/>
                  </a:lnTo>
                  <a:close/>
                  <a:moveTo>
                    <a:pt x="7023259" y="478631"/>
                  </a:moveTo>
                  <a:lnTo>
                    <a:pt x="7230904" y="358616"/>
                  </a:lnTo>
                  <a:cubicBezTo>
                    <a:pt x="7230904" y="359569"/>
                    <a:pt x="7231856" y="359569"/>
                    <a:pt x="7231856" y="359569"/>
                  </a:cubicBezTo>
                  <a:lnTo>
                    <a:pt x="7038499" y="500539"/>
                  </a:lnTo>
                  <a:cubicBezTo>
                    <a:pt x="7032784" y="492919"/>
                    <a:pt x="7028021" y="486251"/>
                    <a:pt x="7023259" y="478631"/>
                  </a:cubicBezTo>
                  <a:close/>
                  <a:moveTo>
                    <a:pt x="7233762" y="361474"/>
                  </a:moveTo>
                  <a:lnTo>
                    <a:pt x="7233762" y="361474"/>
                  </a:lnTo>
                  <a:cubicBezTo>
                    <a:pt x="7233762" y="362426"/>
                    <a:pt x="7233762" y="363379"/>
                    <a:pt x="7233762" y="363379"/>
                  </a:cubicBezTo>
                  <a:lnTo>
                    <a:pt x="7056596" y="522446"/>
                  </a:lnTo>
                  <a:cubicBezTo>
                    <a:pt x="7050881" y="515779"/>
                    <a:pt x="7045167" y="509111"/>
                    <a:pt x="7039451" y="501491"/>
                  </a:cubicBezTo>
                  <a:lnTo>
                    <a:pt x="7233762" y="361474"/>
                  </a:lnTo>
                  <a:close/>
                  <a:moveTo>
                    <a:pt x="7048024" y="523399"/>
                  </a:moveTo>
                  <a:lnTo>
                    <a:pt x="7042309" y="537686"/>
                  </a:lnTo>
                  <a:lnTo>
                    <a:pt x="7032784" y="526256"/>
                  </a:lnTo>
                  <a:lnTo>
                    <a:pt x="7047071" y="522446"/>
                  </a:lnTo>
                  <a:cubicBezTo>
                    <a:pt x="7048024" y="522446"/>
                    <a:pt x="7048024" y="523399"/>
                    <a:pt x="7048024" y="523399"/>
                  </a:cubicBezTo>
                  <a:close/>
                  <a:moveTo>
                    <a:pt x="7049929" y="525304"/>
                  </a:moveTo>
                  <a:cubicBezTo>
                    <a:pt x="7054692" y="530066"/>
                    <a:pt x="7058501" y="534829"/>
                    <a:pt x="7063264" y="539591"/>
                  </a:cubicBezTo>
                  <a:lnTo>
                    <a:pt x="7045167" y="541496"/>
                  </a:lnTo>
                  <a:lnTo>
                    <a:pt x="7049929" y="525304"/>
                  </a:lnTo>
                  <a:close/>
                  <a:moveTo>
                    <a:pt x="7058501" y="525304"/>
                  </a:moveTo>
                  <a:lnTo>
                    <a:pt x="7232809" y="369094"/>
                  </a:lnTo>
                  <a:cubicBezTo>
                    <a:pt x="7232809" y="370046"/>
                    <a:pt x="7231856" y="371951"/>
                    <a:pt x="7231856" y="372904"/>
                  </a:cubicBezTo>
                  <a:lnTo>
                    <a:pt x="7077551" y="544354"/>
                  </a:lnTo>
                  <a:cubicBezTo>
                    <a:pt x="7070884" y="537686"/>
                    <a:pt x="7064217" y="531971"/>
                    <a:pt x="7058501" y="525304"/>
                  </a:cubicBezTo>
                  <a:close/>
                  <a:moveTo>
                    <a:pt x="7366159" y="598646"/>
                  </a:moveTo>
                  <a:cubicBezTo>
                    <a:pt x="7354729" y="559594"/>
                    <a:pt x="7344251" y="528161"/>
                    <a:pt x="7344251" y="528161"/>
                  </a:cubicBezTo>
                  <a:cubicBezTo>
                    <a:pt x="7344251" y="528161"/>
                    <a:pt x="7339489" y="513874"/>
                    <a:pt x="7332821" y="491966"/>
                  </a:cubicBezTo>
                  <a:lnTo>
                    <a:pt x="7377589" y="592931"/>
                  </a:lnTo>
                  <a:cubicBezTo>
                    <a:pt x="7374731" y="595789"/>
                    <a:pt x="7369969" y="596741"/>
                    <a:pt x="7366159" y="598646"/>
                  </a:cubicBezTo>
                  <a:close/>
                  <a:moveTo>
                    <a:pt x="7327106" y="471964"/>
                  </a:moveTo>
                  <a:cubicBezTo>
                    <a:pt x="7321392" y="454819"/>
                    <a:pt x="7315676" y="434816"/>
                    <a:pt x="7309962" y="415766"/>
                  </a:cubicBezTo>
                  <a:lnTo>
                    <a:pt x="7405212" y="580549"/>
                  </a:lnTo>
                  <a:cubicBezTo>
                    <a:pt x="7397592" y="585311"/>
                    <a:pt x="7389019" y="589121"/>
                    <a:pt x="7381399" y="592931"/>
                  </a:cubicBezTo>
                  <a:lnTo>
                    <a:pt x="7327106" y="471964"/>
                  </a:lnTo>
                  <a:close/>
                  <a:moveTo>
                    <a:pt x="7399496" y="591026"/>
                  </a:moveTo>
                  <a:cubicBezTo>
                    <a:pt x="7405212" y="588169"/>
                    <a:pt x="7410926" y="584359"/>
                    <a:pt x="7416642" y="580549"/>
                  </a:cubicBezTo>
                  <a:lnTo>
                    <a:pt x="7415689" y="597694"/>
                  </a:lnTo>
                  <a:lnTo>
                    <a:pt x="7399496" y="591026"/>
                  </a:lnTo>
                  <a:close/>
                  <a:moveTo>
                    <a:pt x="7407117" y="579596"/>
                  </a:moveTo>
                  <a:lnTo>
                    <a:pt x="7306151" y="405289"/>
                  </a:lnTo>
                  <a:cubicBezTo>
                    <a:pt x="7304246" y="399574"/>
                    <a:pt x="7302342" y="393859"/>
                    <a:pt x="7300437" y="388144"/>
                  </a:cubicBezTo>
                  <a:lnTo>
                    <a:pt x="7429024" y="565309"/>
                  </a:lnTo>
                  <a:cubicBezTo>
                    <a:pt x="7422356" y="570071"/>
                    <a:pt x="7414737" y="574834"/>
                    <a:pt x="7407117" y="579596"/>
                  </a:cubicBezTo>
                  <a:close/>
                  <a:moveTo>
                    <a:pt x="7422356" y="577691"/>
                  </a:moveTo>
                  <a:lnTo>
                    <a:pt x="7439501" y="583406"/>
                  </a:lnTo>
                  <a:lnTo>
                    <a:pt x="7434739" y="586264"/>
                  </a:lnTo>
                  <a:lnTo>
                    <a:pt x="7422356" y="577691"/>
                  </a:lnTo>
                  <a:lnTo>
                    <a:pt x="7422356" y="577691"/>
                  </a:lnTo>
                  <a:close/>
                  <a:moveTo>
                    <a:pt x="7423309" y="576739"/>
                  </a:moveTo>
                  <a:cubicBezTo>
                    <a:pt x="7429024" y="572929"/>
                    <a:pt x="7434739" y="569119"/>
                    <a:pt x="7439501" y="565309"/>
                  </a:cubicBezTo>
                  <a:lnTo>
                    <a:pt x="7440454" y="582454"/>
                  </a:lnTo>
                  <a:lnTo>
                    <a:pt x="7423309" y="576739"/>
                  </a:lnTo>
                  <a:close/>
                  <a:moveTo>
                    <a:pt x="7263289" y="294799"/>
                  </a:moveTo>
                  <a:cubicBezTo>
                    <a:pt x="7263289" y="294799"/>
                    <a:pt x="7263289" y="294799"/>
                    <a:pt x="7263289" y="294799"/>
                  </a:cubicBezTo>
                  <a:lnTo>
                    <a:pt x="7238524" y="60484"/>
                  </a:lnTo>
                  <a:cubicBezTo>
                    <a:pt x="7247096" y="59531"/>
                    <a:pt x="7254717" y="59531"/>
                    <a:pt x="7263289" y="59531"/>
                  </a:cubicBezTo>
                  <a:lnTo>
                    <a:pt x="7263289" y="294799"/>
                  </a:lnTo>
                  <a:close/>
                  <a:moveTo>
                    <a:pt x="7260431" y="295751"/>
                  </a:moveTo>
                  <a:cubicBezTo>
                    <a:pt x="7259479" y="295751"/>
                    <a:pt x="7259479" y="295751"/>
                    <a:pt x="7258526" y="295751"/>
                  </a:cubicBezTo>
                  <a:lnTo>
                    <a:pt x="7209949" y="65246"/>
                  </a:lnTo>
                  <a:cubicBezTo>
                    <a:pt x="7218521" y="63341"/>
                    <a:pt x="7227094" y="62389"/>
                    <a:pt x="7236619" y="61436"/>
                  </a:cubicBezTo>
                  <a:lnTo>
                    <a:pt x="7260431" y="295751"/>
                  </a:lnTo>
                  <a:close/>
                  <a:moveTo>
                    <a:pt x="7255669" y="295751"/>
                  </a:moveTo>
                  <a:cubicBezTo>
                    <a:pt x="7254717" y="295751"/>
                    <a:pt x="7254717" y="295751"/>
                    <a:pt x="7253764" y="296704"/>
                  </a:cubicBezTo>
                  <a:lnTo>
                    <a:pt x="7181374" y="72866"/>
                  </a:lnTo>
                  <a:cubicBezTo>
                    <a:pt x="7189946" y="70009"/>
                    <a:pt x="7198519" y="68104"/>
                    <a:pt x="7207092" y="66199"/>
                  </a:cubicBezTo>
                  <a:lnTo>
                    <a:pt x="7255669" y="295751"/>
                  </a:lnTo>
                  <a:close/>
                  <a:moveTo>
                    <a:pt x="7246144" y="300514"/>
                  </a:moveTo>
                  <a:lnTo>
                    <a:pt x="7128034" y="96679"/>
                  </a:lnTo>
                  <a:cubicBezTo>
                    <a:pt x="7135654" y="91916"/>
                    <a:pt x="7143274" y="88106"/>
                    <a:pt x="7151846" y="84296"/>
                  </a:cubicBezTo>
                  <a:lnTo>
                    <a:pt x="7248049" y="299561"/>
                  </a:lnTo>
                  <a:cubicBezTo>
                    <a:pt x="7247096" y="299561"/>
                    <a:pt x="7246144" y="299561"/>
                    <a:pt x="7246144" y="300514"/>
                  </a:cubicBezTo>
                  <a:close/>
                  <a:moveTo>
                    <a:pt x="7243287" y="301466"/>
                  </a:moveTo>
                  <a:cubicBezTo>
                    <a:pt x="7242334" y="301466"/>
                    <a:pt x="7242334" y="302419"/>
                    <a:pt x="7241381" y="302419"/>
                  </a:cubicBezTo>
                  <a:lnTo>
                    <a:pt x="7103269" y="111919"/>
                  </a:lnTo>
                  <a:cubicBezTo>
                    <a:pt x="7110889" y="107156"/>
                    <a:pt x="7117556" y="102394"/>
                    <a:pt x="7126129" y="97631"/>
                  </a:cubicBezTo>
                  <a:lnTo>
                    <a:pt x="7243287" y="301466"/>
                  </a:lnTo>
                  <a:close/>
                  <a:moveTo>
                    <a:pt x="7239476" y="304324"/>
                  </a:moveTo>
                  <a:cubicBezTo>
                    <a:pt x="7238524" y="304324"/>
                    <a:pt x="7238524" y="305276"/>
                    <a:pt x="7237571" y="305276"/>
                  </a:cubicBezTo>
                  <a:lnTo>
                    <a:pt x="7079456" y="130016"/>
                  </a:lnTo>
                  <a:cubicBezTo>
                    <a:pt x="7086124" y="124301"/>
                    <a:pt x="7092792" y="118586"/>
                    <a:pt x="7100412" y="113824"/>
                  </a:cubicBezTo>
                  <a:lnTo>
                    <a:pt x="7239476" y="304324"/>
                  </a:lnTo>
                  <a:close/>
                  <a:moveTo>
                    <a:pt x="7236619" y="307181"/>
                  </a:moveTo>
                  <a:cubicBezTo>
                    <a:pt x="7236619" y="307181"/>
                    <a:pt x="7235667" y="308134"/>
                    <a:pt x="7235667" y="309086"/>
                  </a:cubicBezTo>
                  <a:lnTo>
                    <a:pt x="7059454" y="150019"/>
                  </a:lnTo>
                  <a:cubicBezTo>
                    <a:pt x="7065169" y="143351"/>
                    <a:pt x="7071837" y="137636"/>
                    <a:pt x="7078504" y="130969"/>
                  </a:cubicBezTo>
                  <a:lnTo>
                    <a:pt x="7236619" y="307181"/>
                  </a:lnTo>
                  <a:close/>
                  <a:moveTo>
                    <a:pt x="7233762" y="310039"/>
                  </a:moveTo>
                  <a:cubicBezTo>
                    <a:pt x="7233762" y="310039"/>
                    <a:pt x="7232809" y="310991"/>
                    <a:pt x="7232809" y="311944"/>
                  </a:cubicBezTo>
                  <a:lnTo>
                    <a:pt x="7041356" y="172879"/>
                  </a:lnTo>
                  <a:cubicBezTo>
                    <a:pt x="7047071" y="166211"/>
                    <a:pt x="7052787" y="158591"/>
                    <a:pt x="7058501" y="151924"/>
                  </a:cubicBezTo>
                  <a:lnTo>
                    <a:pt x="7233762" y="310039"/>
                  </a:lnTo>
                  <a:close/>
                  <a:moveTo>
                    <a:pt x="7230904" y="313849"/>
                  </a:moveTo>
                  <a:cubicBezTo>
                    <a:pt x="7230904" y="314801"/>
                    <a:pt x="7229951" y="314801"/>
                    <a:pt x="7229951" y="315754"/>
                  </a:cubicBezTo>
                  <a:lnTo>
                    <a:pt x="7024212" y="196691"/>
                  </a:lnTo>
                  <a:cubicBezTo>
                    <a:pt x="7028974" y="189071"/>
                    <a:pt x="7033737" y="181451"/>
                    <a:pt x="7038499" y="174784"/>
                  </a:cubicBezTo>
                  <a:lnTo>
                    <a:pt x="7230904" y="313849"/>
                  </a:lnTo>
                  <a:close/>
                  <a:moveTo>
                    <a:pt x="7228999" y="317659"/>
                  </a:moveTo>
                  <a:cubicBezTo>
                    <a:pt x="7228999" y="318611"/>
                    <a:pt x="7228046" y="318611"/>
                    <a:pt x="7228046" y="319564"/>
                  </a:cubicBezTo>
                  <a:lnTo>
                    <a:pt x="7010876" y="222409"/>
                  </a:lnTo>
                  <a:cubicBezTo>
                    <a:pt x="7014687" y="213836"/>
                    <a:pt x="7018496" y="206216"/>
                    <a:pt x="7023259" y="198596"/>
                  </a:cubicBezTo>
                  <a:lnTo>
                    <a:pt x="7228999" y="317659"/>
                  </a:lnTo>
                  <a:close/>
                  <a:moveTo>
                    <a:pt x="7227094" y="321469"/>
                  </a:moveTo>
                  <a:cubicBezTo>
                    <a:pt x="7227094" y="322421"/>
                    <a:pt x="7227094" y="322421"/>
                    <a:pt x="7226142" y="323374"/>
                  </a:cubicBezTo>
                  <a:lnTo>
                    <a:pt x="6999446" y="250031"/>
                  </a:lnTo>
                  <a:cubicBezTo>
                    <a:pt x="7002304" y="241459"/>
                    <a:pt x="7005162" y="232886"/>
                    <a:pt x="7008971" y="225266"/>
                  </a:cubicBezTo>
                  <a:lnTo>
                    <a:pt x="7227094" y="321469"/>
                  </a:lnTo>
                  <a:close/>
                  <a:moveTo>
                    <a:pt x="7225189" y="330041"/>
                  </a:moveTo>
                  <a:cubicBezTo>
                    <a:pt x="7225189" y="330994"/>
                    <a:pt x="7225189" y="330994"/>
                    <a:pt x="7225189" y="331946"/>
                  </a:cubicBezTo>
                  <a:lnTo>
                    <a:pt x="6988017" y="307181"/>
                  </a:lnTo>
                  <a:cubicBezTo>
                    <a:pt x="6988969" y="298609"/>
                    <a:pt x="6990874" y="289084"/>
                    <a:pt x="6991826" y="280511"/>
                  </a:cubicBezTo>
                  <a:lnTo>
                    <a:pt x="7225189" y="330041"/>
                  </a:lnTo>
                  <a:close/>
                  <a:moveTo>
                    <a:pt x="6988969" y="264319"/>
                  </a:moveTo>
                  <a:lnTo>
                    <a:pt x="6972776" y="268129"/>
                  </a:lnTo>
                  <a:lnTo>
                    <a:pt x="6977539" y="250984"/>
                  </a:lnTo>
                  <a:lnTo>
                    <a:pt x="6989921" y="261461"/>
                  </a:lnTo>
                  <a:cubicBezTo>
                    <a:pt x="6989921" y="262414"/>
                    <a:pt x="6988969" y="263366"/>
                    <a:pt x="6988969" y="264319"/>
                  </a:cubicBezTo>
                  <a:close/>
                  <a:moveTo>
                    <a:pt x="6988969" y="266224"/>
                  </a:moveTo>
                  <a:cubicBezTo>
                    <a:pt x="6987064" y="271939"/>
                    <a:pt x="6986112" y="277654"/>
                    <a:pt x="6984206" y="284321"/>
                  </a:cubicBezTo>
                  <a:lnTo>
                    <a:pt x="6971824" y="270986"/>
                  </a:lnTo>
                  <a:lnTo>
                    <a:pt x="6988969" y="266224"/>
                  </a:lnTo>
                  <a:close/>
                  <a:moveTo>
                    <a:pt x="6985159" y="395764"/>
                  </a:moveTo>
                  <a:lnTo>
                    <a:pt x="6969919" y="388144"/>
                  </a:lnTo>
                  <a:lnTo>
                    <a:pt x="6982301" y="377666"/>
                  </a:lnTo>
                  <a:cubicBezTo>
                    <a:pt x="6982301" y="383381"/>
                    <a:pt x="6983254" y="389096"/>
                    <a:pt x="6985159" y="395764"/>
                  </a:cubicBezTo>
                  <a:close/>
                  <a:moveTo>
                    <a:pt x="6968967" y="384334"/>
                  </a:moveTo>
                  <a:lnTo>
                    <a:pt x="6967062" y="368141"/>
                  </a:lnTo>
                  <a:lnTo>
                    <a:pt x="6981349" y="372904"/>
                  </a:lnTo>
                  <a:cubicBezTo>
                    <a:pt x="6981349" y="373856"/>
                    <a:pt x="6981349" y="374809"/>
                    <a:pt x="6981349" y="375761"/>
                  </a:cubicBezTo>
                  <a:lnTo>
                    <a:pt x="6968967" y="384334"/>
                  </a:lnTo>
                  <a:close/>
                  <a:moveTo>
                    <a:pt x="6980396" y="311944"/>
                  </a:moveTo>
                  <a:lnTo>
                    <a:pt x="6967062" y="299561"/>
                  </a:lnTo>
                  <a:lnTo>
                    <a:pt x="6982301" y="293846"/>
                  </a:lnTo>
                  <a:cubicBezTo>
                    <a:pt x="6981349" y="299561"/>
                    <a:pt x="6980396" y="306229"/>
                    <a:pt x="6980396" y="311944"/>
                  </a:cubicBezTo>
                  <a:close/>
                  <a:moveTo>
                    <a:pt x="6980396" y="313849"/>
                  </a:moveTo>
                  <a:cubicBezTo>
                    <a:pt x="6980396" y="313849"/>
                    <a:pt x="6980396" y="313849"/>
                    <a:pt x="6980396" y="313849"/>
                  </a:cubicBezTo>
                  <a:lnTo>
                    <a:pt x="6967062" y="307181"/>
                  </a:lnTo>
                  <a:lnTo>
                    <a:pt x="6967062" y="301466"/>
                  </a:lnTo>
                  <a:lnTo>
                    <a:pt x="6980396" y="313849"/>
                  </a:lnTo>
                  <a:close/>
                  <a:moveTo>
                    <a:pt x="6980396" y="315754"/>
                  </a:moveTo>
                  <a:cubicBezTo>
                    <a:pt x="6980396" y="316706"/>
                    <a:pt x="6980396" y="317659"/>
                    <a:pt x="6980396" y="318611"/>
                  </a:cubicBezTo>
                  <a:lnTo>
                    <a:pt x="6966109" y="325279"/>
                  </a:lnTo>
                  <a:lnTo>
                    <a:pt x="6967062" y="308134"/>
                  </a:lnTo>
                  <a:lnTo>
                    <a:pt x="6980396" y="315754"/>
                  </a:lnTo>
                  <a:close/>
                  <a:moveTo>
                    <a:pt x="6979444" y="321469"/>
                  </a:moveTo>
                  <a:cubicBezTo>
                    <a:pt x="6979444" y="327184"/>
                    <a:pt x="6978492" y="332899"/>
                    <a:pt x="6978492" y="338614"/>
                  </a:cubicBezTo>
                  <a:cubicBezTo>
                    <a:pt x="6978492" y="339566"/>
                    <a:pt x="6978492" y="339566"/>
                    <a:pt x="6978492" y="340519"/>
                  </a:cubicBezTo>
                  <a:lnTo>
                    <a:pt x="6964204" y="329089"/>
                  </a:lnTo>
                  <a:lnTo>
                    <a:pt x="6979444" y="321469"/>
                  </a:lnTo>
                  <a:close/>
                  <a:moveTo>
                    <a:pt x="6979444" y="342424"/>
                  </a:moveTo>
                  <a:lnTo>
                    <a:pt x="6965156" y="336709"/>
                  </a:lnTo>
                  <a:lnTo>
                    <a:pt x="6965156" y="330994"/>
                  </a:lnTo>
                  <a:lnTo>
                    <a:pt x="6979444" y="342424"/>
                  </a:lnTo>
                  <a:cubicBezTo>
                    <a:pt x="6979444" y="341471"/>
                    <a:pt x="6979444" y="342424"/>
                    <a:pt x="6979444" y="342424"/>
                  </a:cubicBezTo>
                  <a:close/>
                  <a:moveTo>
                    <a:pt x="6965156" y="338614"/>
                  </a:moveTo>
                  <a:lnTo>
                    <a:pt x="6979444" y="344329"/>
                  </a:lnTo>
                  <a:cubicBezTo>
                    <a:pt x="6979444" y="345281"/>
                    <a:pt x="6979444" y="346234"/>
                    <a:pt x="6979444" y="347186"/>
                  </a:cubicBezTo>
                  <a:lnTo>
                    <a:pt x="6965156" y="354806"/>
                  </a:lnTo>
                  <a:lnTo>
                    <a:pt x="6965156" y="338614"/>
                  </a:lnTo>
                  <a:close/>
                  <a:moveTo>
                    <a:pt x="6979444" y="350044"/>
                  </a:moveTo>
                  <a:cubicBezTo>
                    <a:pt x="6979444" y="355759"/>
                    <a:pt x="6979444" y="362426"/>
                    <a:pt x="6980396" y="368141"/>
                  </a:cubicBezTo>
                  <a:lnTo>
                    <a:pt x="6965156" y="358616"/>
                  </a:lnTo>
                  <a:lnTo>
                    <a:pt x="6979444" y="350044"/>
                  </a:lnTo>
                  <a:close/>
                  <a:moveTo>
                    <a:pt x="6980396" y="369094"/>
                  </a:moveTo>
                  <a:cubicBezTo>
                    <a:pt x="6980396" y="370046"/>
                    <a:pt x="6980396" y="370046"/>
                    <a:pt x="6980396" y="369094"/>
                  </a:cubicBezTo>
                  <a:lnTo>
                    <a:pt x="6966109" y="365284"/>
                  </a:lnTo>
                  <a:lnTo>
                    <a:pt x="6965156" y="359569"/>
                  </a:lnTo>
                  <a:lnTo>
                    <a:pt x="6980396" y="369094"/>
                  </a:lnTo>
                  <a:close/>
                  <a:moveTo>
                    <a:pt x="6967062" y="395764"/>
                  </a:moveTo>
                  <a:lnTo>
                    <a:pt x="6967062" y="395764"/>
                  </a:lnTo>
                  <a:lnTo>
                    <a:pt x="6971824" y="412909"/>
                  </a:lnTo>
                  <a:lnTo>
                    <a:pt x="6966109" y="405289"/>
                  </a:lnTo>
                  <a:lnTo>
                    <a:pt x="6967062" y="395764"/>
                  </a:lnTo>
                  <a:close/>
                  <a:moveTo>
                    <a:pt x="6971824" y="413861"/>
                  </a:moveTo>
                  <a:lnTo>
                    <a:pt x="6971824" y="414814"/>
                  </a:lnTo>
                  <a:lnTo>
                    <a:pt x="6968967" y="417671"/>
                  </a:lnTo>
                  <a:lnTo>
                    <a:pt x="6965156" y="419576"/>
                  </a:lnTo>
                  <a:lnTo>
                    <a:pt x="6964204" y="416719"/>
                  </a:lnTo>
                  <a:lnTo>
                    <a:pt x="6965156" y="405289"/>
                  </a:lnTo>
                  <a:lnTo>
                    <a:pt x="6971824" y="413861"/>
                  </a:lnTo>
                  <a:close/>
                  <a:moveTo>
                    <a:pt x="6970871" y="396716"/>
                  </a:moveTo>
                  <a:lnTo>
                    <a:pt x="6985159" y="399574"/>
                  </a:lnTo>
                  <a:cubicBezTo>
                    <a:pt x="6985159" y="400526"/>
                    <a:pt x="6986112" y="401479"/>
                    <a:pt x="6986112" y="402431"/>
                  </a:cubicBezTo>
                  <a:lnTo>
                    <a:pt x="6974681" y="411956"/>
                  </a:lnTo>
                  <a:lnTo>
                    <a:pt x="6970871" y="396716"/>
                  </a:lnTo>
                  <a:close/>
                  <a:moveTo>
                    <a:pt x="6973729" y="424339"/>
                  </a:moveTo>
                  <a:lnTo>
                    <a:pt x="6974681" y="424339"/>
                  </a:lnTo>
                  <a:lnTo>
                    <a:pt x="6980396" y="440531"/>
                  </a:lnTo>
                  <a:lnTo>
                    <a:pt x="6973729" y="432911"/>
                  </a:lnTo>
                  <a:lnTo>
                    <a:pt x="6973729" y="424339"/>
                  </a:lnTo>
                  <a:close/>
                  <a:moveTo>
                    <a:pt x="6983254" y="451961"/>
                  </a:moveTo>
                  <a:lnTo>
                    <a:pt x="6984206" y="460534"/>
                  </a:lnTo>
                  <a:lnTo>
                    <a:pt x="6976587" y="453866"/>
                  </a:lnTo>
                  <a:lnTo>
                    <a:pt x="6975634" y="451961"/>
                  </a:lnTo>
                  <a:lnTo>
                    <a:pt x="6983254" y="451961"/>
                  </a:lnTo>
                  <a:close/>
                  <a:moveTo>
                    <a:pt x="6984206" y="461486"/>
                  </a:moveTo>
                  <a:lnTo>
                    <a:pt x="6985159" y="472916"/>
                  </a:lnTo>
                  <a:lnTo>
                    <a:pt x="6977539" y="455771"/>
                  </a:lnTo>
                  <a:lnTo>
                    <a:pt x="6984206" y="461486"/>
                  </a:lnTo>
                  <a:close/>
                  <a:moveTo>
                    <a:pt x="6984206" y="461486"/>
                  </a:moveTo>
                  <a:lnTo>
                    <a:pt x="6991826" y="469106"/>
                  </a:lnTo>
                  <a:lnTo>
                    <a:pt x="6991826" y="469106"/>
                  </a:lnTo>
                  <a:lnTo>
                    <a:pt x="6988017" y="473869"/>
                  </a:lnTo>
                  <a:lnTo>
                    <a:pt x="6986112" y="475774"/>
                  </a:lnTo>
                  <a:lnTo>
                    <a:pt x="6985159" y="473869"/>
                  </a:lnTo>
                  <a:lnTo>
                    <a:pt x="6984206" y="461486"/>
                  </a:lnTo>
                  <a:close/>
                  <a:moveTo>
                    <a:pt x="6988017" y="451961"/>
                  </a:moveTo>
                  <a:lnTo>
                    <a:pt x="7003256" y="451961"/>
                  </a:lnTo>
                  <a:cubicBezTo>
                    <a:pt x="7003256" y="452914"/>
                    <a:pt x="7004209" y="453866"/>
                    <a:pt x="7004209" y="453866"/>
                  </a:cubicBezTo>
                  <a:lnTo>
                    <a:pt x="6994684" y="465296"/>
                  </a:lnTo>
                  <a:lnTo>
                    <a:pt x="6988017" y="451961"/>
                  </a:lnTo>
                  <a:close/>
                  <a:moveTo>
                    <a:pt x="6996589" y="478631"/>
                  </a:moveTo>
                  <a:lnTo>
                    <a:pt x="7005162" y="493871"/>
                  </a:lnTo>
                  <a:lnTo>
                    <a:pt x="6997542" y="488156"/>
                  </a:lnTo>
                  <a:lnTo>
                    <a:pt x="6995637" y="479584"/>
                  </a:lnTo>
                  <a:lnTo>
                    <a:pt x="6996589" y="478631"/>
                  </a:lnTo>
                  <a:close/>
                  <a:moveTo>
                    <a:pt x="7009924" y="504349"/>
                  </a:moveTo>
                  <a:lnTo>
                    <a:pt x="7011829" y="512921"/>
                  </a:lnTo>
                  <a:lnTo>
                    <a:pt x="7003256" y="507206"/>
                  </a:lnTo>
                  <a:lnTo>
                    <a:pt x="7002304" y="506254"/>
                  </a:lnTo>
                  <a:lnTo>
                    <a:pt x="7009924" y="504349"/>
                  </a:lnTo>
                  <a:close/>
                  <a:moveTo>
                    <a:pt x="7012781" y="512921"/>
                  </a:moveTo>
                  <a:lnTo>
                    <a:pt x="7015639" y="523399"/>
                  </a:lnTo>
                  <a:lnTo>
                    <a:pt x="7004209" y="507206"/>
                  </a:lnTo>
                  <a:lnTo>
                    <a:pt x="7012781" y="512921"/>
                  </a:lnTo>
                  <a:close/>
                  <a:moveTo>
                    <a:pt x="7012781" y="513874"/>
                  </a:moveTo>
                  <a:lnTo>
                    <a:pt x="7022306" y="519589"/>
                  </a:lnTo>
                  <a:lnTo>
                    <a:pt x="7018496" y="526256"/>
                  </a:lnTo>
                  <a:lnTo>
                    <a:pt x="7017544" y="527209"/>
                  </a:lnTo>
                  <a:lnTo>
                    <a:pt x="7016592" y="525304"/>
                  </a:lnTo>
                  <a:lnTo>
                    <a:pt x="7012781" y="513874"/>
                  </a:lnTo>
                  <a:close/>
                  <a:moveTo>
                    <a:pt x="7015639" y="503396"/>
                  </a:moveTo>
                  <a:lnTo>
                    <a:pt x="7029926" y="500539"/>
                  </a:lnTo>
                  <a:cubicBezTo>
                    <a:pt x="7029926" y="501491"/>
                    <a:pt x="7030879" y="501491"/>
                    <a:pt x="7030879" y="502444"/>
                  </a:cubicBezTo>
                  <a:lnTo>
                    <a:pt x="7023259" y="515779"/>
                  </a:lnTo>
                  <a:lnTo>
                    <a:pt x="7015639" y="503396"/>
                  </a:lnTo>
                  <a:close/>
                  <a:moveTo>
                    <a:pt x="7032784" y="504349"/>
                  </a:moveTo>
                  <a:cubicBezTo>
                    <a:pt x="7036594" y="509111"/>
                    <a:pt x="7040404" y="514826"/>
                    <a:pt x="7044214" y="519589"/>
                  </a:cubicBezTo>
                  <a:lnTo>
                    <a:pt x="7026117" y="519589"/>
                  </a:lnTo>
                  <a:lnTo>
                    <a:pt x="7032784" y="504349"/>
                  </a:lnTo>
                  <a:close/>
                  <a:moveTo>
                    <a:pt x="7046119" y="520541"/>
                  </a:moveTo>
                  <a:lnTo>
                    <a:pt x="7046119" y="520541"/>
                  </a:lnTo>
                  <a:lnTo>
                    <a:pt x="7031831" y="525304"/>
                  </a:lnTo>
                  <a:lnTo>
                    <a:pt x="7028021" y="520541"/>
                  </a:lnTo>
                  <a:lnTo>
                    <a:pt x="7046119" y="520541"/>
                  </a:lnTo>
                  <a:close/>
                  <a:moveTo>
                    <a:pt x="7028974" y="527209"/>
                  </a:moveTo>
                  <a:lnTo>
                    <a:pt x="7040404" y="540544"/>
                  </a:lnTo>
                  <a:lnTo>
                    <a:pt x="7030879" y="535781"/>
                  </a:lnTo>
                  <a:lnTo>
                    <a:pt x="7028021" y="527209"/>
                  </a:lnTo>
                  <a:lnTo>
                    <a:pt x="7028974" y="527209"/>
                  </a:lnTo>
                  <a:close/>
                  <a:moveTo>
                    <a:pt x="7047071" y="550069"/>
                  </a:moveTo>
                  <a:lnTo>
                    <a:pt x="7050881" y="557689"/>
                  </a:lnTo>
                  <a:lnTo>
                    <a:pt x="7040404" y="553879"/>
                  </a:lnTo>
                  <a:lnTo>
                    <a:pt x="7039451" y="552926"/>
                  </a:lnTo>
                  <a:lnTo>
                    <a:pt x="7047071" y="550069"/>
                  </a:lnTo>
                  <a:close/>
                  <a:moveTo>
                    <a:pt x="7050881" y="558641"/>
                  </a:moveTo>
                  <a:lnTo>
                    <a:pt x="7055644" y="569119"/>
                  </a:lnTo>
                  <a:lnTo>
                    <a:pt x="7041356" y="554831"/>
                  </a:lnTo>
                  <a:lnTo>
                    <a:pt x="7050881" y="558641"/>
                  </a:lnTo>
                  <a:close/>
                  <a:moveTo>
                    <a:pt x="7051834" y="558641"/>
                  </a:moveTo>
                  <a:lnTo>
                    <a:pt x="7061359" y="562451"/>
                  </a:lnTo>
                  <a:lnTo>
                    <a:pt x="7058501" y="571024"/>
                  </a:lnTo>
                  <a:lnTo>
                    <a:pt x="7057549" y="571976"/>
                  </a:lnTo>
                  <a:lnTo>
                    <a:pt x="7055644" y="571024"/>
                  </a:lnTo>
                  <a:lnTo>
                    <a:pt x="7051834" y="558641"/>
                  </a:lnTo>
                  <a:close/>
                  <a:moveTo>
                    <a:pt x="7051834" y="548164"/>
                  </a:moveTo>
                  <a:lnTo>
                    <a:pt x="7066121" y="542449"/>
                  </a:lnTo>
                  <a:cubicBezTo>
                    <a:pt x="7066121" y="542449"/>
                    <a:pt x="7067074" y="543401"/>
                    <a:pt x="7067074" y="543401"/>
                  </a:cubicBezTo>
                  <a:lnTo>
                    <a:pt x="7062312" y="557689"/>
                  </a:lnTo>
                  <a:lnTo>
                    <a:pt x="7051834" y="548164"/>
                  </a:lnTo>
                  <a:close/>
                  <a:moveTo>
                    <a:pt x="7068979" y="545306"/>
                  </a:moveTo>
                  <a:cubicBezTo>
                    <a:pt x="7073742" y="550069"/>
                    <a:pt x="7078504" y="553879"/>
                    <a:pt x="7083267" y="558641"/>
                  </a:cubicBezTo>
                  <a:lnTo>
                    <a:pt x="7066121" y="562451"/>
                  </a:lnTo>
                  <a:lnTo>
                    <a:pt x="7068979" y="545306"/>
                  </a:lnTo>
                  <a:close/>
                  <a:moveTo>
                    <a:pt x="7085171" y="559594"/>
                  </a:moveTo>
                  <a:cubicBezTo>
                    <a:pt x="7085171" y="559594"/>
                    <a:pt x="7085171" y="559594"/>
                    <a:pt x="7085171" y="559594"/>
                  </a:cubicBezTo>
                  <a:lnTo>
                    <a:pt x="7071837" y="566261"/>
                  </a:lnTo>
                  <a:lnTo>
                    <a:pt x="7067074" y="562451"/>
                  </a:lnTo>
                  <a:lnTo>
                    <a:pt x="7085171" y="559594"/>
                  </a:lnTo>
                  <a:close/>
                  <a:moveTo>
                    <a:pt x="7069931" y="569119"/>
                  </a:moveTo>
                  <a:lnTo>
                    <a:pt x="7083267" y="580549"/>
                  </a:lnTo>
                  <a:lnTo>
                    <a:pt x="7072789" y="577691"/>
                  </a:lnTo>
                  <a:lnTo>
                    <a:pt x="7068026" y="570071"/>
                  </a:lnTo>
                  <a:lnTo>
                    <a:pt x="7069931" y="569119"/>
                  </a:lnTo>
                  <a:close/>
                  <a:moveTo>
                    <a:pt x="7072789" y="567214"/>
                  </a:moveTo>
                  <a:lnTo>
                    <a:pt x="7086124" y="560546"/>
                  </a:lnTo>
                  <a:cubicBezTo>
                    <a:pt x="7086124" y="560546"/>
                    <a:pt x="7087076" y="561499"/>
                    <a:pt x="7087076" y="561499"/>
                  </a:cubicBezTo>
                  <a:lnTo>
                    <a:pt x="7084219" y="576739"/>
                  </a:lnTo>
                  <a:lnTo>
                    <a:pt x="7072789" y="567214"/>
                  </a:lnTo>
                  <a:close/>
                  <a:moveTo>
                    <a:pt x="7091839" y="587216"/>
                  </a:moveTo>
                  <a:lnTo>
                    <a:pt x="7096601" y="593884"/>
                  </a:lnTo>
                  <a:lnTo>
                    <a:pt x="7086124" y="591979"/>
                  </a:lnTo>
                  <a:lnTo>
                    <a:pt x="7085171" y="591026"/>
                  </a:lnTo>
                  <a:lnTo>
                    <a:pt x="7091839" y="587216"/>
                  </a:lnTo>
                  <a:close/>
                  <a:moveTo>
                    <a:pt x="7096601" y="594836"/>
                  </a:moveTo>
                  <a:lnTo>
                    <a:pt x="7103269" y="604361"/>
                  </a:lnTo>
                  <a:lnTo>
                    <a:pt x="7086124" y="592931"/>
                  </a:lnTo>
                  <a:lnTo>
                    <a:pt x="7096601" y="594836"/>
                  </a:lnTo>
                  <a:close/>
                  <a:moveTo>
                    <a:pt x="7097554" y="594836"/>
                  </a:moveTo>
                  <a:lnTo>
                    <a:pt x="7107079" y="596741"/>
                  </a:lnTo>
                  <a:lnTo>
                    <a:pt x="7106126" y="606266"/>
                  </a:lnTo>
                  <a:lnTo>
                    <a:pt x="7106126" y="606266"/>
                  </a:lnTo>
                  <a:lnTo>
                    <a:pt x="7104221" y="605314"/>
                  </a:lnTo>
                  <a:lnTo>
                    <a:pt x="7097554" y="594836"/>
                  </a:lnTo>
                  <a:close/>
                  <a:moveTo>
                    <a:pt x="7101364" y="563404"/>
                  </a:moveTo>
                  <a:lnTo>
                    <a:pt x="7226142" y="391954"/>
                  </a:lnTo>
                  <a:cubicBezTo>
                    <a:pt x="7225189" y="396716"/>
                    <a:pt x="7224237" y="401479"/>
                    <a:pt x="7222331" y="407194"/>
                  </a:cubicBezTo>
                  <a:lnTo>
                    <a:pt x="7123271" y="578644"/>
                  </a:lnTo>
                  <a:cubicBezTo>
                    <a:pt x="7116604" y="573881"/>
                    <a:pt x="7108984" y="569119"/>
                    <a:pt x="7101364" y="563404"/>
                  </a:cubicBezTo>
                  <a:close/>
                  <a:moveTo>
                    <a:pt x="7128987" y="589121"/>
                  </a:moveTo>
                  <a:lnTo>
                    <a:pt x="7112794" y="595789"/>
                  </a:lnTo>
                  <a:lnTo>
                    <a:pt x="7111842" y="578644"/>
                  </a:lnTo>
                  <a:cubicBezTo>
                    <a:pt x="7117556" y="582454"/>
                    <a:pt x="7123271" y="585311"/>
                    <a:pt x="7128987" y="589121"/>
                  </a:cubicBezTo>
                  <a:close/>
                  <a:moveTo>
                    <a:pt x="7130892" y="589121"/>
                  </a:moveTo>
                  <a:cubicBezTo>
                    <a:pt x="7130892" y="589121"/>
                    <a:pt x="7130892" y="589121"/>
                    <a:pt x="7130892" y="589121"/>
                  </a:cubicBezTo>
                  <a:lnTo>
                    <a:pt x="7119462" y="598646"/>
                  </a:lnTo>
                  <a:lnTo>
                    <a:pt x="7114699" y="595789"/>
                  </a:lnTo>
                  <a:lnTo>
                    <a:pt x="7130892" y="589121"/>
                  </a:lnTo>
                  <a:close/>
                  <a:moveTo>
                    <a:pt x="7126129" y="579596"/>
                  </a:moveTo>
                  <a:lnTo>
                    <a:pt x="7220426" y="415766"/>
                  </a:lnTo>
                  <a:cubicBezTo>
                    <a:pt x="7217569" y="428149"/>
                    <a:pt x="7214712" y="440531"/>
                    <a:pt x="7211854" y="452914"/>
                  </a:cubicBezTo>
                  <a:lnTo>
                    <a:pt x="7149942" y="591979"/>
                  </a:lnTo>
                  <a:cubicBezTo>
                    <a:pt x="7142321" y="588169"/>
                    <a:pt x="7133749" y="584359"/>
                    <a:pt x="7126129" y="579596"/>
                  </a:cubicBezTo>
                  <a:close/>
                  <a:moveTo>
                    <a:pt x="7153751" y="600551"/>
                  </a:moveTo>
                  <a:lnTo>
                    <a:pt x="7145179" y="605314"/>
                  </a:lnTo>
                  <a:lnTo>
                    <a:pt x="7136606" y="601504"/>
                  </a:lnTo>
                  <a:lnTo>
                    <a:pt x="7135654" y="591979"/>
                  </a:lnTo>
                  <a:cubicBezTo>
                    <a:pt x="7141369" y="594836"/>
                    <a:pt x="7148037" y="597694"/>
                    <a:pt x="7153751" y="600551"/>
                  </a:cubicBezTo>
                  <a:close/>
                  <a:moveTo>
                    <a:pt x="7157562" y="601504"/>
                  </a:moveTo>
                  <a:cubicBezTo>
                    <a:pt x="7157562" y="602456"/>
                    <a:pt x="7157562" y="602456"/>
                    <a:pt x="7157562" y="601504"/>
                  </a:cubicBezTo>
                  <a:lnTo>
                    <a:pt x="7159467" y="610076"/>
                  </a:lnTo>
                  <a:lnTo>
                    <a:pt x="7151846" y="607219"/>
                  </a:lnTo>
                  <a:lnTo>
                    <a:pt x="7157562" y="601504"/>
                  </a:lnTo>
                  <a:close/>
                  <a:moveTo>
                    <a:pt x="7151846" y="592931"/>
                  </a:moveTo>
                  <a:lnTo>
                    <a:pt x="7208044" y="466249"/>
                  </a:lnTo>
                  <a:cubicBezTo>
                    <a:pt x="7199471" y="500539"/>
                    <a:pt x="7192804" y="527209"/>
                    <a:pt x="7192804" y="527209"/>
                  </a:cubicBezTo>
                  <a:cubicBezTo>
                    <a:pt x="7192804" y="527209"/>
                    <a:pt x="7184231" y="559594"/>
                    <a:pt x="7173754" y="601504"/>
                  </a:cubicBezTo>
                  <a:cubicBezTo>
                    <a:pt x="7167087" y="598646"/>
                    <a:pt x="7159467" y="595789"/>
                    <a:pt x="7151846" y="592931"/>
                  </a:cubicBezTo>
                  <a:close/>
                  <a:moveTo>
                    <a:pt x="7172801" y="607219"/>
                  </a:moveTo>
                  <a:cubicBezTo>
                    <a:pt x="7171849" y="610076"/>
                    <a:pt x="7171849" y="611981"/>
                    <a:pt x="7170896" y="614839"/>
                  </a:cubicBezTo>
                  <a:lnTo>
                    <a:pt x="7163276" y="611981"/>
                  </a:lnTo>
                  <a:lnTo>
                    <a:pt x="7161371" y="603409"/>
                  </a:lnTo>
                  <a:cubicBezTo>
                    <a:pt x="7164229" y="604361"/>
                    <a:pt x="7168992" y="606266"/>
                    <a:pt x="7172801" y="607219"/>
                  </a:cubicBezTo>
                  <a:close/>
                  <a:moveTo>
                    <a:pt x="7369969" y="611981"/>
                  </a:moveTo>
                  <a:cubicBezTo>
                    <a:pt x="7369969" y="611981"/>
                    <a:pt x="7369969" y="611981"/>
                    <a:pt x="7369969" y="611981"/>
                  </a:cubicBezTo>
                  <a:lnTo>
                    <a:pt x="7370921" y="604361"/>
                  </a:lnTo>
                  <a:cubicBezTo>
                    <a:pt x="7370921" y="604361"/>
                    <a:pt x="7371874" y="604361"/>
                    <a:pt x="7371874" y="604361"/>
                  </a:cubicBezTo>
                  <a:lnTo>
                    <a:pt x="7377589" y="610076"/>
                  </a:lnTo>
                  <a:lnTo>
                    <a:pt x="7369969" y="611981"/>
                  </a:lnTo>
                  <a:close/>
                  <a:moveTo>
                    <a:pt x="7391876" y="603409"/>
                  </a:moveTo>
                  <a:lnTo>
                    <a:pt x="7383304" y="606266"/>
                  </a:lnTo>
                  <a:lnTo>
                    <a:pt x="7374731" y="601504"/>
                  </a:lnTo>
                  <a:cubicBezTo>
                    <a:pt x="7381399" y="598646"/>
                    <a:pt x="7387114" y="595789"/>
                    <a:pt x="7392829" y="592931"/>
                  </a:cubicBezTo>
                  <a:lnTo>
                    <a:pt x="7391876" y="603409"/>
                  </a:lnTo>
                  <a:close/>
                  <a:moveTo>
                    <a:pt x="7395687" y="607219"/>
                  </a:moveTo>
                  <a:lnTo>
                    <a:pt x="7395687" y="592931"/>
                  </a:lnTo>
                  <a:cubicBezTo>
                    <a:pt x="7395687" y="592931"/>
                    <a:pt x="7396639" y="592931"/>
                    <a:pt x="7396639" y="592931"/>
                  </a:cubicBezTo>
                  <a:lnTo>
                    <a:pt x="7409021" y="602456"/>
                  </a:lnTo>
                  <a:lnTo>
                    <a:pt x="7406164" y="604361"/>
                  </a:lnTo>
                  <a:lnTo>
                    <a:pt x="7395687" y="607219"/>
                  </a:lnTo>
                  <a:close/>
                  <a:moveTo>
                    <a:pt x="7419499" y="578644"/>
                  </a:moveTo>
                  <a:cubicBezTo>
                    <a:pt x="7419499" y="578644"/>
                    <a:pt x="7420451" y="578644"/>
                    <a:pt x="7419499" y="578644"/>
                  </a:cubicBezTo>
                  <a:lnTo>
                    <a:pt x="7433787" y="586264"/>
                  </a:lnTo>
                  <a:lnTo>
                    <a:pt x="7421404" y="593884"/>
                  </a:lnTo>
                  <a:lnTo>
                    <a:pt x="7419499" y="578644"/>
                  </a:lnTo>
                  <a:close/>
                  <a:moveTo>
                    <a:pt x="7421404" y="598646"/>
                  </a:moveTo>
                  <a:lnTo>
                    <a:pt x="7436644" y="589121"/>
                  </a:lnTo>
                  <a:lnTo>
                    <a:pt x="7437596" y="590074"/>
                  </a:lnTo>
                  <a:lnTo>
                    <a:pt x="7431881" y="597694"/>
                  </a:lnTo>
                  <a:lnTo>
                    <a:pt x="7421404" y="598646"/>
                  </a:lnTo>
                  <a:lnTo>
                    <a:pt x="7421404" y="598646"/>
                  </a:lnTo>
                  <a:close/>
                  <a:moveTo>
                    <a:pt x="7423309" y="609124"/>
                  </a:moveTo>
                  <a:lnTo>
                    <a:pt x="7423309" y="609124"/>
                  </a:lnTo>
                  <a:lnTo>
                    <a:pt x="7422356" y="599599"/>
                  </a:lnTo>
                  <a:lnTo>
                    <a:pt x="7432834" y="598646"/>
                  </a:lnTo>
                  <a:lnTo>
                    <a:pt x="7425214" y="609124"/>
                  </a:lnTo>
                  <a:lnTo>
                    <a:pt x="7423309" y="609124"/>
                  </a:lnTo>
                  <a:close/>
                  <a:moveTo>
                    <a:pt x="7426167" y="607219"/>
                  </a:moveTo>
                  <a:lnTo>
                    <a:pt x="7432834" y="597694"/>
                  </a:lnTo>
                  <a:lnTo>
                    <a:pt x="7443312" y="596741"/>
                  </a:lnTo>
                  <a:lnTo>
                    <a:pt x="7426167" y="607219"/>
                  </a:lnTo>
                  <a:close/>
                  <a:moveTo>
                    <a:pt x="7444264" y="595789"/>
                  </a:moveTo>
                  <a:lnTo>
                    <a:pt x="7432834" y="597694"/>
                  </a:lnTo>
                  <a:lnTo>
                    <a:pt x="7437596" y="591026"/>
                  </a:lnTo>
                  <a:lnTo>
                    <a:pt x="7445217" y="595789"/>
                  </a:lnTo>
                  <a:lnTo>
                    <a:pt x="7444264" y="595789"/>
                  </a:lnTo>
                  <a:close/>
                  <a:moveTo>
                    <a:pt x="7456646" y="579596"/>
                  </a:moveTo>
                  <a:lnTo>
                    <a:pt x="7446169" y="582454"/>
                  </a:lnTo>
                  <a:lnTo>
                    <a:pt x="7460456" y="571976"/>
                  </a:lnTo>
                  <a:lnTo>
                    <a:pt x="7461409" y="572929"/>
                  </a:lnTo>
                  <a:lnTo>
                    <a:pt x="7456646" y="579596"/>
                  </a:lnTo>
                  <a:close/>
                  <a:moveTo>
                    <a:pt x="7457599" y="569119"/>
                  </a:moveTo>
                  <a:lnTo>
                    <a:pt x="7444264" y="562451"/>
                  </a:lnTo>
                  <a:cubicBezTo>
                    <a:pt x="7444264" y="562451"/>
                    <a:pt x="7444264" y="562451"/>
                    <a:pt x="7444264" y="562451"/>
                  </a:cubicBezTo>
                  <a:lnTo>
                    <a:pt x="7462362" y="566261"/>
                  </a:lnTo>
                  <a:lnTo>
                    <a:pt x="7457599" y="569119"/>
                  </a:lnTo>
                  <a:close/>
                  <a:moveTo>
                    <a:pt x="7446169" y="560546"/>
                  </a:moveTo>
                  <a:cubicBezTo>
                    <a:pt x="7450931" y="556736"/>
                    <a:pt x="7456646" y="551974"/>
                    <a:pt x="7461409" y="547211"/>
                  </a:cubicBezTo>
                  <a:lnTo>
                    <a:pt x="7464267" y="564356"/>
                  </a:lnTo>
                  <a:lnTo>
                    <a:pt x="7446169" y="560546"/>
                  </a:lnTo>
                  <a:close/>
                  <a:moveTo>
                    <a:pt x="7467124" y="560546"/>
                  </a:moveTo>
                  <a:lnTo>
                    <a:pt x="7462362" y="545306"/>
                  </a:lnTo>
                  <a:cubicBezTo>
                    <a:pt x="7462362" y="545306"/>
                    <a:pt x="7463314" y="544354"/>
                    <a:pt x="7463314" y="544354"/>
                  </a:cubicBezTo>
                  <a:lnTo>
                    <a:pt x="7477601" y="550069"/>
                  </a:lnTo>
                  <a:lnTo>
                    <a:pt x="7467124" y="560546"/>
                  </a:lnTo>
                  <a:close/>
                  <a:moveTo>
                    <a:pt x="7471887" y="573881"/>
                  </a:moveTo>
                  <a:lnTo>
                    <a:pt x="7470934" y="572929"/>
                  </a:lnTo>
                  <a:lnTo>
                    <a:pt x="7468076" y="565309"/>
                  </a:lnTo>
                  <a:lnTo>
                    <a:pt x="7477601" y="561499"/>
                  </a:lnTo>
                  <a:lnTo>
                    <a:pt x="7471887" y="572929"/>
                  </a:lnTo>
                  <a:lnTo>
                    <a:pt x="7471887" y="573881"/>
                  </a:lnTo>
                  <a:close/>
                  <a:moveTo>
                    <a:pt x="7474744" y="571024"/>
                  </a:moveTo>
                  <a:lnTo>
                    <a:pt x="7479506" y="560546"/>
                  </a:lnTo>
                  <a:lnTo>
                    <a:pt x="7489031" y="556736"/>
                  </a:lnTo>
                  <a:lnTo>
                    <a:pt x="7474744" y="571024"/>
                  </a:lnTo>
                  <a:close/>
                  <a:moveTo>
                    <a:pt x="7489984" y="556736"/>
                  </a:moveTo>
                  <a:lnTo>
                    <a:pt x="7479506" y="560546"/>
                  </a:lnTo>
                  <a:lnTo>
                    <a:pt x="7483317" y="552926"/>
                  </a:lnTo>
                  <a:lnTo>
                    <a:pt x="7490937" y="555784"/>
                  </a:lnTo>
                  <a:lnTo>
                    <a:pt x="7489984" y="556736"/>
                  </a:lnTo>
                  <a:close/>
                  <a:moveTo>
                    <a:pt x="7499509" y="538639"/>
                  </a:moveTo>
                  <a:lnTo>
                    <a:pt x="7489984" y="543401"/>
                  </a:lnTo>
                  <a:lnTo>
                    <a:pt x="7501414" y="530066"/>
                  </a:lnTo>
                  <a:lnTo>
                    <a:pt x="7502367" y="530066"/>
                  </a:lnTo>
                  <a:lnTo>
                    <a:pt x="7499509" y="538639"/>
                  </a:lnTo>
                  <a:close/>
                  <a:moveTo>
                    <a:pt x="7499509" y="528161"/>
                  </a:moveTo>
                  <a:lnTo>
                    <a:pt x="7484269" y="523399"/>
                  </a:lnTo>
                  <a:cubicBezTo>
                    <a:pt x="7484269" y="523399"/>
                    <a:pt x="7484269" y="523399"/>
                    <a:pt x="7484269" y="523399"/>
                  </a:cubicBezTo>
                  <a:lnTo>
                    <a:pt x="7502367" y="523399"/>
                  </a:lnTo>
                  <a:lnTo>
                    <a:pt x="7499509" y="528161"/>
                  </a:lnTo>
                  <a:close/>
                  <a:moveTo>
                    <a:pt x="7486174" y="521494"/>
                  </a:moveTo>
                  <a:cubicBezTo>
                    <a:pt x="7489984" y="516731"/>
                    <a:pt x="7494746" y="511016"/>
                    <a:pt x="7498556" y="506254"/>
                  </a:cubicBezTo>
                  <a:lnTo>
                    <a:pt x="7505224" y="521494"/>
                  </a:lnTo>
                  <a:lnTo>
                    <a:pt x="7486174" y="521494"/>
                  </a:lnTo>
                  <a:close/>
                  <a:moveTo>
                    <a:pt x="7499509" y="504349"/>
                  </a:moveTo>
                  <a:cubicBezTo>
                    <a:pt x="7499509" y="503396"/>
                    <a:pt x="7500462" y="503396"/>
                    <a:pt x="7500462" y="502444"/>
                  </a:cubicBezTo>
                  <a:lnTo>
                    <a:pt x="7515701" y="505301"/>
                  </a:lnTo>
                  <a:lnTo>
                    <a:pt x="7507129" y="517684"/>
                  </a:lnTo>
                  <a:lnTo>
                    <a:pt x="7499509" y="504349"/>
                  </a:lnTo>
                  <a:close/>
                  <a:moveTo>
                    <a:pt x="7514749" y="528161"/>
                  </a:moveTo>
                  <a:lnTo>
                    <a:pt x="7513796" y="530066"/>
                  </a:lnTo>
                  <a:lnTo>
                    <a:pt x="7512844" y="528161"/>
                  </a:lnTo>
                  <a:lnTo>
                    <a:pt x="7509034" y="521494"/>
                  </a:lnTo>
                  <a:lnTo>
                    <a:pt x="7518559" y="515779"/>
                  </a:lnTo>
                  <a:lnTo>
                    <a:pt x="7514749" y="528161"/>
                  </a:lnTo>
                  <a:close/>
                  <a:moveTo>
                    <a:pt x="7515701" y="527209"/>
                  </a:moveTo>
                  <a:lnTo>
                    <a:pt x="7518559" y="515779"/>
                  </a:lnTo>
                  <a:lnTo>
                    <a:pt x="7527131" y="511016"/>
                  </a:lnTo>
                  <a:lnTo>
                    <a:pt x="7515701" y="527209"/>
                  </a:lnTo>
                  <a:close/>
                  <a:moveTo>
                    <a:pt x="7528084" y="510064"/>
                  </a:moveTo>
                  <a:lnTo>
                    <a:pt x="7519512" y="515779"/>
                  </a:lnTo>
                  <a:lnTo>
                    <a:pt x="7521417" y="507206"/>
                  </a:lnTo>
                  <a:lnTo>
                    <a:pt x="7529037" y="509111"/>
                  </a:lnTo>
                  <a:lnTo>
                    <a:pt x="7528084" y="510064"/>
                  </a:lnTo>
                  <a:close/>
                  <a:moveTo>
                    <a:pt x="7534751" y="490061"/>
                  </a:moveTo>
                  <a:lnTo>
                    <a:pt x="7526179" y="495776"/>
                  </a:lnTo>
                  <a:lnTo>
                    <a:pt x="7534751" y="480536"/>
                  </a:lnTo>
                  <a:lnTo>
                    <a:pt x="7535704" y="480536"/>
                  </a:lnTo>
                  <a:lnTo>
                    <a:pt x="7534751" y="490061"/>
                  </a:lnTo>
                  <a:close/>
                  <a:moveTo>
                    <a:pt x="7537609" y="469106"/>
                  </a:moveTo>
                  <a:lnTo>
                    <a:pt x="7527131" y="456724"/>
                  </a:lnTo>
                  <a:cubicBezTo>
                    <a:pt x="7527131" y="455771"/>
                    <a:pt x="7528084" y="455771"/>
                    <a:pt x="7528084" y="454819"/>
                  </a:cubicBezTo>
                  <a:lnTo>
                    <a:pt x="7543324" y="454819"/>
                  </a:lnTo>
                  <a:lnTo>
                    <a:pt x="7537609" y="469106"/>
                  </a:lnTo>
                  <a:close/>
                  <a:moveTo>
                    <a:pt x="7546181" y="478631"/>
                  </a:moveTo>
                  <a:lnTo>
                    <a:pt x="7544276" y="476726"/>
                  </a:lnTo>
                  <a:lnTo>
                    <a:pt x="7540467" y="471964"/>
                  </a:lnTo>
                  <a:lnTo>
                    <a:pt x="7540467" y="471964"/>
                  </a:lnTo>
                  <a:lnTo>
                    <a:pt x="7548087" y="464344"/>
                  </a:lnTo>
                  <a:lnTo>
                    <a:pt x="7547134" y="475774"/>
                  </a:lnTo>
                  <a:lnTo>
                    <a:pt x="7546181" y="478631"/>
                  </a:lnTo>
                  <a:close/>
                  <a:moveTo>
                    <a:pt x="7547134" y="474821"/>
                  </a:moveTo>
                  <a:lnTo>
                    <a:pt x="7548087" y="463391"/>
                  </a:lnTo>
                  <a:lnTo>
                    <a:pt x="7554754" y="456724"/>
                  </a:lnTo>
                  <a:lnTo>
                    <a:pt x="7547134" y="474821"/>
                  </a:lnTo>
                  <a:close/>
                  <a:moveTo>
                    <a:pt x="7555706" y="456724"/>
                  </a:moveTo>
                  <a:lnTo>
                    <a:pt x="7548087" y="463391"/>
                  </a:lnTo>
                  <a:lnTo>
                    <a:pt x="7549039" y="454819"/>
                  </a:lnTo>
                  <a:lnTo>
                    <a:pt x="7556659" y="454819"/>
                  </a:lnTo>
                  <a:lnTo>
                    <a:pt x="7555706" y="456724"/>
                  </a:lnTo>
                  <a:close/>
                  <a:moveTo>
                    <a:pt x="7558564" y="435769"/>
                  </a:moveTo>
                  <a:lnTo>
                    <a:pt x="7551896" y="443389"/>
                  </a:lnTo>
                  <a:lnTo>
                    <a:pt x="7557612" y="427196"/>
                  </a:lnTo>
                  <a:lnTo>
                    <a:pt x="7558564" y="427196"/>
                  </a:lnTo>
                  <a:lnTo>
                    <a:pt x="7558564" y="435769"/>
                  </a:lnTo>
                  <a:close/>
                  <a:moveTo>
                    <a:pt x="7557612" y="414814"/>
                  </a:moveTo>
                  <a:lnTo>
                    <a:pt x="7545229" y="404336"/>
                  </a:lnTo>
                  <a:cubicBezTo>
                    <a:pt x="7545229" y="403384"/>
                    <a:pt x="7546181" y="402431"/>
                    <a:pt x="7546181" y="401479"/>
                  </a:cubicBezTo>
                  <a:lnTo>
                    <a:pt x="7561421" y="398621"/>
                  </a:lnTo>
                  <a:lnTo>
                    <a:pt x="7557612" y="414814"/>
                  </a:lnTo>
                  <a:close/>
                  <a:moveTo>
                    <a:pt x="7568089" y="421481"/>
                  </a:moveTo>
                  <a:lnTo>
                    <a:pt x="7564279" y="419576"/>
                  </a:lnTo>
                  <a:lnTo>
                    <a:pt x="7561421" y="416719"/>
                  </a:lnTo>
                  <a:lnTo>
                    <a:pt x="7561421" y="415766"/>
                  </a:lnTo>
                  <a:lnTo>
                    <a:pt x="7567137" y="407194"/>
                  </a:lnTo>
                  <a:lnTo>
                    <a:pt x="7568089" y="418624"/>
                  </a:lnTo>
                  <a:lnTo>
                    <a:pt x="7568089" y="421481"/>
                  </a:lnTo>
                  <a:close/>
                  <a:moveTo>
                    <a:pt x="7569042" y="417671"/>
                  </a:moveTo>
                  <a:lnTo>
                    <a:pt x="7568089" y="407194"/>
                  </a:lnTo>
                  <a:lnTo>
                    <a:pt x="7572851" y="399574"/>
                  </a:lnTo>
                  <a:lnTo>
                    <a:pt x="7569042" y="417671"/>
                  </a:lnTo>
                  <a:close/>
                  <a:moveTo>
                    <a:pt x="7572851" y="398621"/>
                  </a:moveTo>
                  <a:lnTo>
                    <a:pt x="7567137" y="406241"/>
                  </a:lnTo>
                  <a:lnTo>
                    <a:pt x="7566184" y="397669"/>
                  </a:lnTo>
                  <a:lnTo>
                    <a:pt x="7572851" y="396716"/>
                  </a:lnTo>
                  <a:lnTo>
                    <a:pt x="7572851" y="398621"/>
                  </a:lnTo>
                  <a:close/>
                  <a:moveTo>
                    <a:pt x="7577614" y="361474"/>
                  </a:moveTo>
                  <a:lnTo>
                    <a:pt x="7571899" y="359569"/>
                  </a:lnTo>
                  <a:lnTo>
                    <a:pt x="7570946" y="358616"/>
                  </a:lnTo>
                  <a:lnTo>
                    <a:pt x="7570946" y="356711"/>
                  </a:lnTo>
                  <a:lnTo>
                    <a:pt x="7574756" y="347186"/>
                  </a:lnTo>
                  <a:lnTo>
                    <a:pt x="7577614" y="357664"/>
                  </a:lnTo>
                  <a:lnTo>
                    <a:pt x="7577614" y="361474"/>
                  </a:lnTo>
                  <a:close/>
                  <a:moveTo>
                    <a:pt x="7578567" y="356711"/>
                  </a:moveTo>
                  <a:lnTo>
                    <a:pt x="7575709" y="347186"/>
                  </a:lnTo>
                  <a:lnTo>
                    <a:pt x="7578567" y="339566"/>
                  </a:lnTo>
                  <a:lnTo>
                    <a:pt x="7578567" y="356711"/>
                  </a:lnTo>
                  <a:close/>
                  <a:moveTo>
                    <a:pt x="7578567" y="337661"/>
                  </a:moveTo>
                  <a:lnTo>
                    <a:pt x="7574756" y="346234"/>
                  </a:lnTo>
                  <a:lnTo>
                    <a:pt x="7572851" y="337661"/>
                  </a:lnTo>
                  <a:lnTo>
                    <a:pt x="7578567" y="334804"/>
                  </a:lnTo>
                  <a:lnTo>
                    <a:pt x="7578567" y="337661"/>
                  </a:lnTo>
                  <a:close/>
                  <a:moveTo>
                    <a:pt x="7575709" y="296704"/>
                  </a:moveTo>
                  <a:lnTo>
                    <a:pt x="7576662" y="300514"/>
                  </a:lnTo>
                  <a:lnTo>
                    <a:pt x="7569994" y="299561"/>
                  </a:lnTo>
                  <a:lnTo>
                    <a:pt x="7569994" y="297656"/>
                  </a:lnTo>
                  <a:lnTo>
                    <a:pt x="7571899" y="288131"/>
                  </a:lnTo>
                  <a:lnTo>
                    <a:pt x="7575709" y="296704"/>
                  </a:lnTo>
                  <a:close/>
                  <a:moveTo>
                    <a:pt x="7571899" y="273844"/>
                  </a:moveTo>
                  <a:lnTo>
                    <a:pt x="7572851" y="276701"/>
                  </a:lnTo>
                  <a:lnTo>
                    <a:pt x="7570946" y="285274"/>
                  </a:lnTo>
                  <a:lnTo>
                    <a:pt x="7567137" y="276701"/>
                  </a:lnTo>
                  <a:lnTo>
                    <a:pt x="7571899" y="273844"/>
                  </a:lnTo>
                  <a:close/>
                  <a:moveTo>
                    <a:pt x="7566184" y="277654"/>
                  </a:moveTo>
                  <a:lnTo>
                    <a:pt x="7569994" y="286226"/>
                  </a:lnTo>
                  <a:lnTo>
                    <a:pt x="7568089" y="295751"/>
                  </a:lnTo>
                  <a:lnTo>
                    <a:pt x="7566184" y="277654"/>
                  </a:lnTo>
                  <a:lnTo>
                    <a:pt x="7566184" y="277654"/>
                  </a:lnTo>
                  <a:close/>
                  <a:moveTo>
                    <a:pt x="7549992" y="291941"/>
                  </a:moveTo>
                  <a:cubicBezTo>
                    <a:pt x="7549992" y="290989"/>
                    <a:pt x="7549992" y="290036"/>
                    <a:pt x="7549992" y="289084"/>
                  </a:cubicBezTo>
                  <a:lnTo>
                    <a:pt x="7563326" y="279559"/>
                  </a:lnTo>
                  <a:lnTo>
                    <a:pt x="7566184" y="296704"/>
                  </a:lnTo>
                  <a:lnTo>
                    <a:pt x="7549992" y="291941"/>
                  </a:lnTo>
                  <a:close/>
                  <a:moveTo>
                    <a:pt x="7563326" y="265271"/>
                  </a:moveTo>
                  <a:lnTo>
                    <a:pt x="7558564" y="248126"/>
                  </a:lnTo>
                  <a:lnTo>
                    <a:pt x="7558564" y="248126"/>
                  </a:lnTo>
                  <a:lnTo>
                    <a:pt x="7563326" y="256699"/>
                  </a:lnTo>
                  <a:lnTo>
                    <a:pt x="7563326" y="265271"/>
                  </a:lnTo>
                  <a:close/>
                  <a:moveTo>
                    <a:pt x="7560469" y="235744"/>
                  </a:moveTo>
                  <a:lnTo>
                    <a:pt x="7562374" y="239554"/>
                  </a:lnTo>
                  <a:lnTo>
                    <a:pt x="7556659" y="239554"/>
                  </a:lnTo>
                  <a:lnTo>
                    <a:pt x="7555706" y="237649"/>
                  </a:lnTo>
                  <a:lnTo>
                    <a:pt x="7555706" y="228124"/>
                  </a:lnTo>
                  <a:lnTo>
                    <a:pt x="7560469" y="235744"/>
                  </a:lnTo>
                  <a:close/>
                  <a:moveTo>
                    <a:pt x="7552849" y="214789"/>
                  </a:moveTo>
                  <a:lnTo>
                    <a:pt x="7553801" y="217646"/>
                  </a:lnTo>
                  <a:lnTo>
                    <a:pt x="7553801" y="226219"/>
                  </a:lnTo>
                  <a:lnTo>
                    <a:pt x="7548087" y="218599"/>
                  </a:lnTo>
                  <a:lnTo>
                    <a:pt x="7552849" y="214789"/>
                  </a:lnTo>
                  <a:close/>
                  <a:moveTo>
                    <a:pt x="7545229" y="222409"/>
                  </a:moveTo>
                  <a:lnTo>
                    <a:pt x="7551896" y="239554"/>
                  </a:lnTo>
                  <a:lnTo>
                    <a:pt x="7534751" y="237649"/>
                  </a:lnTo>
                  <a:cubicBezTo>
                    <a:pt x="7534751" y="236696"/>
                    <a:pt x="7533799" y="235744"/>
                    <a:pt x="7533799" y="234791"/>
                  </a:cubicBezTo>
                  <a:lnTo>
                    <a:pt x="7545229" y="222409"/>
                  </a:lnTo>
                  <a:close/>
                  <a:moveTo>
                    <a:pt x="7543324" y="215741"/>
                  </a:moveTo>
                  <a:lnTo>
                    <a:pt x="7545229" y="220504"/>
                  </a:lnTo>
                  <a:lnTo>
                    <a:pt x="7532846" y="232886"/>
                  </a:lnTo>
                  <a:cubicBezTo>
                    <a:pt x="7532846" y="232886"/>
                    <a:pt x="7532846" y="232886"/>
                    <a:pt x="7532846" y="232886"/>
                  </a:cubicBezTo>
                  <a:lnTo>
                    <a:pt x="7543324" y="215741"/>
                  </a:lnTo>
                  <a:close/>
                  <a:moveTo>
                    <a:pt x="7532846" y="230981"/>
                  </a:moveTo>
                  <a:cubicBezTo>
                    <a:pt x="7529989" y="225266"/>
                    <a:pt x="7527131" y="219551"/>
                    <a:pt x="7524274" y="212884"/>
                  </a:cubicBezTo>
                  <a:lnTo>
                    <a:pt x="7542371" y="213836"/>
                  </a:lnTo>
                  <a:lnTo>
                    <a:pt x="7532846" y="230981"/>
                  </a:lnTo>
                  <a:close/>
                  <a:moveTo>
                    <a:pt x="7541419" y="211931"/>
                  </a:moveTo>
                  <a:lnTo>
                    <a:pt x="7523321" y="211931"/>
                  </a:lnTo>
                  <a:cubicBezTo>
                    <a:pt x="7523321" y="210979"/>
                    <a:pt x="7522369" y="210026"/>
                    <a:pt x="7522369" y="209074"/>
                  </a:cubicBezTo>
                  <a:lnTo>
                    <a:pt x="7532846" y="195739"/>
                  </a:lnTo>
                  <a:lnTo>
                    <a:pt x="7541419" y="211931"/>
                  </a:lnTo>
                  <a:close/>
                  <a:moveTo>
                    <a:pt x="7531894" y="192881"/>
                  </a:moveTo>
                  <a:lnTo>
                    <a:pt x="7521417" y="206216"/>
                  </a:lnTo>
                  <a:cubicBezTo>
                    <a:pt x="7521417" y="206216"/>
                    <a:pt x="7521417" y="206216"/>
                    <a:pt x="7521417" y="206216"/>
                  </a:cubicBezTo>
                  <a:lnTo>
                    <a:pt x="7529989" y="188119"/>
                  </a:lnTo>
                  <a:lnTo>
                    <a:pt x="7531894" y="192881"/>
                  </a:lnTo>
                  <a:close/>
                  <a:moveTo>
                    <a:pt x="7520464" y="205264"/>
                  </a:moveTo>
                  <a:cubicBezTo>
                    <a:pt x="7517606" y="199549"/>
                    <a:pt x="7513796" y="193834"/>
                    <a:pt x="7509987" y="188119"/>
                  </a:cubicBezTo>
                  <a:lnTo>
                    <a:pt x="7529037" y="187166"/>
                  </a:lnTo>
                  <a:lnTo>
                    <a:pt x="7520464" y="205264"/>
                  </a:lnTo>
                  <a:close/>
                  <a:moveTo>
                    <a:pt x="7527131" y="185261"/>
                  </a:moveTo>
                  <a:lnTo>
                    <a:pt x="7509034" y="187166"/>
                  </a:lnTo>
                  <a:cubicBezTo>
                    <a:pt x="7508081" y="186214"/>
                    <a:pt x="7508081" y="185261"/>
                    <a:pt x="7507129" y="184309"/>
                  </a:cubicBezTo>
                  <a:lnTo>
                    <a:pt x="7516654" y="169069"/>
                  </a:lnTo>
                  <a:lnTo>
                    <a:pt x="7527131" y="185261"/>
                  </a:lnTo>
                  <a:close/>
                  <a:moveTo>
                    <a:pt x="7515701" y="167164"/>
                  </a:moveTo>
                  <a:lnTo>
                    <a:pt x="7506176" y="182404"/>
                  </a:lnTo>
                  <a:cubicBezTo>
                    <a:pt x="7506176" y="182404"/>
                    <a:pt x="7506176" y="182404"/>
                    <a:pt x="7506176" y="182404"/>
                  </a:cubicBezTo>
                  <a:lnTo>
                    <a:pt x="7512844" y="163354"/>
                  </a:lnTo>
                  <a:lnTo>
                    <a:pt x="7515701" y="167164"/>
                  </a:lnTo>
                  <a:close/>
                  <a:moveTo>
                    <a:pt x="7505224" y="180499"/>
                  </a:moveTo>
                  <a:cubicBezTo>
                    <a:pt x="7501414" y="174784"/>
                    <a:pt x="7497604" y="170021"/>
                    <a:pt x="7493794" y="164306"/>
                  </a:cubicBezTo>
                  <a:lnTo>
                    <a:pt x="7512844" y="161449"/>
                  </a:lnTo>
                  <a:lnTo>
                    <a:pt x="7505224" y="180499"/>
                  </a:lnTo>
                  <a:close/>
                  <a:moveTo>
                    <a:pt x="7510939" y="159544"/>
                  </a:moveTo>
                  <a:lnTo>
                    <a:pt x="7492842" y="163354"/>
                  </a:lnTo>
                  <a:cubicBezTo>
                    <a:pt x="7491889" y="162401"/>
                    <a:pt x="7491889" y="161449"/>
                    <a:pt x="7490937" y="160496"/>
                  </a:cubicBezTo>
                  <a:lnTo>
                    <a:pt x="7499509" y="144304"/>
                  </a:lnTo>
                  <a:lnTo>
                    <a:pt x="7510939" y="159544"/>
                  </a:lnTo>
                  <a:close/>
                  <a:moveTo>
                    <a:pt x="7497604" y="143351"/>
                  </a:moveTo>
                  <a:lnTo>
                    <a:pt x="7489031" y="159544"/>
                  </a:lnTo>
                  <a:lnTo>
                    <a:pt x="7494746" y="139541"/>
                  </a:lnTo>
                  <a:lnTo>
                    <a:pt x="7497604" y="143351"/>
                  </a:lnTo>
                  <a:close/>
                  <a:moveTo>
                    <a:pt x="7488079" y="157639"/>
                  </a:moveTo>
                  <a:cubicBezTo>
                    <a:pt x="7484269" y="152876"/>
                    <a:pt x="7479506" y="148114"/>
                    <a:pt x="7474744" y="142399"/>
                  </a:cubicBezTo>
                  <a:lnTo>
                    <a:pt x="7493794" y="137636"/>
                  </a:lnTo>
                  <a:lnTo>
                    <a:pt x="7488079" y="157639"/>
                  </a:lnTo>
                  <a:close/>
                  <a:moveTo>
                    <a:pt x="7478554" y="122396"/>
                  </a:moveTo>
                  <a:lnTo>
                    <a:pt x="7491889" y="136684"/>
                  </a:lnTo>
                  <a:lnTo>
                    <a:pt x="7473792" y="142399"/>
                  </a:lnTo>
                  <a:cubicBezTo>
                    <a:pt x="7472839" y="141446"/>
                    <a:pt x="7472839" y="140494"/>
                    <a:pt x="7471887" y="140494"/>
                  </a:cubicBezTo>
                  <a:lnTo>
                    <a:pt x="7478554" y="122396"/>
                  </a:lnTo>
                  <a:close/>
                  <a:moveTo>
                    <a:pt x="7476649" y="120491"/>
                  </a:moveTo>
                  <a:lnTo>
                    <a:pt x="7469981" y="137636"/>
                  </a:lnTo>
                  <a:lnTo>
                    <a:pt x="7473792" y="117634"/>
                  </a:lnTo>
                  <a:lnTo>
                    <a:pt x="7476649" y="120491"/>
                  </a:lnTo>
                  <a:close/>
                  <a:moveTo>
                    <a:pt x="7472839" y="116681"/>
                  </a:moveTo>
                  <a:lnTo>
                    <a:pt x="7469029" y="136684"/>
                  </a:lnTo>
                  <a:cubicBezTo>
                    <a:pt x="7464267" y="131921"/>
                    <a:pt x="7459504" y="127159"/>
                    <a:pt x="7453789" y="123349"/>
                  </a:cubicBezTo>
                  <a:lnTo>
                    <a:pt x="7472839" y="116681"/>
                  </a:lnTo>
                  <a:close/>
                  <a:moveTo>
                    <a:pt x="7470934" y="114776"/>
                  </a:moveTo>
                  <a:lnTo>
                    <a:pt x="7452837" y="121444"/>
                  </a:lnTo>
                  <a:cubicBezTo>
                    <a:pt x="7451884" y="120491"/>
                    <a:pt x="7450931" y="120491"/>
                    <a:pt x="7450931" y="119539"/>
                  </a:cubicBezTo>
                  <a:lnTo>
                    <a:pt x="7455694" y="101441"/>
                  </a:lnTo>
                  <a:lnTo>
                    <a:pt x="7470934" y="114776"/>
                  </a:lnTo>
                  <a:close/>
                  <a:moveTo>
                    <a:pt x="7453789" y="100489"/>
                  </a:moveTo>
                  <a:lnTo>
                    <a:pt x="7449026" y="117634"/>
                  </a:lnTo>
                  <a:lnTo>
                    <a:pt x="7450931" y="98584"/>
                  </a:lnTo>
                  <a:lnTo>
                    <a:pt x="7453789" y="100489"/>
                  </a:lnTo>
                  <a:close/>
                  <a:moveTo>
                    <a:pt x="7448074" y="117634"/>
                  </a:moveTo>
                  <a:cubicBezTo>
                    <a:pt x="7442359" y="113824"/>
                    <a:pt x="7437596" y="109061"/>
                    <a:pt x="7431881" y="105251"/>
                  </a:cubicBezTo>
                  <a:lnTo>
                    <a:pt x="7449979" y="96679"/>
                  </a:lnTo>
                  <a:lnTo>
                    <a:pt x="7448074" y="117634"/>
                  </a:lnTo>
                  <a:close/>
                  <a:moveTo>
                    <a:pt x="7447121" y="95726"/>
                  </a:moveTo>
                  <a:lnTo>
                    <a:pt x="7429976" y="104299"/>
                  </a:lnTo>
                  <a:cubicBezTo>
                    <a:pt x="7429024" y="103346"/>
                    <a:pt x="7428071" y="103346"/>
                    <a:pt x="7427119" y="102394"/>
                  </a:cubicBezTo>
                  <a:lnTo>
                    <a:pt x="7429976" y="84296"/>
                  </a:lnTo>
                  <a:lnTo>
                    <a:pt x="7447121" y="95726"/>
                  </a:lnTo>
                  <a:close/>
                  <a:moveTo>
                    <a:pt x="7429024" y="83344"/>
                  </a:moveTo>
                  <a:lnTo>
                    <a:pt x="7426167" y="100489"/>
                  </a:lnTo>
                  <a:lnTo>
                    <a:pt x="7426167" y="81439"/>
                  </a:lnTo>
                  <a:lnTo>
                    <a:pt x="7429024" y="83344"/>
                  </a:lnTo>
                  <a:close/>
                  <a:moveTo>
                    <a:pt x="7428071" y="110966"/>
                  </a:moveTo>
                  <a:lnTo>
                    <a:pt x="7289006" y="302419"/>
                  </a:lnTo>
                  <a:cubicBezTo>
                    <a:pt x="7288054" y="302419"/>
                    <a:pt x="7288054" y="301466"/>
                    <a:pt x="7287101" y="301466"/>
                  </a:cubicBezTo>
                  <a:lnTo>
                    <a:pt x="7405212" y="96679"/>
                  </a:lnTo>
                  <a:cubicBezTo>
                    <a:pt x="7412831" y="100489"/>
                    <a:pt x="7420451" y="105251"/>
                    <a:pt x="7428071" y="110966"/>
                  </a:cubicBezTo>
                  <a:close/>
                  <a:moveTo>
                    <a:pt x="7424262" y="79534"/>
                  </a:moveTo>
                  <a:lnTo>
                    <a:pt x="7424262" y="100489"/>
                  </a:lnTo>
                  <a:cubicBezTo>
                    <a:pt x="7418546" y="96679"/>
                    <a:pt x="7412831" y="92869"/>
                    <a:pt x="7407117" y="90011"/>
                  </a:cubicBezTo>
                  <a:lnTo>
                    <a:pt x="7424262" y="79534"/>
                  </a:lnTo>
                  <a:close/>
                  <a:moveTo>
                    <a:pt x="7404259" y="69056"/>
                  </a:moveTo>
                  <a:lnTo>
                    <a:pt x="7422356" y="78581"/>
                  </a:lnTo>
                  <a:lnTo>
                    <a:pt x="7406164" y="89059"/>
                  </a:lnTo>
                  <a:cubicBezTo>
                    <a:pt x="7405212" y="88106"/>
                    <a:pt x="7404259" y="88106"/>
                    <a:pt x="7403306" y="87154"/>
                  </a:cubicBezTo>
                  <a:lnTo>
                    <a:pt x="7404259" y="69056"/>
                  </a:lnTo>
                  <a:close/>
                  <a:moveTo>
                    <a:pt x="7400449" y="86201"/>
                  </a:moveTo>
                  <a:cubicBezTo>
                    <a:pt x="7394734" y="83344"/>
                    <a:pt x="7388067" y="80486"/>
                    <a:pt x="7382351" y="77629"/>
                  </a:cubicBezTo>
                  <a:lnTo>
                    <a:pt x="7398544" y="65246"/>
                  </a:lnTo>
                  <a:lnTo>
                    <a:pt x="7400449" y="86201"/>
                  </a:lnTo>
                  <a:close/>
                  <a:moveTo>
                    <a:pt x="7394734" y="64294"/>
                  </a:moveTo>
                  <a:lnTo>
                    <a:pt x="7379494" y="76676"/>
                  </a:lnTo>
                  <a:cubicBezTo>
                    <a:pt x="7378542" y="76676"/>
                    <a:pt x="7377589" y="75724"/>
                    <a:pt x="7376637" y="75724"/>
                  </a:cubicBezTo>
                  <a:lnTo>
                    <a:pt x="7375684" y="56674"/>
                  </a:lnTo>
                  <a:lnTo>
                    <a:pt x="7394734" y="64294"/>
                  </a:lnTo>
                  <a:close/>
                  <a:moveTo>
                    <a:pt x="7376637" y="82391"/>
                  </a:moveTo>
                  <a:lnTo>
                    <a:pt x="7280434" y="298609"/>
                  </a:lnTo>
                  <a:cubicBezTo>
                    <a:pt x="7279481" y="298609"/>
                    <a:pt x="7279481" y="298609"/>
                    <a:pt x="7278529" y="297656"/>
                  </a:cubicBezTo>
                  <a:lnTo>
                    <a:pt x="7351871" y="72866"/>
                  </a:lnTo>
                  <a:cubicBezTo>
                    <a:pt x="7360444" y="75724"/>
                    <a:pt x="7369017" y="78581"/>
                    <a:pt x="7376637" y="82391"/>
                  </a:cubicBezTo>
                  <a:close/>
                  <a:moveTo>
                    <a:pt x="7369969" y="53816"/>
                  </a:moveTo>
                  <a:lnTo>
                    <a:pt x="7373779" y="74771"/>
                  </a:lnTo>
                  <a:cubicBezTo>
                    <a:pt x="7367112" y="71914"/>
                    <a:pt x="7361396" y="70009"/>
                    <a:pt x="7354729" y="68104"/>
                  </a:cubicBezTo>
                  <a:lnTo>
                    <a:pt x="7369969" y="53816"/>
                  </a:lnTo>
                  <a:close/>
                  <a:moveTo>
                    <a:pt x="7366159" y="52864"/>
                  </a:moveTo>
                  <a:lnTo>
                    <a:pt x="7352824" y="67151"/>
                  </a:lnTo>
                  <a:cubicBezTo>
                    <a:pt x="7351871" y="67151"/>
                    <a:pt x="7350919" y="66199"/>
                    <a:pt x="7349967" y="66199"/>
                  </a:cubicBezTo>
                  <a:lnTo>
                    <a:pt x="7347109" y="47149"/>
                  </a:lnTo>
                  <a:lnTo>
                    <a:pt x="7366159" y="52864"/>
                  </a:lnTo>
                  <a:close/>
                  <a:moveTo>
                    <a:pt x="7347109" y="65246"/>
                  </a:moveTo>
                  <a:cubicBezTo>
                    <a:pt x="7340442" y="63341"/>
                    <a:pt x="7333774" y="61436"/>
                    <a:pt x="7327106" y="60484"/>
                  </a:cubicBezTo>
                  <a:lnTo>
                    <a:pt x="7341394" y="45244"/>
                  </a:lnTo>
                  <a:lnTo>
                    <a:pt x="7347109" y="65246"/>
                  </a:lnTo>
                  <a:close/>
                  <a:moveTo>
                    <a:pt x="7336631" y="44291"/>
                  </a:moveTo>
                  <a:lnTo>
                    <a:pt x="7324249" y="59531"/>
                  </a:lnTo>
                  <a:cubicBezTo>
                    <a:pt x="7323296" y="59531"/>
                    <a:pt x="7322344" y="59531"/>
                    <a:pt x="7321392" y="58579"/>
                  </a:cubicBezTo>
                  <a:lnTo>
                    <a:pt x="7316629" y="39529"/>
                  </a:lnTo>
                  <a:lnTo>
                    <a:pt x="7336631" y="44291"/>
                  </a:lnTo>
                  <a:close/>
                  <a:moveTo>
                    <a:pt x="7310914" y="38576"/>
                  </a:moveTo>
                  <a:lnTo>
                    <a:pt x="7318534" y="57626"/>
                  </a:lnTo>
                  <a:cubicBezTo>
                    <a:pt x="7311867" y="56674"/>
                    <a:pt x="7305199" y="55721"/>
                    <a:pt x="7298531" y="54769"/>
                  </a:cubicBezTo>
                  <a:lnTo>
                    <a:pt x="7310914" y="38576"/>
                  </a:lnTo>
                  <a:close/>
                  <a:moveTo>
                    <a:pt x="7307104" y="38576"/>
                  </a:moveTo>
                  <a:lnTo>
                    <a:pt x="7296626" y="54769"/>
                  </a:lnTo>
                  <a:cubicBezTo>
                    <a:pt x="7295674" y="54769"/>
                    <a:pt x="7294721" y="54769"/>
                    <a:pt x="7293769" y="54769"/>
                  </a:cubicBezTo>
                  <a:lnTo>
                    <a:pt x="7287101" y="36671"/>
                  </a:lnTo>
                  <a:lnTo>
                    <a:pt x="7307104" y="38576"/>
                  </a:lnTo>
                  <a:close/>
                  <a:moveTo>
                    <a:pt x="7289959" y="54769"/>
                  </a:moveTo>
                  <a:cubicBezTo>
                    <a:pt x="7283292" y="53816"/>
                    <a:pt x="7276624" y="53816"/>
                    <a:pt x="7269004" y="53816"/>
                  </a:cubicBezTo>
                  <a:lnTo>
                    <a:pt x="7280434" y="36671"/>
                  </a:lnTo>
                  <a:lnTo>
                    <a:pt x="7289959" y="54769"/>
                  </a:lnTo>
                  <a:close/>
                  <a:moveTo>
                    <a:pt x="7275671" y="35719"/>
                  </a:moveTo>
                  <a:lnTo>
                    <a:pt x="7267099" y="52864"/>
                  </a:lnTo>
                  <a:cubicBezTo>
                    <a:pt x="7267099" y="52864"/>
                    <a:pt x="7266146" y="52864"/>
                    <a:pt x="7266146" y="52864"/>
                  </a:cubicBezTo>
                  <a:cubicBezTo>
                    <a:pt x="7265194" y="52864"/>
                    <a:pt x="7264242" y="52864"/>
                    <a:pt x="7264242" y="52864"/>
                  </a:cubicBezTo>
                  <a:lnTo>
                    <a:pt x="7255669" y="35719"/>
                  </a:lnTo>
                  <a:lnTo>
                    <a:pt x="7275671" y="35719"/>
                  </a:lnTo>
                  <a:close/>
                  <a:moveTo>
                    <a:pt x="7250906" y="35719"/>
                  </a:moveTo>
                  <a:lnTo>
                    <a:pt x="7262337" y="52864"/>
                  </a:lnTo>
                  <a:cubicBezTo>
                    <a:pt x="7255669" y="52864"/>
                    <a:pt x="7248049" y="52864"/>
                    <a:pt x="7241381" y="53816"/>
                  </a:cubicBezTo>
                  <a:lnTo>
                    <a:pt x="7250906" y="35719"/>
                  </a:lnTo>
                  <a:close/>
                  <a:moveTo>
                    <a:pt x="7245192" y="36671"/>
                  </a:moveTo>
                  <a:lnTo>
                    <a:pt x="7238524" y="54769"/>
                  </a:lnTo>
                  <a:cubicBezTo>
                    <a:pt x="7237571" y="54769"/>
                    <a:pt x="7236619" y="54769"/>
                    <a:pt x="7235667" y="54769"/>
                  </a:cubicBezTo>
                  <a:lnTo>
                    <a:pt x="7225189" y="38576"/>
                  </a:lnTo>
                  <a:lnTo>
                    <a:pt x="7245192" y="36671"/>
                  </a:lnTo>
                  <a:close/>
                  <a:moveTo>
                    <a:pt x="7220426" y="39529"/>
                  </a:moveTo>
                  <a:lnTo>
                    <a:pt x="7232809" y="55721"/>
                  </a:lnTo>
                  <a:cubicBezTo>
                    <a:pt x="7226142" y="56674"/>
                    <a:pt x="7219474" y="57626"/>
                    <a:pt x="7212806" y="58579"/>
                  </a:cubicBezTo>
                  <a:lnTo>
                    <a:pt x="7220426" y="39529"/>
                  </a:lnTo>
                  <a:close/>
                  <a:moveTo>
                    <a:pt x="7214712" y="40481"/>
                  </a:moveTo>
                  <a:lnTo>
                    <a:pt x="7209949" y="58579"/>
                  </a:lnTo>
                  <a:lnTo>
                    <a:pt x="7207092" y="59531"/>
                  </a:lnTo>
                  <a:lnTo>
                    <a:pt x="7194709" y="44291"/>
                  </a:lnTo>
                  <a:lnTo>
                    <a:pt x="7214712" y="40481"/>
                  </a:lnTo>
                  <a:close/>
                  <a:moveTo>
                    <a:pt x="7190899" y="45244"/>
                  </a:moveTo>
                  <a:lnTo>
                    <a:pt x="7204234" y="60484"/>
                  </a:lnTo>
                  <a:cubicBezTo>
                    <a:pt x="7197567" y="62389"/>
                    <a:pt x="7190899" y="63341"/>
                    <a:pt x="7184231" y="65246"/>
                  </a:cubicBezTo>
                  <a:lnTo>
                    <a:pt x="7190899" y="45244"/>
                  </a:lnTo>
                  <a:close/>
                  <a:moveTo>
                    <a:pt x="7185184" y="47149"/>
                  </a:moveTo>
                  <a:lnTo>
                    <a:pt x="7182326" y="66199"/>
                  </a:lnTo>
                  <a:cubicBezTo>
                    <a:pt x="7181374" y="66199"/>
                    <a:pt x="7180421" y="67151"/>
                    <a:pt x="7179469" y="67151"/>
                  </a:cubicBezTo>
                  <a:lnTo>
                    <a:pt x="7166134" y="53816"/>
                  </a:lnTo>
                  <a:lnTo>
                    <a:pt x="7185184" y="47149"/>
                  </a:lnTo>
                  <a:close/>
                  <a:moveTo>
                    <a:pt x="7161371" y="54769"/>
                  </a:moveTo>
                  <a:lnTo>
                    <a:pt x="7176612" y="68104"/>
                  </a:lnTo>
                  <a:cubicBezTo>
                    <a:pt x="7169944" y="70009"/>
                    <a:pt x="7164229" y="72866"/>
                    <a:pt x="7157562" y="74771"/>
                  </a:cubicBezTo>
                  <a:lnTo>
                    <a:pt x="7161371" y="54769"/>
                  </a:lnTo>
                  <a:close/>
                  <a:moveTo>
                    <a:pt x="7178517" y="73819"/>
                  </a:moveTo>
                  <a:lnTo>
                    <a:pt x="7250906" y="297656"/>
                  </a:lnTo>
                  <a:cubicBezTo>
                    <a:pt x="7249954" y="297656"/>
                    <a:pt x="7249954" y="297656"/>
                    <a:pt x="7249001" y="298609"/>
                  </a:cubicBezTo>
                  <a:lnTo>
                    <a:pt x="7153751" y="83344"/>
                  </a:lnTo>
                  <a:cubicBezTo>
                    <a:pt x="7162324" y="79534"/>
                    <a:pt x="7169944" y="76676"/>
                    <a:pt x="7178517" y="73819"/>
                  </a:cubicBezTo>
                  <a:close/>
                  <a:moveTo>
                    <a:pt x="7155656" y="56674"/>
                  </a:moveTo>
                  <a:lnTo>
                    <a:pt x="7154704" y="75724"/>
                  </a:lnTo>
                  <a:cubicBezTo>
                    <a:pt x="7153751" y="75724"/>
                    <a:pt x="7152799" y="76676"/>
                    <a:pt x="7151846" y="76676"/>
                  </a:cubicBezTo>
                  <a:lnTo>
                    <a:pt x="7137559" y="64294"/>
                  </a:lnTo>
                  <a:lnTo>
                    <a:pt x="7155656" y="56674"/>
                  </a:lnTo>
                  <a:close/>
                  <a:moveTo>
                    <a:pt x="7133749" y="66199"/>
                  </a:moveTo>
                  <a:lnTo>
                    <a:pt x="7149942" y="77629"/>
                  </a:lnTo>
                  <a:cubicBezTo>
                    <a:pt x="7144226" y="80486"/>
                    <a:pt x="7137559" y="83344"/>
                    <a:pt x="7131844" y="86201"/>
                  </a:cubicBezTo>
                  <a:lnTo>
                    <a:pt x="7133749" y="66199"/>
                  </a:lnTo>
                  <a:close/>
                  <a:moveTo>
                    <a:pt x="7128034" y="70009"/>
                  </a:moveTo>
                  <a:lnTo>
                    <a:pt x="7128987" y="88106"/>
                  </a:lnTo>
                  <a:cubicBezTo>
                    <a:pt x="7128034" y="89059"/>
                    <a:pt x="7127081" y="89059"/>
                    <a:pt x="7126129" y="90011"/>
                  </a:cubicBezTo>
                  <a:lnTo>
                    <a:pt x="7109937" y="79534"/>
                  </a:lnTo>
                  <a:lnTo>
                    <a:pt x="7128034" y="70009"/>
                  </a:lnTo>
                  <a:close/>
                  <a:moveTo>
                    <a:pt x="7107079" y="81439"/>
                  </a:moveTo>
                  <a:lnTo>
                    <a:pt x="7124224" y="90964"/>
                  </a:lnTo>
                  <a:cubicBezTo>
                    <a:pt x="7118509" y="93821"/>
                    <a:pt x="7112794" y="97631"/>
                    <a:pt x="7107079" y="101441"/>
                  </a:cubicBezTo>
                  <a:lnTo>
                    <a:pt x="7107079" y="81439"/>
                  </a:lnTo>
                  <a:close/>
                  <a:moveTo>
                    <a:pt x="7106126" y="82391"/>
                  </a:moveTo>
                  <a:lnTo>
                    <a:pt x="7106126" y="101441"/>
                  </a:lnTo>
                  <a:lnTo>
                    <a:pt x="7103269" y="84296"/>
                  </a:lnTo>
                  <a:lnTo>
                    <a:pt x="7106126" y="82391"/>
                  </a:lnTo>
                  <a:close/>
                  <a:moveTo>
                    <a:pt x="7101364" y="85249"/>
                  </a:moveTo>
                  <a:lnTo>
                    <a:pt x="7104221" y="103346"/>
                  </a:lnTo>
                  <a:cubicBezTo>
                    <a:pt x="7103269" y="104299"/>
                    <a:pt x="7102317" y="104299"/>
                    <a:pt x="7101364" y="105251"/>
                  </a:cubicBezTo>
                  <a:lnTo>
                    <a:pt x="7085171" y="96679"/>
                  </a:lnTo>
                  <a:lnTo>
                    <a:pt x="7101364" y="85249"/>
                  </a:lnTo>
                  <a:close/>
                  <a:moveTo>
                    <a:pt x="7100412" y="106204"/>
                  </a:moveTo>
                  <a:cubicBezTo>
                    <a:pt x="7094696" y="110014"/>
                    <a:pt x="7089934" y="113824"/>
                    <a:pt x="7084219" y="117634"/>
                  </a:cubicBezTo>
                  <a:lnTo>
                    <a:pt x="7082314" y="97631"/>
                  </a:lnTo>
                  <a:lnTo>
                    <a:pt x="7100412" y="106204"/>
                  </a:lnTo>
                  <a:close/>
                  <a:moveTo>
                    <a:pt x="7081362" y="99536"/>
                  </a:moveTo>
                  <a:lnTo>
                    <a:pt x="7083267" y="118586"/>
                  </a:lnTo>
                  <a:lnTo>
                    <a:pt x="7078504" y="101441"/>
                  </a:lnTo>
                  <a:lnTo>
                    <a:pt x="7081362" y="99536"/>
                  </a:lnTo>
                  <a:close/>
                  <a:moveTo>
                    <a:pt x="7077551" y="102394"/>
                  </a:moveTo>
                  <a:lnTo>
                    <a:pt x="7082314" y="119539"/>
                  </a:lnTo>
                  <a:cubicBezTo>
                    <a:pt x="7081362" y="120491"/>
                    <a:pt x="7080409" y="121444"/>
                    <a:pt x="7079456" y="121444"/>
                  </a:cubicBezTo>
                  <a:lnTo>
                    <a:pt x="7062312" y="114776"/>
                  </a:lnTo>
                  <a:lnTo>
                    <a:pt x="7077551" y="102394"/>
                  </a:lnTo>
                  <a:close/>
                  <a:moveTo>
                    <a:pt x="7077551" y="124301"/>
                  </a:moveTo>
                  <a:cubicBezTo>
                    <a:pt x="7072789" y="128111"/>
                    <a:pt x="7068026" y="132874"/>
                    <a:pt x="7063264" y="137636"/>
                  </a:cubicBezTo>
                  <a:lnTo>
                    <a:pt x="7060406" y="118586"/>
                  </a:lnTo>
                  <a:lnTo>
                    <a:pt x="7077551" y="124301"/>
                  </a:lnTo>
                  <a:close/>
                  <a:moveTo>
                    <a:pt x="7058501" y="118586"/>
                  </a:moveTo>
                  <a:lnTo>
                    <a:pt x="7062312" y="137636"/>
                  </a:lnTo>
                  <a:cubicBezTo>
                    <a:pt x="7062312" y="137636"/>
                    <a:pt x="7062312" y="137636"/>
                    <a:pt x="7062312" y="137636"/>
                  </a:cubicBezTo>
                  <a:lnTo>
                    <a:pt x="7055644" y="121444"/>
                  </a:lnTo>
                  <a:lnTo>
                    <a:pt x="7058501" y="118586"/>
                  </a:lnTo>
                  <a:close/>
                  <a:moveTo>
                    <a:pt x="7054692" y="123349"/>
                  </a:moveTo>
                  <a:lnTo>
                    <a:pt x="7060406" y="139541"/>
                  </a:lnTo>
                  <a:cubicBezTo>
                    <a:pt x="7059454" y="140494"/>
                    <a:pt x="7058501" y="141446"/>
                    <a:pt x="7058501" y="142399"/>
                  </a:cubicBezTo>
                  <a:lnTo>
                    <a:pt x="7041356" y="137636"/>
                  </a:lnTo>
                  <a:lnTo>
                    <a:pt x="7054692" y="123349"/>
                  </a:lnTo>
                  <a:close/>
                  <a:moveTo>
                    <a:pt x="7056596" y="143351"/>
                  </a:moveTo>
                  <a:cubicBezTo>
                    <a:pt x="7051834" y="148114"/>
                    <a:pt x="7048024" y="152876"/>
                    <a:pt x="7043262" y="157639"/>
                  </a:cubicBezTo>
                  <a:lnTo>
                    <a:pt x="7038499" y="138589"/>
                  </a:lnTo>
                  <a:lnTo>
                    <a:pt x="7056596" y="143351"/>
                  </a:lnTo>
                  <a:close/>
                  <a:moveTo>
                    <a:pt x="7037546" y="140494"/>
                  </a:moveTo>
                  <a:lnTo>
                    <a:pt x="7042309" y="159544"/>
                  </a:lnTo>
                  <a:cubicBezTo>
                    <a:pt x="7042309" y="159544"/>
                    <a:pt x="7042309" y="159544"/>
                    <a:pt x="7042309" y="159544"/>
                  </a:cubicBezTo>
                  <a:lnTo>
                    <a:pt x="7034689" y="144304"/>
                  </a:lnTo>
                  <a:lnTo>
                    <a:pt x="7037546" y="140494"/>
                  </a:lnTo>
                  <a:close/>
                  <a:moveTo>
                    <a:pt x="7033737" y="145256"/>
                  </a:moveTo>
                  <a:lnTo>
                    <a:pt x="7041356" y="160496"/>
                  </a:lnTo>
                  <a:cubicBezTo>
                    <a:pt x="7040404" y="161449"/>
                    <a:pt x="7040404" y="162401"/>
                    <a:pt x="7039451" y="163354"/>
                  </a:cubicBezTo>
                  <a:lnTo>
                    <a:pt x="7022306" y="160496"/>
                  </a:lnTo>
                  <a:lnTo>
                    <a:pt x="7033737" y="145256"/>
                  </a:lnTo>
                  <a:close/>
                  <a:moveTo>
                    <a:pt x="7038499" y="165259"/>
                  </a:moveTo>
                  <a:cubicBezTo>
                    <a:pt x="7034689" y="170021"/>
                    <a:pt x="7030879" y="175736"/>
                    <a:pt x="7027069" y="180499"/>
                  </a:cubicBezTo>
                  <a:lnTo>
                    <a:pt x="7020401" y="162401"/>
                  </a:lnTo>
                  <a:lnTo>
                    <a:pt x="7038499" y="165259"/>
                  </a:lnTo>
                  <a:close/>
                  <a:moveTo>
                    <a:pt x="7019449" y="164306"/>
                  </a:moveTo>
                  <a:lnTo>
                    <a:pt x="7026117" y="182404"/>
                  </a:lnTo>
                  <a:cubicBezTo>
                    <a:pt x="7026117" y="182404"/>
                    <a:pt x="7026117" y="182404"/>
                    <a:pt x="7026117" y="182404"/>
                  </a:cubicBezTo>
                  <a:lnTo>
                    <a:pt x="7017544" y="168116"/>
                  </a:lnTo>
                  <a:lnTo>
                    <a:pt x="7019449" y="164306"/>
                  </a:lnTo>
                  <a:close/>
                  <a:moveTo>
                    <a:pt x="7015639" y="170021"/>
                  </a:moveTo>
                  <a:lnTo>
                    <a:pt x="7024212" y="184309"/>
                  </a:lnTo>
                  <a:cubicBezTo>
                    <a:pt x="7023259" y="185261"/>
                    <a:pt x="7023259" y="186214"/>
                    <a:pt x="7022306" y="187166"/>
                  </a:cubicBezTo>
                  <a:lnTo>
                    <a:pt x="7005162" y="186214"/>
                  </a:lnTo>
                  <a:lnTo>
                    <a:pt x="7015639" y="170021"/>
                  </a:lnTo>
                  <a:close/>
                  <a:moveTo>
                    <a:pt x="7022306" y="189071"/>
                  </a:moveTo>
                  <a:cubicBezTo>
                    <a:pt x="7018496" y="194786"/>
                    <a:pt x="7015639" y="199549"/>
                    <a:pt x="7012781" y="205264"/>
                  </a:cubicBezTo>
                  <a:lnTo>
                    <a:pt x="7004209" y="188119"/>
                  </a:lnTo>
                  <a:lnTo>
                    <a:pt x="7022306" y="189071"/>
                  </a:lnTo>
                  <a:close/>
                  <a:moveTo>
                    <a:pt x="7003256" y="189071"/>
                  </a:moveTo>
                  <a:lnTo>
                    <a:pt x="7011829" y="206216"/>
                  </a:lnTo>
                  <a:cubicBezTo>
                    <a:pt x="7011829" y="206216"/>
                    <a:pt x="7011829" y="206216"/>
                    <a:pt x="7011829" y="206216"/>
                  </a:cubicBezTo>
                  <a:lnTo>
                    <a:pt x="7001351" y="192881"/>
                  </a:lnTo>
                  <a:lnTo>
                    <a:pt x="7003256" y="189071"/>
                  </a:lnTo>
                  <a:close/>
                  <a:moveTo>
                    <a:pt x="7000399" y="195739"/>
                  </a:moveTo>
                  <a:lnTo>
                    <a:pt x="7010876" y="209074"/>
                  </a:lnTo>
                  <a:cubicBezTo>
                    <a:pt x="7009924" y="210026"/>
                    <a:pt x="7009924" y="210979"/>
                    <a:pt x="7008971" y="211931"/>
                  </a:cubicBezTo>
                  <a:lnTo>
                    <a:pt x="6991826" y="211931"/>
                  </a:lnTo>
                  <a:lnTo>
                    <a:pt x="7000399" y="195739"/>
                  </a:lnTo>
                  <a:close/>
                  <a:moveTo>
                    <a:pt x="7008019" y="213836"/>
                  </a:moveTo>
                  <a:cubicBezTo>
                    <a:pt x="7005162" y="219551"/>
                    <a:pt x="7002304" y="225266"/>
                    <a:pt x="7000399" y="230981"/>
                  </a:cubicBezTo>
                  <a:lnTo>
                    <a:pt x="6990874" y="214789"/>
                  </a:lnTo>
                  <a:lnTo>
                    <a:pt x="7008019" y="213836"/>
                  </a:lnTo>
                  <a:close/>
                  <a:moveTo>
                    <a:pt x="6989921" y="215741"/>
                  </a:moveTo>
                  <a:lnTo>
                    <a:pt x="6999446" y="231934"/>
                  </a:lnTo>
                  <a:lnTo>
                    <a:pt x="6999446" y="232886"/>
                  </a:lnTo>
                  <a:lnTo>
                    <a:pt x="6988017" y="221456"/>
                  </a:lnTo>
                  <a:lnTo>
                    <a:pt x="6989921" y="215741"/>
                  </a:lnTo>
                  <a:close/>
                  <a:moveTo>
                    <a:pt x="6988017" y="222409"/>
                  </a:moveTo>
                  <a:lnTo>
                    <a:pt x="6999446" y="233839"/>
                  </a:lnTo>
                  <a:cubicBezTo>
                    <a:pt x="6999446" y="234791"/>
                    <a:pt x="6998494" y="235744"/>
                    <a:pt x="6998494" y="237649"/>
                  </a:cubicBezTo>
                  <a:lnTo>
                    <a:pt x="6981349" y="239554"/>
                  </a:lnTo>
                  <a:lnTo>
                    <a:pt x="6988017" y="222409"/>
                  </a:lnTo>
                  <a:close/>
                  <a:moveTo>
                    <a:pt x="6997542" y="239554"/>
                  </a:moveTo>
                  <a:cubicBezTo>
                    <a:pt x="6995637" y="245269"/>
                    <a:pt x="6992779" y="250984"/>
                    <a:pt x="6991826" y="256699"/>
                  </a:cubicBezTo>
                  <a:lnTo>
                    <a:pt x="6981349" y="241459"/>
                  </a:lnTo>
                  <a:lnTo>
                    <a:pt x="6997542" y="239554"/>
                  </a:lnTo>
                  <a:close/>
                  <a:moveTo>
                    <a:pt x="6990874" y="258604"/>
                  </a:moveTo>
                  <a:cubicBezTo>
                    <a:pt x="6990874" y="258604"/>
                    <a:pt x="6990874" y="258604"/>
                    <a:pt x="6990874" y="258604"/>
                  </a:cubicBezTo>
                  <a:lnTo>
                    <a:pt x="6978492" y="249079"/>
                  </a:lnTo>
                  <a:lnTo>
                    <a:pt x="6980396" y="244316"/>
                  </a:lnTo>
                  <a:lnTo>
                    <a:pt x="6990874" y="258604"/>
                  </a:lnTo>
                  <a:close/>
                  <a:moveTo>
                    <a:pt x="6972776" y="235744"/>
                  </a:moveTo>
                  <a:lnTo>
                    <a:pt x="6978492" y="228124"/>
                  </a:lnTo>
                  <a:lnTo>
                    <a:pt x="6977539" y="237649"/>
                  </a:lnTo>
                  <a:lnTo>
                    <a:pt x="6976587" y="239554"/>
                  </a:lnTo>
                  <a:lnTo>
                    <a:pt x="6970871" y="239554"/>
                  </a:lnTo>
                  <a:lnTo>
                    <a:pt x="6972776" y="235744"/>
                  </a:lnTo>
                  <a:close/>
                  <a:moveTo>
                    <a:pt x="6971824" y="271939"/>
                  </a:moveTo>
                  <a:lnTo>
                    <a:pt x="6984206" y="285274"/>
                  </a:lnTo>
                  <a:cubicBezTo>
                    <a:pt x="6984206" y="285274"/>
                    <a:pt x="6984206" y="285274"/>
                    <a:pt x="6984206" y="286226"/>
                  </a:cubicBezTo>
                  <a:lnTo>
                    <a:pt x="6970871" y="277654"/>
                  </a:lnTo>
                  <a:lnTo>
                    <a:pt x="6971824" y="271939"/>
                  </a:lnTo>
                  <a:close/>
                  <a:moveTo>
                    <a:pt x="6970871" y="279559"/>
                  </a:moveTo>
                  <a:lnTo>
                    <a:pt x="6984206" y="288131"/>
                  </a:lnTo>
                  <a:cubicBezTo>
                    <a:pt x="6984206" y="289084"/>
                    <a:pt x="6984206" y="290036"/>
                    <a:pt x="6983254" y="291941"/>
                  </a:cubicBezTo>
                  <a:lnTo>
                    <a:pt x="6968014" y="296704"/>
                  </a:lnTo>
                  <a:lnTo>
                    <a:pt x="6970871" y="279559"/>
                  </a:lnTo>
                  <a:close/>
                  <a:moveTo>
                    <a:pt x="6967062" y="276701"/>
                  </a:moveTo>
                  <a:lnTo>
                    <a:pt x="6967062" y="276701"/>
                  </a:lnTo>
                  <a:lnTo>
                    <a:pt x="6964204" y="293846"/>
                  </a:lnTo>
                  <a:lnTo>
                    <a:pt x="6962299" y="284321"/>
                  </a:lnTo>
                  <a:lnTo>
                    <a:pt x="6967062" y="276701"/>
                  </a:lnTo>
                  <a:close/>
                  <a:moveTo>
                    <a:pt x="6962299" y="273844"/>
                  </a:moveTo>
                  <a:lnTo>
                    <a:pt x="6967062" y="277654"/>
                  </a:lnTo>
                  <a:lnTo>
                    <a:pt x="6963251" y="285274"/>
                  </a:lnTo>
                  <a:lnTo>
                    <a:pt x="6961346" y="276701"/>
                  </a:lnTo>
                  <a:lnTo>
                    <a:pt x="6962299" y="273844"/>
                  </a:lnTo>
                  <a:close/>
                  <a:moveTo>
                    <a:pt x="6958489" y="295751"/>
                  </a:moveTo>
                  <a:lnTo>
                    <a:pt x="6963251" y="286226"/>
                  </a:lnTo>
                  <a:lnTo>
                    <a:pt x="6965156" y="295751"/>
                  </a:lnTo>
                  <a:lnTo>
                    <a:pt x="6965156" y="297656"/>
                  </a:lnTo>
                  <a:lnTo>
                    <a:pt x="6958489" y="298609"/>
                  </a:lnTo>
                  <a:lnTo>
                    <a:pt x="6958489" y="295751"/>
                  </a:lnTo>
                  <a:close/>
                  <a:moveTo>
                    <a:pt x="6960394" y="336709"/>
                  </a:moveTo>
                  <a:lnTo>
                    <a:pt x="6958489" y="345281"/>
                  </a:lnTo>
                  <a:lnTo>
                    <a:pt x="6954679" y="336709"/>
                  </a:lnTo>
                  <a:lnTo>
                    <a:pt x="6954679" y="333851"/>
                  </a:lnTo>
                  <a:lnTo>
                    <a:pt x="6960394" y="336709"/>
                  </a:lnTo>
                  <a:close/>
                  <a:moveTo>
                    <a:pt x="6954679" y="337661"/>
                  </a:moveTo>
                  <a:lnTo>
                    <a:pt x="6957537" y="345281"/>
                  </a:lnTo>
                  <a:lnTo>
                    <a:pt x="6954679" y="354806"/>
                  </a:lnTo>
                  <a:lnTo>
                    <a:pt x="6954679" y="337661"/>
                  </a:lnTo>
                  <a:close/>
                  <a:moveTo>
                    <a:pt x="6955631" y="359569"/>
                  </a:moveTo>
                  <a:lnTo>
                    <a:pt x="6955631" y="356711"/>
                  </a:lnTo>
                  <a:lnTo>
                    <a:pt x="6958489" y="346234"/>
                  </a:lnTo>
                  <a:lnTo>
                    <a:pt x="6962299" y="355759"/>
                  </a:lnTo>
                  <a:lnTo>
                    <a:pt x="6962299" y="357664"/>
                  </a:lnTo>
                  <a:lnTo>
                    <a:pt x="6960394" y="358616"/>
                  </a:lnTo>
                  <a:lnTo>
                    <a:pt x="6955631" y="359569"/>
                  </a:lnTo>
                  <a:close/>
                  <a:moveTo>
                    <a:pt x="6959442" y="393859"/>
                  </a:moveTo>
                  <a:lnTo>
                    <a:pt x="6966109" y="394811"/>
                  </a:lnTo>
                  <a:lnTo>
                    <a:pt x="6965156" y="403384"/>
                  </a:lnTo>
                  <a:lnTo>
                    <a:pt x="6959442" y="395764"/>
                  </a:lnTo>
                  <a:lnTo>
                    <a:pt x="6959442" y="393859"/>
                  </a:lnTo>
                  <a:close/>
                  <a:moveTo>
                    <a:pt x="6960394" y="397669"/>
                  </a:moveTo>
                  <a:lnTo>
                    <a:pt x="6965156" y="405289"/>
                  </a:lnTo>
                  <a:lnTo>
                    <a:pt x="6964204" y="415766"/>
                  </a:lnTo>
                  <a:lnTo>
                    <a:pt x="6960394" y="397669"/>
                  </a:lnTo>
                  <a:close/>
                  <a:moveTo>
                    <a:pt x="6952774" y="466249"/>
                  </a:moveTo>
                  <a:cubicBezTo>
                    <a:pt x="6947059" y="466249"/>
                    <a:pt x="6949917" y="454819"/>
                    <a:pt x="6951821" y="449104"/>
                  </a:cubicBezTo>
                  <a:cubicBezTo>
                    <a:pt x="6953726" y="451009"/>
                    <a:pt x="6956584" y="451961"/>
                    <a:pt x="6958489" y="451961"/>
                  </a:cubicBezTo>
                  <a:cubicBezTo>
                    <a:pt x="6963251" y="451961"/>
                    <a:pt x="6967062" y="449104"/>
                    <a:pt x="6968967" y="445294"/>
                  </a:cubicBezTo>
                  <a:lnTo>
                    <a:pt x="6968967" y="445294"/>
                  </a:lnTo>
                  <a:lnTo>
                    <a:pt x="6970871" y="452914"/>
                  </a:lnTo>
                  <a:lnTo>
                    <a:pt x="6983254" y="480536"/>
                  </a:lnTo>
                  <a:lnTo>
                    <a:pt x="6986112" y="485299"/>
                  </a:lnTo>
                  <a:lnTo>
                    <a:pt x="6986112" y="485299"/>
                  </a:lnTo>
                  <a:lnTo>
                    <a:pt x="6984206" y="485299"/>
                  </a:lnTo>
                  <a:lnTo>
                    <a:pt x="6981349" y="486251"/>
                  </a:lnTo>
                  <a:cubicBezTo>
                    <a:pt x="6976587" y="487204"/>
                    <a:pt x="6972776" y="491966"/>
                    <a:pt x="6972776" y="496729"/>
                  </a:cubicBezTo>
                  <a:cubicBezTo>
                    <a:pt x="6972776" y="502444"/>
                    <a:pt x="6977539" y="508159"/>
                    <a:pt x="6984206" y="508159"/>
                  </a:cubicBezTo>
                  <a:cubicBezTo>
                    <a:pt x="6989921" y="508159"/>
                    <a:pt x="6993731" y="504349"/>
                    <a:pt x="6994684" y="499586"/>
                  </a:cubicBezTo>
                  <a:lnTo>
                    <a:pt x="6998494" y="507206"/>
                  </a:lnTo>
                  <a:lnTo>
                    <a:pt x="7015639" y="531971"/>
                  </a:lnTo>
                  <a:lnTo>
                    <a:pt x="7019449" y="536734"/>
                  </a:lnTo>
                  <a:lnTo>
                    <a:pt x="7013734" y="539591"/>
                  </a:lnTo>
                  <a:lnTo>
                    <a:pt x="7012781" y="541496"/>
                  </a:lnTo>
                  <a:cubicBezTo>
                    <a:pt x="7009924" y="543401"/>
                    <a:pt x="7008019" y="546259"/>
                    <a:pt x="7008019" y="550069"/>
                  </a:cubicBezTo>
                  <a:cubicBezTo>
                    <a:pt x="7008019" y="555784"/>
                    <a:pt x="7012781" y="561499"/>
                    <a:pt x="7019449" y="561499"/>
                  </a:cubicBezTo>
                  <a:cubicBezTo>
                    <a:pt x="7026117" y="561499"/>
                    <a:pt x="7030879" y="556736"/>
                    <a:pt x="7030879" y="550069"/>
                  </a:cubicBezTo>
                  <a:cubicBezTo>
                    <a:pt x="7030879" y="550069"/>
                    <a:pt x="7030879" y="550069"/>
                    <a:pt x="7030879" y="550069"/>
                  </a:cubicBezTo>
                  <a:lnTo>
                    <a:pt x="7036594" y="556736"/>
                  </a:lnTo>
                  <a:lnTo>
                    <a:pt x="7058501" y="577691"/>
                  </a:lnTo>
                  <a:lnTo>
                    <a:pt x="7063264" y="581501"/>
                  </a:lnTo>
                  <a:lnTo>
                    <a:pt x="7061359" y="582454"/>
                  </a:lnTo>
                  <a:lnTo>
                    <a:pt x="7059454" y="583406"/>
                  </a:lnTo>
                  <a:lnTo>
                    <a:pt x="7058501" y="585311"/>
                  </a:lnTo>
                  <a:cubicBezTo>
                    <a:pt x="7055644" y="587216"/>
                    <a:pt x="7053739" y="590074"/>
                    <a:pt x="7053739" y="593884"/>
                  </a:cubicBezTo>
                  <a:cubicBezTo>
                    <a:pt x="7053739" y="599599"/>
                    <a:pt x="7058501" y="605314"/>
                    <a:pt x="7065169" y="605314"/>
                  </a:cubicBezTo>
                  <a:cubicBezTo>
                    <a:pt x="7071837" y="605314"/>
                    <a:pt x="7076599" y="600551"/>
                    <a:pt x="7076599" y="593884"/>
                  </a:cubicBezTo>
                  <a:cubicBezTo>
                    <a:pt x="7076599" y="592931"/>
                    <a:pt x="7076599" y="591979"/>
                    <a:pt x="7075646" y="591026"/>
                  </a:cubicBezTo>
                  <a:lnTo>
                    <a:pt x="7082314" y="596741"/>
                  </a:lnTo>
                  <a:lnTo>
                    <a:pt x="7107079" y="612934"/>
                  </a:lnTo>
                  <a:lnTo>
                    <a:pt x="7107079" y="612934"/>
                  </a:lnTo>
                  <a:cubicBezTo>
                    <a:pt x="7106126" y="612934"/>
                    <a:pt x="7106126" y="612934"/>
                    <a:pt x="7105174" y="612934"/>
                  </a:cubicBezTo>
                  <a:cubicBezTo>
                    <a:pt x="7099459" y="612934"/>
                    <a:pt x="7095649" y="616744"/>
                    <a:pt x="7095649" y="622459"/>
                  </a:cubicBezTo>
                  <a:cubicBezTo>
                    <a:pt x="7095649" y="627221"/>
                    <a:pt x="7100412" y="631984"/>
                    <a:pt x="7105174" y="631984"/>
                  </a:cubicBezTo>
                  <a:cubicBezTo>
                    <a:pt x="7110889" y="631984"/>
                    <a:pt x="7114699" y="628174"/>
                    <a:pt x="7114699" y="622459"/>
                  </a:cubicBezTo>
                  <a:cubicBezTo>
                    <a:pt x="7114699" y="620554"/>
                    <a:pt x="7113746" y="617696"/>
                    <a:pt x="7112794" y="616744"/>
                  </a:cubicBezTo>
                  <a:lnTo>
                    <a:pt x="7167087" y="637699"/>
                  </a:lnTo>
                  <a:cubicBezTo>
                    <a:pt x="7167087" y="637699"/>
                    <a:pt x="7167087" y="637699"/>
                    <a:pt x="7167087" y="637699"/>
                  </a:cubicBezTo>
                  <a:cubicBezTo>
                    <a:pt x="7167087" y="637699"/>
                    <a:pt x="7167087" y="637699"/>
                    <a:pt x="7167087" y="637699"/>
                  </a:cubicBezTo>
                  <a:cubicBezTo>
                    <a:pt x="7161371" y="637699"/>
                    <a:pt x="7157562" y="641509"/>
                    <a:pt x="7157562" y="647224"/>
                  </a:cubicBezTo>
                  <a:cubicBezTo>
                    <a:pt x="7157562" y="651034"/>
                    <a:pt x="7159467" y="653891"/>
                    <a:pt x="7162324" y="655796"/>
                  </a:cubicBezTo>
                  <a:cubicBezTo>
                    <a:pt x="7153751" y="686276"/>
                    <a:pt x="7146131" y="716756"/>
                    <a:pt x="7139464" y="739616"/>
                  </a:cubicBezTo>
                  <a:cubicBezTo>
                    <a:pt x="7138512" y="744379"/>
                    <a:pt x="7139464" y="749141"/>
                    <a:pt x="7138512" y="753904"/>
                  </a:cubicBezTo>
                  <a:lnTo>
                    <a:pt x="6951821" y="753904"/>
                  </a:lnTo>
                  <a:cubicBezTo>
                    <a:pt x="6951821" y="749141"/>
                    <a:pt x="6951821" y="745331"/>
                    <a:pt x="6951821" y="744379"/>
                  </a:cubicBezTo>
                  <a:cubicBezTo>
                    <a:pt x="6945154" y="745331"/>
                    <a:pt x="6943249" y="744379"/>
                    <a:pt x="6937534" y="745331"/>
                  </a:cubicBezTo>
                  <a:cubicBezTo>
                    <a:pt x="6936581" y="736759"/>
                    <a:pt x="6937534" y="716756"/>
                    <a:pt x="6936581" y="711041"/>
                  </a:cubicBezTo>
                  <a:cubicBezTo>
                    <a:pt x="6948012" y="705326"/>
                    <a:pt x="6948964" y="712946"/>
                    <a:pt x="6957537" y="706279"/>
                  </a:cubicBezTo>
                  <a:cubicBezTo>
                    <a:pt x="6970871" y="701516"/>
                    <a:pt x="6988017" y="680561"/>
                    <a:pt x="7004209" y="669131"/>
                  </a:cubicBezTo>
                  <a:cubicBezTo>
                    <a:pt x="7007067" y="663416"/>
                    <a:pt x="7008019" y="652939"/>
                    <a:pt x="7009924" y="648176"/>
                  </a:cubicBezTo>
                  <a:cubicBezTo>
                    <a:pt x="6997542" y="650081"/>
                    <a:pt x="6986112" y="651986"/>
                    <a:pt x="6973729" y="653891"/>
                  </a:cubicBezTo>
                  <a:cubicBezTo>
                    <a:pt x="6963251" y="655796"/>
                    <a:pt x="6954679" y="653891"/>
                    <a:pt x="6948964" y="653891"/>
                  </a:cubicBezTo>
                  <a:cubicBezTo>
                    <a:pt x="6948012" y="650081"/>
                    <a:pt x="6949917" y="644366"/>
                    <a:pt x="6948012" y="640556"/>
                  </a:cubicBezTo>
                  <a:cubicBezTo>
                    <a:pt x="6941344" y="642461"/>
                    <a:pt x="6941344" y="641509"/>
                    <a:pt x="6937534" y="640556"/>
                  </a:cubicBezTo>
                  <a:cubicBezTo>
                    <a:pt x="6935629" y="636746"/>
                    <a:pt x="6936581" y="628174"/>
                    <a:pt x="6937534" y="621506"/>
                  </a:cubicBezTo>
                  <a:cubicBezTo>
                    <a:pt x="6944201" y="607219"/>
                    <a:pt x="6967062" y="576739"/>
                    <a:pt x="6979444" y="567214"/>
                  </a:cubicBezTo>
                  <a:cubicBezTo>
                    <a:pt x="6979444" y="567214"/>
                    <a:pt x="6981349" y="559594"/>
                    <a:pt x="6985159" y="544354"/>
                  </a:cubicBezTo>
                  <a:cubicBezTo>
                    <a:pt x="6965156" y="555784"/>
                    <a:pt x="6938487" y="556736"/>
                    <a:pt x="6924199" y="557689"/>
                  </a:cubicBezTo>
                  <a:cubicBezTo>
                    <a:pt x="6923246" y="552926"/>
                    <a:pt x="6923246" y="550069"/>
                    <a:pt x="6922294" y="546259"/>
                  </a:cubicBezTo>
                  <a:cubicBezTo>
                    <a:pt x="6901339" y="532924"/>
                    <a:pt x="6939439" y="470059"/>
                    <a:pt x="6952774" y="466249"/>
                  </a:cubicBezTo>
                  <a:close/>
                  <a:moveTo>
                    <a:pt x="6567964" y="709136"/>
                  </a:moveTo>
                  <a:cubicBezTo>
                    <a:pt x="6567964" y="716756"/>
                    <a:pt x="6567012" y="724376"/>
                    <a:pt x="6567012" y="738664"/>
                  </a:cubicBezTo>
                  <a:cubicBezTo>
                    <a:pt x="6564154" y="741521"/>
                    <a:pt x="6552724" y="737711"/>
                    <a:pt x="6549867" y="739616"/>
                  </a:cubicBezTo>
                  <a:cubicBezTo>
                    <a:pt x="6549867" y="741521"/>
                    <a:pt x="6549867" y="745331"/>
                    <a:pt x="6549867" y="751046"/>
                  </a:cubicBezTo>
                  <a:lnTo>
                    <a:pt x="6489859" y="751046"/>
                  </a:lnTo>
                  <a:cubicBezTo>
                    <a:pt x="6489859" y="724376"/>
                    <a:pt x="6490812" y="696754"/>
                    <a:pt x="6490812" y="670084"/>
                  </a:cubicBezTo>
                  <a:cubicBezTo>
                    <a:pt x="6514624" y="684371"/>
                    <a:pt x="6551771" y="707231"/>
                    <a:pt x="6567964" y="709136"/>
                  </a:cubicBezTo>
                  <a:close/>
                  <a:moveTo>
                    <a:pt x="6490812" y="663416"/>
                  </a:moveTo>
                  <a:cubicBezTo>
                    <a:pt x="6490812" y="661511"/>
                    <a:pt x="6490812" y="660559"/>
                    <a:pt x="6490812" y="658654"/>
                  </a:cubicBezTo>
                  <a:cubicBezTo>
                    <a:pt x="6491764" y="660559"/>
                    <a:pt x="6491764" y="662464"/>
                    <a:pt x="6490812" y="663416"/>
                  </a:cubicBezTo>
                  <a:close/>
                  <a:moveTo>
                    <a:pt x="5770721" y="748189"/>
                  </a:moveTo>
                  <a:lnTo>
                    <a:pt x="5768817" y="748189"/>
                  </a:lnTo>
                  <a:lnTo>
                    <a:pt x="5768817" y="742474"/>
                  </a:lnTo>
                  <a:lnTo>
                    <a:pt x="5768817" y="741521"/>
                  </a:lnTo>
                  <a:lnTo>
                    <a:pt x="5768817" y="740569"/>
                  </a:lnTo>
                  <a:lnTo>
                    <a:pt x="5768817" y="739616"/>
                  </a:lnTo>
                  <a:lnTo>
                    <a:pt x="5768817" y="738664"/>
                  </a:lnTo>
                  <a:lnTo>
                    <a:pt x="5768817" y="737711"/>
                  </a:lnTo>
                  <a:lnTo>
                    <a:pt x="5768817" y="736759"/>
                  </a:lnTo>
                  <a:lnTo>
                    <a:pt x="5768817" y="735806"/>
                  </a:lnTo>
                  <a:lnTo>
                    <a:pt x="5768817" y="734854"/>
                  </a:lnTo>
                  <a:lnTo>
                    <a:pt x="5768817" y="733901"/>
                  </a:lnTo>
                  <a:lnTo>
                    <a:pt x="5768817" y="732949"/>
                  </a:lnTo>
                  <a:lnTo>
                    <a:pt x="5768817" y="731996"/>
                  </a:lnTo>
                  <a:lnTo>
                    <a:pt x="5768817" y="731044"/>
                  </a:lnTo>
                  <a:lnTo>
                    <a:pt x="5768817" y="730091"/>
                  </a:lnTo>
                  <a:lnTo>
                    <a:pt x="5768817" y="729139"/>
                  </a:lnTo>
                  <a:lnTo>
                    <a:pt x="5768817" y="728186"/>
                  </a:lnTo>
                  <a:lnTo>
                    <a:pt x="5768817" y="727234"/>
                  </a:lnTo>
                  <a:lnTo>
                    <a:pt x="5768817" y="726281"/>
                  </a:lnTo>
                  <a:lnTo>
                    <a:pt x="5768817" y="725329"/>
                  </a:lnTo>
                  <a:lnTo>
                    <a:pt x="5768817" y="724376"/>
                  </a:lnTo>
                  <a:lnTo>
                    <a:pt x="5768817" y="723424"/>
                  </a:lnTo>
                  <a:lnTo>
                    <a:pt x="5768817" y="722471"/>
                  </a:lnTo>
                  <a:lnTo>
                    <a:pt x="5768817" y="721519"/>
                  </a:lnTo>
                  <a:lnTo>
                    <a:pt x="5768817" y="720566"/>
                  </a:lnTo>
                  <a:lnTo>
                    <a:pt x="5768817" y="720566"/>
                  </a:lnTo>
                  <a:lnTo>
                    <a:pt x="5770721" y="720566"/>
                  </a:lnTo>
                  <a:lnTo>
                    <a:pt x="5770721" y="720566"/>
                  </a:lnTo>
                  <a:lnTo>
                    <a:pt x="5770721" y="709136"/>
                  </a:lnTo>
                  <a:lnTo>
                    <a:pt x="5767864" y="709136"/>
                  </a:lnTo>
                  <a:lnTo>
                    <a:pt x="5767864" y="707231"/>
                  </a:lnTo>
                  <a:lnTo>
                    <a:pt x="5767864" y="707231"/>
                  </a:lnTo>
                  <a:lnTo>
                    <a:pt x="5766912" y="707231"/>
                  </a:lnTo>
                  <a:lnTo>
                    <a:pt x="5765959" y="707231"/>
                  </a:lnTo>
                  <a:lnTo>
                    <a:pt x="5765006" y="707231"/>
                  </a:lnTo>
                  <a:lnTo>
                    <a:pt x="5763101" y="707231"/>
                  </a:lnTo>
                  <a:lnTo>
                    <a:pt x="5763101" y="697706"/>
                  </a:lnTo>
                  <a:lnTo>
                    <a:pt x="5767864" y="697706"/>
                  </a:lnTo>
                  <a:lnTo>
                    <a:pt x="5768817" y="697706"/>
                  </a:lnTo>
                  <a:lnTo>
                    <a:pt x="5772626" y="678656"/>
                  </a:lnTo>
                  <a:lnTo>
                    <a:pt x="5777389" y="678656"/>
                  </a:lnTo>
                  <a:lnTo>
                    <a:pt x="5777389" y="678656"/>
                  </a:lnTo>
                  <a:lnTo>
                    <a:pt x="5781199" y="675799"/>
                  </a:lnTo>
                  <a:lnTo>
                    <a:pt x="5787867" y="675799"/>
                  </a:lnTo>
                  <a:lnTo>
                    <a:pt x="5788819" y="675799"/>
                  </a:lnTo>
                  <a:lnTo>
                    <a:pt x="5791676" y="670084"/>
                  </a:lnTo>
                  <a:lnTo>
                    <a:pt x="5815489" y="670084"/>
                  </a:lnTo>
                  <a:lnTo>
                    <a:pt x="5815489" y="745331"/>
                  </a:lnTo>
                  <a:lnTo>
                    <a:pt x="5771674" y="745331"/>
                  </a:lnTo>
                  <a:lnTo>
                    <a:pt x="5770721" y="748189"/>
                  </a:lnTo>
                  <a:close/>
                </a:path>
              </a:pathLst>
            </a:custGeom>
            <a:grpFill/>
            <a:ln w="9525" cap="flat">
              <a:noFill/>
              <a:prstDash val="solid"/>
              <a:miter/>
            </a:ln>
          </p:spPr>
          <p:txBody>
            <a:bodyPr anchor="ctr"/>
            <a:lstStyle/>
            <a:p>
              <a:pPr algn="ctr"/>
            </a:p>
          </p:txBody>
        </p:sp>
        <p:sp>
          <p:nvSpPr>
            <p:cNvPr id="221" name="ïṣlíḋè"/>
            <p:cNvSpPr/>
            <p:nvPr/>
          </p:nvSpPr>
          <p:spPr>
            <a:xfrm>
              <a:off x="4488656" y="4236244"/>
              <a:ext cx="1857375" cy="371475"/>
            </a:xfrm>
            <a:custGeom>
              <a:avLst/>
              <a:gdLst>
                <a:gd name="connsiteX0" fmla="*/ 30004 w 1857375"/>
                <a:gd name="connsiteY0" fmla="*/ 7144 h 371475"/>
                <a:gd name="connsiteX1" fmla="*/ 401479 w 1857375"/>
                <a:gd name="connsiteY1" fmla="*/ 51911 h 371475"/>
                <a:gd name="connsiteX2" fmla="*/ 7144 w 1857375"/>
                <a:gd name="connsiteY2" fmla="*/ 105251 h 371475"/>
                <a:gd name="connsiteX3" fmla="*/ 603409 w 1857375"/>
                <a:gd name="connsiteY3" fmla="*/ 152876 h 371475"/>
                <a:gd name="connsiteX4" fmla="*/ 414814 w 1857375"/>
                <a:gd name="connsiteY4" fmla="*/ 188119 h 371475"/>
                <a:gd name="connsiteX5" fmla="*/ 1027271 w 1857375"/>
                <a:gd name="connsiteY5" fmla="*/ 273844 h 371475"/>
                <a:gd name="connsiteX6" fmla="*/ 633889 w 1857375"/>
                <a:gd name="connsiteY6" fmla="*/ 369094 h 371475"/>
                <a:gd name="connsiteX7" fmla="*/ 1614011 w 1857375"/>
                <a:gd name="connsiteY7" fmla="*/ 229076 h 371475"/>
                <a:gd name="connsiteX8" fmla="*/ 695801 w 1857375"/>
                <a:gd name="connsiteY8" fmla="*/ 194786 h 371475"/>
                <a:gd name="connsiteX9" fmla="*/ 1605439 w 1857375"/>
                <a:gd name="connsiteY9" fmla="*/ 130016 h 371475"/>
                <a:gd name="connsiteX10" fmla="*/ 423386 w 1857375"/>
                <a:gd name="connsiteY10" fmla="*/ 102394 h 371475"/>
                <a:gd name="connsiteX11" fmla="*/ 1858804 w 1857375"/>
                <a:gd name="connsiteY11" fmla="*/ 714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7375" h="371475">
                  <a:moveTo>
                    <a:pt x="30004" y="7144"/>
                  </a:moveTo>
                  <a:lnTo>
                    <a:pt x="401479" y="51911"/>
                  </a:lnTo>
                  <a:lnTo>
                    <a:pt x="7144" y="105251"/>
                  </a:lnTo>
                  <a:lnTo>
                    <a:pt x="603409" y="152876"/>
                  </a:lnTo>
                  <a:lnTo>
                    <a:pt x="414814" y="188119"/>
                  </a:lnTo>
                  <a:lnTo>
                    <a:pt x="1027271" y="273844"/>
                  </a:lnTo>
                  <a:lnTo>
                    <a:pt x="633889" y="369094"/>
                  </a:lnTo>
                  <a:lnTo>
                    <a:pt x="1614011" y="229076"/>
                  </a:lnTo>
                  <a:lnTo>
                    <a:pt x="695801" y="194786"/>
                  </a:lnTo>
                  <a:lnTo>
                    <a:pt x="1605439" y="130016"/>
                  </a:lnTo>
                  <a:lnTo>
                    <a:pt x="423386" y="102394"/>
                  </a:lnTo>
                  <a:lnTo>
                    <a:pt x="1858804" y="7144"/>
                  </a:lnTo>
                  <a:close/>
                </a:path>
              </a:pathLst>
            </a:custGeom>
            <a:grpFill/>
            <a:ln w="9525" cap="flat">
              <a:noFill/>
              <a:prstDash val="solid"/>
              <a:miter/>
            </a:ln>
          </p:spPr>
          <p:txBody>
            <a:bodyPr anchor="ctr"/>
            <a:lstStyle/>
            <a:p>
              <a:pPr algn="ctr"/>
            </a:p>
          </p:txBody>
        </p:sp>
      </p:grpSp>
      <p:pic>
        <p:nvPicPr>
          <p:cNvPr id="43" name="图片 42"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24882" t="47915" r="37964"/>
          <a:stretch>
            <a:fillRect/>
          </a:stretch>
        </p:blipFill>
        <p:spPr>
          <a:xfrm>
            <a:off x="276867" y="5086202"/>
            <a:ext cx="1184416" cy="1553331"/>
          </a:xfrm>
          <a:custGeom>
            <a:avLst/>
            <a:gdLst>
              <a:gd name="connsiteX0" fmla="*/ 1494682 w 2343123"/>
              <a:gd name="connsiteY0" fmla="*/ 0 h 3072944"/>
              <a:gd name="connsiteX1" fmla="*/ 0 w 2343123"/>
              <a:gd name="connsiteY1" fmla="*/ 0 h 3072944"/>
              <a:gd name="connsiteX2" fmla="*/ 0 w 2343123"/>
              <a:gd name="connsiteY2" fmla="*/ 3072944 h 3072944"/>
              <a:gd name="connsiteX3" fmla="*/ 1614221 w 2343123"/>
              <a:gd name="connsiteY3" fmla="*/ 3072944 h 3072944"/>
              <a:gd name="connsiteX4" fmla="*/ 1646377 w 2343123"/>
              <a:gd name="connsiteY4" fmla="*/ 3002624 h 3072944"/>
              <a:gd name="connsiteX5" fmla="*/ 1693882 w 2343123"/>
              <a:gd name="connsiteY5" fmla="*/ 2511374 h 3072944"/>
              <a:gd name="connsiteX6" fmla="*/ 1646377 w 2343123"/>
              <a:gd name="connsiteY6" fmla="*/ 2331249 h 3072944"/>
              <a:gd name="connsiteX7" fmla="*/ 1773058 w 2343123"/>
              <a:gd name="connsiteY7" fmla="*/ 1790874 h 3072944"/>
              <a:gd name="connsiteX8" fmla="*/ 1947244 w 2343123"/>
              <a:gd name="connsiteY8" fmla="*/ 1299624 h 3072944"/>
              <a:gd name="connsiteX9" fmla="*/ 1994750 w 2343123"/>
              <a:gd name="connsiteY9" fmla="*/ 1201374 h 3072944"/>
              <a:gd name="connsiteX10" fmla="*/ 2073926 w 2343123"/>
              <a:gd name="connsiteY10" fmla="*/ 1070373 h 3072944"/>
              <a:gd name="connsiteX11" fmla="*/ 2089761 w 2343123"/>
              <a:gd name="connsiteY11" fmla="*/ 1004874 h 3072944"/>
              <a:gd name="connsiteX12" fmla="*/ 2137266 w 2343123"/>
              <a:gd name="connsiteY12" fmla="*/ 873874 h 3072944"/>
              <a:gd name="connsiteX13" fmla="*/ 2343123 w 2343123"/>
              <a:gd name="connsiteY13" fmla="*/ 742873 h 3072944"/>
              <a:gd name="connsiteX14" fmla="*/ 2248112 w 2343123"/>
              <a:gd name="connsiteY14" fmla="*/ 677373 h 3072944"/>
              <a:gd name="connsiteX15" fmla="*/ 2168936 w 2343123"/>
              <a:gd name="connsiteY15" fmla="*/ 628249 h 3072944"/>
              <a:gd name="connsiteX16" fmla="*/ 2121431 w 2343123"/>
              <a:gd name="connsiteY16" fmla="*/ 611874 h 3072944"/>
              <a:gd name="connsiteX17" fmla="*/ 2026420 w 2343123"/>
              <a:gd name="connsiteY17" fmla="*/ 529998 h 3072944"/>
              <a:gd name="connsiteX18" fmla="*/ 1978915 w 2343123"/>
              <a:gd name="connsiteY18" fmla="*/ 497248 h 3072944"/>
              <a:gd name="connsiteX19" fmla="*/ 1931409 w 2343123"/>
              <a:gd name="connsiteY19" fmla="*/ 480874 h 3072944"/>
              <a:gd name="connsiteX20" fmla="*/ 1915574 w 2343123"/>
              <a:gd name="connsiteY20" fmla="*/ 431749 h 3072944"/>
              <a:gd name="connsiteX21" fmla="*/ 1852233 w 2343123"/>
              <a:gd name="connsiteY21" fmla="*/ 382623 h 3072944"/>
              <a:gd name="connsiteX22" fmla="*/ 1804728 w 2343123"/>
              <a:gd name="connsiteY22" fmla="*/ 349873 h 3072944"/>
              <a:gd name="connsiteX23" fmla="*/ 1725552 w 2343123"/>
              <a:gd name="connsiteY23" fmla="*/ 251623 h 3072944"/>
              <a:gd name="connsiteX24" fmla="*/ 1678047 w 2343123"/>
              <a:gd name="connsiteY24" fmla="*/ 218873 h 3072944"/>
              <a:gd name="connsiteX25" fmla="*/ 1630542 w 2343123"/>
              <a:gd name="connsiteY25" fmla="*/ 202498 h 3072944"/>
              <a:gd name="connsiteX26" fmla="*/ 1551366 w 2343123"/>
              <a:gd name="connsiteY26" fmla="*/ 87874 h 3072944"/>
              <a:gd name="connsiteX27" fmla="*/ 1496013 w 2343123"/>
              <a:gd name="connsiteY27" fmla="*/ 2135 h 30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3123" h="3072944">
                <a:moveTo>
                  <a:pt x="1494682" y="0"/>
                </a:moveTo>
                <a:lnTo>
                  <a:pt x="0" y="0"/>
                </a:lnTo>
                <a:lnTo>
                  <a:pt x="0" y="3072944"/>
                </a:lnTo>
                <a:lnTo>
                  <a:pt x="1614221" y="3072944"/>
                </a:lnTo>
                <a:lnTo>
                  <a:pt x="1646377" y="3002624"/>
                </a:lnTo>
                <a:lnTo>
                  <a:pt x="1693882" y="2511374"/>
                </a:lnTo>
                <a:cubicBezTo>
                  <a:pt x="1656283" y="2433614"/>
                  <a:pt x="1680608" y="2490538"/>
                  <a:pt x="1646377" y="2331249"/>
                </a:cubicBezTo>
                <a:lnTo>
                  <a:pt x="1773058" y="1790874"/>
                </a:lnTo>
                <a:lnTo>
                  <a:pt x="1947244" y="1299624"/>
                </a:lnTo>
                <a:cubicBezTo>
                  <a:pt x="1994304" y="1250960"/>
                  <a:pt x="1975294" y="1281851"/>
                  <a:pt x="1994750" y="1201374"/>
                </a:cubicBezTo>
                <a:cubicBezTo>
                  <a:pt x="2015937" y="1168510"/>
                  <a:pt x="2061192" y="1099999"/>
                  <a:pt x="2073926" y="1070373"/>
                </a:cubicBezTo>
                <a:cubicBezTo>
                  <a:pt x="2082764" y="1049808"/>
                  <a:pt x="2082879" y="1026224"/>
                  <a:pt x="2089761" y="1004874"/>
                </a:cubicBezTo>
                <a:cubicBezTo>
                  <a:pt x="2104023" y="960631"/>
                  <a:pt x="2121431" y="917540"/>
                  <a:pt x="2137266" y="873874"/>
                </a:cubicBezTo>
                <a:lnTo>
                  <a:pt x="2343123" y="742873"/>
                </a:lnTo>
                <a:cubicBezTo>
                  <a:pt x="2343123" y="742873"/>
                  <a:pt x="2280225" y="698505"/>
                  <a:pt x="2248112" y="677373"/>
                </a:cubicBezTo>
                <a:cubicBezTo>
                  <a:pt x="2222146" y="660286"/>
                  <a:pt x="2196466" y="642483"/>
                  <a:pt x="2168936" y="628249"/>
                </a:cubicBezTo>
                <a:cubicBezTo>
                  <a:pt x="2154006" y="620529"/>
                  <a:pt x="2135320" y="621448"/>
                  <a:pt x="2121431" y="611874"/>
                </a:cubicBezTo>
                <a:cubicBezTo>
                  <a:pt x="2087130" y="588227"/>
                  <a:pt x="2058961" y="556172"/>
                  <a:pt x="2026420" y="529998"/>
                </a:cubicBezTo>
                <a:cubicBezTo>
                  <a:pt x="2011398" y="517916"/>
                  <a:pt x="1995938" y="506050"/>
                  <a:pt x="1978915" y="497248"/>
                </a:cubicBezTo>
                <a:cubicBezTo>
                  <a:pt x="1963985" y="489530"/>
                  <a:pt x="1943212" y="493079"/>
                  <a:pt x="1931409" y="480874"/>
                </a:cubicBezTo>
                <a:cubicBezTo>
                  <a:pt x="1919607" y="468669"/>
                  <a:pt x="1920853" y="448124"/>
                  <a:pt x="1915574" y="431749"/>
                </a:cubicBezTo>
                <a:cubicBezTo>
                  <a:pt x="1894461" y="415373"/>
                  <a:pt x="1873710" y="398486"/>
                  <a:pt x="1852233" y="382623"/>
                </a:cubicBezTo>
                <a:cubicBezTo>
                  <a:pt x="1836747" y="371184"/>
                  <a:pt x="1819349" y="362472"/>
                  <a:pt x="1804728" y="349873"/>
                </a:cubicBezTo>
                <a:cubicBezTo>
                  <a:pt x="1759006" y="310473"/>
                  <a:pt x="1756692" y="299926"/>
                  <a:pt x="1725552" y="251623"/>
                </a:cubicBezTo>
                <a:cubicBezTo>
                  <a:pt x="1709718" y="240707"/>
                  <a:pt x="1695070" y="227675"/>
                  <a:pt x="1678047" y="218873"/>
                </a:cubicBezTo>
                <a:cubicBezTo>
                  <a:pt x="1663117" y="211155"/>
                  <a:pt x="1644430" y="212074"/>
                  <a:pt x="1630542" y="202498"/>
                </a:cubicBezTo>
                <a:cubicBezTo>
                  <a:pt x="1574562" y="163906"/>
                  <a:pt x="1584390" y="144790"/>
                  <a:pt x="1551366" y="87874"/>
                </a:cubicBezTo>
                <a:cubicBezTo>
                  <a:pt x="1546458" y="79414"/>
                  <a:pt x="1521247" y="41495"/>
                  <a:pt x="1496013" y="2135"/>
                </a:cubicBezTo>
                <a:close/>
              </a:path>
            </a:pathLst>
          </a:custGeom>
        </p:spPr>
      </p:pic>
      <p:sp>
        <p:nvSpPr>
          <p:cNvPr id="8" name="矩形 7"/>
          <p:cNvSpPr/>
          <p:nvPr/>
        </p:nvSpPr>
        <p:spPr>
          <a:xfrm>
            <a:off x="266700" y="217829"/>
            <a:ext cx="11658600" cy="6422343"/>
          </a:xfrm>
          <a:prstGeom prst="rect">
            <a:avLst/>
          </a:prstGeom>
          <a:no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0" name="图片 9" descr="图片包含 游戏机&#10;&#10;描述已自动生成"/>
          <p:cNvPicPr>
            <a:picLocks noChangeAspect="1"/>
          </p:cNvPicPr>
          <p:nvPr/>
        </p:nvPicPr>
        <p:blipFill rotWithShape="1">
          <a:blip r:embed="rId2">
            <a:extLst>
              <a:ext uri="{28A0092B-C50C-407E-A947-70E740481C1C}">
                <a14:useLocalDpi xmlns:a14="http://schemas.microsoft.com/office/drawing/2010/main" val="0"/>
              </a:ext>
            </a:extLst>
          </a:blip>
          <a:srcRect b="52062"/>
          <a:stretch>
            <a:fillRect/>
          </a:stretch>
        </p:blipFill>
        <p:spPr>
          <a:xfrm flipH="1">
            <a:off x="10723856" y="-12987"/>
            <a:ext cx="1478279" cy="708660"/>
          </a:xfrm>
          <a:prstGeom prst="rect">
            <a:avLst/>
          </a:prstGeom>
        </p:spPr>
      </p:pic>
      <p:grpSp>
        <p:nvGrpSpPr>
          <p:cNvPr id="4" name="组合 3"/>
          <p:cNvGrpSpPr/>
          <p:nvPr/>
        </p:nvGrpSpPr>
        <p:grpSpPr>
          <a:xfrm>
            <a:off x="400499" y="354014"/>
            <a:ext cx="1678399" cy="1081239"/>
            <a:chOff x="512713" y="214085"/>
            <a:chExt cx="1977045" cy="1273629"/>
          </a:xfrm>
        </p:grpSpPr>
        <p:pic>
          <p:nvPicPr>
            <p:cNvPr id="14" name="图片 13" descr="图片包含 游戏机, 猫头鹰&#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713" y="214085"/>
              <a:ext cx="1273629" cy="1273629"/>
            </a:xfrm>
            <a:prstGeom prst="rect">
              <a:avLst/>
            </a:prstGeom>
          </p:spPr>
        </p:pic>
        <p:pic>
          <p:nvPicPr>
            <p:cNvPr id="15" name="图片 14"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2151012" y="929895"/>
              <a:ext cx="338746" cy="359568"/>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grpSp>
      <p:pic>
        <p:nvPicPr>
          <p:cNvPr id="32" name="图片 31"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8322366" y="607748"/>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3" name="图片 32"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10252324" y="69567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4" name="图片 33"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9383624" y="87458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6" name="图片 35"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62616" t="72776" r="1076"/>
          <a:stretch>
            <a:fillRect/>
          </a:stretch>
        </p:blipFill>
        <p:spPr>
          <a:xfrm flipH="1">
            <a:off x="946981" y="6080825"/>
            <a:ext cx="659778" cy="447327"/>
          </a:xfrm>
          <a:custGeom>
            <a:avLst/>
            <a:gdLst>
              <a:gd name="connsiteX0" fmla="*/ 2413262 w 2752627"/>
              <a:gd name="connsiteY0" fmla="*/ 0 h 1866270"/>
              <a:gd name="connsiteX1" fmla="*/ 2460396 w 2752627"/>
              <a:gd name="connsiteY1" fmla="*/ 75414 h 1866270"/>
              <a:gd name="connsiteX2" fmla="*/ 2479250 w 2752627"/>
              <a:gd name="connsiteY2" fmla="*/ 131975 h 1866270"/>
              <a:gd name="connsiteX3" fmla="*/ 2752627 w 2752627"/>
              <a:gd name="connsiteY3" fmla="*/ 886120 h 1866270"/>
              <a:gd name="connsiteX4" fmla="*/ 2686639 w 2752627"/>
              <a:gd name="connsiteY4" fmla="*/ 952107 h 1866270"/>
              <a:gd name="connsiteX5" fmla="*/ 2620652 w 2752627"/>
              <a:gd name="connsiteY5" fmla="*/ 961534 h 1866270"/>
              <a:gd name="connsiteX6" fmla="*/ 2535811 w 2752627"/>
              <a:gd name="connsiteY6" fmla="*/ 989814 h 1866270"/>
              <a:gd name="connsiteX7" fmla="*/ 2488677 w 2752627"/>
              <a:gd name="connsiteY7" fmla="*/ 999241 h 1866270"/>
              <a:gd name="connsiteX8" fmla="*/ 2432116 w 2752627"/>
              <a:gd name="connsiteY8" fmla="*/ 1008668 h 1866270"/>
              <a:gd name="connsiteX9" fmla="*/ 1668545 w 2752627"/>
              <a:gd name="connsiteY9" fmla="*/ 1395167 h 1866270"/>
              <a:gd name="connsiteX10" fmla="*/ 1574277 w 2752627"/>
              <a:gd name="connsiteY10" fmla="*/ 1725105 h 1866270"/>
              <a:gd name="connsiteX11" fmla="*/ 1517716 w 2752627"/>
              <a:gd name="connsiteY11" fmla="*/ 1838227 h 1866270"/>
              <a:gd name="connsiteX12" fmla="*/ 1509463 w 2752627"/>
              <a:gd name="connsiteY12" fmla="*/ 1853638 h 1866270"/>
              <a:gd name="connsiteX13" fmla="*/ 1499057 w 2752627"/>
              <a:gd name="connsiteY13" fmla="*/ 1866270 h 1866270"/>
              <a:gd name="connsiteX14" fmla="*/ 817760 w 2752627"/>
              <a:gd name="connsiteY14" fmla="*/ 1866270 h 1866270"/>
              <a:gd name="connsiteX15" fmla="*/ 452487 w 2752627"/>
              <a:gd name="connsiteY15" fmla="*/ 1734532 h 1866270"/>
              <a:gd name="connsiteX16" fmla="*/ 348792 w 2752627"/>
              <a:gd name="connsiteY16" fmla="*/ 1338606 h 1866270"/>
              <a:gd name="connsiteX17" fmla="*/ 0 w 2752627"/>
              <a:gd name="connsiteY17" fmla="*/ 1046375 h 1866270"/>
              <a:gd name="connsiteX18" fmla="*/ 28281 w 2752627"/>
              <a:gd name="connsiteY18" fmla="*/ 678730 h 1866270"/>
              <a:gd name="connsiteX19" fmla="*/ 904974 w 2752627"/>
              <a:gd name="connsiteY19" fmla="*/ 424206 h 1866270"/>
              <a:gd name="connsiteX20" fmla="*/ 1018095 w 2752627"/>
              <a:gd name="connsiteY20" fmla="*/ 424206 h 1866270"/>
              <a:gd name="connsiteX21" fmla="*/ 1310326 w 2752627"/>
              <a:gd name="connsiteY21" fmla="*/ 254524 h 1866270"/>
              <a:gd name="connsiteX22" fmla="*/ 1715679 w 2752627"/>
              <a:gd name="connsiteY22" fmla="*/ 28280 h 18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52627" h="1866270">
                <a:moveTo>
                  <a:pt x="2413262" y="0"/>
                </a:moveTo>
                <a:cubicBezTo>
                  <a:pt x="2428973" y="25138"/>
                  <a:pt x="2447139" y="48900"/>
                  <a:pt x="2460396" y="75414"/>
                </a:cubicBezTo>
                <a:cubicBezTo>
                  <a:pt x="2469284" y="93189"/>
                  <a:pt x="2479250" y="131975"/>
                  <a:pt x="2479250" y="131975"/>
                </a:cubicBezTo>
                <a:lnTo>
                  <a:pt x="2752627" y="886120"/>
                </a:lnTo>
                <a:cubicBezTo>
                  <a:pt x="2730631" y="908116"/>
                  <a:pt x="2713647" y="936674"/>
                  <a:pt x="2686639" y="952107"/>
                </a:cubicBezTo>
                <a:cubicBezTo>
                  <a:pt x="2667347" y="963131"/>
                  <a:pt x="2642208" y="956145"/>
                  <a:pt x="2620652" y="961534"/>
                </a:cubicBezTo>
                <a:cubicBezTo>
                  <a:pt x="2591732" y="968764"/>
                  <a:pt x="2565042" y="983968"/>
                  <a:pt x="2535811" y="989814"/>
                </a:cubicBezTo>
                <a:lnTo>
                  <a:pt x="2488677" y="999241"/>
                </a:lnTo>
                <a:cubicBezTo>
                  <a:pt x="2469872" y="1002660"/>
                  <a:pt x="2432116" y="1008668"/>
                  <a:pt x="2432116" y="1008668"/>
                </a:cubicBezTo>
                <a:lnTo>
                  <a:pt x="1668545" y="1395167"/>
                </a:lnTo>
                <a:lnTo>
                  <a:pt x="1574277" y="1725105"/>
                </a:lnTo>
                <a:cubicBezTo>
                  <a:pt x="1536489" y="1825873"/>
                  <a:pt x="1564440" y="1772814"/>
                  <a:pt x="1517716" y="1838227"/>
                </a:cubicBezTo>
                <a:cubicBezTo>
                  <a:pt x="1514424" y="1842836"/>
                  <a:pt x="1512139" y="1848449"/>
                  <a:pt x="1509463" y="1853638"/>
                </a:cubicBezTo>
                <a:lnTo>
                  <a:pt x="1499057" y="1866270"/>
                </a:lnTo>
                <a:lnTo>
                  <a:pt x="817760" y="1866270"/>
                </a:lnTo>
                <a:lnTo>
                  <a:pt x="452487" y="1734532"/>
                </a:lnTo>
                <a:lnTo>
                  <a:pt x="348792" y="1338606"/>
                </a:lnTo>
                <a:lnTo>
                  <a:pt x="0" y="1046375"/>
                </a:lnTo>
                <a:lnTo>
                  <a:pt x="28281" y="678730"/>
                </a:lnTo>
                <a:lnTo>
                  <a:pt x="904974" y="424206"/>
                </a:lnTo>
                <a:lnTo>
                  <a:pt x="1018095" y="424206"/>
                </a:lnTo>
                <a:lnTo>
                  <a:pt x="1310326" y="254524"/>
                </a:lnTo>
                <a:lnTo>
                  <a:pt x="1715679" y="28280"/>
                </a:lnTo>
                <a:close/>
              </a:path>
            </a:pathLst>
          </a:custGeom>
        </p:spPr>
      </p:pic>
      <p:pic>
        <p:nvPicPr>
          <p:cNvPr id="39" name="图片 38" descr="图片包含 黑暗, 电脑, 灯光, 桌子&#10;&#10;描述已自动生成"/>
          <p:cNvPicPr>
            <a:picLocks noChangeAspect="1"/>
          </p:cNvPicPr>
          <p:nvPr/>
        </p:nvPicPr>
        <p:blipFill>
          <a:blip r:embed="rId5">
            <a:extLst>
              <a:ext uri="{28A0092B-C50C-407E-A947-70E740481C1C}">
                <a14:useLocalDpi xmlns:a14="http://schemas.microsoft.com/office/drawing/2010/main" val="0"/>
              </a:ext>
            </a:extLst>
          </a:blip>
          <a:srcRect l="48011" r="3948" b="53030"/>
          <a:stretch>
            <a:fillRect/>
          </a:stretch>
        </p:blipFill>
        <p:spPr>
          <a:xfrm>
            <a:off x="9829800" y="5086203"/>
            <a:ext cx="2086617" cy="1493537"/>
          </a:xfrm>
          <a:custGeom>
            <a:avLst/>
            <a:gdLst>
              <a:gd name="connsiteX0" fmla="*/ 0 w 2956316"/>
              <a:gd name="connsiteY0" fmla="*/ 0 h 2116040"/>
              <a:gd name="connsiteX1" fmla="*/ 2956316 w 2956316"/>
              <a:gd name="connsiteY1" fmla="*/ 0 h 2116040"/>
              <a:gd name="connsiteX2" fmla="*/ 2956316 w 2956316"/>
              <a:gd name="connsiteY2" fmla="*/ 2116040 h 2116040"/>
              <a:gd name="connsiteX3" fmla="*/ 0 w 2956316"/>
              <a:gd name="connsiteY3" fmla="*/ 2116040 h 2116040"/>
            </a:gdLst>
            <a:ahLst/>
            <a:cxnLst>
              <a:cxn ang="0">
                <a:pos x="connsiteX0" y="connsiteY0"/>
              </a:cxn>
              <a:cxn ang="0">
                <a:pos x="connsiteX1" y="connsiteY1"/>
              </a:cxn>
              <a:cxn ang="0">
                <a:pos x="connsiteX2" y="connsiteY2"/>
              </a:cxn>
              <a:cxn ang="0">
                <a:pos x="connsiteX3" y="connsiteY3"/>
              </a:cxn>
            </a:cxnLst>
            <a:rect l="l" t="t" r="r" b="b"/>
            <a:pathLst>
              <a:path w="2956316" h="2116040">
                <a:moveTo>
                  <a:pt x="0" y="0"/>
                </a:moveTo>
                <a:lnTo>
                  <a:pt x="2956316" y="0"/>
                </a:lnTo>
                <a:lnTo>
                  <a:pt x="2956316" y="2116040"/>
                </a:lnTo>
                <a:lnTo>
                  <a:pt x="0" y="2116040"/>
                </a:lnTo>
                <a:close/>
              </a:path>
            </a:pathLst>
          </a:custGeom>
        </p:spPr>
      </p:pic>
      <p:grpSp>
        <p:nvGrpSpPr>
          <p:cNvPr id="12" name="组合 11"/>
          <p:cNvGrpSpPr/>
          <p:nvPr/>
        </p:nvGrpSpPr>
        <p:grpSpPr>
          <a:xfrm rot="5400000">
            <a:off x="5699194" y="-1322320"/>
            <a:ext cx="793613" cy="4587871"/>
            <a:chOff x="4110087" y="1124067"/>
            <a:chExt cx="857839" cy="4959160"/>
          </a:xfrm>
        </p:grpSpPr>
        <p:cxnSp>
          <p:nvCxnSpPr>
            <p:cNvPr id="9" name="直接连接符 8"/>
            <p:cNvCxnSpPr/>
            <p:nvPr/>
          </p:nvCxnSpPr>
          <p:spPr>
            <a:xfrm>
              <a:off x="4539006" y="1124067"/>
              <a:ext cx="0" cy="4959160"/>
            </a:xfrm>
            <a:prstGeom prst="line">
              <a:avLst/>
            </a:prstGeom>
            <a:ln w="9525">
              <a:gradFill flip="none" rotWithShape="1">
                <a:gsLst>
                  <a:gs pos="0">
                    <a:srgbClr val="AB8462">
                      <a:alpha val="0"/>
                    </a:srgbClr>
                  </a:gs>
                  <a:gs pos="50000">
                    <a:srgbClr val="AB8462"/>
                  </a:gs>
                  <a:gs pos="100000">
                    <a:srgbClr val="AB8462">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4110087" y="3174728"/>
              <a:ext cx="857839" cy="857839"/>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5" name="文本框 24"/>
          <p:cNvSpPr txBox="1"/>
          <p:nvPr/>
        </p:nvSpPr>
        <p:spPr>
          <a:xfrm>
            <a:off x="5778446" y="542063"/>
            <a:ext cx="635109" cy="830997"/>
          </a:xfrm>
          <a:prstGeom prst="rect">
            <a:avLst/>
          </a:prstGeom>
          <a:noFill/>
        </p:spPr>
        <p:txBody>
          <a:bodyPr wrap="none" rtlCol="0">
            <a:spAutoFit/>
          </a:bodyPr>
          <a:lstStyle/>
          <a:p>
            <a:pPr algn="ctr"/>
            <a:r>
              <a:rPr lang="en-US" altLang="zh-CN" sz="4800">
                <a:solidFill>
                  <a:srgbClr val="AB8462"/>
                </a:solidFill>
                <a:latin typeface="汉仪趣黑W" panose="00020600040101010101" pitchFamily="18" charset="-122"/>
                <a:ea typeface="汉仪趣黑W" panose="00020600040101010101" pitchFamily="18" charset="-122"/>
              </a:rPr>
              <a:t>01</a:t>
            </a:r>
            <a:endParaRPr lang="zh-CN" altLang="en-US" sz="4800">
              <a:solidFill>
                <a:srgbClr val="AB8462"/>
              </a:solidFill>
              <a:latin typeface="汉仪趣黑W" panose="00020600040101010101" pitchFamily="18" charset="-122"/>
              <a:ea typeface="汉仪趣黑W" panose="00020600040101010101" pitchFamily="18" charset="-122"/>
            </a:endParaRPr>
          </a:p>
        </p:txBody>
      </p:sp>
      <p:sp>
        <p:nvSpPr>
          <p:cNvPr id="21" name="矩形 20"/>
          <p:cNvSpPr/>
          <p:nvPr/>
        </p:nvSpPr>
        <p:spPr>
          <a:xfrm>
            <a:off x="1365253" y="2116366"/>
            <a:ext cx="2906485" cy="1949450"/>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642757" y="2116366"/>
            <a:ext cx="2906485" cy="1949450"/>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7920261" y="2116366"/>
            <a:ext cx="2906485" cy="1949450"/>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1214666" y="4170192"/>
            <a:ext cx="3236686" cy="830997"/>
          </a:xfrm>
          <a:prstGeom prst="rect">
            <a:avLst/>
          </a:prstGeom>
          <a:noFill/>
        </p:spPr>
        <p:txBody>
          <a:bodyPr wrap="square" rtlCol="0">
            <a:spAutoFit/>
          </a:bodyPr>
          <a:lstStyle/>
          <a:p>
            <a:r>
              <a:rPr lang="zh-CN" altLang="en-US" sz="2400">
                <a:solidFill>
                  <a:srgbClr val="AB8462"/>
                </a:solidFill>
                <a:latin typeface="汉仪趣黑W" panose="00020600040101010101" pitchFamily="18" charset="-122"/>
                <a:ea typeface="汉仪趣黑W" panose="00020600040101010101" pitchFamily="18" charset="-122"/>
              </a:rPr>
              <a:t>告别不</a:t>
            </a:r>
            <a:endParaRPr lang="en-US" altLang="zh-CN" sz="2400">
              <a:solidFill>
                <a:srgbClr val="AB8462"/>
              </a:solidFill>
              <a:latin typeface="汉仪趣黑W" panose="00020600040101010101" pitchFamily="18" charset="-122"/>
              <a:ea typeface="汉仪趣黑W" panose="00020600040101010101" pitchFamily="18" charset="-122"/>
            </a:endParaRPr>
          </a:p>
          <a:p>
            <a:r>
              <a:rPr lang="zh-CN" altLang="en-US" sz="2400">
                <a:solidFill>
                  <a:srgbClr val="AB8462"/>
                </a:solidFill>
                <a:latin typeface="汉仪趣黑W" panose="00020600040101010101" pitchFamily="18" charset="-122"/>
                <a:ea typeface="汉仪趣黑W" panose="00020600040101010101" pitchFamily="18" charset="-122"/>
              </a:rPr>
              <a:t>文明的言行</a:t>
            </a:r>
            <a:endParaRPr lang="zh-CN" altLang="en-US" sz="2400">
              <a:solidFill>
                <a:srgbClr val="AB8462"/>
              </a:solidFill>
              <a:latin typeface="汉仪趣黑W" panose="00020600040101010101" pitchFamily="18" charset="-122"/>
              <a:ea typeface="汉仪趣黑W" panose="00020600040101010101" pitchFamily="18" charset="-122"/>
            </a:endParaRPr>
          </a:p>
        </p:txBody>
      </p:sp>
      <p:sp>
        <p:nvSpPr>
          <p:cNvPr id="26" name="文本框 25"/>
          <p:cNvSpPr txBox="1"/>
          <p:nvPr/>
        </p:nvSpPr>
        <p:spPr>
          <a:xfrm>
            <a:off x="1231450" y="4988695"/>
            <a:ext cx="3032576" cy="890821"/>
          </a:xfrm>
          <a:prstGeom prst="rect">
            <a:avLst/>
          </a:prstGeom>
          <a:noFill/>
        </p:spPr>
        <p:txBody>
          <a:bodyPr wrap="square" rtlCol="0">
            <a:spAutoFit/>
          </a:bodyPr>
          <a:lstStyle/>
          <a:p>
            <a:pP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加强道德实践应注意礼仪，使人们在“敬人、自律、适度、真诚”的原则上进行人际交往，告别不文明的言行。</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sp>
        <p:nvSpPr>
          <p:cNvPr id="27" name="文本框 26"/>
          <p:cNvSpPr txBox="1"/>
          <p:nvPr/>
        </p:nvSpPr>
        <p:spPr>
          <a:xfrm>
            <a:off x="4552950" y="4170190"/>
            <a:ext cx="3236686" cy="830997"/>
          </a:xfrm>
          <a:prstGeom prst="rect">
            <a:avLst/>
          </a:prstGeom>
          <a:noFill/>
        </p:spPr>
        <p:txBody>
          <a:bodyPr wrap="square" rtlCol="0">
            <a:spAutoFit/>
          </a:bodyPr>
          <a:lstStyle/>
          <a:p>
            <a:r>
              <a:rPr lang="zh-CN" altLang="en-US" sz="2400">
                <a:solidFill>
                  <a:srgbClr val="AB8462"/>
                </a:solidFill>
                <a:latin typeface="汉仪趣黑W" panose="00020600040101010101" pitchFamily="18" charset="-122"/>
                <a:ea typeface="汉仪趣黑W" panose="00020600040101010101" pitchFamily="18" charset="-122"/>
              </a:rPr>
              <a:t>使用的</a:t>
            </a:r>
            <a:endParaRPr lang="en-US" altLang="zh-CN" sz="2400">
              <a:solidFill>
                <a:srgbClr val="AB8462"/>
              </a:solidFill>
              <a:latin typeface="汉仪趣黑W" panose="00020600040101010101" pitchFamily="18" charset="-122"/>
              <a:ea typeface="汉仪趣黑W" panose="00020600040101010101" pitchFamily="18" charset="-122"/>
            </a:endParaRPr>
          </a:p>
          <a:p>
            <a:r>
              <a:rPr lang="zh-CN" altLang="en-US" sz="2400">
                <a:solidFill>
                  <a:srgbClr val="AB8462"/>
                </a:solidFill>
                <a:latin typeface="汉仪趣黑W" panose="00020600040101010101" pitchFamily="18" charset="-122"/>
                <a:ea typeface="汉仪趣黑W" panose="00020600040101010101" pitchFamily="18" charset="-122"/>
              </a:rPr>
              <a:t>礼貌用语</a:t>
            </a:r>
            <a:endParaRPr lang="zh-CN" altLang="en-US" sz="2400">
              <a:solidFill>
                <a:srgbClr val="AB8462"/>
              </a:solidFill>
              <a:latin typeface="汉仪趣黑W" panose="00020600040101010101" pitchFamily="18" charset="-122"/>
              <a:ea typeface="汉仪趣黑W" panose="00020600040101010101" pitchFamily="18" charset="-122"/>
            </a:endParaRPr>
          </a:p>
        </p:txBody>
      </p:sp>
      <p:sp>
        <p:nvSpPr>
          <p:cNvPr id="28" name="文本框 27"/>
          <p:cNvSpPr txBox="1"/>
          <p:nvPr/>
        </p:nvSpPr>
        <p:spPr>
          <a:xfrm>
            <a:off x="7777386" y="4170190"/>
            <a:ext cx="3236686" cy="830997"/>
          </a:xfrm>
          <a:prstGeom prst="rect">
            <a:avLst/>
          </a:prstGeom>
          <a:noFill/>
        </p:spPr>
        <p:txBody>
          <a:bodyPr wrap="square" rtlCol="0">
            <a:spAutoFit/>
          </a:bodyPr>
          <a:lstStyle/>
          <a:p>
            <a:r>
              <a:rPr lang="zh-CN" altLang="en-US" sz="2400">
                <a:solidFill>
                  <a:srgbClr val="AB8462"/>
                </a:solidFill>
                <a:latin typeface="汉仪趣黑W" panose="00020600040101010101" pitchFamily="18" charset="-122"/>
                <a:ea typeface="汉仪趣黑W" panose="00020600040101010101" pitchFamily="18" charset="-122"/>
              </a:rPr>
              <a:t>自我良好</a:t>
            </a:r>
            <a:endParaRPr lang="en-US" altLang="zh-CN" sz="2400">
              <a:solidFill>
                <a:srgbClr val="AB8462"/>
              </a:solidFill>
              <a:latin typeface="汉仪趣黑W" panose="00020600040101010101" pitchFamily="18" charset="-122"/>
              <a:ea typeface="汉仪趣黑W" panose="00020600040101010101" pitchFamily="18" charset="-122"/>
            </a:endParaRPr>
          </a:p>
          <a:p>
            <a:r>
              <a:rPr lang="zh-CN" altLang="en-US" sz="2400">
                <a:solidFill>
                  <a:srgbClr val="AB8462"/>
                </a:solidFill>
                <a:latin typeface="汉仪趣黑W" panose="00020600040101010101" pitchFamily="18" charset="-122"/>
                <a:ea typeface="汉仪趣黑W" panose="00020600040101010101" pitchFamily="18" charset="-122"/>
              </a:rPr>
              <a:t>形象的塑造</a:t>
            </a:r>
            <a:endParaRPr lang="zh-CN" altLang="en-US" sz="2400">
              <a:solidFill>
                <a:srgbClr val="AB8462"/>
              </a:solidFill>
              <a:latin typeface="汉仪趣黑W" panose="00020600040101010101" pitchFamily="18" charset="-122"/>
              <a:ea typeface="汉仪趣黑W" panose="00020600040101010101" pitchFamily="18" charset="-122"/>
            </a:endParaRPr>
          </a:p>
        </p:txBody>
      </p:sp>
      <p:sp>
        <p:nvSpPr>
          <p:cNvPr id="29" name="文本框 28"/>
          <p:cNvSpPr txBox="1"/>
          <p:nvPr/>
        </p:nvSpPr>
        <p:spPr>
          <a:xfrm>
            <a:off x="4552950" y="4988695"/>
            <a:ext cx="3032576" cy="890821"/>
          </a:xfrm>
          <a:prstGeom prst="rect">
            <a:avLst/>
          </a:prstGeom>
          <a:noFill/>
        </p:spPr>
        <p:txBody>
          <a:bodyPr wrap="square" rtlCol="0">
            <a:spAutoFit/>
          </a:bodyPr>
          <a:lstStyle/>
          <a:p>
            <a:pP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讲文明用语的社会才是“彩色”的。当然，生活中的文明礼貌用语还有很多，要注意各种场合使用的礼貌用语。</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sp>
        <p:nvSpPr>
          <p:cNvPr id="30" name="文本框 29"/>
          <p:cNvSpPr txBox="1"/>
          <p:nvPr/>
        </p:nvSpPr>
        <p:spPr>
          <a:xfrm>
            <a:off x="7794170" y="4988695"/>
            <a:ext cx="3032576" cy="890821"/>
          </a:xfrm>
          <a:prstGeom prst="rect">
            <a:avLst/>
          </a:prstGeom>
          <a:noFill/>
        </p:spPr>
        <p:txBody>
          <a:bodyPr wrap="square" rtlCol="0">
            <a:spAutoFit/>
          </a:bodyPr>
          <a:lstStyle/>
          <a:p>
            <a:pP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是自我良好形象的塑造，要敢于展示一个有礼、自信、文明的自我，并且充分利用各种场合、机会去表现这一点。</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矩形 221"/>
          <p:cNvSpPr/>
          <p:nvPr/>
        </p:nvSpPr>
        <p:spPr>
          <a:xfrm>
            <a:off x="0" y="-10549"/>
            <a:ext cx="12192000" cy="6879099"/>
          </a:xfrm>
          <a:prstGeom prst="rect">
            <a:avLst/>
          </a:prstGeom>
          <a:solidFill>
            <a:srgbClr val="AB8462">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9" name="ïṣlíḓe"/>
          <p:cNvGrpSpPr/>
          <p:nvPr/>
        </p:nvGrpSpPr>
        <p:grpSpPr>
          <a:xfrm>
            <a:off x="409122" y="1124067"/>
            <a:ext cx="4220951" cy="736493"/>
            <a:chOff x="1931193" y="3155156"/>
            <a:chExt cx="8324850" cy="1452563"/>
          </a:xfrm>
          <a:solidFill>
            <a:srgbClr val="AB8462">
              <a:alpha val="8000"/>
            </a:srgbClr>
          </a:solidFill>
        </p:grpSpPr>
        <p:sp>
          <p:nvSpPr>
            <p:cNvPr id="220" name="íşļîďé"/>
            <p:cNvSpPr/>
            <p:nvPr/>
          </p:nvSpPr>
          <p:spPr>
            <a:xfrm>
              <a:off x="1931193" y="3155156"/>
              <a:ext cx="8324850" cy="1000125"/>
            </a:xfrm>
            <a:custGeom>
              <a:avLst/>
              <a:gdLst>
                <a:gd name="connsiteX0" fmla="*/ 8326279 w 8324850"/>
                <a:gd name="connsiteY0" fmla="*/ 995839 h 1000125"/>
                <a:gd name="connsiteX1" fmla="*/ 8326279 w 8324850"/>
                <a:gd name="connsiteY1" fmla="*/ 896779 h 1000125"/>
                <a:gd name="connsiteX2" fmla="*/ 8235792 w 8324850"/>
                <a:gd name="connsiteY2" fmla="*/ 896779 h 1000125"/>
                <a:gd name="connsiteX3" fmla="*/ 8193881 w 8324850"/>
                <a:gd name="connsiteY3" fmla="*/ 896779 h 1000125"/>
                <a:gd name="connsiteX4" fmla="*/ 8080534 w 8324850"/>
                <a:gd name="connsiteY4" fmla="*/ 884396 h 1000125"/>
                <a:gd name="connsiteX5" fmla="*/ 8080534 w 8324850"/>
                <a:gd name="connsiteY5" fmla="*/ 828199 h 1000125"/>
                <a:gd name="connsiteX6" fmla="*/ 8063389 w 8324850"/>
                <a:gd name="connsiteY6" fmla="*/ 809149 h 1000125"/>
                <a:gd name="connsiteX7" fmla="*/ 8059579 w 8324850"/>
                <a:gd name="connsiteY7" fmla="*/ 653891 h 1000125"/>
                <a:gd name="connsiteX8" fmla="*/ 8017669 w 8324850"/>
                <a:gd name="connsiteY8" fmla="*/ 653891 h 1000125"/>
                <a:gd name="connsiteX9" fmla="*/ 8017669 w 8324850"/>
                <a:gd name="connsiteY9" fmla="*/ 783431 h 1000125"/>
                <a:gd name="connsiteX10" fmla="*/ 7983379 w 8324850"/>
                <a:gd name="connsiteY10" fmla="*/ 790099 h 1000125"/>
                <a:gd name="connsiteX11" fmla="*/ 7983379 w 8324850"/>
                <a:gd name="connsiteY11" fmla="*/ 854869 h 1000125"/>
                <a:gd name="connsiteX12" fmla="*/ 7936706 w 8324850"/>
                <a:gd name="connsiteY12" fmla="*/ 853916 h 1000125"/>
                <a:gd name="connsiteX13" fmla="*/ 7937659 w 8324850"/>
                <a:gd name="connsiteY13" fmla="*/ 693896 h 1000125"/>
                <a:gd name="connsiteX14" fmla="*/ 7883367 w 8324850"/>
                <a:gd name="connsiteY14" fmla="*/ 692944 h 1000125"/>
                <a:gd name="connsiteX15" fmla="*/ 7880509 w 8324850"/>
                <a:gd name="connsiteY15" fmla="*/ 796766 h 1000125"/>
                <a:gd name="connsiteX16" fmla="*/ 7811929 w 8324850"/>
                <a:gd name="connsiteY16" fmla="*/ 706279 h 1000125"/>
                <a:gd name="connsiteX17" fmla="*/ 7810976 w 8324850"/>
                <a:gd name="connsiteY17" fmla="*/ 590074 h 1000125"/>
                <a:gd name="connsiteX18" fmla="*/ 7738587 w 8324850"/>
                <a:gd name="connsiteY18" fmla="*/ 590074 h 1000125"/>
                <a:gd name="connsiteX19" fmla="*/ 7734776 w 8324850"/>
                <a:gd name="connsiteY19" fmla="*/ 507206 h 1000125"/>
                <a:gd name="connsiteX20" fmla="*/ 7740492 w 8324850"/>
                <a:gd name="connsiteY20" fmla="*/ 436721 h 1000125"/>
                <a:gd name="connsiteX21" fmla="*/ 7763351 w 8324850"/>
                <a:gd name="connsiteY21" fmla="*/ 342424 h 1000125"/>
                <a:gd name="connsiteX22" fmla="*/ 7751921 w 8324850"/>
                <a:gd name="connsiteY22" fmla="*/ 346234 h 1000125"/>
                <a:gd name="connsiteX23" fmla="*/ 7751921 w 8324850"/>
                <a:gd name="connsiteY23" fmla="*/ 335756 h 1000125"/>
                <a:gd name="connsiteX24" fmla="*/ 7742396 w 8324850"/>
                <a:gd name="connsiteY24" fmla="*/ 339566 h 1000125"/>
                <a:gd name="connsiteX25" fmla="*/ 7718584 w 8324850"/>
                <a:gd name="connsiteY25" fmla="*/ 326231 h 1000125"/>
                <a:gd name="connsiteX26" fmla="*/ 7692867 w 8324850"/>
                <a:gd name="connsiteY26" fmla="*/ 330041 h 1000125"/>
                <a:gd name="connsiteX27" fmla="*/ 7687151 w 8324850"/>
                <a:gd name="connsiteY27" fmla="*/ 339566 h 1000125"/>
                <a:gd name="connsiteX28" fmla="*/ 7672864 w 8324850"/>
                <a:gd name="connsiteY28" fmla="*/ 334804 h 1000125"/>
                <a:gd name="connsiteX29" fmla="*/ 7674769 w 8324850"/>
                <a:gd name="connsiteY29" fmla="*/ 347186 h 1000125"/>
                <a:gd name="connsiteX30" fmla="*/ 7663339 w 8324850"/>
                <a:gd name="connsiteY30" fmla="*/ 346234 h 1000125"/>
                <a:gd name="connsiteX31" fmla="*/ 7693819 w 8324850"/>
                <a:gd name="connsiteY31" fmla="*/ 440531 h 1000125"/>
                <a:gd name="connsiteX32" fmla="*/ 7702392 w 8324850"/>
                <a:gd name="connsiteY32" fmla="*/ 498634 h 1000125"/>
                <a:gd name="connsiteX33" fmla="*/ 7697629 w 8324850"/>
                <a:gd name="connsiteY33" fmla="*/ 589121 h 1000125"/>
                <a:gd name="connsiteX34" fmla="*/ 7601426 w 8324850"/>
                <a:gd name="connsiteY34" fmla="*/ 589121 h 1000125"/>
                <a:gd name="connsiteX35" fmla="*/ 7602379 w 8324850"/>
                <a:gd name="connsiteY35" fmla="*/ 672941 h 1000125"/>
                <a:gd name="connsiteX36" fmla="*/ 7542371 w 8324850"/>
                <a:gd name="connsiteY36" fmla="*/ 671989 h 1000125"/>
                <a:gd name="connsiteX37" fmla="*/ 7553801 w 8324850"/>
                <a:gd name="connsiteY37" fmla="*/ 751999 h 1000125"/>
                <a:gd name="connsiteX38" fmla="*/ 7409974 w 8324850"/>
                <a:gd name="connsiteY38" fmla="*/ 751999 h 1000125"/>
                <a:gd name="connsiteX39" fmla="*/ 7409974 w 8324850"/>
                <a:gd name="connsiteY39" fmla="*/ 738664 h 1000125"/>
                <a:gd name="connsiteX40" fmla="*/ 7376637 w 8324850"/>
                <a:gd name="connsiteY40" fmla="*/ 632936 h 1000125"/>
                <a:gd name="connsiteX41" fmla="*/ 7407117 w 8324850"/>
                <a:gd name="connsiteY41" fmla="*/ 621506 h 1000125"/>
                <a:gd name="connsiteX42" fmla="*/ 7406164 w 8324850"/>
                <a:gd name="connsiteY42" fmla="*/ 625316 h 1000125"/>
                <a:gd name="connsiteX43" fmla="*/ 7415689 w 8324850"/>
                <a:gd name="connsiteY43" fmla="*/ 634841 h 1000125"/>
                <a:gd name="connsiteX44" fmla="*/ 7425214 w 8324850"/>
                <a:gd name="connsiteY44" fmla="*/ 625316 h 1000125"/>
                <a:gd name="connsiteX45" fmla="*/ 7419499 w 8324850"/>
                <a:gd name="connsiteY45" fmla="*/ 616744 h 1000125"/>
                <a:gd name="connsiteX46" fmla="*/ 7423309 w 8324850"/>
                <a:gd name="connsiteY46" fmla="*/ 614839 h 1000125"/>
                <a:gd name="connsiteX47" fmla="*/ 7449026 w 8324850"/>
                <a:gd name="connsiteY47" fmla="*/ 598646 h 1000125"/>
                <a:gd name="connsiteX48" fmla="*/ 7456646 w 8324850"/>
                <a:gd name="connsiteY48" fmla="*/ 592931 h 1000125"/>
                <a:gd name="connsiteX49" fmla="*/ 7455694 w 8324850"/>
                <a:gd name="connsiteY49" fmla="*/ 594836 h 1000125"/>
                <a:gd name="connsiteX50" fmla="*/ 7467124 w 8324850"/>
                <a:gd name="connsiteY50" fmla="*/ 606266 h 1000125"/>
                <a:gd name="connsiteX51" fmla="*/ 7478554 w 8324850"/>
                <a:gd name="connsiteY51" fmla="*/ 594836 h 1000125"/>
                <a:gd name="connsiteX52" fmla="*/ 7469981 w 8324850"/>
                <a:gd name="connsiteY52" fmla="*/ 584359 h 1000125"/>
                <a:gd name="connsiteX53" fmla="*/ 7468076 w 8324850"/>
                <a:gd name="connsiteY53" fmla="*/ 583406 h 1000125"/>
                <a:gd name="connsiteX54" fmla="*/ 7472839 w 8324850"/>
                <a:gd name="connsiteY54" fmla="*/ 579596 h 1000125"/>
                <a:gd name="connsiteX55" fmla="*/ 7494746 w 8324850"/>
                <a:gd name="connsiteY55" fmla="*/ 558641 h 1000125"/>
                <a:gd name="connsiteX56" fmla="*/ 7500462 w 8324850"/>
                <a:gd name="connsiteY56" fmla="*/ 551974 h 1000125"/>
                <a:gd name="connsiteX57" fmla="*/ 7500462 w 8324850"/>
                <a:gd name="connsiteY57" fmla="*/ 551974 h 1000125"/>
                <a:gd name="connsiteX58" fmla="*/ 7500462 w 8324850"/>
                <a:gd name="connsiteY58" fmla="*/ 551974 h 1000125"/>
                <a:gd name="connsiteX59" fmla="*/ 7511892 w 8324850"/>
                <a:gd name="connsiteY59" fmla="*/ 563404 h 1000125"/>
                <a:gd name="connsiteX60" fmla="*/ 7523321 w 8324850"/>
                <a:gd name="connsiteY60" fmla="*/ 551974 h 1000125"/>
                <a:gd name="connsiteX61" fmla="*/ 7512844 w 8324850"/>
                <a:gd name="connsiteY61" fmla="*/ 541496 h 1000125"/>
                <a:gd name="connsiteX62" fmla="*/ 7510939 w 8324850"/>
                <a:gd name="connsiteY62" fmla="*/ 540544 h 1000125"/>
                <a:gd name="connsiteX63" fmla="*/ 7514749 w 8324850"/>
                <a:gd name="connsiteY63" fmla="*/ 535781 h 1000125"/>
                <a:gd name="connsiteX64" fmla="*/ 7532846 w 8324850"/>
                <a:gd name="connsiteY64" fmla="*/ 511016 h 1000125"/>
                <a:gd name="connsiteX65" fmla="*/ 7536656 w 8324850"/>
                <a:gd name="connsiteY65" fmla="*/ 503396 h 1000125"/>
                <a:gd name="connsiteX66" fmla="*/ 7537609 w 8324850"/>
                <a:gd name="connsiteY66" fmla="*/ 501491 h 1000125"/>
                <a:gd name="connsiteX67" fmla="*/ 7549039 w 8324850"/>
                <a:gd name="connsiteY67" fmla="*/ 511016 h 1000125"/>
                <a:gd name="connsiteX68" fmla="*/ 7560469 w 8324850"/>
                <a:gd name="connsiteY68" fmla="*/ 499586 h 1000125"/>
                <a:gd name="connsiteX69" fmla="*/ 7549039 w 8324850"/>
                <a:gd name="connsiteY69" fmla="*/ 488156 h 1000125"/>
                <a:gd name="connsiteX70" fmla="*/ 7549039 w 8324850"/>
                <a:gd name="connsiteY70" fmla="*/ 488156 h 1000125"/>
                <a:gd name="connsiteX71" fmla="*/ 7547134 w 8324850"/>
                <a:gd name="connsiteY71" fmla="*/ 487204 h 1000125"/>
                <a:gd name="connsiteX72" fmla="*/ 7545229 w 8324850"/>
                <a:gd name="connsiteY72" fmla="*/ 487204 h 1000125"/>
                <a:gd name="connsiteX73" fmla="*/ 7545229 w 8324850"/>
                <a:gd name="connsiteY73" fmla="*/ 487204 h 1000125"/>
                <a:gd name="connsiteX74" fmla="*/ 7548087 w 8324850"/>
                <a:gd name="connsiteY74" fmla="*/ 482441 h 1000125"/>
                <a:gd name="connsiteX75" fmla="*/ 7560469 w 8324850"/>
                <a:gd name="connsiteY75" fmla="*/ 454819 h 1000125"/>
                <a:gd name="connsiteX76" fmla="*/ 7563326 w 8324850"/>
                <a:gd name="connsiteY76" fmla="*/ 447199 h 1000125"/>
                <a:gd name="connsiteX77" fmla="*/ 7564279 w 8324850"/>
                <a:gd name="connsiteY77" fmla="*/ 445294 h 1000125"/>
                <a:gd name="connsiteX78" fmla="*/ 7574756 w 8324850"/>
                <a:gd name="connsiteY78" fmla="*/ 452914 h 1000125"/>
                <a:gd name="connsiteX79" fmla="*/ 7586187 w 8324850"/>
                <a:gd name="connsiteY79" fmla="*/ 441484 h 1000125"/>
                <a:gd name="connsiteX80" fmla="*/ 7575709 w 8324850"/>
                <a:gd name="connsiteY80" fmla="*/ 431006 h 1000125"/>
                <a:gd name="connsiteX81" fmla="*/ 7572851 w 8324850"/>
                <a:gd name="connsiteY81" fmla="*/ 430054 h 1000125"/>
                <a:gd name="connsiteX82" fmla="*/ 7570946 w 8324850"/>
                <a:gd name="connsiteY82" fmla="*/ 430054 h 1000125"/>
                <a:gd name="connsiteX83" fmla="*/ 7568089 w 8324850"/>
                <a:gd name="connsiteY83" fmla="*/ 431006 h 1000125"/>
                <a:gd name="connsiteX84" fmla="*/ 7568089 w 8324850"/>
                <a:gd name="connsiteY84" fmla="*/ 430054 h 1000125"/>
                <a:gd name="connsiteX85" fmla="*/ 7569994 w 8324850"/>
                <a:gd name="connsiteY85" fmla="*/ 424339 h 1000125"/>
                <a:gd name="connsiteX86" fmla="*/ 7576662 w 8324850"/>
                <a:gd name="connsiteY86" fmla="*/ 393859 h 1000125"/>
                <a:gd name="connsiteX87" fmla="*/ 7577614 w 8324850"/>
                <a:gd name="connsiteY87" fmla="*/ 387191 h 1000125"/>
                <a:gd name="connsiteX88" fmla="*/ 7578567 w 8324850"/>
                <a:gd name="connsiteY88" fmla="*/ 385286 h 1000125"/>
                <a:gd name="connsiteX89" fmla="*/ 7587139 w 8324850"/>
                <a:gd name="connsiteY89" fmla="*/ 390049 h 1000125"/>
                <a:gd name="connsiteX90" fmla="*/ 7596664 w 8324850"/>
                <a:gd name="connsiteY90" fmla="*/ 385286 h 1000125"/>
                <a:gd name="connsiteX91" fmla="*/ 7596664 w 8324850"/>
                <a:gd name="connsiteY91" fmla="*/ 385286 h 1000125"/>
                <a:gd name="connsiteX92" fmla="*/ 7596664 w 8324850"/>
                <a:gd name="connsiteY92" fmla="*/ 384334 h 1000125"/>
                <a:gd name="connsiteX93" fmla="*/ 7597617 w 8324850"/>
                <a:gd name="connsiteY93" fmla="*/ 382429 h 1000125"/>
                <a:gd name="connsiteX94" fmla="*/ 7599521 w 8324850"/>
                <a:gd name="connsiteY94" fmla="*/ 379571 h 1000125"/>
                <a:gd name="connsiteX95" fmla="*/ 7597617 w 8324850"/>
                <a:gd name="connsiteY95" fmla="*/ 375761 h 1000125"/>
                <a:gd name="connsiteX96" fmla="*/ 7597617 w 8324850"/>
                <a:gd name="connsiteY96" fmla="*/ 375761 h 1000125"/>
                <a:gd name="connsiteX97" fmla="*/ 7596664 w 8324850"/>
                <a:gd name="connsiteY97" fmla="*/ 374809 h 1000125"/>
                <a:gd name="connsiteX98" fmla="*/ 7595712 w 8324850"/>
                <a:gd name="connsiteY98" fmla="*/ 372904 h 1000125"/>
                <a:gd name="connsiteX99" fmla="*/ 7594759 w 8324850"/>
                <a:gd name="connsiteY99" fmla="*/ 372904 h 1000125"/>
                <a:gd name="connsiteX100" fmla="*/ 7587139 w 8324850"/>
                <a:gd name="connsiteY100" fmla="*/ 370046 h 1000125"/>
                <a:gd name="connsiteX101" fmla="*/ 7586187 w 8324850"/>
                <a:gd name="connsiteY101" fmla="*/ 369094 h 1000125"/>
                <a:gd name="connsiteX102" fmla="*/ 7584281 w 8324850"/>
                <a:gd name="connsiteY102" fmla="*/ 370046 h 1000125"/>
                <a:gd name="connsiteX103" fmla="*/ 7582376 w 8324850"/>
                <a:gd name="connsiteY103" fmla="*/ 370999 h 1000125"/>
                <a:gd name="connsiteX104" fmla="*/ 7581424 w 8324850"/>
                <a:gd name="connsiteY104" fmla="*/ 370999 h 1000125"/>
                <a:gd name="connsiteX105" fmla="*/ 7579519 w 8324850"/>
                <a:gd name="connsiteY105" fmla="*/ 371951 h 1000125"/>
                <a:gd name="connsiteX106" fmla="*/ 7579519 w 8324850"/>
                <a:gd name="connsiteY106" fmla="*/ 370999 h 1000125"/>
                <a:gd name="connsiteX107" fmla="*/ 7580471 w 8324850"/>
                <a:gd name="connsiteY107" fmla="*/ 366236 h 1000125"/>
                <a:gd name="connsiteX108" fmla="*/ 7581424 w 8324850"/>
                <a:gd name="connsiteY108" fmla="*/ 334804 h 1000125"/>
                <a:gd name="connsiteX109" fmla="*/ 7581424 w 8324850"/>
                <a:gd name="connsiteY109" fmla="*/ 328136 h 1000125"/>
                <a:gd name="connsiteX110" fmla="*/ 7582376 w 8324850"/>
                <a:gd name="connsiteY110" fmla="*/ 325279 h 1000125"/>
                <a:gd name="connsiteX111" fmla="*/ 7589996 w 8324850"/>
                <a:gd name="connsiteY111" fmla="*/ 328136 h 1000125"/>
                <a:gd name="connsiteX112" fmla="*/ 7599521 w 8324850"/>
                <a:gd name="connsiteY112" fmla="*/ 323374 h 1000125"/>
                <a:gd name="connsiteX113" fmla="*/ 7599521 w 8324850"/>
                <a:gd name="connsiteY113" fmla="*/ 323374 h 1000125"/>
                <a:gd name="connsiteX114" fmla="*/ 7599521 w 8324850"/>
                <a:gd name="connsiteY114" fmla="*/ 322421 h 1000125"/>
                <a:gd name="connsiteX115" fmla="*/ 7600474 w 8324850"/>
                <a:gd name="connsiteY115" fmla="*/ 320516 h 1000125"/>
                <a:gd name="connsiteX116" fmla="*/ 7602379 w 8324850"/>
                <a:gd name="connsiteY116" fmla="*/ 316706 h 1000125"/>
                <a:gd name="connsiteX117" fmla="*/ 7600474 w 8324850"/>
                <a:gd name="connsiteY117" fmla="*/ 310991 h 1000125"/>
                <a:gd name="connsiteX118" fmla="*/ 7599521 w 8324850"/>
                <a:gd name="connsiteY118" fmla="*/ 310039 h 1000125"/>
                <a:gd name="connsiteX119" fmla="*/ 7598569 w 8324850"/>
                <a:gd name="connsiteY119" fmla="*/ 310039 h 1000125"/>
                <a:gd name="connsiteX120" fmla="*/ 7590949 w 8324850"/>
                <a:gd name="connsiteY120" fmla="*/ 306229 h 1000125"/>
                <a:gd name="connsiteX121" fmla="*/ 7583329 w 8324850"/>
                <a:gd name="connsiteY121" fmla="*/ 309086 h 1000125"/>
                <a:gd name="connsiteX122" fmla="*/ 7583329 w 8324850"/>
                <a:gd name="connsiteY122" fmla="*/ 309086 h 1000125"/>
                <a:gd name="connsiteX123" fmla="*/ 7582376 w 8324850"/>
                <a:gd name="connsiteY123" fmla="*/ 310039 h 1000125"/>
                <a:gd name="connsiteX124" fmla="*/ 7582376 w 8324850"/>
                <a:gd name="connsiteY124" fmla="*/ 310039 h 1000125"/>
                <a:gd name="connsiteX125" fmla="*/ 7581424 w 8324850"/>
                <a:gd name="connsiteY125" fmla="*/ 308134 h 1000125"/>
                <a:gd name="connsiteX126" fmla="*/ 7581424 w 8324850"/>
                <a:gd name="connsiteY126" fmla="*/ 303371 h 1000125"/>
                <a:gd name="connsiteX127" fmla="*/ 7576662 w 8324850"/>
                <a:gd name="connsiteY127" fmla="*/ 272891 h 1000125"/>
                <a:gd name="connsiteX128" fmla="*/ 7574756 w 8324850"/>
                <a:gd name="connsiteY128" fmla="*/ 267176 h 1000125"/>
                <a:gd name="connsiteX129" fmla="*/ 7574756 w 8324850"/>
                <a:gd name="connsiteY129" fmla="*/ 263366 h 1000125"/>
                <a:gd name="connsiteX130" fmla="*/ 7581424 w 8324850"/>
                <a:gd name="connsiteY130" fmla="*/ 265271 h 1000125"/>
                <a:gd name="connsiteX131" fmla="*/ 7592854 w 8324850"/>
                <a:gd name="connsiteY131" fmla="*/ 253841 h 1000125"/>
                <a:gd name="connsiteX132" fmla="*/ 7592854 w 8324850"/>
                <a:gd name="connsiteY132" fmla="*/ 252889 h 1000125"/>
                <a:gd name="connsiteX133" fmla="*/ 7592854 w 8324850"/>
                <a:gd name="connsiteY133" fmla="*/ 252889 h 1000125"/>
                <a:gd name="connsiteX134" fmla="*/ 7592854 w 8324850"/>
                <a:gd name="connsiteY134" fmla="*/ 252889 h 1000125"/>
                <a:gd name="connsiteX135" fmla="*/ 7590949 w 8324850"/>
                <a:gd name="connsiteY135" fmla="*/ 248126 h 1000125"/>
                <a:gd name="connsiteX136" fmla="*/ 7590949 w 8324850"/>
                <a:gd name="connsiteY136" fmla="*/ 247174 h 1000125"/>
                <a:gd name="connsiteX137" fmla="*/ 7589996 w 8324850"/>
                <a:gd name="connsiteY137" fmla="*/ 246221 h 1000125"/>
                <a:gd name="connsiteX138" fmla="*/ 7589044 w 8324850"/>
                <a:gd name="connsiteY138" fmla="*/ 245269 h 1000125"/>
                <a:gd name="connsiteX139" fmla="*/ 7584281 w 8324850"/>
                <a:gd name="connsiteY139" fmla="*/ 243364 h 1000125"/>
                <a:gd name="connsiteX140" fmla="*/ 7583329 w 8324850"/>
                <a:gd name="connsiteY140" fmla="*/ 243364 h 1000125"/>
                <a:gd name="connsiteX141" fmla="*/ 7582376 w 8324850"/>
                <a:gd name="connsiteY141" fmla="*/ 243364 h 1000125"/>
                <a:gd name="connsiteX142" fmla="*/ 7582376 w 8324850"/>
                <a:gd name="connsiteY142" fmla="*/ 243364 h 1000125"/>
                <a:gd name="connsiteX143" fmla="*/ 7582376 w 8324850"/>
                <a:gd name="connsiteY143" fmla="*/ 243364 h 1000125"/>
                <a:gd name="connsiteX144" fmla="*/ 7580471 w 8324850"/>
                <a:gd name="connsiteY144" fmla="*/ 243364 h 1000125"/>
                <a:gd name="connsiteX145" fmla="*/ 7578567 w 8324850"/>
                <a:gd name="connsiteY145" fmla="*/ 244316 h 1000125"/>
                <a:gd name="connsiteX146" fmla="*/ 7576662 w 8324850"/>
                <a:gd name="connsiteY146" fmla="*/ 245269 h 1000125"/>
                <a:gd name="connsiteX147" fmla="*/ 7572851 w 8324850"/>
                <a:gd name="connsiteY147" fmla="*/ 247174 h 1000125"/>
                <a:gd name="connsiteX148" fmla="*/ 7571899 w 8324850"/>
                <a:gd name="connsiteY148" fmla="*/ 248126 h 1000125"/>
                <a:gd name="connsiteX149" fmla="*/ 7570946 w 8324850"/>
                <a:gd name="connsiteY149" fmla="*/ 250031 h 1000125"/>
                <a:gd name="connsiteX150" fmla="*/ 7569042 w 8324850"/>
                <a:gd name="connsiteY150" fmla="*/ 247174 h 1000125"/>
                <a:gd name="connsiteX151" fmla="*/ 7568089 w 8324850"/>
                <a:gd name="connsiteY151" fmla="*/ 243364 h 1000125"/>
                <a:gd name="connsiteX152" fmla="*/ 7556659 w 8324850"/>
                <a:gd name="connsiteY152" fmla="*/ 213836 h 1000125"/>
                <a:gd name="connsiteX153" fmla="*/ 7554754 w 8324850"/>
                <a:gd name="connsiteY153" fmla="*/ 209074 h 1000125"/>
                <a:gd name="connsiteX154" fmla="*/ 7553801 w 8324850"/>
                <a:gd name="connsiteY154" fmla="*/ 204311 h 1000125"/>
                <a:gd name="connsiteX155" fmla="*/ 7557612 w 8324850"/>
                <a:gd name="connsiteY155" fmla="*/ 205264 h 1000125"/>
                <a:gd name="connsiteX156" fmla="*/ 7569042 w 8324850"/>
                <a:gd name="connsiteY156" fmla="*/ 193834 h 1000125"/>
                <a:gd name="connsiteX157" fmla="*/ 7569042 w 8324850"/>
                <a:gd name="connsiteY157" fmla="*/ 193834 h 1000125"/>
                <a:gd name="connsiteX158" fmla="*/ 7569042 w 8324850"/>
                <a:gd name="connsiteY158" fmla="*/ 192881 h 1000125"/>
                <a:gd name="connsiteX159" fmla="*/ 7566184 w 8324850"/>
                <a:gd name="connsiteY159" fmla="*/ 187166 h 1000125"/>
                <a:gd name="connsiteX160" fmla="*/ 7565231 w 8324850"/>
                <a:gd name="connsiteY160" fmla="*/ 186214 h 1000125"/>
                <a:gd name="connsiteX161" fmla="*/ 7562374 w 8324850"/>
                <a:gd name="connsiteY161" fmla="*/ 185261 h 1000125"/>
                <a:gd name="connsiteX162" fmla="*/ 7560469 w 8324850"/>
                <a:gd name="connsiteY162" fmla="*/ 184309 h 1000125"/>
                <a:gd name="connsiteX163" fmla="*/ 7558564 w 8324850"/>
                <a:gd name="connsiteY163" fmla="*/ 183356 h 1000125"/>
                <a:gd name="connsiteX164" fmla="*/ 7557612 w 8324850"/>
                <a:gd name="connsiteY164" fmla="*/ 183356 h 1000125"/>
                <a:gd name="connsiteX165" fmla="*/ 7556659 w 8324850"/>
                <a:gd name="connsiteY165" fmla="*/ 183356 h 1000125"/>
                <a:gd name="connsiteX166" fmla="*/ 7549039 w 8324850"/>
                <a:gd name="connsiteY166" fmla="*/ 187166 h 1000125"/>
                <a:gd name="connsiteX167" fmla="*/ 7549039 w 8324850"/>
                <a:gd name="connsiteY167" fmla="*/ 187166 h 1000125"/>
                <a:gd name="connsiteX168" fmla="*/ 7549039 w 8324850"/>
                <a:gd name="connsiteY168" fmla="*/ 187166 h 1000125"/>
                <a:gd name="connsiteX169" fmla="*/ 7546181 w 8324850"/>
                <a:gd name="connsiteY169" fmla="*/ 191929 h 1000125"/>
                <a:gd name="connsiteX170" fmla="*/ 7543324 w 8324850"/>
                <a:gd name="connsiteY170" fmla="*/ 190024 h 1000125"/>
                <a:gd name="connsiteX171" fmla="*/ 7541419 w 8324850"/>
                <a:gd name="connsiteY171" fmla="*/ 186214 h 1000125"/>
                <a:gd name="connsiteX172" fmla="*/ 7524274 w 8324850"/>
                <a:gd name="connsiteY172" fmla="*/ 159544 h 1000125"/>
                <a:gd name="connsiteX173" fmla="*/ 7521417 w 8324850"/>
                <a:gd name="connsiteY173" fmla="*/ 155734 h 1000125"/>
                <a:gd name="connsiteX174" fmla="*/ 7519512 w 8324850"/>
                <a:gd name="connsiteY174" fmla="*/ 150971 h 1000125"/>
                <a:gd name="connsiteX175" fmla="*/ 7521417 w 8324850"/>
                <a:gd name="connsiteY175" fmla="*/ 150971 h 1000125"/>
                <a:gd name="connsiteX176" fmla="*/ 7532846 w 8324850"/>
                <a:gd name="connsiteY176" fmla="*/ 139541 h 1000125"/>
                <a:gd name="connsiteX177" fmla="*/ 7532846 w 8324850"/>
                <a:gd name="connsiteY177" fmla="*/ 138589 h 1000125"/>
                <a:gd name="connsiteX178" fmla="*/ 7532846 w 8324850"/>
                <a:gd name="connsiteY178" fmla="*/ 138589 h 1000125"/>
                <a:gd name="connsiteX179" fmla="*/ 7532846 w 8324850"/>
                <a:gd name="connsiteY179" fmla="*/ 137636 h 1000125"/>
                <a:gd name="connsiteX180" fmla="*/ 7531894 w 8324850"/>
                <a:gd name="connsiteY180" fmla="*/ 135731 h 1000125"/>
                <a:gd name="connsiteX181" fmla="*/ 7531894 w 8324850"/>
                <a:gd name="connsiteY181" fmla="*/ 134779 h 1000125"/>
                <a:gd name="connsiteX182" fmla="*/ 7530942 w 8324850"/>
                <a:gd name="connsiteY182" fmla="*/ 130969 h 1000125"/>
                <a:gd name="connsiteX183" fmla="*/ 7530942 w 8324850"/>
                <a:gd name="connsiteY183" fmla="*/ 130969 h 1000125"/>
                <a:gd name="connsiteX184" fmla="*/ 7524274 w 8324850"/>
                <a:gd name="connsiteY184" fmla="*/ 128111 h 1000125"/>
                <a:gd name="connsiteX185" fmla="*/ 7523321 w 8324850"/>
                <a:gd name="connsiteY185" fmla="*/ 129064 h 1000125"/>
                <a:gd name="connsiteX186" fmla="*/ 7523321 w 8324850"/>
                <a:gd name="connsiteY186" fmla="*/ 129064 h 1000125"/>
                <a:gd name="connsiteX187" fmla="*/ 7511892 w 8324850"/>
                <a:gd name="connsiteY187" fmla="*/ 139541 h 1000125"/>
                <a:gd name="connsiteX188" fmla="*/ 7508081 w 8324850"/>
                <a:gd name="connsiteY188" fmla="*/ 137636 h 1000125"/>
                <a:gd name="connsiteX189" fmla="*/ 7506176 w 8324850"/>
                <a:gd name="connsiteY189" fmla="*/ 134779 h 1000125"/>
                <a:gd name="connsiteX190" fmla="*/ 7484269 w 8324850"/>
                <a:gd name="connsiteY190" fmla="*/ 111919 h 1000125"/>
                <a:gd name="connsiteX191" fmla="*/ 7481412 w 8324850"/>
                <a:gd name="connsiteY191" fmla="*/ 109061 h 1000125"/>
                <a:gd name="connsiteX192" fmla="*/ 7479506 w 8324850"/>
                <a:gd name="connsiteY192" fmla="*/ 105251 h 1000125"/>
                <a:gd name="connsiteX193" fmla="*/ 7479506 w 8324850"/>
                <a:gd name="connsiteY193" fmla="*/ 105251 h 1000125"/>
                <a:gd name="connsiteX194" fmla="*/ 7490937 w 8324850"/>
                <a:gd name="connsiteY194" fmla="*/ 93821 h 1000125"/>
                <a:gd name="connsiteX195" fmla="*/ 7488079 w 8324850"/>
                <a:gd name="connsiteY195" fmla="*/ 86201 h 1000125"/>
                <a:gd name="connsiteX196" fmla="*/ 7487126 w 8324850"/>
                <a:gd name="connsiteY196" fmla="*/ 84296 h 1000125"/>
                <a:gd name="connsiteX197" fmla="*/ 7487126 w 8324850"/>
                <a:gd name="connsiteY197" fmla="*/ 84296 h 1000125"/>
                <a:gd name="connsiteX198" fmla="*/ 7480459 w 8324850"/>
                <a:gd name="connsiteY198" fmla="*/ 81439 h 1000125"/>
                <a:gd name="connsiteX199" fmla="*/ 7475696 w 8324850"/>
                <a:gd name="connsiteY199" fmla="*/ 83344 h 1000125"/>
                <a:gd name="connsiteX200" fmla="*/ 7475696 w 8324850"/>
                <a:gd name="connsiteY200" fmla="*/ 83344 h 1000125"/>
                <a:gd name="connsiteX201" fmla="*/ 7473792 w 8324850"/>
                <a:gd name="connsiteY201" fmla="*/ 84296 h 1000125"/>
                <a:gd name="connsiteX202" fmla="*/ 7471887 w 8324850"/>
                <a:gd name="connsiteY202" fmla="*/ 85249 h 1000125"/>
                <a:gd name="connsiteX203" fmla="*/ 7470934 w 8324850"/>
                <a:gd name="connsiteY203" fmla="*/ 88106 h 1000125"/>
                <a:gd name="connsiteX204" fmla="*/ 7469981 w 8324850"/>
                <a:gd name="connsiteY204" fmla="*/ 90011 h 1000125"/>
                <a:gd name="connsiteX205" fmla="*/ 7469029 w 8324850"/>
                <a:gd name="connsiteY205" fmla="*/ 92869 h 1000125"/>
                <a:gd name="connsiteX206" fmla="*/ 7469029 w 8324850"/>
                <a:gd name="connsiteY206" fmla="*/ 93821 h 1000125"/>
                <a:gd name="connsiteX207" fmla="*/ 7469029 w 8324850"/>
                <a:gd name="connsiteY207" fmla="*/ 94774 h 1000125"/>
                <a:gd name="connsiteX208" fmla="*/ 7469029 w 8324850"/>
                <a:gd name="connsiteY208" fmla="*/ 95726 h 1000125"/>
                <a:gd name="connsiteX209" fmla="*/ 7464267 w 8324850"/>
                <a:gd name="connsiteY209" fmla="*/ 93821 h 1000125"/>
                <a:gd name="connsiteX210" fmla="*/ 7461409 w 8324850"/>
                <a:gd name="connsiteY210" fmla="*/ 91916 h 1000125"/>
                <a:gd name="connsiteX211" fmla="*/ 7434739 w 8324850"/>
                <a:gd name="connsiteY211" fmla="*/ 73819 h 1000125"/>
                <a:gd name="connsiteX212" fmla="*/ 7430929 w 8324850"/>
                <a:gd name="connsiteY212" fmla="*/ 71914 h 1000125"/>
                <a:gd name="connsiteX213" fmla="*/ 7428071 w 8324850"/>
                <a:gd name="connsiteY213" fmla="*/ 69056 h 1000125"/>
                <a:gd name="connsiteX214" fmla="*/ 7436644 w 8324850"/>
                <a:gd name="connsiteY214" fmla="*/ 58579 h 1000125"/>
                <a:gd name="connsiteX215" fmla="*/ 7434739 w 8324850"/>
                <a:gd name="connsiteY215" fmla="*/ 51911 h 1000125"/>
                <a:gd name="connsiteX216" fmla="*/ 7432834 w 8324850"/>
                <a:gd name="connsiteY216" fmla="*/ 48101 h 1000125"/>
                <a:gd name="connsiteX217" fmla="*/ 7432834 w 8324850"/>
                <a:gd name="connsiteY217" fmla="*/ 48101 h 1000125"/>
                <a:gd name="connsiteX218" fmla="*/ 7427119 w 8324850"/>
                <a:gd name="connsiteY218" fmla="*/ 45244 h 1000125"/>
                <a:gd name="connsiteX219" fmla="*/ 7426167 w 8324850"/>
                <a:gd name="connsiteY219" fmla="*/ 45244 h 1000125"/>
                <a:gd name="connsiteX220" fmla="*/ 7419499 w 8324850"/>
                <a:gd name="connsiteY220" fmla="*/ 48101 h 1000125"/>
                <a:gd name="connsiteX221" fmla="*/ 7418546 w 8324850"/>
                <a:gd name="connsiteY221" fmla="*/ 50006 h 1000125"/>
                <a:gd name="connsiteX222" fmla="*/ 7417594 w 8324850"/>
                <a:gd name="connsiteY222" fmla="*/ 50959 h 1000125"/>
                <a:gd name="connsiteX223" fmla="*/ 7414737 w 8324850"/>
                <a:gd name="connsiteY223" fmla="*/ 57626 h 1000125"/>
                <a:gd name="connsiteX224" fmla="*/ 7415689 w 8324850"/>
                <a:gd name="connsiteY224" fmla="*/ 60484 h 1000125"/>
                <a:gd name="connsiteX225" fmla="*/ 7410926 w 8324850"/>
                <a:gd name="connsiteY225" fmla="*/ 60484 h 1000125"/>
                <a:gd name="connsiteX226" fmla="*/ 7408069 w 8324850"/>
                <a:gd name="connsiteY226" fmla="*/ 58579 h 1000125"/>
                <a:gd name="connsiteX227" fmla="*/ 7378542 w 8324850"/>
                <a:gd name="connsiteY227" fmla="*/ 46196 h 1000125"/>
                <a:gd name="connsiteX228" fmla="*/ 7374731 w 8324850"/>
                <a:gd name="connsiteY228" fmla="*/ 45244 h 1000125"/>
                <a:gd name="connsiteX229" fmla="*/ 7370921 w 8324850"/>
                <a:gd name="connsiteY229" fmla="*/ 42386 h 1000125"/>
                <a:gd name="connsiteX230" fmla="*/ 7377589 w 8324850"/>
                <a:gd name="connsiteY230" fmla="*/ 32861 h 1000125"/>
                <a:gd name="connsiteX231" fmla="*/ 7374731 w 8324850"/>
                <a:gd name="connsiteY231" fmla="*/ 25241 h 1000125"/>
                <a:gd name="connsiteX232" fmla="*/ 7373779 w 8324850"/>
                <a:gd name="connsiteY232" fmla="*/ 23336 h 1000125"/>
                <a:gd name="connsiteX233" fmla="*/ 7373779 w 8324850"/>
                <a:gd name="connsiteY233" fmla="*/ 23336 h 1000125"/>
                <a:gd name="connsiteX234" fmla="*/ 7367112 w 8324850"/>
                <a:gd name="connsiteY234" fmla="*/ 20479 h 1000125"/>
                <a:gd name="connsiteX235" fmla="*/ 7367112 w 8324850"/>
                <a:gd name="connsiteY235" fmla="*/ 20479 h 1000125"/>
                <a:gd name="connsiteX236" fmla="*/ 7359492 w 8324850"/>
                <a:gd name="connsiteY236" fmla="*/ 23336 h 1000125"/>
                <a:gd name="connsiteX237" fmla="*/ 7358539 w 8324850"/>
                <a:gd name="connsiteY237" fmla="*/ 24289 h 1000125"/>
                <a:gd name="connsiteX238" fmla="*/ 7354729 w 8324850"/>
                <a:gd name="connsiteY238" fmla="*/ 32861 h 1000125"/>
                <a:gd name="connsiteX239" fmla="*/ 7356634 w 8324850"/>
                <a:gd name="connsiteY239" fmla="*/ 37624 h 1000125"/>
                <a:gd name="connsiteX240" fmla="*/ 7351871 w 8324850"/>
                <a:gd name="connsiteY240" fmla="*/ 38576 h 1000125"/>
                <a:gd name="connsiteX241" fmla="*/ 7349014 w 8324850"/>
                <a:gd name="connsiteY241" fmla="*/ 37624 h 1000125"/>
                <a:gd name="connsiteX242" fmla="*/ 7317581 w 8324850"/>
                <a:gd name="connsiteY242" fmla="*/ 30956 h 1000125"/>
                <a:gd name="connsiteX243" fmla="*/ 7313771 w 8324850"/>
                <a:gd name="connsiteY243" fmla="*/ 30956 h 1000125"/>
                <a:gd name="connsiteX244" fmla="*/ 7309009 w 8324850"/>
                <a:gd name="connsiteY244" fmla="*/ 28099 h 1000125"/>
                <a:gd name="connsiteX245" fmla="*/ 7313771 w 8324850"/>
                <a:gd name="connsiteY245" fmla="*/ 19526 h 1000125"/>
                <a:gd name="connsiteX246" fmla="*/ 7309962 w 8324850"/>
                <a:gd name="connsiteY246" fmla="*/ 10954 h 1000125"/>
                <a:gd name="connsiteX247" fmla="*/ 7309962 w 8324850"/>
                <a:gd name="connsiteY247" fmla="*/ 10001 h 1000125"/>
                <a:gd name="connsiteX248" fmla="*/ 7303294 w 8324850"/>
                <a:gd name="connsiteY248" fmla="*/ 7144 h 1000125"/>
                <a:gd name="connsiteX249" fmla="*/ 7296626 w 8324850"/>
                <a:gd name="connsiteY249" fmla="*/ 10001 h 1000125"/>
                <a:gd name="connsiteX250" fmla="*/ 7296626 w 8324850"/>
                <a:gd name="connsiteY250" fmla="*/ 10954 h 1000125"/>
                <a:gd name="connsiteX251" fmla="*/ 7292817 w 8324850"/>
                <a:gd name="connsiteY251" fmla="*/ 18574 h 1000125"/>
                <a:gd name="connsiteX252" fmla="*/ 7295674 w 8324850"/>
                <a:gd name="connsiteY252" fmla="*/ 26194 h 1000125"/>
                <a:gd name="connsiteX253" fmla="*/ 7289959 w 8324850"/>
                <a:gd name="connsiteY253" fmla="*/ 28099 h 1000125"/>
                <a:gd name="connsiteX254" fmla="*/ 7286149 w 8324850"/>
                <a:gd name="connsiteY254" fmla="*/ 28099 h 1000125"/>
                <a:gd name="connsiteX255" fmla="*/ 7254717 w 8324850"/>
                <a:gd name="connsiteY255" fmla="*/ 28099 h 1000125"/>
                <a:gd name="connsiteX256" fmla="*/ 7250906 w 8324850"/>
                <a:gd name="connsiteY256" fmla="*/ 28099 h 1000125"/>
                <a:gd name="connsiteX257" fmla="*/ 7246144 w 8324850"/>
                <a:gd name="connsiteY257" fmla="*/ 27146 h 1000125"/>
                <a:gd name="connsiteX258" fmla="*/ 7249001 w 8324850"/>
                <a:gd name="connsiteY258" fmla="*/ 19526 h 1000125"/>
                <a:gd name="connsiteX259" fmla="*/ 7239476 w 8324850"/>
                <a:gd name="connsiteY259" fmla="*/ 9049 h 1000125"/>
                <a:gd name="connsiteX260" fmla="*/ 7236619 w 8324850"/>
                <a:gd name="connsiteY260" fmla="*/ 8096 h 1000125"/>
                <a:gd name="connsiteX261" fmla="*/ 7229951 w 8324850"/>
                <a:gd name="connsiteY261" fmla="*/ 10954 h 1000125"/>
                <a:gd name="connsiteX262" fmla="*/ 7228999 w 8324850"/>
                <a:gd name="connsiteY262" fmla="*/ 12859 h 1000125"/>
                <a:gd name="connsiteX263" fmla="*/ 7226142 w 8324850"/>
                <a:gd name="connsiteY263" fmla="*/ 19526 h 1000125"/>
                <a:gd name="connsiteX264" fmla="*/ 7230904 w 8324850"/>
                <a:gd name="connsiteY264" fmla="*/ 28099 h 1000125"/>
                <a:gd name="connsiteX265" fmla="*/ 7225189 w 8324850"/>
                <a:gd name="connsiteY265" fmla="*/ 30956 h 1000125"/>
                <a:gd name="connsiteX266" fmla="*/ 7221379 w 8324850"/>
                <a:gd name="connsiteY266" fmla="*/ 30956 h 1000125"/>
                <a:gd name="connsiteX267" fmla="*/ 7189946 w 8324850"/>
                <a:gd name="connsiteY267" fmla="*/ 37624 h 1000125"/>
                <a:gd name="connsiteX268" fmla="*/ 7187089 w 8324850"/>
                <a:gd name="connsiteY268" fmla="*/ 38576 h 1000125"/>
                <a:gd name="connsiteX269" fmla="*/ 7182326 w 8324850"/>
                <a:gd name="connsiteY269" fmla="*/ 37624 h 1000125"/>
                <a:gd name="connsiteX270" fmla="*/ 7184231 w 8324850"/>
                <a:gd name="connsiteY270" fmla="*/ 31909 h 1000125"/>
                <a:gd name="connsiteX271" fmla="*/ 7179469 w 8324850"/>
                <a:gd name="connsiteY271" fmla="*/ 23336 h 1000125"/>
                <a:gd name="connsiteX272" fmla="*/ 7179469 w 8324850"/>
                <a:gd name="connsiteY272" fmla="*/ 23336 h 1000125"/>
                <a:gd name="connsiteX273" fmla="*/ 7179469 w 8324850"/>
                <a:gd name="connsiteY273" fmla="*/ 23336 h 1000125"/>
                <a:gd name="connsiteX274" fmla="*/ 7174706 w 8324850"/>
                <a:gd name="connsiteY274" fmla="*/ 21431 h 1000125"/>
                <a:gd name="connsiteX275" fmla="*/ 7171849 w 8324850"/>
                <a:gd name="connsiteY275" fmla="*/ 20479 h 1000125"/>
                <a:gd name="connsiteX276" fmla="*/ 7170896 w 8324850"/>
                <a:gd name="connsiteY276" fmla="*/ 20479 h 1000125"/>
                <a:gd name="connsiteX277" fmla="*/ 7168039 w 8324850"/>
                <a:gd name="connsiteY277" fmla="*/ 21431 h 1000125"/>
                <a:gd name="connsiteX278" fmla="*/ 7166134 w 8324850"/>
                <a:gd name="connsiteY278" fmla="*/ 22384 h 1000125"/>
                <a:gd name="connsiteX279" fmla="*/ 7164229 w 8324850"/>
                <a:gd name="connsiteY279" fmla="*/ 23336 h 1000125"/>
                <a:gd name="connsiteX280" fmla="*/ 7164229 w 8324850"/>
                <a:gd name="connsiteY280" fmla="*/ 24289 h 1000125"/>
                <a:gd name="connsiteX281" fmla="*/ 7160419 w 8324850"/>
                <a:gd name="connsiteY281" fmla="*/ 31909 h 1000125"/>
                <a:gd name="connsiteX282" fmla="*/ 7167087 w 8324850"/>
                <a:gd name="connsiteY282" fmla="*/ 42386 h 1000125"/>
                <a:gd name="connsiteX283" fmla="*/ 7162324 w 8324850"/>
                <a:gd name="connsiteY283" fmla="*/ 46196 h 1000125"/>
                <a:gd name="connsiteX284" fmla="*/ 7158514 w 8324850"/>
                <a:gd name="connsiteY284" fmla="*/ 47149 h 1000125"/>
                <a:gd name="connsiteX285" fmla="*/ 7128987 w 8324850"/>
                <a:gd name="connsiteY285" fmla="*/ 59531 h 1000125"/>
                <a:gd name="connsiteX286" fmla="*/ 7126129 w 8324850"/>
                <a:gd name="connsiteY286" fmla="*/ 61436 h 1000125"/>
                <a:gd name="connsiteX287" fmla="*/ 7121367 w 8324850"/>
                <a:gd name="connsiteY287" fmla="*/ 61436 h 1000125"/>
                <a:gd name="connsiteX288" fmla="*/ 7122319 w 8324850"/>
                <a:gd name="connsiteY288" fmla="*/ 57626 h 1000125"/>
                <a:gd name="connsiteX289" fmla="*/ 7112794 w 8324850"/>
                <a:gd name="connsiteY289" fmla="*/ 47149 h 1000125"/>
                <a:gd name="connsiteX290" fmla="*/ 7110889 w 8324850"/>
                <a:gd name="connsiteY290" fmla="*/ 46196 h 1000125"/>
                <a:gd name="connsiteX291" fmla="*/ 7109937 w 8324850"/>
                <a:gd name="connsiteY291" fmla="*/ 46196 h 1000125"/>
                <a:gd name="connsiteX292" fmla="*/ 7104221 w 8324850"/>
                <a:gd name="connsiteY292" fmla="*/ 49054 h 1000125"/>
                <a:gd name="connsiteX293" fmla="*/ 7104221 w 8324850"/>
                <a:gd name="connsiteY293" fmla="*/ 49054 h 1000125"/>
                <a:gd name="connsiteX294" fmla="*/ 7103269 w 8324850"/>
                <a:gd name="connsiteY294" fmla="*/ 50959 h 1000125"/>
                <a:gd name="connsiteX295" fmla="*/ 7100412 w 8324850"/>
                <a:gd name="connsiteY295" fmla="*/ 57626 h 1000125"/>
                <a:gd name="connsiteX296" fmla="*/ 7108984 w 8324850"/>
                <a:gd name="connsiteY296" fmla="*/ 68104 h 1000125"/>
                <a:gd name="connsiteX297" fmla="*/ 7105174 w 8324850"/>
                <a:gd name="connsiteY297" fmla="*/ 71914 h 1000125"/>
                <a:gd name="connsiteX298" fmla="*/ 7101364 w 8324850"/>
                <a:gd name="connsiteY298" fmla="*/ 73819 h 1000125"/>
                <a:gd name="connsiteX299" fmla="*/ 7075646 w 8324850"/>
                <a:gd name="connsiteY299" fmla="*/ 91916 h 1000125"/>
                <a:gd name="connsiteX300" fmla="*/ 7072789 w 8324850"/>
                <a:gd name="connsiteY300" fmla="*/ 93821 h 1000125"/>
                <a:gd name="connsiteX301" fmla="*/ 7068979 w 8324850"/>
                <a:gd name="connsiteY301" fmla="*/ 94774 h 1000125"/>
                <a:gd name="connsiteX302" fmla="*/ 7068979 w 8324850"/>
                <a:gd name="connsiteY302" fmla="*/ 93821 h 1000125"/>
                <a:gd name="connsiteX303" fmla="*/ 7057549 w 8324850"/>
                <a:gd name="connsiteY303" fmla="*/ 82391 h 1000125"/>
                <a:gd name="connsiteX304" fmla="*/ 7055644 w 8324850"/>
                <a:gd name="connsiteY304" fmla="*/ 81439 h 1000125"/>
                <a:gd name="connsiteX305" fmla="*/ 7048976 w 8324850"/>
                <a:gd name="connsiteY305" fmla="*/ 84296 h 1000125"/>
                <a:gd name="connsiteX306" fmla="*/ 7048976 w 8324850"/>
                <a:gd name="connsiteY306" fmla="*/ 84296 h 1000125"/>
                <a:gd name="connsiteX307" fmla="*/ 7047071 w 8324850"/>
                <a:gd name="connsiteY307" fmla="*/ 88106 h 1000125"/>
                <a:gd name="connsiteX308" fmla="*/ 7047071 w 8324850"/>
                <a:gd name="connsiteY308" fmla="*/ 88106 h 1000125"/>
                <a:gd name="connsiteX309" fmla="*/ 7046119 w 8324850"/>
                <a:gd name="connsiteY309" fmla="*/ 90011 h 1000125"/>
                <a:gd name="connsiteX310" fmla="*/ 7046119 w 8324850"/>
                <a:gd name="connsiteY310" fmla="*/ 90964 h 1000125"/>
                <a:gd name="connsiteX311" fmla="*/ 7046119 w 8324850"/>
                <a:gd name="connsiteY311" fmla="*/ 90964 h 1000125"/>
                <a:gd name="connsiteX312" fmla="*/ 7046119 w 8324850"/>
                <a:gd name="connsiteY312" fmla="*/ 91916 h 1000125"/>
                <a:gd name="connsiteX313" fmla="*/ 7056596 w 8324850"/>
                <a:gd name="connsiteY313" fmla="*/ 102394 h 1000125"/>
                <a:gd name="connsiteX314" fmla="*/ 7053739 w 8324850"/>
                <a:gd name="connsiteY314" fmla="*/ 107156 h 1000125"/>
                <a:gd name="connsiteX315" fmla="*/ 7049929 w 8324850"/>
                <a:gd name="connsiteY315" fmla="*/ 110014 h 1000125"/>
                <a:gd name="connsiteX316" fmla="*/ 7028021 w 8324850"/>
                <a:gd name="connsiteY316" fmla="*/ 132874 h 1000125"/>
                <a:gd name="connsiteX317" fmla="*/ 7026117 w 8324850"/>
                <a:gd name="connsiteY317" fmla="*/ 135731 h 1000125"/>
                <a:gd name="connsiteX318" fmla="*/ 7023259 w 8324850"/>
                <a:gd name="connsiteY318" fmla="*/ 137636 h 1000125"/>
                <a:gd name="connsiteX319" fmla="*/ 7012781 w 8324850"/>
                <a:gd name="connsiteY319" fmla="*/ 128111 h 1000125"/>
                <a:gd name="connsiteX320" fmla="*/ 7011829 w 8324850"/>
                <a:gd name="connsiteY320" fmla="*/ 128111 h 1000125"/>
                <a:gd name="connsiteX321" fmla="*/ 7009924 w 8324850"/>
                <a:gd name="connsiteY321" fmla="*/ 127159 h 1000125"/>
                <a:gd name="connsiteX322" fmla="*/ 7003256 w 8324850"/>
                <a:gd name="connsiteY322" fmla="*/ 130016 h 1000125"/>
                <a:gd name="connsiteX323" fmla="*/ 7003256 w 8324850"/>
                <a:gd name="connsiteY323" fmla="*/ 130016 h 1000125"/>
                <a:gd name="connsiteX324" fmla="*/ 7000399 w 8324850"/>
                <a:gd name="connsiteY324" fmla="*/ 135731 h 1000125"/>
                <a:gd name="connsiteX325" fmla="*/ 7000399 w 8324850"/>
                <a:gd name="connsiteY325" fmla="*/ 136684 h 1000125"/>
                <a:gd name="connsiteX326" fmla="*/ 7001351 w 8324850"/>
                <a:gd name="connsiteY326" fmla="*/ 137636 h 1000125"/>
                <a:gd name="connsiteX327" fmla="*/ 7001351 w 8324850"/>
                <a:gd name="connsiteY327" fmla="*/ 137636 h 1000125"/>
                <a:gd name="connsiteX328" fmla="*/ 7012781 w 8324850"/>
                <a:gd name="connsiteY328" fmla="*/ 149066 h 1000125"/>
                <a:gd name="connsiteX329" fmla="*/ 7013734 w 8324850"/>
                <a:gd name="connsiteY329" fmla="*/ 149066 h 1000125"/>
                <a:gd name="connsiteX330" fmla="*/ 7011829 w 8324850"/>
                <a:gd name="connsiteY330" fmla="*/ 152876 h 1000125"/>
                <a:gd name="connsiteX331" fmla="*/ 7008971 w 8324850"/>
                <a:gd name="connsiteY331" fmla="*/ 156686 h 1000125"/>
                <a:gd name="connsiteX332" fmla="*/ 6991826 w 8324850"/>
                <a:gd name="connsiteY332" fmla="*/ 183356 h 1000125"/>
                <a:gd name="connsiteX333" fmla="*/ 6989921 w 8324850"/>
                <a:gd name="connsiteY333" fmla="*/ 187166 h 1000125"/>
                <a:gd name="connsiteX334" fmla="*/ 6988969 w 8324850"/>
                <a:gd name="connsiteY334" fmla="*/ 188119 h 1000125"/>
                <a:gd name="connsiteX335" fmla="*/ 6978492 w 8324850"/>
                <a:gd name="connsiteY335" fmla="*/ 181451 h 1000125"/>
                <a:gd name="connsiteX336" fmla="*/ 6977539 w 8324850"/>
                <a:gd name="connsiteY336" fmla="*/ 181451 h 1000125"/>
                <a:gd name="connsiteX337" fmla="*/ 6975634 w 8324850"/>
                <a:gd name="connsiteY337" fmla="*/ 181451 h 1000125"/>
                <a:gd name="connsiteX338" fmla="*/ 6968967 w 8324850"/>
                <a:gd name="connsiteY338" fmla="*/ 184309 h 1000125"/>
                <a:gd name="connsiteX339" fmla="*/ 6968014 w 8324850"/>
                <a:gd name="connsiteY339" fmla="*/ 185261 h 1000125"/>
                <a:gd name="connsiteX340" fmla="*/ 6966109 w 8324850"/>
                <a:gd name="connsiteY340" fmla="*/ 190976 h 1000125"/>
                <a:gd name="connsiteX341" fmla="*/ 6968014 w 8324850"/>
                <a:gd name="connsiteY341" fmla="*/ 194786 h 1000125"/>
                <a:gd name="connsiteX342" fmla="*/ 6978492 w 8324850"/>
                <a:gd name="connsiteY342" fmla="*/ 203359 h 1000125"/>
                <a:gd name="connsiteX343" fmla="*/ 6981349 w 8324850"/>
                <a:gd name="connsiteY343" fmla="*/ 203359 h 1000125"/>
                <a:gd name="connsiteX344" fmla="*/ 6980396 w 8324850"/>
                <a:gd name="connsiteY344" fmla="*/ 207169 h 1000125"/>
                <a:gd name="connsiteX345" fmla="*/ 6978492 w 8324850"/>
                <a:gd name="connsiteY345" fmla="*/ 211931 h 1000125"/>
                <a:gd name="connsiteX346" fmla="*/ 6967062 w 8324850"/>
                <a:gd name="connsiteY346" fmla="*/ 240506 h 1000125"/>
                <a:gd name="connsiteX347" fmla="*/ 6966109 w 8324850"/>
                <a:gd name="connsiteY347" fmla="*/ 244316 h 1000125"/>
                <a:gd name="connsiteX348" fmla="*/ 6965156 w 8324850"/>
                <a:gd name="connsiteY348" fmla="*/ 245269 h 1000125"/>
                <a:gd name="connsiteX349" fmla="*/ 6956584 w 8324850"/>
                <a:gd name="connsiteY349" fmla="*/ 240506 h 1000125"/>
                <a:gd name="connsiteX350" fmla="*/ 6956584 w 8324850"/>
                <a:gd name="connsiteY350" fmla="*/ 240506 h 1000125"/>
                <a:gd name="connsiteX351" fmla="*/ 6956584 w 8324850"/>
                <a:gd name="connsiteY351" fmla="*/ 240506 h 1000125"/>
                <a:gd name="connsiteX352" fmla="*/ 6953726 w 8324850"/>
                <a:gd name="connsiteY352" fmla="*/ 240506 h 1000125"/>
                <a:gd name="connsiteX353" fmla="*/ 6947059 w 8324850"/>
                <a:gd name="connsiteY353" fmla="*/ 243364 h 1000125"/>
                <a:gd name="connsiteX354" fmla="*/ 6946106 w 8324850"/>
                <a:gd name="connsiteY354" fmla="*/ 244316 h 1000125"/>
                <a:gd name="connsiteX355" fmla="*/ 6944201 w 8324850"/>
                <a:gd name="connsiteY355" fmla="*/ 250031 h 1000125"/>
                <a:gd name="connsiteX356" fmla="*/ 6947059 w 8324850"/>
                <a:gd name="connsiteY356" fmla="*/ 255746 h 1000125"/>
                <a:gd name="connsiteX357" fmla="*/ 6948012 w 8324850"/>
                <a:gd name="connsiteY357" fmla="*/ 256699 h 1000125"/>
                <a:gd name="connsiteX358" fmla="*/ 6948012 w 8324850"/>
                <a:gd name="connsiteY358" fmla="*/ 256699 h 1000125"/>
                <a:gd name="connsiteX359" fmla="*/ 6957537 w 8324850"/>
                <a:gd name="connsiteY359" fmla="*/ 262414 h 1000125"/>
                <a:gd name="connsiteX360" fmla="*/ 6961346 w 8324850"/>
                <a:gd name="connsiteY360" fmla="*/ 261461 h 1000125"/>
                <a:gd name="connsiteX361" fmla="*/ 6961346 w 8324850"/>
                <a:gd name="connsiteY361" fmla="*/ 263366 h 1000125"/>
                <a:gd name="connsiteX362" fmla="*/ 6959442 w 8324850"/>
                <a:gd name="connsiteY362" fmla="*/ 269081 h 1000125"/>
                <a:gd name="connsiteX363" fmla="*/ 6953726 w 8324850"/>
                <a:gd name="connsiteY363" fmla="*/ 299561 h 1000125"/>
                <a:gd name="connsiteX364" fmla="*/ 6953726 w 8324850"/>
                <a:gd name="connsiteY364" fmla="*/ 304324 h 1000125"/>
                <a:gd name="connsiteX365" fmla="*/ 6952774 w 8324850"/>
                <a:gd name="connsiteY365" fmla="*/ 305276 h 1000125"/>
                <a:gd name="connsiteX366" fmla="*/ 6952774 w 8324850"/>
                <a:gd name="connsiteY366" fmla="*/ 305276 h 1000125"/>
                <a:gd name="connsiteX367" fmla="*/ 6951821 w 8324850"/>
                <a:gd name="connsiteY367" fmla="*/ 304324 h 1000125"/>
                <a:gd name="connsiteX368" fmla="*/ 6948012 w 8324850"/>
                <a:gd name="connsiteY368" fmla="*/ 302419 h 1000125"/>
                <a:gd name="connsiteX369" fmla="*/ 6948012 w 8324850"/>
                <a:gd name="connsiteY369" fmla="*/ 302419 h 1000125"/>
                <a:gd name="connsiteX370" fmla="*/ 6945154 w 8324850"/>
                <a:gd name="connsiteY370" fmla="*/ 301466 h 1000125"/>
                <a:gd name="connsiteX371" fmla="*/ 6942296 w 8324850"/>
                <a:gd name="connsiteY371" fmla="*/ 302419 h 1000125"/>
                <a:gd name="connsiteX372" fmla="*/ 6942296 w 8324850"/>
                <a:gd name="connsiteY372" fmla="*/ 302419 h 1000125"/>
                <a:gd name="connsiteX373" fmla="*/ 6936581 w 8324850"/>
                <a:gd name="connsiteY373" fmla="*/ 304324 h 1000125"/>
                <a:gd name="connsiteX374" fmla="*/ 6935629 w 8324850"/>
                <a:gd name="connsiteY374" fmla="*/ 305276 h 1000125"/>
                <a:gd name="connsiteX375" fmla="*/ 6934676 w 8324850"/>
                <a:gd name="connsiteY375" fmla="*/ 306229 h 1000125"/>
                <a:gd name="connsiteX376" fmla="*/ 6934676 w 8324850"/>
                <a:gd name="connsiteY376" fmla="*/ 307181 h 1000125"/>
                <a:gd name="connsiteX377" fmla="*/ 6932771 w 8324850"/>
                <a:gd name="connsiteY377" fmla="*/ 311944 h 1000125"/>
                <a:gd name="connsiteX378" fmla="*/ 6932771 w 8324850"/>
                <a:gd name="connsiteY378" fmla="*/ 312896 h 1000125"/>
                <a:gd name="connsiteX379" fmla="*/ 6932771 w 8324850"/>
                <a:gd name="connsiteY379" fmla="*/ 312896 h 1000125"/>
                <a:gd name="connsiteX380" fmla="*/ 6932771 w 8324850"/>
                <a:gd name="connsiteY380" fmla="*/ 313849 h 1000125"/>
                <a:gd name="connsiteX381" fmla="*/ 6944201 w 8324850"/>
                <a:gd name="connsiteY381" fmla="*/ 325279 h 1000125"/>
                <a:gd name="connsiteX382" fmla="*/ 6951821 w 8324850"/>
                <a:gd name="connsiteY382" fmla="*/ 322421 h 1000125"/>
                <a:gd name="connsiteX383" fmla="*/ 6951821 w 8324850"/>
                <a:gd name="connsiteY383" fmla="*/ 324326 h 1000125"/>
                <a:gd name="connsiteX384" fmla="*/ 6951821 w 8324850"/>
                <a:gd name="connsiteY384" fmla="*/ 330994 h 1000125"/>
                <a:gd name="connsiteX385" fmla="*/ 6952774 w 8324850"/>
                <a:gd name="connsiteY385" fmla="*/ 361474 h 1000125"/>
                <a:gd name="connsiteX386" fmla="*/ 6953726 w 8324850"/>
                <a:gd name="connsiteY386" fmla="*/ 366236 h 1000125"/>
                <a:gd name="connsiteX387" fmla="*/ 6953726 w 8324850"/>
                <a:gd name="connsiteY387" fmla="*/ 367189 h 1000125"/>
                <a:gd name="connsiteX388" fmla="*/ 6949917 w 8324850"/>
                <a:gd name="connsiteY388" fmla="*/ 365284 h 1000125"/>
                <a:gd name="connsiteX389" fmla="*/ 6948012 w 8324850"/>
                <a:gd name="connsiteY389" fmla="*/ 364331 h 1000125"/>
                <a:gd name="connsiteX390" fmla="*/ 6947059 w 8324850"/>
                <a:gd name="connsiteY390" fmla="*/ 364331 h 1000125"/>
                <a:gd name="connsiteX391" fmla="*/ 6947059 w 8324850"/>
                <a:gd name="connsiteY391" fmla="*/ 364331 h 1000125"/>
                <a:gd name="connsiteX392" fmla="*/ 6935629 w 8324850"/>
                <a:gd name="connsiteY392" fmla="*/ 375761 h 1000125"/>
                <a:gd name="connsiteX393" fmla="*/ 6947059 w 8324850"/>
                <a:gd name="connsiteY393" fmla="*/ 387191 h 1000125"/>
                <a:gd name="connsiteX394" fmla="*/ 6955631 w 8324850"/>
                <a:gd name="connsiteY394" fmla="*/ 382429 h 1000125"/>
                <a:gd name="connsiteX395" fmla="*/ 6956584 w 8324850"/>
                <a:gd name="connsiteY395" fmla="*/ 384334 h 1000125"/>
                <a:gd name="connsiteX396" fmla="*/ 6957537 w 8324850"/>
                <a:gd name="connsiteY396" fmla="*/ 391001 h 1000125"/>
                <a:gd name="connsiteX397" fmla="*/ 6964204 w 8324850"/>
                <a:gd name="connsiteY397" fmla="*/ 420529 h 1000125"/>
                <a:gd name="connsiteX398" fmla="*/ 6966109 w 8324850"/>
                <a:gd name="connsiteY398" fmla="*/ 426244 h 1000125"/>
                <a:gd name="connsiteX399" fmla="*/ 6966109 w 8324850"/>
                <a:gd name="connsiteY399" fmla="*/ 426244 h 1000125"/>
                <a:gd name="connsiteX400" fmla="*/ 6964204 w 8324850"/>
                <a:gd name="connsiteY400" fmla="*/ 425291 h 1000125"/>
                <a:gd name="connsiteX401" fmla="*/ 6962299 w 8324850"/>
                <a:gd name="connsiteY401" fmla="*/ 425291 h 1000125"/>
                <a:gd name="connsiteX402" fmla="*/ 6957537 w 8324850"/>
                <a:gd name="connsiteY402" fmla="*/ 427196 h 1000125"/>
                <a:gd name="connsiteX403" fmla="*/ 6956584 w 8324850"/>
                <a:gd name="connsiteY403" fmla="*/ 428149 h 1000125"/>
                <a:gd name="connsiteX404" fmla="*/ 6955631 w 8324850"/>
                <a:gd name="connsiteY404" fmla="*/ 428149 h 1000125"/>
                <a:gd name="connsiteX405" fmla="*/ 6952774 w 8324850"/>
                <a:gd name="connsiteY405" fmla="*/ 430054 h 1000125"/>
                <a:gd name="connsiteX406" fmla="*/ 6952774 w 8324850"/>
                <a:gd name="connsiteY406" fmla="*/ 431006 h 1000125"/>
                <a:gd name="connsiteX407" fmla="*/ 6949917 w 8324850"/>
                <a:gd name="connsiteY407" fmla="*/ 437674 h 1000125"/>
                <a:gd name="connsiteX408" fmla="*/ 6949917 w 8324850"/>
                <a:gd name="connsiteY408" fmla="*/ 437674 h 1000125"/>
                <a:gd name="connsiteX409" fmla="*/ 6949917 w 8324850"/>
                <a:gd name="connsiteY409" fmla="*/ 437674 h 1000125"/>
                <a:gd name="connsiteX410" fmla="*/ 6949917 w 8324850"/>
                <a:gd name="connsiteY410" fmla="*/ 437674 h 1000125"/>
                <a:gd name="connsiteX411" fmla="*/ 6951821 w 8324850"/>
                <a:gd name="connsiteY411" fmla="*/ 443389 h 1000125"/>
                <a:gd name="connsiteX412" fmla="*/ 6922294 w 8324850"/>
                <a:gd name="connsiteY412" fmla="*/ 456724 h 1000125"/>
                <a:gd name="connsiteX413" fmla="*/ 6887051 w 8324850"/>
                <a:gd name="connsiteY413" fmla="*/ 457676 h 1000125"/>
                <a:gd name="connsiteX414" fmla="*/ 6877526 w 8324850"/>
                <a:gd name="connsiteY414" fmla="*/ 401479 h 1000125"/>
                <a:gd name="connsiteX415" fmla="*/ 6867049 w 8324850"/>
                <a:gd name="connsiteY415" fmla="*/ 393859 h 1000125"/>
                <a:gd name="connsiteX416" fmla="*/ 6856571 w 8324850"/>
                <a:gd name="connsiteY416" fmla="*/ 396716 h 1000125"/>
                <a:gd name="connsiteX417" fmla="*/ 6864192 w 8324850"/>
                <a:gd name="connsiteY417" fmla="*/ 406241 h 1000125"/>
                <a:gd name="connsiteX418" fmla="*/ 6864192 w 8324850"/>
                <a:gd name="connsiteY418" fmla="*/ 413861 h 1000125"/>
                <a:gd name="connsiteX419" fmla="*/ 6647021 w 8324850"/>
                <a:gd name="connsiteY419" fmla="*/ 416719 h 1000125"/>
                <a:gd name="connsiteX420" fmla="*/ 6655594 w 8324850"/>
                <a:gd name="connsiteY420" fmla="*/ 398621 h 1000125"/>
                <a:gd name="connsiteX421" fmla="*/ 6645117 w 8324850"/>
                <a:gd name="connsiteY421" fmla="*/ 395764 h 1000125"/>
                <a:gd name="connsiteX422" fmla="*/ 6634639 w 8324850"/>
                <a:gd name="connsiteY422" fmla="*/ 403384 h 1000125"/>
                <a:gd name="connsiteX423" fmla="*/ 6632734 w 8324850"/>
                <a:gd name="connsiteY423" fmla="*/ 431006 h 1000125"/>
                <a:gd name="connsiteX424" fmla="*/ 6623209 w 8324850"/>
                <a:gd name="connsiteY424" fmla="*/ 461486 h 1000125"/>
                <a:gd name="connsiteX425" fmla="*/ 6551771 w 8324850"/>
                <a:gd name="connsiteY425" fmla="*/ 449104 h 1000125"/>
                <a:gd name="connsiteX426" fmla="*/ 6549867 w 8324850"/>
                <a:gd name="connsiteY426" fmla="*/ 468154 h 1000125"/>
                <a:gd name="connsiteX427" fmla="*/ 6601301 w 8324850"/>
                <a:gd name="connsiteY427" fmla="*/ 541496 h 1000125"/>
                <a:gd name="connsiteX428" fmla="*/ 6583204 w 8324850"/>
                <a:gd name="connsiteY428" fmla="*/ 545306 h 1000125"/>
                <a:gd name="connsiteX429" fmla="*/ 6582251 w 8324850"/>
                <a:gd name="connsiteY429" fmla="*/ 556736 h 1000125"/>
                <a:gd name="connsiteX430" fmla="*/ 6516529 w 8324850"/>
                <a:gd name="connsiteY430" fmla="*/ 542449 h 1000125"/>
                <a:gd name="connsiteX431" fmla="*/ 6519387 w 8324850"/>
                <a:gd name="connsiteY431" fmla="*/ 564356 h 1000125"/>
                <a:gd name="connsiteX432" fmla="*/ 6572726 w 8324850"/>
                <a:gd name="connsiteY432" fmla="*/ 613886 h 1000125"/>
                <a:gd name="connsiteX433" fmla="*/ 6571774 w 8324850"/>
                <a:gd name="connsiteY433" fmla="*/ 639604 h 1000125"/>
                <a:gd name="connsiteX434" fmla="*/ 6555581 w 8324850"/>
                <a:gd name="connsiteY434" fmla="*/ 639604 h 1000125"/>
                <a:gd name="connsiteX435" fmla="*/ 6555581 w 8324850"/>
                <a:gd name="connsiteY435" fmla="*/ 651986 h 1000125"/>
                <a:gd name="connsiteX436" fmla="*/ 6492717 w 8324850"/>
                <a:gd name="connsiteY436" fmla="*/ 647224 h 1000125"/>
                <a:gd name="connsiteX437" fmla="*/ 6492717 w 8324850"/>
                <a:gd name="connsiteY437" fmla="*/ 595789 h 1000125"/>
                <a:gd name="connsiteX438" fmla="*/ 6492717 w 8324850"/>
                <a:gd name="connsiteY438" fmla="*/ 591979 h 1000125"/>
                <a:gd name="connsiteX439" fmla="*/ 6474619 w 8324850"/>
                <a:gd name="connsiteY439" fmla="*/ 591979 h 1000125"/>
                <a:gd name="connsiteX440" fmla="*/ 6474619 w 8324850"/>
                <a:gd name="connsiteY440" fmla="*/ 568166 h 1000125"/>
                <a:gd name="connsiteX441" fmla="*/ 6460331 w 8324850"/>
                <a:gd name="connsiteY441" fmla="*/ 568166 h 1000125"/>
                <a:gd name="connsiteX442" fmla="*/ 6453664 w 8324850"/>
                <a:gd name="connsiteY442" fmla="*/ 572929 h 1000125"/>
                <a:gd name="connsiteX443" fmla="*/ 6453664 w 8324850"/>
                <a:gd name="connsiteY443" fmla="*/ 579596 h 1000125"/>
                <a:gd name="connsiteX444" fmla="*/ 6446044 w 8324850"/>
                <a:gd name="connsiteY444" fmla="*/ 579596 h 1000125"/>
                <a:gd name="connsiteX445" fmla="*/ 6436519 w 8324850"/>
                <a:gd name="connsiteY445" fmla="*/ 584359 h 1000125"/>
                <a:gd name="connsiteX446" fmla="*/ 6436519 w 8324850"/>
                <a:gd name="connsiteY446" fmla="*/ 591026 h 1000125"/>
                <a:gd name="connsiteX447" fmla="*/ 6426994 w 8324850"/>
                <a:gd name="connsiteY447" fmla="*/ 591026 h 1000125"/>
                <a:gd name="connsiteX448" fmla="*/ 6426994 w 8324850"/>
                <a:gd name="connsiteY448" fmla="*/ 672941 h 1000125"/>
                <a:gd name="connsiteX449" fmla="*/ 6417469 w 8324850"/>
                <a:gd name="connsiteY449" fmla="*/ 672941 h 1000125"/>
                <a:gd name="connsiteX450" fmla="*/ 6417469 w 8324850"/>
                <a:gd name="connsiteY450" fmla="*/ 471011 h 1000125"/>
                <a:gd name="connsiteX451" fmla="*/ 6412706 w 8324850"/>
                <a:gd name="connsiteY451" fmla="*/ 466249 h 1000125"/>
                <a:gd name="connsiteX452" fmla="*/ 6386989 w 8324850"/>
                <a:gd name="connsiteY452" fmla="*/ 459581 h 1000125"/>
                <a:gd name="connsiteX453" fmla="*/ 6314599 w 8324850"/>
                <a:gd name="connsiteY453" fmla="*/ 471011 h 1000125"/>
                <a:gd name="connsiteX454" fmla="*/ 6298406 w 8324850"/>
                <a:gd name="connsiteY454" fmla="*/ 477679 h 1000125"/>
                <a:gd name="connsiteX455" fmla="*/ 6298406 w 8324850"/>
                <a:gd name="connsiteY455" fmla="*/ 586264 h 1000125"/>
                <a:gd name="connsiteX456" fmla="*/ 6239351 w 8324850"/>
                <a:gd name="connsiteY456" fmla="*/ 586264 h 1000125"/>
                <a:gd name="connsiteX457" fmla="*/ 6208871 w 8324850"/>
                <a:gd name="connsiteY457" fmla="*/ 595789 h 1000125"/>
                <a:gd name="connsiteX458" fmla="*/ 6208871 w 8324850"/>
                <a:gd name="connsiteY458" fmla="*/ 664369 h 1000125"/>
                <a:gd name="connsiteX459" fmla="*/ 6197442 w 8324850"/>
                <a:gd name="connsiteY459" fmla="*/ 664369 h 1000125"/>
                <a:gd name="connsiteX460" fmla="*/ 6197442 w 8324850"/>
                <a:gd name="connsiteY460" fmla="*/ 659606 h 1000125"/>
                <a:gd name="connsiteX461" fmla="*/ 6186012 w 8324850"/>
                <a:gd name="connsiteY461" fmla="*/ 659606 h 1000125"/>
                <a:gd name="connsiteX462" fmla="*/ 6186012 w 8324850"/>
                <a:gd name="connsiteY462" fmla="*/ 654844 h 1000125"/>
                <a:gd name="connsiteX463" fmla="*/ 6146006 w 8324850"/>
                <a:gd name="connsiteY463" fmla="*/ 654844 h 1000125"/>
                <a:gd name="connsiteX464" fmla="*/ 6146006 w 8324850"/>
                <a:gd name="connsiteY464" fmla="*/ 648176 h 1000125"/>
                <a:gd name="connsiteX465" fmla="*/ 6082189 w 8324850"/>
                <a:gd name="connsiteY465" fmla="*/ 648176 h 1000125"/>
                <a:gd name="connsiteX466" fmla="*/ 6082189 w 8324850"/>
                <a:gd name="connsiteY466" fmla="*/ 659606 h 1000125"/>
                <a:gd name="connsiteX467" fmla="*/ 6051709 w 8324850"/>
                <a:gd name="connsiteY467" fmla="*/ 659606 h 1000125"/>
                <a:gd name="connsiteX468" fmla="*/ 6051709 w 8324850"/>
                <a:gd name="connsiteY468" fmla="*/ 680561 h 1000125"/>
                <a:gd name="connsiteX469" fmla="*/ 5995512 w 8324850"/>
                <a:gd name="connsiteY469" fmla="*/ 685324 h 1000125"/>
                <a:gd name="connsiteX470" fmla="*/ 5995512 w 8324850"/>
                <a:gd name="connsiteY470" fmla="*/ 664369 h 1000125"/>
                <a:gd name="connsiteX471" fmla="*/ 5985987 w 8324850"/>
                <a:gd name="connsiteY471" fmla="*/ 664369 h 1000125"/>
                <a:gd name="connsiteX472" fmla="*/ 5985987 w 8324850"/>
                <a:gd name="connsiteY472" fmla="*/ 650081 h 1000125"/>
                <a:gd name="connsiteX473" fmla="*/ 5979319 w 8324850"/>
                <a:gd name="connsiteY473" fmla="*/ 650081 h 1000125"/>
                <a:gd name="connsiteX474" fmla="*/ 5979319 w 8324850"/>
                <a:gd name="connsiteY474" fmla="*/ 621506 h 1000125"/>
                <a:gd name="connsiteX475" fmla="*/ 5974556 w 8324850"/>
                <a:gd name="connsiteY475" fmla="*/ 621506 h 1000125"/>
                <a:gd name="connsiteX476" fmla="*/ 5974556 w 8324850"/>
                <a:gd name="connsiteY476" fmla="*/ 596741 h 1000125"/>
                <a:gd name="connsiteX477" fmla="*/ 5965984 w 8324850"/>
                <a:gd name="connsiteY477" fmla="*/ 596741 h 1000125"/>
                <a:gd name="connsiteX478" fmla="*/ 5965984 w 8324850"/>
                <a:gd name="connsiteY478" fmla="*/ 599599 h 1000125"/>
                <a:gd name="connsiteX479" fmla="*/ 5930742 w 8324850"/>
                <a:gd name="connsiteY479" fmla="*/ 581501 h 1000125"/>
                <a:gd name="connsiteX480" fmla="*/ 5928837 w 8324850"/>
                <a:gd name="connsiteY480" fmla="*/ 568166 h 1000125"/>
                <a:gd name="connsiteX481" fmla="*/ 5926931 w 8324850"/>
                <a:gd name="connsiteY481" fmla="*/ 581501 h 1000125"/>
                <a:gd name="connsiteX482" fmla="*/ 5892642 w 8324850"/>
                <a:gd name="connsiteY482" fmla="*/ 597694 h 1000125"/>
                <a:gd name="connsiteX483" fmla="*/ 5892642 w 8324850"/>
                <a:gd name="connsiteY483" fmla="*/ 597694 h 1000125"/>
                <a:gd name="connsiteX484" fmla="*/ 5883117 w 8324850"/>
                <a:gd name="connsiteY484" fmla="*/ 597694 h 1000125"/>
                <a:gd name="connsiteX485" fmla="*/ 5883117 w 8324850"/>
                <a:gd name="connsiteY485" fmla="*/ 623411 h 1000125"/>
                <a:gd name="connsiteX486" fmla="*/ 5878354 w 8324850"/>
                <a:gd name="connsiteY486" fmla="*/ 623411 h 1000125"/>
                <a:gd name="connsiteX487" fmla="*/ 5878354 w 8324850"/>
                <a:gd name="connsiteY487" fmla="*/ 649129 h 1000125"/>
                <a:gd name="connsiteX488" fmla="*/ 5871687 w 8324850"/>
                <a:gd name="connsiteY488" fmla="*/ 649129 h 1000125"/>
                <a:gd name="connsiteX489" fmla="*/ 5871687 w 8324850"/>
                <a:gd name="connsiteY489" fmla="*/ 668179 h 1000125"/>
                <a:gd name="connsiteX490" fmla="*/ 5860256 w 8324850"/>
                <a:gd name="connsiteY490" fmla="*/ 668179 h 1000125"/>
                <a:gd name="connsiteX491" fmla="*/ 5859304 w 8324850"/>
                <a:gd name="connsiteY491" fmla="*/ 575786 h 1000125"/>
                <a:gd name="connsiteX492" fmla="*/ 5858351 w 8324850"/>
                <a:gd name="connsiteY492" fmla="*/ 511969 h 1000125"/>
                <a:gd name="connsiteX493" fmla="*/ 5858351 w 8324850"/>
                <a:gd name="connsiteY493" fmla="*/ 511969 h 1000125"/>
                <a:gd name="connsiteX494" fmla="*/ 5857399 w 8324850"/>
                <a:gd name="connsiteY494" fmla="*/ 511969 h 1000125"/>
                <a:gd name="connsiteX495" fmla="*/ 5856446 w 8324850"/>
                <a:gd name="connsiteY495" fmla="*/ 511969 h 1000125"/>
                <a:gd name="connsiteX496" fmla="*/ 5855494 w 8324850"/>
                <a:gd name="connsiteY496" fmla="*/ 511969 h 1000125"/>
                <a:gd name="connsiteX497" fmla="*/ 5855494 w 8324850"/>
                <a:gd name="connsiteY497" fmla="*/ 510064 h 1000125"/>
                <a:gd name="connsiteX498" fmla="*/ 5854542 w 8324850"/>
                <a:gd name="connsiteY498" fmla="*/ 505301 h 1000125"/>
                <a:gd name="connsiteX499" fmla="*/ 5854542 w 8324850"/>
                <a:gd name="connsiteY499" fmla="*/ 504349 h 1000125"/>
                <a:gd name="connsiteX500" fmla="*/ 5854542 w 8324850"/>
                <a:gd name="connsiteY500" fmla="*/ 502444 h 1000125"/>
                <a:gd name="connsiteX501" fmla="*/ 5855494 w 8324850"/>
                <a:gd name="connsiteY501" fmla="*/ 501491 h 1000125"/>
                <a:gd name="connsiteX502" fmla="*/ 5855494 w 8324850"/>
                <a:gd name="connsiteY502" fmla="*/ 500539 h 1000125"/>
                <a:gd name="connsiteX503" fmla="*/ 5855494 w 8324850"/>
                <a:gd name="connsiteY503" fmla="*/ 500539 h 1000125"/>
                <a:gd name="connsiteX504" fmla="*/ 5855494 w 8324850"/>
                <a:gd name="connsiteY504" fmla="*/ 500539 h 1000125"/>
                <a:gd name="connsiteX505" fmla="*/ 5855494 w 8324850"/>
                <a:gd name="connsiteY505" fmla="*/ 499586 h 1000125"/>
                <a:gd name="connsiteX506" fmla="*/ 5855494 w 8324850"/>
                <a:gd name="connsiteY506" fmla="*/ 498634 h 1000125"/>
                <a:gd name="connsiteX507" fmla="*/ 5851684 w 8324850"/>
                <a:gd name="connsiteY507" fmla="*/ 498634 h 1000125"/>
                <a:gd name="connsiteX508" fmla="*/ 5850731 w 8324850"/>
                <a:gd name="connsiteY508" fmla="*/ 499586 h 1000125"/>
                <a:gd name="connsiteX509" fmla="*/ 5850731 w 8324850"/>
                <a:gd name="connsiteY509" fmla="*/ 500539 h 1000125"/>
                <a:gd name="connsiteX510" fmla="*/ 5850731 w 8324850"/>
                <a:gd name="connsiteY510" fmla="*/ 501491 h 1000125"/>
                <a:gd name="connsiteX511" fmla="*/ 5850731 w 8324850"/>
                <a:gd name="connsiteY511" fmla="*/ 503396 h 1000125"/>
                <a:gd name="connsiteX512" fmla="*/ 5849779 w 8324850"/>
                <a:gd name="connsiteY512" fmla="*/ 509111 h 1000125"/>
                <a:gd name="connsiteX513" fmla="*/ 5849779 w 8324850"/>
                <a:gd name="connsiteY513" fmla="*/ 512921 h 1000125"/>
                <a:gd name="connsiteX514" fmla="*/ 5849779 w 8324850"/>
                <a:gd name="connsiteY514" fmla="*/ 512921 h 1000125"/>
                <a:gd name="connsiteX515" fmla="*/ 5848826 w 8324850"/>
                <a:gd name="connsiteY515" fmla="*/ 512921 h 1000125"/>
                <a:gd name="connsiteX516" fmla="*/ 5847874 w 8324850"/>
                <a:gd name="connsiteY516" fmla="*/ 512921 h 1000125"/>
                <a:gd name="connsiteX517" fmla="*/ 5846921 w 8324850"/>
                <a:gd name="connsiteY517" fmla="*/ 512921 h 1000125"/>
                <a:gd name="connsiteX518" fmla="*/ 5846921 w 8324850"/>
                <a:gd name="connsiteY518" fmla="*/ 512921 h 1000125"/>
                <a:gd name="connsiteX519" fmla="*/ 5847874 w 8324850"/>
                <a:gd name="connsiteY519" fmla="*/ 556736 h 1000125"/>
                <a:gd name="connsiteX520" fmla="*/ 5841206 w 8324850"/>
                <a:gd name="connsiteY520" fmla="*/ 556736 h 1000125"/>
                <a:gd name="connsiteX521" fmla="*/ 5840254 w 8324850"/>
                <a:gd name="connsiteY521" fmla="*/ 557689 h 1000125"/>
                <a:gd name="connsiteX522" fmla="*/ 5840254 w 8324850"/>
                <a:gd name="connsiteY522" fmla="*/ 567214 h 1000125"/>
                <a:gd name="connsiteX523" fmla="*/ 5768817 w 8324850"/>
                <a:gd name="connsiteY523" fmla="*/ 567214 h 1000125"/>
                <a:gd name="connsiteX524" fmla="*/ 5768817 w 8324850"/>
                <a:gd name="connsiteY524" fmla="*/ 556736 h 1000125"/>
                <a:gd name="connsiteX525" fmla="*/ 5764054 w 8324850"/>
                <a:gd name="connsiteY525" fmla="*/ 556736 h 1000125"/>
                <a:gd name="connsiteX526" fmla="*/ 5764054 w 8324850"/>
                <a:gd name="connsiteY526" fmla="*/ 531019 h 1000125"/>
                <a:gd name="connsiteX527" fmla="*/ 5764054 w 8324850"/>
                <a:gd name="connsiteY527" fmla="*/ 477679 h 1000125"/>
                <a:gd name="connsiteX528" fmla="*/ 5764054 w 8324850"/>
                <a:gd name="connsiteY528" fmla="*/ 477679 h 1000125"/>
                <a:gd name="connsiteX529" fmla="*/ 5763101 w 8324850"/>
                <a:gd name="connsiteY529" fmla="*/ 476726 h 1000125"/>
                <a:gd name="connsiteX530" fmla="*/ 5762149 w 8324850"/>
                <a:gd name="connsiteY530" fmla="*/ 476726 h 1000125"/>
                <a:gd name="connsiteX531" fmla="*/ 5761196 w 8324850"/>
                <a:gd name="connsiteY531" fmla="*/ 476726 h 1000125"/>
                <a:gd name="connsiteX532" fmla="*/ 5760244 w 8324850"/>
                <a:gd name="connsiteY532" fmla="*/ 476726 h 1000125"/>
                <a:gd name="connsiteX533" fmla="*/ 5760244 w 8324850"/>
                <a:gd name="connsiteY533" fmla="*/ 476726 h 1000125"/>
                <a:gd name="connsiteX534" fmla="*/ 5760244 w 8324850"/>
                <a:gd name="connsiteY534" fmla="*/ 474821 h 1000125"/>
                <a:gd name="connsiteX535" fmla="*/ 5760244 w 8324850"/>
                <a:gd name="connsiteY535" fmla="*/ 471011 h 1000125"/>
                <a:gd name="connsiteX536" fmla="*/ 5760244 w 8324850"/>
                <a:gd name="connsiteY536" fmla="*/ 470059 h 1000125"/>
                <a:gd name="connsiteX537" fmla="*/ 5760244 w 8324850"/>
                <a:gd name="connsiteY537" fmla="*/ 467201 h 1000125"/>
                <a:gd name="connsiteX538" fmla="*/ 5760244 w 8324850"/>
                <a:gd name="connsiteY538" fmla="*/ 466249 h 1000125"/>
                <a:gd name="connsiteX539" fmla="*/ 5760244 w 8324850"/>
                <a:gd name="connsiteY539" fmla="*/ 465296 h 1000125"/>
                <a:gd name="connsiteX540" fmla="*/ 5760244 w 8324850"/>
                <a:gd name="connsiteY540" fmla="*/ 465296 h 1000125"/>
                <a:gd name="connsiteX541" fmla="*/ 5760244 w 8324850"/>
                <a:gd name="connsiteY541" fmla="*/ 465296 h 1000125"/>
                <a:gd name="connsiteX542" fmla="*/ 5760244 w 8324850"/>
                <a:gd name="connsiteY542" fmla="*/ 464344 h 1000125"/>
                <a:gd name="connsiteX543" fmla="*/ 5760244 w 8324850"/>
                <a:gd name="connsiteY543" fmla="*/ 463391 h 1000125"/>
                <a:gd name="connsiteX544" fmla="*/ 5756434 w 8324850"/>
                <a:gd name="connsiteY544" fmla="*/ 463391 h 1000125"/>
                <a:gd name="connsiteX545" fmla="*/ 5756434 w 8324850"/>
                <a:gd name="connsiteY545" fmla="*/ 464344 h 1000125"/>
                <a:gd name="connsiteX546" fmla="*/ 5756434 w 8324850"/>
                <a:gd name="connsiteY546" fmla="*/ 465296 h 1000125"/>
                <a:gd name="connsiteX547" fmla="*/ 5756434 w 8324850"/>
                <a:gd name="connsiteY547" fmla="*/ 466249 h 1000125"/>
                <a:gd name="connsiteX548" fmla="*/ 5756434 w 8324850"/>
                <a:gd name="connsiteY548" fmla="*/ 468154 h 1000125"/>
                <a:gd name="connsiteX549" fmla="*/ 5755481 w 8324850"/>
                <a:gd name="connsiteY549" fmla="*/ 473869 h 1000125"/>
                <a:gd name="connsiteX550" fmla="*/ 5755481 w 8324850"/>
                <a:gd name="connsiteY550" fmla="*/ 476726 h 1000125"/>
                <a:gd name="connsiteX551" fmla="*/ 5755481 w 8324850"/>
                <a:gd name="connsiteY551" fmla="*/ 476726 h 1000125"/>
                <a:gd name="connsiteX552" fmla="*/ 5753576 w 8324850"/>
                <a:gd name="connsiteY552" fmla="*/ 476726 h 1000125"/>
                <a:gd name="connsiteX553" fmla="*/ 5752624 w 8324850"/>
                <a:gd name="connsiteY553" fmla="*/ 476726 h 1000125"/>
                <a:gd name="connsiteX554" fmla="*/ 5751671 w 8324850"/>
                <a:gd name="connsiteY554" fmla="*/ 477679 h 1000125"/>
                <a:gd name="connsiteX555" fmla="*/ 5751671 w 8324850"/>
                <a:gd name="connsiteY555" fmla="*/ 477679 h 1000125"/>
                <a:gd name="connsiteX556" fmla="*/ 5751671 w 8324850"/>
                <a:gd name="connsiteY556" fmla="*/ 501491 h 1000125"/>
                <a:gd name="connsiteX557" fmla="*/ 5741194 w 8324850"/>
                <a:gd name="connsiteY557" fmla="*/ 501491 h 1000125"/>
                <a:gd name="connsiteX558" fmla="*/ 5741194 w 8324850"/>
                <a:gd name="connsiteY558" fmla="*/ 502444 h 1000125"/>
                <a:gd name="connsiteX559" fmla="*/ 5741194 w 8324850"/>
                <a:gd name="connsiteY559" fmla="*/ 511969 h 1000125"/>
                <a:gd name="connsiteX560" fmla="*/ 5622131 w 8324850"/>
                <a:gd name="connsiteY560" fmla="*/ 511016 h 1000125"/>
                <a:gd name="connsiteX561" fmla="*/ 5622131 w 8324850"/>
                <a:gd name="connsiteY561" fmla="*/ 501491 h 1000125"/>
                <a:gd name="connsiteX562" fmla="*/ 5622131 w 8324850"/>
                <a:gd name="connsiteY562" fmla="*/ 500539 h 1000125"/>
                <a:gd name="connsiteX563" fmla="*/ 5613559 w 8324850"/>
                <a:gd name="connsiteY563" fmla="*/ 500539 h 1000125"/>
                <a:gd name="connsiteX564" fmla="*/ 5613559 w 8324850"/>
                <a:gd name="connsiteY564" fmla="*/ 476726 h 1000125"/>
                <a:gd name="connsiteX565" fmla="*/ 5613559 w 8324850"/>
                <a:gd name="connsiteY565" fmla="*/ 475774 h 1000125"/>
                <a:gd name="connsiteX566" fmla="*/ 5612606 w 8324850"/>
                <a:gd name="connsiteY566" fmla="*/ 475774 h 1000125"/>
                <a:gd name="connsiteX567" fmla="*/ 5611654 w 8324850"/>
                <a:gd name="connsiteY567" fmla="*/ 475774 h 1000125"/>
                <a:gd name="connsiteX568" fmla="*/ 5609749 w 8324850"/>
                <a:gd name="connsiteY568" fmla="*/ 475774 h 1000125"/>
                <a:gd name="connsiteX569" fmla="*/ 5608796 w 8324850"/>
                <a:gd name="connsiteY569" fmla="*/ 475774 h 1000125"/>
                <a:gd name="connsiteX570" fmla="*/ 5608796 w 8324850"/>
                <a:gd name="connsiteY570" fmla="*/ 472916 h 1000125"/>
                <a:gd name="connsiteX571" fmla="*/ 5608796 w 8324850"/>
                <a:gd name="connsiteY571" fmla="*/ 467201 h 1000125"/>
                <a:gd name="connsiteX572" fmla="*/ 5608796 w 8324850"/>
                <a:gd name="connsiteY572" fmla="*/ 464344 h 1000125"/>
                <a:gd name="connsiteX573" fmla="*/ 5608796 w 8324850"/>
                <a:gd name="connsiteY573" fmla="*/ 463391 h 1000125"/>
                <a:gd name="connsiteX574" fmla="*/ 5608796 w 8324850"/>
                <a:gd name="connsiteY574" fmla="*/ 462439 h 1000125"/>
                <a:gd name="connsiteX575" fmla="*/ 5608796 w 8324850"/>
                <a:gd name="connsiteY575" fmla="*/ 461486 h 1000125"/>
                <a:gd name="connsiteX576" fmla="*/ 5604987 w 8324850"/>
                <a:gd name="connsiteY576" fmla="*/ 461486 h 1000125"/>
                <a:gd name="connsiteX577" fmla="*/ 5604987 w 8324850"/>
                <a:gd name="connsiteY577" fmla="*/ 462439 h 1000125"/>
                <a:gd name="connsiteX578" fmla="*/ 5604987 w 8324850"/>
                <a:gd name="connsiteY578" fmla="*/ 462439 h 1000125"/>
                <a:gd name="connsiteX579" fmla="*/ 5604987 w 8324850"/>
                <a:gd name="connsiteY579" fmla="*/ 462439 h 1000125"/>
                <a:gd name="connsiteX580" fmla="*/ 5604987 w 8324850"/>
                <a:gd name="connsiteY580" fmla="*/ 463391 h 1000125"/>
                <a:gd name="connsiteX581" fmla="*/ 5604987 w 8324850"/>
                <a:gd name="connsiteY581" fmla="*/ 464344 h 1000125"/>
                <a:gd name="connsiteX582" fmla="*/ 5604987 w 8324850"/>
                <a:gd name="connsiteY582" fmla="*/ 466249 h 1000125"/>
                <a:gd name="connsiteX583" fmla="*/ 5604987 w 8324850"/>
                <a:gd name="connsiteY583" fmla="*/ 467201 h 1000125"/>
                <a:gd name="connsiteX584" fmla="*/ 5604987 w 8324850"/>
                <a:gd name="connsiteY584" fmla="*/ 471011 h 1000125"/>
                <a:gd name="connsiteX585" fmla="*/ 5604987 w 8324850"/>
                <a:gd name="connsiteY585" fmla="*/ 472916 h 1000125"/>
                <a:gd name="connsiteX586" fmla="*/ 5603081 w 8324850"/>
                <a:gd name="connsiteY586" fmla="*/ 472916 h 1000125"/>
                <a:gd name="connsiteX587" fmla="*/ 5602129 w 8324850"/>
                <a:gd name="connsiteY587" fmla="*/ 472916 h 1000125"/>
                <a:gd name="connsiteX588" fmla="*/ 5601176 w 8324850"/>
                <a:gd name="connsiteY588" fmla="*/ 472916 h 1000125"/>
                <a:gd name="connsiteX589" fmla="*/ 5600224 w 8324850"/>
                <a:gd name="connsiteY589" fmla="*/ 472916 h 1000125"/>
                <a:gd name="connsiteX590" fmla="*/ 5600224 w 8324850"/>
                <a:gd name="connsiteY590" fmla="*/ 473869 h 1000125"/>
                <a:gd name="connsiteX591" fmla="*/ 5600224 w 8324850"/>
                <a:gd name="connsiteY591" fmla="*/ 528161 h 1000125"/>
                <a:gd name="connsiteX592" fmla="*/ 5600224 w 8324850"/>
                <a:gd name="connsiteY592" fmla="*/ 552926 h 1000125"/>
                <a:gd name="connsiteX593" fmla="*/ 5588794 w 8324850"/>
                <a:gd name="connsiteY593" fmla="*/ 552926 h 1000125"/>
                <a:gd name="connsiteX594" fmla="*/ 5588794 w 8324850"/>
                <a:gd name="connsiteY594" fmla="*/ 563404 h 1000125"/>
                <a:gd name="connsiteX595" fmla="*/ 5516404 w 8324850"/>
                <a:gd name="connsiteY595" fmla="*/ 563404 h 1000125"/>
                <a:gd name="connsiteX596" fmla="*/ 5516404 w 8324850"/>
                <a:gd name="connsiteY596" fmla="*/ 553879 h 1000125"/>
                <a:gd name="connsiteX597" fmla="*/ 5516404 w 8324850"/>
                <a:gd name="connsiteY597" fmla="*/ 552926 h 1000125"/>
                <a:gd name="connsiteX598" fmla="*/ 5510689 w 8324850"/>
                <a:gd name="connsiteY598" fmla="*/ 552926 h 1000125"/>
                <a:gd name="connsiteX599" fmla="*/ 5510689 w 8324850"/>
                <a:gd name="connsiteY599" fmla="*/ 569119 h 1000125"/>
                <a:gd name="connsiteX600" fmla="*/ 5509737 w 8324850"/>
                <a:gd name="connsiteY600" fmla="*/ 569119 h 1000125"/>
                <a:gd name="connsiteX601" fmla="*/ 5510689 w 8324850"/>
                <a:gd name="connsiteY601" fmla="*/ 509111 h 1000125"/>
                <a:gd name="connsiteX602" fmla="*/ 5510689 w 8324850"/>
                <a:gd name="connsiteY602" fmla="*/ 509111 h 1000125"/>
                <a:gd name="connsiteX603" fmla="*/ 5509737 w 8324850"/>
                <a:gd name="connsiteY603" fmla="*/ 509111 h 1000125"/>
                <a:gd name="connsiteX604" fmla="*/ 5508784 w 8324850"/>
                <a:gd name="connsiteY604" fmla="*/ 509111 h 1000125"/>
                <a:gd name="connsiteX605" fmla="*/ 5507831 w 8324850"/>
                <a:gd name="connsiteY605" fmla="*/ 509111 h 1000125"/>
                <a:gd name="connsiteX606" fmla="*/ 5506879 w 8324850"/>
                <a:gd name="connsiteY606" fmla="*/ 509111 h 1000125"/>
                <a:gd name="connsiteX607" fmla="*/ 5506879 w 8324850"/>
                <a:gd name="connsiteY607" fmla="*/ 505301 h 1000125"/>
                <a:gd name="connsiteX608" fmla="*/ 5505926 w 8324850"/>
                <a:gd name="connsiteY608" fmla="*/ 499586 h 1000125"/>
                <a:gd name="connsiteX609" fmla="*/ 5505926 w 8324850"/>
                <a:gd name="connsiteY609" fmla="*/ 497681 h 1000125"/>
                <a:gd name="connsiteX610" fmla="*/ 5505926 w 8324850"/>
                <a:gd name="connsiteY610" fmla="*/ 496729 h 1000125"/>
                <a:gd name="connsiteX611" fmla="*/ 5505926 w 8324850"/>
                <a:gd name="connsiteY611" fmla="*/ 495776 h 1000125"/>
                <a:gd name="connsiteX612" fmla="*/ 5505926 w 8324850"/>
                <a:gd name="connsiteY612" fmla="*/ 494824 h 1000125"/>
                <a:gd name="connsiteX613" fmla="*/ 5502117 w 8324850"/>
                <a:gd name="connsiteY613" fmla="*/ 494824 h 1000125"/>
                <a:gd name="connsiteX614" fmla="*/ 5501164 w 8324850"/>
                <a:gd name="connsiteY614" fmla="*/ 495776 h 1000125"/>
                <a:gd name="connsiteX615" fmla="*/ 5501164 w 8324850"/>
                <a:gd name="connsiteY615" fmla="*/ 495776 h 1000125"/>
                <a:gd name="connsiteX616" fmla="*/ 5501164 w 8324850"/>
                <a:gd name="connsiteY616" fmla="*/ 495776 h 1000125"/>
                <a:gd name="connsiteX617" fmla="*/ 5501164 w 8324850"/>
                <a:gd name="connsiteY617" fmla="*/ 496729 h 1000125"/>
                <a:gd name="connsiteX618" fmla="*/ 5501164 w 8324850"/>
                <a:gd name="connsiteY618" fmla="*/ 497681 h 1000125"/>
                <a:gd name="connsiteX619" fmla="*/ 5501164 w 8324850"/>
                <a:gd name="connsiteY619" fmla="*/ 500539 h 1000125"/>
                <a:gd name="connsiteX620" fmla="*/ 5501164 w 8324850"/>
                <a:gd name="connsiteY620" fmla="*/ 501491 h 1000125"/>
                <a:gd name="connsiteX621" fmla="*/ 5501164 w 8324850"/>
                <a:gd name="connsiteY621" fmla="*/ 506254 h 1000125"/>
                <a:gd name="connsiteX622" fmla="*/ 5501164 w 8324850"/>
                <a:gd name="connsiteY622" fmla="*/ 508159 h 1000125"/>
                <a:gd name="connsiteX623" fmla="*/ 5499259 w 8324850"/>
                <a:gd name="connsiteY623" fmla="*/ 508159 h 1000125"/>
                <a:gd name="connsiteX624" fmla="*/ 5498306 w 8324850"/>
                <a:gd name="connsiteY624" fmla="*/ 508159 h 1000125"/>
                <a:gd name="connsiteX625" fmla="*/ 5497354 w 8324850"/>
                <a:gd name="connsiteY625" fmla="*/ 508159 h 1000125"/>
                <a:gd name="connsiteX626" fmla="*/ 5497354 w 8324850"/>
                <a:gd name="connsiteY626" fmla="*/ 508159 h 1000125"/>
                <a:gd name="connsiteX627" fmla="*/ 5496401 w 8324850"/>
                <a:gd name="connsiteY627" fmla="*/ 571976 h 1000125"/>
                <a:gd name="connsiteX628" fmla="*/ 5495449 w 8324850"/>
                <a:gd name="connsiteY628" fmla="*/ 664369 h 1000125"/>
                <a:gd name="connsiteX629" fmla="*/ 5494496 w 8324850"/>
                <a:gd name="connsiteY629" fmla="*/ 708184 h 1000125"/>
                <a:gd name="connsiteX630" fmla="*/ 5490687 w 8324850"/>
                <a:gd name="connsiteY630" fmla="*/ 707231 h 1000125"/>
                <a:gd name="connsiteX631" fmla="*/ 5486876 w 8324850"/>
                <a:gd name="connsiteY631" fmla="*/ 659606 h 1000125"/>
                <a:gd name="connsiteX632" fmla="*/ 5446871 w 8324850"/>
                <a:gd name="connsiteY632" fmla="*/ 659606 h 1000125"/>
                <a:gd name="connsiteX633" fmla="*/ 5446871 w 8324850"/>
                <a:gd name="connsiteY633" fmla="*/ 408146 h 1000125"/>
                <a:gd name="connsiteX634" fmla="*/ 5392579 w 8324850"/>
                <a:gd name="connsiteY634" fmla="*/ 408146 h 1000125"/>
                <a:gd name="connsiteX635" fmla="*/ 5339239 w 8324850"/>
                <a:gd name="connsiteY635" fmla="*/ 478631 h 1000125"/>
                <a:gd name="connsiteX636" fmla="*/ 5339239 w 8324850"/>
                <a:gd name="connsiteY636" fmla="*/ 660559 h 1000125"/>
                <a:gd name="connsiteX637" fmla="*/ 5321142 w 8324850"/>
                <a:gd name="connsiteY637" fmla="*/ 660559 h 1000125"/>
                <a:gd name="connsiteX638" fmla="*/ 5321142 w 8324850"/>
                <a:gd name="connsiteY638" fmla="*/ 26194 h 1000125"/>
                <a:gd name="connsiteX639" fmla="*/ 5178267 w 8324850"/>
                <a:gd name="connsiteY639" fmla="*/ 24289 h 1000125"/>
                <a:gd name="connsiteX640" fmla="*/ 5178267 w 8324850"/>
                <a:gd name="connsiteY640" fmla="*/ 701516 h 1000125"/>
                <a:gd name="connsiteX641" fmla="*/ 5159217 w 8324850"/>
                <a:gd name="connsiteY641" fmla="*/ 701516 h 1000125"/>
                <a:gd name="connsiteX642" fmla="*/ 5159217 w 8324850"/>
                <a:gd name="connsiteY642" fmla="*/ 20479 h 1000125"/>
                <a:gd name="connsiteX643" fmla="*/ 5004912 w 8324850"/>
                <a:gd name="connsiteY643" fmla="*/ 22384 h 1000125"/>
                <a:gd name="connsiteX644" fmla="*/ 5004912 w 8324850"/>
                <a:gd name="connsiteY644" fmla="*/ 654844 h 1000125"/>
                <a:gd name="connsiteX645" fmla="*/ 4967764 w 8324850"/>
                <a:gd name="connsiteY645" fmla="*/ 654844 h 1000125"/>
                <a:gd name="connsiteX646" fmla="*/ 4967764 w 8324850"/>
                <a:gd name="connsiteY646" fmla="*/ 304324 h 1000125"/>
                <a:gd name="connsiteX647" fmla="*/ 4842987 w 8324850"/>
                <a:gd name="connsiteY647" fmla="*/ 304324 h 1000125"/>
                <a:gd name="connsiteX648" fmla="*/ 4842987 w 8324850"/>
                <a:gd name="connsiteY648" fmla="*/ 728186 h 1000125"/>
                <a:gd name="connsiteX649" fmla="*/ 4807744 w 8324850"/>
                <a:gd name="connsiteY649" fmla="*/ 728186 h 1000125"/>
                <a:gd name="connsiteX650" fmla="*/ 4807744 w 8324850"/>
                <a:gd name="connsiteY650" fmla="*/ 581501 h 1000125"/>
                <a:gd name="connsiteX651" fmla="*/ 4764881 w 8324850"/>
                <a:gd name="connsiteY651" fmla="*/ 581501 h 1000125"/>
                <a:gd name="connsiteX652" fmla="*/ 4764881 w 8324850"/>
                <a:gd name="connsiteY652" fmla="*/ 519589 h 1000125"/>
                <a:gd name="connsiteX653" fmla="*/ 4653439 w 8324850"/>
                <a:gd name="connsiteY653" fmla="*/ 519589 h 1000125"/>
                <a:gd name="connsiteX654" fmla="*/ 4653439 w 8324850"/>
                <a:gd name="connsiteY654" fmla="*/ 619601 h 1000125"/>
                <a:gd name="connsiteX655" fmla="*/ 4602956 w 8324850"/>
                <a:gd name="connsiteY655" fmla="*/ 619601 h 1000125"/>
                <a:gd name="connsiteX656" fmla="*/ 4602956 w 8324850"/>
                <a:gd name="connsiteY656" fmla="*/ 710089 h 1000125"/>
                <a:gd name="connsiteX657" fmla="*/ 4536281 w 8324850"/>
                <a:gd name="connsiteY657" fmla="*/ 708184 h 1000125"/>
                <a:gd name="connsiteX658" fmla="*/ 4338162 w 8324850"/>
                <a:gd name="connsiteY658" fmla="*/ 708184 h 1000125"/>
                <a:gd name="connsiteX659" fmla="*/ 4338162 w 8324850"/>
                <a:gd name="connsiteY659" fmla="*/ 702469 h 1000125"/>
                <a:gd name="connsiteX660" fmla="*/ 4338162 w 8324850"/>
                <a:gd name="connsiteY660" fmla="*/ 701516 h 1000125"/>
                <a:gd name="connsiteX661" fmla="*/ 4338162 w 8324850"/>
                <a:gd name="connsiteY661" fmla="*/ 701516 h 1000125"/>
                <a:gd name="connsiteX662" fmla="*/ 4337209 w 8324850"/>
                <a:gd name="connsiteY662" fmla="*/ 700564 h 1000125"/>
                <a:gd name="connsiteX663" fmla="*/ 4337209 w 8324850"/>
                <a:gd name="connsiteY663" fmla="*/ 698659 h 1000125"/>
                <a:gd name="connsiteX664" fmla="*/ 4336256 w 8324850"/>
                <a:gd name="connsiteY664" fmla="*/ 697706 h 1000125"/>
                <a:gd name="connsiteX665" fmla="*/ 4336256 w 8324850"/>
                <a:gd name="connsiteY665" fmla="*/ 680561 h 1000125"/>
                <a:gd name="connsiteX666" fmla="*/ 4336256 w 8324850"/>
                <a:gd name="connsiteY666" fmla="*/ 665321 h 1000125"/>
                <a:gd name="connsiteX667" fmla="*/ 4337209 w 8324850"/>
                <a:gd name="connsiteY667" fmla="*/ 663416 h 1000125"/>
                <a:gd name="connsiteX668" fmla="*/ 4337209 w 8324850"/>
                <a:gd name="connsiteY668" fmla="*/ 663416 h 1000125"/>
                <a:gd name="connsiteX669" fmla="*/ 4336256 w 8324850"/>
                <a:gd name="connsiteY669" fmla="*/ 663416 h 1000125"/>
                <a:gd name="connsiteX670" fmla="*/ 4334351 w 8324850"/>
                <a:gd name="connsiteY670" fmla="*/ 663416 h 1000125"/>
                <a:gd name="connsiteX671" fmla="*/ 4333399 w 8324850"/>
                <a:gd name="connsiteY671" fmla="*/ 663416 h 1000125"/>
                <a:gd name="connsiteX672" fmla="*/ 4334351 w 8324850"/>
                <a:gd name="connsiteY672" fmla="*/ 665321 h 1000125"/>
                <a:gd name="connsiteX673" fmla="*/ 4334351 w 8324850"/>
                <a:gd name="connsiteY673" fmla="*/ 680561 h 1000125"/>
                <a:gd name="connsiteX674" fmla="*/ 4334351 w 8324850"/>
                <a:gd name="connsiteY674" fmla="*/ 697706 h 1000125"/>
                <a:gd name="connsiteX675" fmla="*/ 4333399 w 8324850"/>
                <a:gd name="connsiteY675" fmla="*/ 698659 h 1000125"/>
                <a:gd name="connsiteX676" fmla="*/ 4333399 w 8324850"/>
                <a:gd name="connsiteY676" fmla="*/ 700564 h 1000125"/>
                <a:gd name="connsiteX677" fmla="*/ 4332447 w 8324850"/>
                <a:gd name="connsiteY677" fmla="*/ 701516 h 1000125"/>
                <a:gd name="connsiteX678" fmla="*/ 4332447 w 8324850"/>
                <a:gd name="connsiteY678" fmla="*/ 701516 h 1000125"/>
                <a:gd name="connsiteX679" fmla="*/ 4331494 w 8324850"/>
                <a:gd name="connsiteY679" fmla="*/ 702469 h 1000125"/>
                <a:gd name="connsiteX680" fmla="*/ 4331494 w 8324850"/>
                <a:gd name="connsiteY680" fmla="*/ 708184 h 1000125"/>
                <a:gd name="connsiteX681" fmla="*/ 4133374 w 8324850"/>
                <a:gd name="connsiteY681" fmla="*/ 708184 h 1000125"/>
                <a:gd name="connsiteX682" fmla="*/ 4021931 w 8324850"/>
                <a:gd name="connsiteY682" fmla="*/ 708184 h 1000125"/>
                <a:gd name="connsiteX683" fmla="*/ 3953351 w 8324850"/>
                <a:gd name="connsiteY683" fmla="*/ 708184 h 1000125"/>
                <a:gd name="connsiteX684" fmla="*/ 3755231 w 8324850"/>
                <a:gd name="connsiteY684" fmla="*/ 708184 h 1000125"/>
                <a:gd name="connsiteX685" fmla="*/ 3755231 w 8324850"/>
                <a:gd name="connsiteY685" fmla="*/ 702469 h 1000125"/>
                <a:gd name="connsiteX686" fmla="*/ 3755231 w 8324850"/>
                <a:gd name="connsiteY686" fmla="*/ 701516 h 1000125"/>
                <a:gd name="connsiteX687" fmla="*/ 3755231 w 8324850"/>
                <a:gd name="connsiteY687" fmla="*/ 701516 h 1000125"/>
                <a:gd name="connsiteX688" fmla="*/ 3754279 w 8324850"/>
                <a:gd name="connsiteY688" fmla="*/ 700564 h 1000125"/>
                <a:gd name="connsiteX689" fmla="*/ 3754279 w 8324850"/>
                <a:gd name="connsiteY689" fmla="*/ 697706 h 1000125"/>
                <a:gd name="connsiteX690" fmla="*/ 3753326 w 8324850"/>
                <a:gd name="connsiteY690" fmla="*/ 696754 h 1000125"/>
                <a:gd name="connsiteX691" fmla="*/ 3753326 w 8324850"/>
                <a:gd name="connsiteY691" fmla="*/ 679609 h 1000125"/>
                <a:gd name="connsiteX692" fmla="*/ 3753326 w 8324850"/>
                <a:gd name="connsiteY692" fmla="*/ 664369 h 1000125"/>
                <a:gd name="connsiteX693" fmla="*/ 3754279 w 8324850"/>
                <a:gd name="connsiteY693" fmla="*/ 662464 h 1000125"/>
                <a:gd name="connsiteX694" fmla="*/ 3754279 w 8324850"/>
                <a:gd name="connsiteY694" fmla="*/ 662464 h 1000125"/>
                <a:gd name="connsiteX695" fmla="*/ 3753326 w 8324850"/>
                <a:gd name="connsiteY695" fmla="*/ 662464 h 1000125"/>
                <a:gd name="connsiteX696" fmla="*/ 3752374 w 8324850"/>
                <a:gd name="connsiteY696" fmla="*/ 662464 h 1000125"/>
                <a:gd name="connsiteX697" fmla="*/ 3751421 w 8324850"/>
                <a:gd name="connsiteY697" fmla="*/ 662464 h 1000125"/>
                <a:gd name="connsiteX698" fmla="*/ 3752374 w 8324850"/>
                <a:gd name="connsiteY698" fmla="*/ 664369 h 1000125"/>
                <a:gd name="connsiteX699" fmla="*/ 3752374 w 8324850"/>
                <a:gd name="connsiteY699" fmla="*/ 679609 h 1000125"/>
                <a:gd name="connsiteX700" fmla="*/ 3752374 w 8324850"/>
                <a:gd name="connsiteY700" fmla="*/ 696754 h 1000125"/>
                <a:gd name="connsiteX701" fmla="*/ 3751421 w 8324850"/>
                <a:gd name="connsiteY701" fmla="*/ 697706 h 1000125"/>
                <a:gd name="connsiteX702" fmla="*/ 3751421 w 8324850"/>
                <a:gd name="connsiteY702" fmla="*/ 699611 h 1000125"/>
                <a:gd name="connsiteX703" fmla="*/ 3750469 w 8324850"/>
                <a:gd name="connsiteY703" fmla="*/ 700564 h 1000125"/>
                <a:gd name="connsiteX704" fmla="*/ 3750469 w 8324850"/>
                <a:gd name="connsiteY704" fmla="*/ 700564 h 1000125"/>
                <a:gd name="connsiteX705" fmla="*/ 3749516 w 8324850"/>
                <a:gd name="connsiteY705" fmla="*/ 701516 h 1000125"/>
                <a:gd name="connsiteX706" fmla="*/ 3749516 w 8324850"/>
                <a:gd name="connsiteY706" fmla="*/ 707231 h 1000125"/>
                <a:gd name="connsiteX707" fmla="*/ 3550444 w 8324850"/>
                <a:gd name="connsiteY707" fmla="*/ 707231 h 1000125"/>
                <a:gd name="connsiteX708" fmla="*/ 3371374 w 8324850"/>
                <a:gd name="connsiteY708" fmla="*/ 707231 h 1000125"/>
                <a:gd name="connsiteX709" fmla="*/ 3173254 w 8324850"/>
                <a:gd name="connsiteY709" fmla="*/ 707231 h 1000125"/>
                <a:gd name="connsiteX710" fmla="*/ 3173254 w 8324850"/>
                <a:gd name="connsiteY710" fmla="*/ 701516 h 1000125"/>
                <a:gd name="connsiteX711" fmla="*/ 3173254 w 8324850"/>
                <a:gd name="connsiteY711" fmla="*/ 700564 h 1000125"/>
                <a:gd name="connsiteX712" fmla="*/ 3173254 w 8324850"/>
                <a:gd name="connsiteY712" fmla="*/ 700564 h 1000125"/>
                <a:gd name="connsiteX713" fmla="*/ 3172301 w 8324850"/>
                <a:gd name="connsiteY713" fmla="*/ 699611 h 1000125"/>
                <a:gd name="connsiteX714" fmla="*/ 3172301 w 8324850"/>
                <a:gd name="connsiteY714" fmla="*/ 697706 h 1000125"/>
                <a:gd name="connsiteX715" fmla="*/ 3171349 w 8324850"/>
                <a:gd name="connsiteY715" fmla="*/ 696754 h 1000125"/>
                <a:gd name="connsiteX716" fmla="*/ 3171349 w 8324850"/>
                <a:gd name="connsiteY716" fmla="*/ 679609 h 1000125"/>
                <a:gd name="connsiteX717" fmla="*/ 3171349 w 8324850"/>
                <a:gd name="connsiteY717" fmla="*/ 664369 h 1000125"/>
                <a:gd name="connsiteX718" fmla="*/ 3172301 w 8324850"/>
                <a:gd name="connsiteY718" fmla="*/ 662464 h 1000125"/>
                <a:gd name="connsiteX719" fmla="*/ 3172301 w 8324850"/>
                <a:gd name="connsiteY719" fmla="*/ 662464 h 1000125"/>
                <a:gd name="connsiteX720" fmla="*/ 3171349 w 8324850"/>
                <a:gd name="connsiteY720" fmla="*/ 662464 h 1000125"/>
                <a:gd name="connsiteX721" fmla="*/ 3169444 w 8324850"/>
                <a:gd name="connsiteY721" fmla="*/ 662464 h 1000125"/>
                <a:gd name="connsiteX722" fmla="*/ 3168491 w 8324850"/>
                <a:gd name="connsiteY722" fmla="*/ 662464 h 1000125"/>
                <a:gd name="connsiteX723" fmla="*/ 3169444 w 8324850"/>
                <a:gd name="connsiteY723" fmla="*/ 664369 h 1000125"/>
                <a:gd name="connsiteX724" fmla="*/ 3169444 w 8324850"/>
                <a:gd name="connsiteY724" fmla="*/ 679609 h 1000125"/>
                <a:gd name="connsiteX725" fmla="*/ 3169444 w 8324850"/>
                <a:gd name="connsiteY725" fmla="*/ 696754 h 1000125"/>
                <a:gd name="connsiteX726" fmla="*/ 3168491 w 8324850"/>
                <a:gd name="connsiteY726" fmla="*/ 697706 h 1000125"/>
                <a:gd name="connsiteX727" fmla="*/ 3168491 w 8324850"/>
                <a:gd name="connsiteY727" fmla="*/ 699611 h 1000125"/>
                <a:gd name="connsiteX728" fmla="*/ 3167539 w 8324850"/>
                <a:gd name="connsiteY728" fmla="*/ 700564 h 1000125"/>
                <a:gd name="connsiteX729" fmla="*/ 3167539 w 8324850"/>
                <a:gd name="connsiteY729" fmla="*/ 700564 h 1000125"/>
                <a:gd name="connsiteX730" fmla="*/ 3166586 w 8324850"/>
                <a:gd name="connsiteY730" fmla="*/ 701516 h 1000125"/>
                <a:gd name="connsiteX731" fmla="*/ 3166586 w 8324850"/>
                <a:gd name="connsiteY731" fmla="*/ 707231 h 1000125"/>
                <a:gd name="connsiteX732" fmla="*/ 2967514 w 8324850"/>
                <a:gd name="connsiteY732" fmla="*/ 707231 h 1000125"/>
                <a:gd name="connsiteX733" fmla="*/ 2788444 w 8324850"/>
                <a:gd name="connsiteY733" fmla="*/ 707231 h 1000125"/>
                <a:gd name="connsiteX734" fmla="*/ 2590324 w 8324850"/>
                <a:gd name="connsiteY734" fmla="*/ 707231 h 1000125"/>
                <a:gd name="connsiteX735" fmla="*/ 2590324 w 8324850"/>
                <a:gd name="connsiteY735" fmla="*/ 701516 h 1000125"/>
                <a:gd name="connsiteX736" fmla="*/ 2590324 w 8324850"/>
                <a:gd name="connsiteY736" fmla="*/ 701516 h 1000125"/>
                <a:gd name="connsiteX737" fmla="*/ 2590324 w 8324850"/>
                <a:gd name="connsiteY737" fmla="*/ 701516 h 1000125"/>
                <a:gd name="connsiteX738" fmla="*/ 2590324 w 8324850"/>
                <a:gd name="connsiteY738" fmla="*/ 701516 h 1000125"/>
                <a:gd name="connsiteX739" fmla="*/ 2590324 w 8324850"/>
                <a:gd name="connsiteY739" fmla="*/ 701516 h 1000125"/>
                <a:gd name="connsiteX740" fmla="*/ 2590324 w 8324850"/>
                <a:gd name="connsiteY740" fmla="*/ 701516 h 1000125"/>
                <a:gd name="connsiteX741" fmla="*/ 2590324 w 8324850"/>
                <a:gd name="connsiteY741" fmla="*/ 700564 h 1000125"/>
                <a:gd name="connsiteX742" fmla="*/ 2590324 w 8324850"/>
                <a:gd name="connsiteY742" fmla="*/ 697706 h 1000125"/>
                <a:gd name="connsiteX743" fmla="*/ 2589371 w 8324850"/>
                <a:gd name="connsiteY743" fmla="*/ 696754 h 1000125"/>
                <a:gd name="connsiteX744" fmla="*/ 2589371 w 8324850"/>
                <a:gd name="connsiteY744" fmla="*/ 679609 h 1000125"/>
                <a:gd name="connsiteX745" fmla="*/ 2589371 w 8324850"/>
                <a:gd name="connsiteY745" fmla="*/ 664369 h 1000125"/>
                <a:gd name="connsiteX746" fmla="*/ 2590324 w 8324850"/>
                <a:gd name="connsiteY746" fmla="*/ 662464 h 1000125"/>
                <a:gd name="connsiteX747" fmla="*/ 2590324 w 8324850"/>
                <a:gd name="connsiteY747" fmla="*/ 662464 h 1000125"/>
                <a:gd name="connsiteX748" fmla="*/ 2589371 w 8324850"/>
                <a:gd name="connsiteY748" fmla="*/ 662464 h 1000125"/>
                <a:gd name="connsiteX749" fmla="*/ 2587466 w 8324850"/>
                <a:gd name="connsiteY749" fmla="*/ 662464 h 1000125"/>
                <a:gd name="connsiteX750" fmla="*/ 2586514 w 8324850"/>
                <a:gd name="connsiteY750" fmla="*/ 662464 h 1000125"/>
                <a:gd name="connsiteX751" fmla="*/ 2587466 w 8324850"/>
                <a:gd name="connsiteY751" fmla="*/ 664369 h 1000125"/>
                <a:gd name="connsiteX752" fmla="*/ 2587466 w 8324850"/>
                <a:gd name="connsiteY752" fmla="*/ 664369 h 1000125"/>
                <a:gd name="connsiteX753" fmla="*/ 2587466 w 8324850"/>
                <a:gd name="connsiteY753" fmla="*/ 679609 h 1000125"/>
                <a:gd name="connsiteX754" fmla="*/ 2587466 w 8324850"/>
                <a:gd name="connsiteY754" fmla="*/ 696754 h 1000125"/>
                <a:gd name="connsiteX755" fmla="*/ 2586514 w 8324850"/>
                <a:gd name="connsiteY755" fmla="*/ 697706 h 1000125"/>
                <a:gd name="connsiteX756" fmla="*/ 2586514 w 8324850"/>
                <a:gd name="connsiteY756" fmla="*/ 699611 h 1000125"/>
                <a:gd name="connsiteX757" fmla="*/ 2585561 w 8324850"/>
                <a:gd name="connsiteY757" fmla="*/ 700564 h 1000125"/>
                <a:gd name="connsiteX758" fmla="*/ 2585561 w 8324850"/>
                <a:gd name="connsiteY758" fmla="*/ 700564 h 1000125"/>
                <a:gd name="connsiteX759" fmla="*/ 2584609 w 8324850"/>
                <a:gd name="connsiteY759" fmla="*/ 701516 h 1000125"/>
                <a:gd name="connsiteX760" fmla="*/ 2584609 w 8324850"/>
                <a:gd name="connsiteY760" fmla="*/ 707231 h 1000125"/>
                <a:gd name="connsiteX761" fmla="*/ 2305526 w 8324850"/>
                <a:gd name="connsiteY761" fmla="*/ 707231 h 1000125"/>
                <a:gd name="connsiteX762" fmla="*/ 2301716 w 8324850"/>
                <a:gd name="connsiteY762" fmla="*/ 707231 h 1000125"/>
                <a:gd name="connsiteX763" fmla="*/ 2093119 w 8324850"/>
                <a:gd name="connsiteY763" fmla="*/ 704374 h 1000125"/>
                <a:gd name="connsiteX764" fmla="*/ 2094071 w 8324850"/>
                <a:gd name="connsiteY764" fmla="*/ 249079 h 1000125"/>
                <a:gd name="connsiteX765" fmla="*/ 2053114 w 8324850"/>
                <a:gd name="connsiteY765" fmla="*/ 249079 h 1000125"/>
                <a:gd name="connsiteX766" fmla="*/ 2017871 w 8324850"/>
                <a:gd name="connsiteY766" fmla="*/ 237649 h 1000125"/>
                <a:gd name="connsiteX767" fmla="*/ 2017871 w 8324850"/>
                <a:gd name="connsiteY767" fmla="*/ 203359 h 1000125"/>
                <a:gd name="connsiteX768" fmla="*/ 2022634 w 8324850"/>
                <a:gd name="connsiteY768" fmla="*/ 199549 h 1000125"/>
                <a:gd name="connsiteX769" fmla="*/ 2006441 w 8324850"/>
                <a:gd name="connsiteY769" fmla="*/ 23336 h 1000125"/>
                <a:gd name="connsiteX770" fmla="*/ 1991201 w 8324850"/>
                <a:gd name="connsiteY770" fmla="*/ 201454 h 1000125"/>
                <a:gd name="connsiteX771" fmla="*/ 1995011 w 8324850"/>
                <a:gd name="connsiteY771" fmla="*/ 203359 h 1000125"/>
                <a:gd name="connsiteX772" fmla="*/ 1995011 w 8324850"/>
                <a:gd name="connsiteY772" fmla="*/ 237649 h 1000125"/>
                <a:gd name="connsiteX773" fmla="*/ 1962626 w 8324850"/>
                <a:gd name="connsiteY773" fmla="*/ 249079 h 1000125"/>
                <a:gd name="connsiteX774" fmla="*/ 1921669 w 8324850"/>
                <a:gd name="connsiteY774" fmla="*/ 249079 h 1000125"/>
                <a:gd name="connsiteX775" fmla="*/ 1919764 w 8324850"/>
                <a:gd name="connsiteY775" fmla="*/ 707231 h 1000125"/>
                <a:gd name="connsiteX776" fmla="*/ 1919764 w 8324850"/>
                <a:gd name="connsiteY776" fmla="*/ 707231 h 1000125"/>
                <a:gd name="connsiteX777" fmla="*/ 1858804 w 8324850"/>
                <a:gd name="connsiteY777" fmla="*/ 708184 h 1000125"/>
                <a:gd name="connsiteX778" fmla="*/ 1858804 w 8324850"/>
                <a:gd name="connsiteY778" fmla="*/ 663416 h 1000125"/>
                <a:gd name="connsiteX779" fmla="*/ 1801654 w 8324850"/>
                <a:gd name="connsiteY779" fmla="*/ 663416 h 1000125"/>
                <a:gd name="connsiteX780" fmla="*/ 1801654 w 8324850"/>
                <a:gd name="connsiteY780" fmla="*/ 397669 h 1000125"/>
                <a:gd name="connsiteX781" fmla="*/ 1687354 w 8324850"/>
                <a:gd name="connsiteY781" fmla="*/ 397669 h 1000125"/>
                <a:gd name="connsiteX782" fmla="*/ 1687354 w 8324850"/>
                <a:gd name="connsiteY782" fmla="*/ 344329 h 1000125"/>
                <a:gd name="connsiteX783" fmla="*/ 1569244 w 8324850"/>
                <a:gd name="connsiteY783" fmla="*/ 344329 h 1000125"/>
                <a:gd name="connsiteX784" fmla="*/ 1569244 w 8324850"/>
                <a:gd name="connsiteY784" fmla="*/ 389096 h 1000125"/>
                <a:gd name="connsiteX785" fmla="*/ 1523524 w 8324850"/>
                <a:gd name="connsiteY785" fmla="*/ 389096 h 1000125"/>
                <a:gd name="connsiteX786" fmla="*/ 1523524 w 8324850"/>
                <a:gd name="connsiteY786" fmla="*/ 583406 h 1000125"/>
                <a:gd name="connsiteX787" fmla="*/ 1497806 w 8324850"/>
                <a:gd name="connsiteY787" fmla="*/ 583406 h 1000125"/>
                <a:gd name="connsiteX788" fmla="*/ 1497806 w 8324850"/>
                <a:gd name="connsiteY788" fmla="*/ 610076 h 1000125"/>
                <a:gd name="connsiteX789" fmla="*/ 1462564 w 8324850"/>
                <a:gd name="connsiteY789" fmla="*/ 610076 h 1000125"/>
                <a:gd name="connsiteX790" fmla="*/ 1462564 w 8324850"/>
                <a:gd name="connsiteY790" fmla="*/ 569119 h 1000125"/>
                <a:gd name="connsiteX791" fmla="*/ 1313974 w 8324850"/>
                <a:gd name="connsiteY791" fmla="*/ 569119 h 1000125"/>
                <a:gd name="connsiteX792" fmla="*/ 1313974 w 8324850"/>
                <a:gd name="connsiteY792" fmla="*/ 591979 h 1000125"/>
                <a:gd name="connsiteX793" fmla="*/ 1251109 w 8324850"/>
                <a:gd name="connsiteY793" fmla="*/ 591979 h 1000125"/>
                <a:gd name="connsiteX794" fmla="*/ 1236821 w 8324850"/>
                <a:gd name="connsiteY794" fmla="*/ 577691 h 1000125"/>
                <a:gd name="connsiteX795" fmla="*/ 1191101 w 8324850"/>
                <a:gd name="connsiteY795" fmla="*/ 577691 h 1000125"/>
                <a:gd name="connsiteX796" fmla="*/ 1191101 w 8324850"/>
                <a:gd name="connsiteY796" fmla="*/ 543401 h 1000125"/>
                <a:gd name="connsiteX797" fmla="*/ 1174909 w 8324850"/>
                <a:gd name="connsiteY797" fmla="*/ 527209 h 1000125"/>
                <a:gd name="connsiteX798" fmla="*/ 1161574 w 8324850"/>
                <a:gd name="connsiteY798" fmla="*/ 512921 h 1000125"/>
                <a:gd name="connsiteX799" fmla="*/ 1137761 w 8324850"/>
                <a:gd name="connsiteY799" fmla="*/ 537686 h 1000125"/>
                <a:gd name="connsiteX800" fmla="*/ 1137761 w 8324850"/>
                <a:gd name="connsiteY800" fmla="*/ 574834 h 1000125"/>
                <a:gd name="connsiteX801" fmla="*/ 1095851 w 8324850"/>
                <a:gd name="connsiteY801" fmla="*/ 574834 h 1000125"/>
                <a:gd name="connsiteX802" fmla="*/ 1044416 w 8324850"/>
                <a:gd name="connsiteY802" fmla="*/ 550069 h 1000125"/>
                <a:gd name="connsiteX803" fmla="*/ 1046321 w 8324850"/>
                <a:gd name="connsiteY803" fmla="*/ 511016 h 1000125"/>
                <a:gd name="connsiteX804" fmla="*/ 1036796 w 8324850"/>
                <a:gd name="connsiteY804" fmla="*/ 353854 h 1000125"/>
                <a:gd name="connsiteX805" fmla="*/ 989171 w 8324850"/>
                <a:gd name="connsiteY805" fmla="*/ 353854 h 1000125"/>
                <a:gd name="connsiteX806" fmla="*/ 985361 w 8324850"/>
                <a:gd name="connsiteY806" fmla="*/ 366236 h 1000125"/>
                <a:gd name="connsiteX807" fmla="*/ 973931 w 8324850"/>
                <a:gd name="connsiteY807" fmla="*/ 364331 h 1000125"/>
                <a:gd name="connsiteX808" fmla="*/ 914876 w 8324850"/>
                <a:gd name="connsiteY808" fmla="*/ 374809 h 1000125"/>
                <a:gd name="connsiteX809" fmla="*/ 879634 w 8324850"/>
                <a:gd name="connsiteY809" fmla="*/ 413861 h 1000125"/>
                <a:gd name="connsiteX810" fmla="*/ 887254 w 8324850"/>
                <a:gd name="connsiteY810" fmla="*/ 485299 h 1000125"/>
                <a:gd name="connsiteX811" fmla="*/ 922496 w 8324850"/>
                <a:gd name="connsiteY811" fmla="*/ 522446 h 1000125"/>
                <a:gd name="connsiteX812" fmla="*/ 938689 w 8324850"/>
                <a:gd name="connsiteY812" fmla="*/ 532924 h 1000125"/>
                <a:gd name="connsiteX813" fmla="*/ 934879 w 8324850"/>
                <a:gd name="connsiteY813" fmla="*/ 555784 h 1000125"/>
                <a:gd name="connsiteX814" fmla="*/ 879634 w 8324850"/>
                <a:gd name="connsiteY814" fmla="*/ 607219 h 1000125"/>
                <a:gd name="connsiteX815" fmla="*/ 670084 w 8324850"/>
                <a:gd name="connsiteY815" fmla="*/ 621506 h 1000125"/>
                <a:gd name="connsiteX816" fmla="*/ 414814 w 8324850"/>
                <a:gd name="connsiteY816" fmla="*/ 830104 h 1000125"/>
                <a:gd name="connsiteX817" fmla="*/ 194786 w 8324850"/>
                <a:gd name="connsiteY817" fmla="*/ 830104 h 1000125"/>
                <a:gd name="connsiteX818" fmla="*/ 101441 w 8324850"/>
                <a:gd name="connsiteY818" fmla="*/ 891064 h 1000125"/>
                <a:gd name="connsiteX819" fmla="*/ 7144 w 8324850"/>
                <a:gd name="connsiteY819" fmla="*/ 896779 h 1000125"/>
                <a:gd name="connsiteX820" fmla="*/ 7144 w 8324850"/>
                <a:gd name="connsiteY820" fmla="*/ 985361 h 1000125"/>
                <a:gd name="connsiteX821" fmla="*/ 2303621 w 8324850"/>
                <a:gd name="connsiteY821" fmla="*/ 992029 h 1000125"/>
                <a:gd name="connsiteX822" fmla="*/ 2303621 w 8324850"/>
                <a:gd name="connsiteY822" fmla="*/ 992029 h 1000125"/>
                <a:gd name="connsiteX823" fmla="*/ 2402681 w 8324850"/>
                <a:gd name="connsiteY823" fmla="*/ 983456 h 1000125"/>
                <a:gd name="connsiteX824" fmla="*/ 2402681 w 8324850"/>
                <a:gd name="connsiteY824" fmla="*/ 958691 h 1000125"/>
                <a:gd name="connsiteX825" fmla="*/ 2388394 w 8324850"/>
                <a:gd name="connsiteY825" fmla="*/ 944404 h 1000125"/>
                <a:gd name="connsiteX826" fmla="*/ 2388394 w 8324850"/>
                <a:gd name="connsiteY826" fmla="*/ 912019 h 1000125"/>
                <a:gd name="connsiteX827" fmla="*/ 2411254 w 8324850"/>
                <a:gd name="connsiteY827" fmla="*/ 878681 h 1000125"/>
                <a:gd name="connsiteX828" fmla="*/ 2439829 w 8324850"/>
                <a:gd name="connsiteY828" fmla="*/ 849154 h 1000125"/>
                <a:gd name="connsiteX829" fmla="*/ 2473166 w 8324850"/>
                <a:gd name="connsiteY829" fmla="*/ 825341 h 1000125"/>
                <a:gd name="connsiteX830" fmla="*/ 2510314 w 8324850"/>
                <a:gd name="connsiteY830" fmla="*/ 808196 h 1000125"/>
                <a:gd name="connsiteX831" fmla="*/ 2549366 w 8324850"/>
                <a:gd name="connsiteY831" fmla="*/ 797719 h 1000125"/>
                <a:gd name="connsiteX832" fmla="*/ 2590324 w 8324850"/>
                <a:gd name="connsiteY832" fmla="*/ 793909 h 1000125"/>
                <a:gd name="connsiteX833" fmla="*/ 2631281 w 8324850"/>
                <a:gd name="connsiteY833" fmla="*/ 797719 h 1000125"/>
                <a:gd name="connsiteX834" fmla="*/ 2670334 w 8324850"/>
                <a:gd name="connsiteY834" fmla="*/ 808196 h 1000125"/>
                <a:gd name="connsiteX835" fmla="*/ 2707481 w 8324850"/>
                <a:gd name="connsiteY835" fmla="*/ 825341 h 1000125"/>
                <a:gd name="connsiteX836" fmla="*/ 2740819 w 8324850"/>
                <a:gd name="connsiteY836" fmla="*/ 849154 h 1000125"/>
                <a:gd name="connsiteX837" fmla="*/ 2769394 w 8324850"/>
                <a:gd name="connsiteY837" fmla="*/ 878681 h 1000125"/>
                <a:gd name="connsiteX838" fmla="*/ 2792254 w 8324850"/>
                <a:gd name="connsiteY838" fmla="*/ 912019 h 1000125"/>
                <a:gd name="connsiteX839" fmla="*/ 2792254 w 8324850"/>
                <a:gd name="connsiteY839" fmla="*/ 901541 h 1000125"/>
                <a:gd name="connsiteX840" fmla="*/ 2792254 w 8324850"/>
                <a:gd name="connsiteY840" fmla="*/ 897731 h 1000125"/>
                <a:gd name="connsiteX841" fmla="*/ 2792254 w 8324850"/>
                <a:gd name="connsiteY841" fmla="*/ 944404 h 1000125"/>
                <a:gd name="connsiteX842" fmla="*/ 2777966 w 8324850"/>
                <a:gd name="connsiteY842" fmla="*/ 958691 h 1000125"/>
                <a:gd name="connsiteX843" fmla="*/ 2777966 w 8324850"/>
                <a:gd name="connsiteY843" fmla="*/ 983456 h 1000125"/>
                <a:gd name="connsiteX844" fmla="*/ 2891314 w 8324850"/>
                <a:gd name="connsiteY844" fmla="*/ 992029 h 1000125"/>
                <a:gd name="connsiteX845" fmla="*/ 2985611 w 8324850"/>
                <a:gd name="connsiteY845" fmla="*/ 983456 h 1000125"/>
                <a:gd name="connsiteX846" fmla="*/ 2985611 w 8324850"/>
                <a:gd name="connsiteY846" fmla="*/ 958691 h 1000125"/>
                <a:gd name="connsiteX847" fmla="*/ 2971324 w 8324850"/>
                <a:gd name="connsiteY847" fmla="*/ 944404 h 1000125"/>
                <a:gd name="connsiteX848" fmla="*/ 2971324 w 8324850"/>
                <a:gd name="connsiteY848" fmla="*/ 912019 h 1000125"/>
                <a:gd name="connsiteX849" fmla="*/ 2994184 w 8324850"/>
                <a:gd name="connsiteY849" fmla="*/ 878681 h 1000125"/>
                <a:gd name="connsiteX850" fmla="*/ 3022759 w 8324850"/>
                <a:gd name="connsiteY850" fmla="*/ 849154 h 1000125"/>
                <a:gd name="connsiteX851" fmla="*/ 3056096 w 8324850"/>
                <a:gd name="connsiteY851" fmla="*/ 825341 h 1000125"/>
                <a:gd name="connsiteX852" fmla="*/ 3093244 w 8324850"/>
                <a:gd name="connsiteY852" fmla="*/ 808196 h 1000125"/>
                <a:gd name="connsiteX853" fmla="*/ 3132296 w 8324850"/>
                <a:gd name="connsiteY853" fmla="*/ 797719 h 1000125"/>
                <a:gd name="connsiteX854" fmla="*/ 3173254 w 8324850"/>
                <a:gd name="connsiteY854" fmla="*/ 793909 h 1000125"/>
                <a:gd name="connsiteX855" fmla="*/ 3214211 w 8324850"/>
                <a:gd name="connsiteY855" fmla="*/ 797719 h 1000125"/>
                <a:gd name="connsiteX856" fmla="*/ 3253264 w 8324850"/>
                <a:gd name="connsiteY856" fmla="*/ 808196 h 1000125"/>
                <a:gd name="connsiteX857" fmla="*/ 3290411 w 8324850"/>
                <a:gd name="connsiteY857" fmla="*/ 825341 h 1000125"/>
                <a:gd name="connsiteX858" fmla="*/ 3323749 w 8324850"/>
                <a:gd name="connsiteY858" fmla="*/ 849154 h 1000125"/>
                <a:gd name="connsiteX859" fmla="*/ 3352324 w 8324850"/>
                <a:gd name="connsiteY859" fmla="*/ 878681 h 1000125"/>
                <a:gd name="connsiteX860" fmla="*/ 3375184 w 8324850"/>
                <a:gd name="connsiteY860" fmla="*/ 912019 h 1000125"/>
                <a:gd name="connsiteX861" fmla="*/ 3375184 w 8324850"/>
                <a:gd name="connsiteY861" fmla="*/ 901541 h 1000125"/>
                <a:gd name="connsiteX862" fmla="*/ 3375184 w 8324850"/>
                <a:gd name="connsiteY862" fmla="*/ 897731 h 1000125"/>
                <a:gd name="connsiteX863" fmla="*/ 3375184 w 8324850"/>
                <a:gd name="connsiteY863" fmla="*/ 944404 h 1000125"/>
                <a:gd name="connsiteX864" fmla="*/ 3360896 w 8324850"/>
                <a:gd name="connsiteY864" fmla="*/ 958691 h 1000125"/>
                <a:gd name="connsiteX865" fmla="*/ 3360896 w 8324850"/>
                <a:gd name="connsiteY865" fmla="*/ 983456 h 1000125"/>
                <a:gd name="connsiteX866" fmla="*/ 3478054 w 8324850"/>
                <a:gd name="connsiteY866" fmla="*/ 992029 h 1000125"/>
                <a:gd name="connsiteX867" fmla="*/ 3568541 w 8324850"/>
                <a:gd name="connsiteY867" fmla="*/ 983456 h 1000125"/>
                <a:gd name="connsiteX868" fmla="*/ 3568541 w 8324850"/>
                <a:gd name="connsiteY868" fmla="*/ 958691 h 1000125"/>
                <a:gd name="connsiteX869" fmla="*/ 3554254 w 8324850"/>
                <a:gd name="connsiteY869" fmla="*/ 944404 h 1000125"/>
                <a:gd name="connsiteX870" fmla="*/ 3554254 w 8324850"/>
                <a:gd name="connsiteY870" fmla="*/ 912019 h 1000125"/>
                <a:gd name="connsiteX871" fmla="*/ 3577114 w 8324850"/>
                <a:gd name="connsiteY871" fmla="*/ 878681 h 1000125"/>
                <a:gd name="connsiteX872" fmla="*/ 3605689 w 8324850"/>
                <a:gd name="connsiteY872" fmla="*/ 849154 h 1000125"/>
                <a:gd name="connsiteX873" fmla="*/ 3639026 w 8324850"/>
                <a:gd name="connsiteY873" fmla="*/ 825341 h 1000125"/>
                <a:gd name="connsiteX874" fmla="*/ 3676174 w 8324850"/>
                <a:gd name="connsiteY874" fmla="*/ 808196 h 1000125"/>
                <a:gd name="connsiteX875" fmla="*/ 3715226 w 8324850"/>
                <a:gd name="connsiteY875" fmla="*/ 797719 h 1000125"/>
                <a:gd name="connsiteX876" fmla="*/ 3756184 w 8324850"/>
                <a:gd name="connsiteY876" fmla="*/ 793909 h 1000125"/>
                <a:gd name="connsiteX877" fmla="*/ 3797141 w 8324850"/>
                <a:gd name="connsiteY877" fmla="*/ 797719 h 1000125"/>
                <a:gd name="connsiteX878" fmla="*/ 3836194 w 8324850"/>
                <a:gd name="connsiteY878" fmla="*/ 808196 h 1000125"/>
                <a:gd name="connsiteX879" fmla="*/ 3872389 w 8324850"/>
                <a:gd name="connsiteY879" fmla="*/ 825341 h 1000125"/>
                <a:gd name="connsiteX880" fmla="*/ 3905726 w 8324850"/>
                <a:gd name="connsiteY880" fmla="*/ 849154 h 1000125"/>
                <a:gd name="connsiteX881" fmla="*/ 3934301 w 8324850"/>
                <a:gd name="connsiteY881" fmla="*/ 878681 h 1000125"/>
                <a:gd name="connsiteX882" fmla="*/ 3957161 w 8324850"/>
                <a:gd name="connsiteY882" fmla="*/ 912019 h 1000125"/>
                <a:gd name="connsiteX883" fmla="*/ 3957161 w 8324850"/>
                <a:gd name="connsiteY883" fmla="*/ 901541 h 1000125"/>
                <a:gd name="connsiteX884" fmla="*/ 3957161 w 8324850"/>
                <a:gd name="connsiteY884" fmla="*/ 897731 h 1000125"/>
                <a:gd name="connsiteX885" fmla="*/ 3957161 w 8324850"/>
                <a:gd name="connsiteY885" fmla="*/ 944404 h 1000125"/>
                <a:gd name="connsiteX886" fmla="*/ 3942874 w 8324850"/>
                <a:gd name="connsiteY886" fmla="*/ 958691 h 1000125"/>
                <a:gd name="connsiteX887" fmla="*/ 3942874 w 8324850"/>
                <a:gd name="connsiteY887" fmla="*/ 983456 h 1000125"/>
                <a:gd name="connsiteX888" fmla="*/ 4063841 w 8324850"/>
                <a:gd name="connsiteY888" fmla="*/ 992029 h 1000125"/>
                <a:gd name="connsiteX889" fmla="*/ 4149566 w 8324850"/>
                <a:gd name="connsiteY889" fmla="*/ 983456 h 1000125"/>
                <a:gd name="connsiteX890" fmla="*/ 4149566 w 8324850"/>
                <a:gd name="connsiteY890" fmla="*/ 958691 h 1000125"/>
                <a:gd name="connsiteX891" fmla="*/ 4135279 w 8324850"/>
                <a:gd name="connsiteY891" fmla="*/ 944404 h 1000125"/>
                <a:gd name="connsiteX892" fmla="*/ 4135279 w 8324850"/>
                <a:gd name="connsiteY892" fmla="*/ 912019 h 1000125"/>
                <a:gd name="connsiteX893" fmla="*/ 4158139 w 8324850"/>
                <a:gd name="connsiteY893" fmla="*/ 878681 h 1000125"/>
                <a:gd name="connsiteX894" fmla="*/ 4186714 w 8324850"/>
                <a:gd name="connsiteY894" fmla="*/ 849154 h 1000125"/>
                <a:gd name="connsiteX895" fmla="*/ 4220051 w 8324850"/>
                <a:gd name="connsiteY895" fmla="*/ 825341 h 1000125"/>
                <a:gd name="connsiteX896" fmla="*/ 4257199 w 8324850"/>
                <a:gd name="connsiteY896" fmla="*/ 808196 h 1000125"/>
                <a:gd name="connsiteX897" fmla="*/ 4296251 w 8324850"/>
                <a:gd name="connsiteY897" fmla="*/ 797719 h 1000125"/>
                <a:gd name="connsiteX898" fmla="*/ 4337209 w 8324850"/>
                <a:gd name="connsiteY898" fmla="*/ 793909 h 1000125"/>
                <a:gd name="connsiteX899" fmla="*/ 4378166 w 8324850"/>
                <a:gd name="connsiteY899" fmla="*/ 797719 h 1000125"/>
                <a:gd name="connsiteX900" fmla="*/ 4417219 w 8324850"/>
                <a:gd name="connsiteY900" fmla="*/ 808196 h 1000125"/>
                <a:gd name="connsiteX901" fmla="*/ 4453414 w 8324850"/>
                <a:gd name="connsiteY901" fmla="*/ 825341 h 1000125"/>
                <a:gd name="connsiteX902" fmla="*/ 4485799 w 8324850"/>
                <a:gd name="connsiteY902" fmla="*/ 849154 h 1000125"/>
                <a:gd name="connsiteX903" fmla="*/ 4514374 w 8324850"/>
                <a:gd name="connsiteY903" fmla="*/ 878681 h 1000125"/>
                <a:gd name="connsiteX904" fmla="*/ 4537234 w 8324850"/>
                <a:gd name="connsiteY904" fmla="*/ 912019 h 1000125"/>
                <a:gd name="connsiteX905" fmla="*/ 4537234 w 8324850"/>
                <a:gd name="connsiteY905" fmla="*/ 901541 h 1000125"/>
                <a:gd name="connsiteX906" fmla="*/ 4538187 w 8324850"/>
                <a:gd name="connsiteY906" fmla="*/ 897731 h 1000125"/>
                <a:gd name="connsiteX907" fmla="*/ 4537234 w 8324850"/>
                <a:gd name="connsiteY907" fmla="*/ 944404 h 1000125"/>
                <a:gd name="connsiteX908" fmla="*/ 4523899 w 8324850"/>
                <a:gd name="connsiteY908" fmla="*/ 958691 h 1000125"/>
                <a:gd name="connsiteX909" fmla="*/ 4523899 w 8324850"/>
                <a:gd name="connsiteY909" fmla="*/ 983456 h 1000125"/>
                <a:gd name="connsiteX910" fmla="*/ 4596289 w 8324850"/>
                <a:gd name="connsiteY910" fmla="*/ 994886 h 1000125"/>
                <a:gd name="connsiteX911" fmla="*/ 4605814 w 8324850"/>
                <a:gd name="connsiteY911" fmla="*/ 994886 h 1000125"/>
                <a:gd name="connsiteX912" fmla="*/ 5313521 w 8324850"/>
                <a:gd name="connsiteY912" fmla="*/ 995839 h 1000125"/>
                <a:gd name="connsiteX913" fmla="*/ 5313521 w 8324850"/>
                <a:gd name="connsiteY913" fmla="*/ 995839 h 1000125"/>
                <a:gd name="connsiteX914" fmla="*/ 5503069 w 8324850"/>
                <a:gd name="connsiteY914" fmla="*/ 995839 h 1000125"/>
                <a:gd name="connsiteX915" fmla="*/ 5503069 w 8324850"/>
                <a:gd name="connsiteY915" fmla="*/ 995839 h 1000125"/>
                <a:gd name="connsiteX916" fmla="*/ 6611779 w 8324850"/>
                <a:gd name="connsiteY916" fmla="*/ 995839 h 1000125"/>
                <a:gd name="connsiteX917" fmla="*/ 6950869 w 8324850"/>
                <a:gd name="connsiteY917" fmla="*/ 995839 h 1000125"/>
                <a:gd name="connsiteX918" fmla="*/ 7602379 w 8324850"/>
                <a:gd name="connsiteY918" fmla="*/ 995839 h 1000125"/>
                <a:gd name="connsiteX919" fmla="*/ 8326279 w 8324850"/>
                <a:gd name="connsiteY919" fmla="*/ 995839 h 1000125"/>
                <a:gd name="connsiteX920" fmla="*/ 5593556 w 8324850"/>
                <a:gd name="connsiteY920" fmla="*/ 711994 h 1000125"/>
                <a:gd name="connsiteX921" fmla="*/ 5593556 w 8324850"/>
                <a:gd name="connsiteY921" fmla="*/ 711994 h 1000125"/>
                <a:gd name="connsiteX922" fmla="*/ 5590699 w 8324850"/>
                <a:gd name="connsiteY922" fmla="*/ 711994 h 1000125"/>
                <a:gd name="connsiteX923" fmla="*/ 5588794 w 8324850"/>
                <a:gd name="connsiteY923" fmla="*/ 711994 h 1000125"/>
                <a:gd name="connsiteX924" fmla="*/ 5587842 w 8324850"/>
                <a:gd name="connsiteY924" fmla="*/ 711994 h 1000125"/>
                <a:gd name="connsiteX925" fmla="*/ 5587842 w 8324850"/>
                <a:gd name="connsiteY925" fmla="*/ 713899 h 1000125"/>
                <a:gd name="connsiteX926" fmla="*/ 5585937 w 8324850"/>
                <a:gd name="connsiteY926" fmla="*/ 713899 h 1000125"/>
                <a:gd name="connsiteX927" fmla="*/ 5585937 w 8324850"/>
                <a:gd name="connsiteY927" fmla="*/ 725329 h 1000125"/>
                <a:gd name="connsiteX928" fmla="*/ 5585937 w 8324850"/>
                <a:gd name="connsiteY928" fmla="*/ 725329 h 1000125"/>
                <a:gd name="connsiteX929" fmla="*/ 5585937 w 8324850"/>
                <a:gd name="connsiteY929" fmla="*/ 725329 h 1000125"/>
                <a:gd name="connsiteX930" fmla="*/ 5586889 w 8324850"/>
                <a:gd name="connsiteY930" fmla="*/ 725329 h 1000125"/>
                <a:gd name="connsiteX931" fmla="*/ 5586889 w 8324850"/>
                <a:gd name="connsiteY931" fmla="*/ 725329 h 1000125"/>
                <a:gd name="connsiteX932" fmla="*/ 5586889 w 8324850"/>
                <a:gd name="connsiteY932" fmla="*/ 725329 h 1000125"/>
                <a:gd name="connsiteX933" fmla="*/ 5586889 w 8324850"/>
                <a:gd name="connsiteY933" fmla="*/ 726281 h 1000125"/>
                <a:gd name="connsiteX934" fmla="*/ 5586889 w 8324850"/>
                <a:gd name="connsiteY934" fmla="*/ 727234 h 1000125"/>
                <a:gd name="connsiteX935" fmla="*/ 5586889 w 8324850"/>
                <a:gd name="connsiteY935" fmla="*/ 728186 h 1000125"/>
                <a:gd name="connsiteX936" fmla="*/ 5586889 w 8324850"/>
                <a:gd name="connsiteY936" fmla="*/ 729139 h 1000125"/>
                <a:gd name="connsiteX937" fmla="*/ 5586889 w 8324850"/>
                <a:gd name="connsiteY937" fmla="*/ 730091 h 1000125"/>
                <a:gd name="connsiteX938" fmla="*/ 5586889 w 8324850"/>
                <a:gd name="connsiteY938" fmla="*/ 731044 h 1000125"/>
                <a:gd name="connsiteX939" fmla="*/ 5586889 w 8324850"/>
                <a:gd name="connsiteY939" fmla="*/ 731996 h 1000125"/>
                <a:gd name="connsiteX940" fmla="*/ 5586889 w 8324850"/>
                <a:gd name="connsiteY940" fmla="*/ 732949 h 1000125"/>
                <a:gd name="connsiteX941" fmla="*/ 5586889 w 8324850"/>
                <a:gd name="connsiteY941" fmla="*/ 733901 h 1000125"/>
                <a:gd name="connsiteX942" fmla="*/ 5586889 w 8324850"/>
                <a:gd name="connsiteY942" fmla="*/ 734854 h 1000125"/>
                <a:gd name="connsiteX943" fmla="*/ 5586889 w 8324850"/>
                <a:gd name="connsiteY943" fmla="*/ 735806 h 1000125"/>
                <a:gd name="connsiteX944" fmla="*/ 5586889 w 8324850"/>
                <a:gd name="connsiteY944" fmla="*/ 736759 h 1000125"/>
                <a:gd name="connsiteX945" fmla="*/ 5586889 w 8324850"/>
                <a:gd name="connsiteY945" fmla="*/ 737711 h 1000125"/>
                <a:gd name="connsiteX946" fmla="*/ 5586889 w 8324850"/>
                <a:gd name="connsiteY946" fmla="*/ 738664 h 1000125"/>
                <a:gd name="connsiteX947" fmla="*/ 5586889 w 8324850"/>
                <a:gd name="connsiteY947" fmla="*/ 739616 h 1000125"/>
                <a:gd name="connsiteX948" fmla="*/ 5586889 w 8324850"/>
                <a:gd name="connsiteY948" fmla="*/ 740569 h 1000125"/>
                <a:gd name="connsiteX949" fmla="*/ 5586889 w 8324850"/>
                <a:gd name="connsiteY949" fmla="*/ 741521 h 1000125"/>
                <a:gd name="connsiteX950" fmla="*/ 5586889 w 8324850"/>
                <a:gd name="connsiteY950" fmla="*/ 742474 h 1000125"/>
                <a:gd name="connsiteX951" fmla="*/ 5586889 w 8324850"/>
                <a:gd name="connsiteY951" fmla="*/ 743426 h 1000125"/>
                <a:gd name="connsiteX952" fmla="*/ 5586889 w 8324850"/>
                <a:gd name="connsiteY952" fmla="*/ 744379 h 1000125"/>
                <a:gd name="connsiteX953" fmla="*/ 5586889 w 8324850"/>
                <a:gd name="connsiteY953" fmla="*/ 745331 h 1000125"/>
                <a:gd name="connsiteX954" fmla="*/ 5586889 w 8324850"/>
                <a:gd name="connsiteY954" fmla="*/ 746284 h 1000125"/>
                <a:gd name="connsiteX955" fmla="*/ 5587842 w 8324850"/>
                <a:gd name="connsiteY955" fmla="*/ 747236 h 1000125"/>
                <a:gd name="connsiteX956" fmla="*/ 5587842 w 8324850"/>
                <a:gd name="connsiteY956" fmla="*/ 752951 h 1000125"/>
                <a:gd name="connsiteX957" fmla="*/ 5585937 w 8324850"/>
                <a:gd name="connsiteY957" fmla="*/ 752951 h 1000125"/>
                <a:gd name="connsiteX958" fmla="*/ 5585937 w 8324850"/>
                <a:gd name="connsiteY958" fmla="*/ 754856 h 1000125"/>
                <a:gd name="connsiteX959" fmla="*/ 5515451 w 8324850"/>
                <a:gd name="connsiteY959" fmla="*/ 754856 h 1000125"/>
                <a:gd name="connsiteX960" fmla="*/ 5515451 w 8324850"/>
                <a:gd name="connsiteY960" fmla="*/ 752951 h 1000125"/>
                <a:gd name="connsiteX961" fmla="*/ 5513546 w 8324850"/>
                <a:gd name="connsiteY961" fmla="*/ 752951 h 1000125"/>
                <a:gd name="connsiteX962" fmla="*/ 5513546 w 8324850"/>
                <a:gd name="connsiteY962" fmla="*/ 747236 h 1000125"/>
                <a:gd name="connsiteX963" fmla="*/ 5514499 w 8324850"/>
                <a:gd name="connsiteY963" fmla="*/ 746284 h 1000125"/>
                <a:gd name="connsiteX964" fmla="*/ 5514499 w 8324850"/>
                <a:gd name="connsiteY964" fmla="*/ 745331 h 1000125"/>
                <a:gd name="connsiteX965" fmla="*/ 5514499 w 8324850"/>
                <a:gd name="connsiteY965" fmla="*/ 744379 h 1000125"/>
                <a:gd name="connsiteX966" fmla="*/ 5514499 w 8324850"/>
                <a:gd name="connsiteY966" fmla="*/ 743426 h 1000125"/>
                <a:gd name="connsiteX967" fmla="*/ 5514499 w 8324850"/>
                <a:gd name="connsiteY967" fmla="*/ 742474 h 1000125"/>
                <a:gd name="connsiteX968" fmla="*/ 5514499 w 8324850"/>
                <a:gd name="connsiteY968" fmla="*/ 741521 h 1000125"/>
                <a:gd name="connsiteX969" fmla="*/ 5514499 w 8324850"/>
                <a:gd name="connsiteY969" fmla="*/ 740569 h 1000125"/>
                <a:gd name="connsiteX970" fmla="*/ 5514499 w 8324850"/>
                <a:gd name="connsiteY970" fmla="*/ 739616 h 1000125"/>
                <a:gd name="connsiteX971" fmla="*/ 5514499 w 8324850"/>
                <a:gd name="connsiteY971" fmla="*/ 738664 h 1000125"/>
                <a:gd name="connsiteX972" fmla="*/ 5514499 w 8324850"/>
                <a:gd name="connsiteY972" fmla="*/ 737711 h 1000125"/>
                <a:gd name="connsiteX973" fmla="*/ 5514499 w 8324850"/>
                <a:gd name="connsiteY973" fmla="*/ 736759 h 1000125"/>
                <a:gd name="connsiteX974" fmla="*/ 5513546 w 8324850"/>
                <a:gd name="connsiteY974" fmla="*/ 735806 h 1000125"/>
                <a:gd name="connsiteX975" fmla="*/ 5513546 w 8324850"/>
                <a:gd name="connsiteY975" fmla="*/ 734854 h 1000125"/>
                <a:gd name="connsiteX976" fmla="*/ 5513546 w 8324850"/>
                <a:gd name="connsiteY976" fmla="*/ 733901 h 1000125"/>
                <a:gd name="connsiteX977" fmla="*/ 5513546 w 8324850"/>
                <a:gd name="connsiteY977" fmla="*/ 732949 h 1000125"/>
                <a:gd name="connsiteX978" fmla="*/ 5513546 w 8324850"/>
                <a:gd name="connsiteY978" fmla="*/ 731996 h 1000125"/>
                <a:gd name="connsiteX979" fmla="*/ 5513546 w 8324850"/>
                <a:gd name="connsiteY979" fmla="*/ 731044 h 1000125"/>
                <a:gd name="connsiteX980" fmla="*/ 5513546 w 8324850"/>
                <a:gd name="connsiteY980" fmla="*/ 730091 h 1000125"/>
                <a:gd name="connsiteX981" fmla="*/ 5513546 w 8324850"/>
                <a:gd name="connsiteY981" fmla="*/ 729139 h 1000125"/>
                <a:gd name="connsiteX982" fmla="*/ 5513546 w 8324850"/>
                <a:gd name="connsiteY982" fmla="*/ 728186 h 1000125"/>
                <a:gd name="connsiteX983" fmla="*/ 5513546 w 8324850"/>
                <a:gd name="connsiteY983" fmla="*/ 727234 h 1000125"/>
                <a:gd name="connsiteX984" fmla="*/ 5513546 w 8324850"/>
                <a:gd name="connsiteY984" fmla="*/ 726281 h 1000125"/>
                <a:gd name="connsiteX985" fmla="*/ 5513546 w 8324850"/>
                <a:gd name="connsiteY985" fmla="*/ 725329 h 1000125"/>
                <a:gd name="connsiteX986" fmla="*/ 5513546 w 8324850"/>
                <a:gd name="connsiteY986" fmla="*/ 725329 h 1000125"/>
                <a:gd name="connsiteX987" fmla="*/ 5515451 w 8324850"/>
                <a:gd name="connsiteY987" fmla="*/ 725329 h 1000125"/>
                <a:gd name="connsiteX988" fmla="*/ 5515451 w 8324850"/>
                <a:gd name="connsiteY988" fmla="*/ 713899 h 1000125"/>
                <a:gd name="connsiteX989" fmla="*/ 5512594 w 8324850"/>
                <a:gd name="connsiteY989" fmla="*/ 712946 h 1000125"/>
                <a:gd name="connsiteX990" fmla="*/ 5512594 w 8324850"/>
                <a:gd name="connsiteY990" fmla="*/ 711994 h 1000125"/>
                <a:gd name="connsiteX991" fmla="*/ 5512594 w 8324850"/>
                <a:gd name="connsiteY991" fmla="*/ 711994 h 1000125"/>
                <a:gd name="connsiteX992" fmla="*/ 5511642 w 8324850"/>
                <a:gd name="connsiteY992" fmla="*/ 711994 h 1000125"/>
                <a:gd name="connsiteX993" fmla="*/ 5509737 w 8324850"/>
                <a:gd name="connsiteY993" fmla="*/ 711994 h 1000125"/>
                <a:gd name="connsiteX994" fmla="*/ 5507831 w 8324850"/>
                <a:gd name="connsiteY994" fmla="*/ 711994 h 1000125"/>
                <a:gd name="connsiteX995" fmla="*/ 5507831 w 8324850"/>
                <a:gd name="connsiteY995" fmla="*/ 711994 h 1000125"/>
                <a:gd name="connsiteX996" fmla="*/ 5507831 w 8324850"/>
                <a:gd name="connsiteY996" fmla="*/ 703421 h 1000125"/>
                <a:gd name="connsiteX997" fmla="*/ 5512594 w 8324850"/>
                <a:gd name="connsiteY997" fmla="*/ 703421 h 1000125"/>
                <a:gd name="connsiteX998" fmla="*/ 5516404 w 8324850"/>
                <a:gd name="connsiteY998" fmla="*/ 684371 h 1000125"/>
                <a:gd name="connsiteX999" fmla="*/ 5521167 w 8324850"/>
                <a:gd name="connsiteY999" fmla="*/ 684371 h 1000125"/>
                <a:gd name="connsiteX1000" fmla="*/ 5525929 w 8324850"/>
                <a:gd name="connsiteY1000" fmla="*/ 681514 h 1000125"/>
                <a:gd name="connsiteX1001" fmla="*/ 5528787 w 8324850"/>
                <a:gd name="connsiteY1001" fmla="*/ 681514 h 1000125"/>
                <a:gd name="connsiteX1002" fmla="*/ 5532596 w 8324850"/>
                <a:gd name="connsiteY1002" fmla="*/ 681514 h 1000125"/>
                <a:gd name="connsiteX1003" fmla="*/ 5535454 w 8324850"/>
                <a:gd name="connsiteY1003" fmla="*/ 674846 h 1000125"/>
                <a:gd name="connsiteX1004" fmla="*/ 5565934 w 8324850"/>
                <a:gd name="connsiteY1004" fmla="*/ 674846 h 1000125"/>
                <a:gd name="connsiteX1005" fmla="*/ 5568792 w 8324850"/>
                <a:gd name="connsiteY1005" fmla="*/ 681514 h 1000125"/>
                <a:gd name="connsiteX1006" fmla="*/ 5568792 w 8324850"/>
                <a:gd name="connsiteY1006" fmla="*/ 681514 h 1000125"/>
                <a:gd name="connsiteX1007" fmla="*/ 5576412 w 8324850"/>
                <a:gd name="connsiteY1007" fmla="*/ 681514 h 1000125"/>
                <a:gd name="connsiteX1008" fmla="*/ 5581174 w 8324850"/>
                <a:gd name="connsiteY1008" fmla="*/ 684371 h 1000125"/>
                <a:gd name="connsiteX1009" fmla="*/ 5585937 w 8324850"/>
                <a:gd name="connsiteY1009" fmla="*/ 684371 h 1000125"/>
                <a:gd name="connsiteX1010" fmla="*/ 5589746 w 8324850"/>
                <a:gd name="connsiteY1010" fmla="*/ 703421 h 1000125"/>
                <a:gd name="connsiteX1011" fmla="*/ 5589746 w 8324850"/>
                <a:gd name="connsiteY1011" fmla="*/ 703421 h 1000125"/>
                <a:gd name="connsiteX1012" fmla="*/ 5592604 w 8324850"/>
                <a:gd name="connsiteY1012" fmla="*/ 703421 h 1000125"/>
                <a:gd name="connsiteX1013" fmla="*/ 5593556 w 8324850"/>
                <a:gd name="connsiteY1013" fmla="*/ 711994 h 1000125"/>
                <a:gd name="connsiteX1014" fmla="*/ 5746909 w 8324850"/>
                <a:gd name="connsiteY1014" fmla="*/ 711994 h 1000125"/>
                <a:gd name="connsiteX1015" fmla="*/ 5745004 w 8324850"/>
                <a:gd name="connsiteY1015" fmla="*/ 711994 h 1000125"/>
                <a:gd name="connsiteX1016" fmla="*/ 5744051 w 8324850"/>
                <a:gd name="connsiteY1016" fmla="*/ 711994 h 1000125"/>
                <a:gd name="connsiteX1017" fmla="*/ 5744051 w 8324850"/>
                <a:gd name="connsiteY1017" fmla="*/ 711994 h 1000125"/>
                <a:gd name="connsiteX1018" fmla="*/ 5744051 w 8324850"/>
                <a:gd name="connsiteY1018" fmla="*/ 713899 h 1000125"/>
                <a:gd name="connsiteX1019" fmla="*/ 5742146 w 8324850"/>
                <a:gd name="connsiteY1019" fmla="*/ 714851 h 1000125"/>
                <a:gd name="connsiteX1020" fmla="*/ 5742146 w 8324850"/>
                <a:gd name="connsiteY1020" fmla="*/ 726281 h 1000125"/>
                <a:gd name="connsiteX1021" fmla="*/ 5744051 w 8324850"/>
                <a:gd name="connsiteY1021" fmla="*/ 726281 h 1000125"/>
                <a:gd name="connsiteX1022" fmla="*/ 5744051 w 8324850"/>
                <a:gd name="connsiteY1022" fmla="*/ 726281 h 1000125"/>
                <a:gd name="connsiteX1023" fmla="*/ 5744051 w 8324850"/>
                <a:gd name="connsiteY1023" fmla="*/ 727234 h 1000125"/>
                <a:gd name="connsiteX1024" fmla="*/ 5744051 w 8324850"/>
                <a:gd name="connsiteY1024" fmla="*/ 728186 h 1000125"/>
                <a:gd name="connsiteX1025" fmla="*/ 5744051 w 8324850"/>
                <a:gd name="connsiteY1025" fmla="*/ 729139 h 1000125"/>
                <a:gd name="connsiteX1026" fmla="*/ 5744051 w 8324850"/>
                <a:gd name="connsiteY1026" fmla="*/ 730091 h 1000125"/>
                <a:gd name="connsiteX1027" fmla="*/ 5744051 w 8324850"/>
                <a:gd name="connsiteY1027" fmla="*/ 731044 h 1000125"/>
                <a:gd name="connsiteX1028" fmla="*/ 5744051 w 8324850"/>
                <a:gd name="connsiteY1028" fmla="*/ 731996 h 1000125"/>
                <a:gd name="connsiteX1029" fmla="*/ 5744051 w 8324850"/>
                <a:gd name="connsiteY1029" fmla="*/ 732949 h 1000125"/>
                <a:gd name="connsiteX1030" fmla="*/ 5744051 w 8324850"/>
                <a:gd name="connsiteY1030" fmla="*/ 733901 h 1000125"/>
                <a:gd name="connsiteX1031" fmla="*/ 5744051 w 8324850"/>
                <a:gd name="connsiteY1031" fmla="*/ 734854 h 1000125"/>
                <a:gd name="connsiteX1032" fmla="*/ 5744051 w 8324850"/>
                <a:gd name="connsiteY1032" fmla="*/ 735806 h 1000125"/>
                <a:gd name="connsiteX1033" fmla="*/ 5744051 w 8324850"/>
                <a:gd name="connsiteY1033" fmla="*/ 736759 h 1000125"/>
                <a:gd name="connsiteX1034" fmla="*/ 5744051 w 8324850"/>
                <a:gd name="connsiteY1034" fmla="*/ 737711 h 1000125"/>
                <a:gd name="connsiteX1035" fmla="*/ 5744051 w 8324850"/>
                <a:gd name="connsiteY1035" fmla="*/ 738664 h 1000125"/>
                <a:gd name="connsiteX1036" fmla="*/ 5744051 w 8324850"/>
                <a:gd name="connsiteY1036" fmla="*/ 739616 h 1000125"/>
                <a:gd name="connsiteX1037" fmla="*/ 5744051 w 8324850"/>
                <a:gd name="connsiteY1037" fmla="*/ 740569 h 1000125"/>
                <a:gd name="connsiteX1038" fmla="*/ 5744051 w 8324850"/>
                <a:gd name="connsiteY1038" fmla="*/ 741521 h 1000125"/>
                <a:gd name="connsiteX1039" fmla="*/ 5744051 w 8324850"/>
                <a:gd name="connsiteY1039" fmla="*/ 743426 h 1000125"/>
                <a:gd name="connsiteX1040" fmla="*/ 5744051 w 8324850"/>
                <a:gd name="connsiteY1040" fmla="*/ 744379 h 1000125"/>
                <a:gd name="connsiteX1041" fmla="*/ 5744051 w 8324850"/>
                <a:gd name="connsiteY1041" fmla="*/ 745331 h 1000125"/>
                <a:gd name="connsiteX1042" fmla="*/ 5744051 w 8324850"/>
                <a:gd name="connsiteY1042" fmla="*/ 746284 h 1000125"/>
                <a:gd name="connsiteX1043" fmla="*/ 5744051 w 8324850"/>
                <a:gd name="connsiteY1043" fmla="*/ 747236 h 1000125"/>
                <a:gd name="connsiteX1044" fmla="*/ 5744051 w 8324850"/>
                <a:gd name="connsiteY1044" fmla="*/ 748189 h 1000125"/>
                <a:gd name="connsiteX1045" fmla="*/ 5744051 w 8324850"/>
                <a:gd name="connsiteY1045" fmla="*/ 753904 h 1000125"/>
                <a:gd name="connsiteX1046" fmla="*/ 5741194 w 8324850"/>
                <a:gd name="connsiteY1046" fmla="*/ 753904 h 1000125"/>
                <a:gd name="connsiteX1047" fmla="*/ 5741194 w 8324850"/>
                <a:gd name="connsiteY1047" fmla="*/ 755809 h 1000125"/>
                <a:gd name="connsiteX1048" fmla="*/ 5614512 w 8324850"/>
                <a:gd name="connsiteY1048" fmla="*/ 755809 h 1000125"/>
                <a:gd name="connsiteX1049" fmla="*/ 5614512 w 8324850"/>
                <a:gd name="connsiteY1049" fmla="*/ 753904 h 1000125"/>
                <a:gd name="connsiteX1050" fmla="*/ 5612606 w 8324850"/>
                <a:gd name="connsiteY1050" fmla="*/ 753904 h 1000125"/>
                <a:gd name="connsiteX1051" fmla="*/ 5612606 w 8324850"/>
                <a:gd name="connsiteY1051" fmla="*/ 748189 h 1000125"/>
                <a:gd name="connsiteX1052" fmla="*/ 5612606 w 8324850"/>
                <a:gd name="connsiteY1052" fmla="*/ 747236 h 1000125"/>
                <a:gd name="connsiteX1053" fmla="*/ 5612606 w 8324850"/>
                <a:gd name="connsiteY1053" fmla="*/ 746284 h 1000125"/>
                <a:gd name="connsiteX1054" fmla="*/ 5612606 w 8324850"/>
                <a:gd name="connsiteY1054" fmla="*/ 745331 h 1000125"/>
                <a:gd name="connsiteX1055" fmla="*/ 5612606 w 8324850"/>
                <a:gd name="connsiteY1055" fmla="*/ 744379 h 1000125"/>
                <a:gd name="connsiteX1056" fmla="*/ 5612606 w 8324850"/>
                <a:gd name="connsiteY1056" fmla="*/ 743426 h 1000125"/>
                <a:gd name="connsiteX1057" fmla="*/ 5612606 w 8324850"/>
                <a:gd name="connsiteY1057" fmla="*/ 742474 h 1000125"/>
                <a:gd name="connsiteX1058" fmla="*/ 5612606 w 8324850"/>
                <a:gd name="connsiteY1058" fmla="*/ 741521 h 1000125"/>
                <a:gd name="connsiteX1059" fmla="*/ 5612606 w 8324850"/>
                <a:gd name="connsiteY1059" fmla="*/ 740569 h 1000125"/>
                <a:gd name="connsiteX1060" fmla="*/ 5612606 w 8324850"/>
                <a:gd name="connsiteY1060" fmla="*/ 739616 h 1000125"/>
                <a:gd name="connsiteX1061" fmla="*/ 5612606 w 8324850"/>
                <a:gd name="connsiteY1061" fmla="*/ 738664 h 1000125"/>
                <a:gd name="connsiteX1062" fmla="*/ 5612606 w 8324850"/>
                <a:gd name="connsiteY1062" fmla="*/ 737711 h 1000125"/>
                <a:gd name="connsiteX1063" fmla="*/ 5612606 w 8324850"/>
                <a:gd name="connsiteY1063" fmla="*/ 736759 h 1000125"/>
                <a:gd name="connsiteX1064" fmla="*/ 5612606 w 8324850"/>
                <a:gd name="connsiteY1064" fmla="*/ 735806 h 1000125"/>
                <a:gd name="connsiteX1065" fmla="*/ 5612606 w 8324850"/>
                <a:gd name="connsiteY1065" fmla="*/ 734854 h 1000125"/>
                <a:gd name="connsiteX1066" fmla="*/ 5612606 w 8324850"/>
                <a:gd name="connsiteY1066" fmla="*/ 733901 h 1000125"/>
                <a:gd name="connsiteX1067" fmla="*/ 5612606 w 8324850"/>
                <a:gd name="connsiteY1067" fmla="*/ 732949 h 1000125"/>
                <a:gd name="connsiteX1068" fmla="*/ 5612606 w 8324850"/>
                <a:gd name="connsiteY1068" fmla="*/ 731996 h 1000125"/>
                <a:gd name="connsiteX1069" fmla="*/ 5612606 w 8324850"/>
                <a:gd name="connsiteY1069" fmla="*/ 731044 h 1000125"/>
                <a:gd name="connsiteX1070" fmla="*/ 5612606 w 8324850"/>
                <a:gd name="connsiteY1070" fmla="*/ 730091 h 1000125"/>
                <a:gd name="connsiteX1071" fmla="*/ 5612606 w 8324850"/>
                <a:gd name="connsiteY1071" fmla="*/ 729139 h 1000125"/>
                <a:gd name="connsiteX1072" fmla="*/ 5612606 w 8324850"/>
                <a:gd name="connsiteY1072" fmla="*/ 728186 h 1000125"/>
                <a:gd name="connsiteX1073" fmla="*/ 5612606 w 8324850"/>
                <a:gd name="connsiteY1073" fmla="*/ 727234 h 1000125"/>
                <a:gd name="connsiteX1074" fmla="*/ 5612606 w 8324850"/>
                <a:gd name="connsiteY1074" fmla="*/ 727234 h 1000125"/>
                <a:gd name="connsiteX1075" fmla="*/ 5614512 w 8324850"/>
                <a:gd name="connsiteY1075" fmla="*/ 727234 h 1000125"/>
                <a:gd name="connsiteX1076" fmla="*/ 5614512 w 8324850"/>
                <a:gd name="connsiteY1076" fmla="*/ 715804 h 1000125"/>
                <a:gd name="connsiteX1077" fmla="*/ 5613559 w 8324850"/>
                <a:gd name="connsiteY1077" fmla="*/ 714851 h 1000125"/>
                <a:gd name="connsiteX1078" fmla="*/ 5612606 w 8324850"/>
                <a:gd name="connsiteY1078" fmla="*/ 714851 h 1000125"/>
                <a:gd name="connsiteX1079" fmla="*/ 5612606 w 8324850"/>
                <a:gd name="connsiteY1079" fmla="*/ 712946 h 1000125"/>
                <a:gd name="connsiteX1080" fmla="*/ 5611654 w 8324850"/>
                <a:gd name="connsiteY1080" fmla="*/ 712946 h 1000125"/>
                <a:gd name="connsiteX1081" fmla="*/ 5609749 w 8324850"/>
                <a:gd name="connsiteY1081" fmla="*/ 712946 h 1000125"/>
                <a:gd name="connsiteX1082" fmla="*/ 5607844 w 8324850"/>
                <a:gd name="connsiteY1082" fmla="*/ 712946 h 1000125"/>
                <a:gd name="connsiteX1083" fmla="*/ 5607844 w 8324850"/>
                <a:gd name="connsiteY1083" fmla="*/ 712946 h 1000125"/>
                <a:gd name="connsiteX1084" fmla="*/ 5607844 w 8324850"/>
                <a:gd name="connsiteY1084" fmla="*/ 647224 h 1000125"/>
                <a:gd name="connsiteX1085" fmla="*/ 5607844 w 8324850"/>
                <a:gd name="connsiteY1085" fmla="*/ 647224 h 1000125"/>
                <a:gd name="connsiteX1086" fmla="*/ 5612606 w 8324850"/>
                <a:gd name="connsiteY1086" fmla="*/ 647224 h 1000125"/>
                <a:gd name="connsiteX1087" fmla="*/ 5616417 w 8324850"/>
                <a:gd name="connsiteY1087" fmla="*/ 628174 h 1000125"/>
                <a:gd name="connsiteX1088" fmla="*/ 5621179 w 8324850"/>
                <a:gd name="connsiteY1088" fmla="*/ 628174 h 1000125"/>
                <a:gd name="connsiteX1089" fmla="*/ 5625942 w 8324850"/>
                <a:gd name="connsiteY1089" fmla="*/ 625316 h 1000125"/>
                <a:gd name="connsiteX1090" fmla="*/ 5629751 w 8324850"/>
                <a:gd name="connsiteY1090" fmla="*/ 625316 h 1000125"/>
                <a:gd name="connsiteX1091" fmla="*/ 5633562 w 8324850"/>
                <a:gd name="connsiteY1091" fmla="*/ 625316 h 1000125"/>
                <a:gd name="connsiteX1092" fmla="*/ 5636419 w 8324850"/>
                <a:gd name="connsiteY1092" fmla="*/ 618649 h 1000125"/>
                <a:gd name="connsiteX1093" fmla="*/ 5720239 w 8324850"/>
                <a:gd name="connsiteY1093" fmla="*/ 618649 h 1000125"/>
                <a:gd name="connsiteX1094" fmla="*/ 5723096 w 8324850"/>
                <a:gd name="connsiteY1094" fmla="*/ 624364 h 1000125"/>
                <a:gd name="connsiteX1095" fmla="*/ 5730717 w 8324850"/>
                <a:gd name="connsiteY1095" fmla="*/ 624364 h 1000125"/>
                <a:gd name="connsiteX1096" fmla="*/ 5735479 w 8324850"/>
                <a:gd name="connsiteY1096" fmla="*/ 627221 h 1000125"/>
                <a:gd name="connsiteX1097" fmla="*/ 5740242 w 8324850"/>
                <a:gd name="connsiteY1097" fmla="*/ 627221 h 1000125"/>
                <a:gd name="connsiteX1098" fmla="*/ 5744051 w 8324850"/>
                <a:gd name="connsiteY1098" fmla="*/ 646271 h 1000125"/>
                <a:gd name="connsiteX1099" fmla="*/ 5747862 w 8324850"/>
                <a:gd name="connsiteY1099" fmla="*/ 646271 h 1000125"/>
                <a:gd name="connsiteX1100" fmla="*/ 5747862 w 8324850"/>
                <a:gd name="connsiteY1100" fmla="*/ 712946 h 1000125"/>
                <a:gd name="connsiteX1101" fmla="*/ 5746909 w 8324850"/>
                <a:gd name="connsiteY1101" fmla="*/ 711994 h 1000125"/>
                <a:gd name="connsiteX1102" fmla="*/ 7110889 w 8324850"/>
                <a:gd name="connsiteY1102" fmla="*/ 613886 h 1000125"/>
                <a:gd name="connsiteX1103" fmla="*/ 7110889 w 8324850"/>
                <a:gd name="connsiteY1103" fmla="*/ 613886 h 1000125"/>
                <a:gd name="connsiteX1104" fmla="*/ 7110889 w 8324850"/>
                <a:gd name="connsiteY1104" fmla="*/ 613886 h 1000125"/>
                <a:gd name="connsiteX1105" fmla="*/ 7110889 w 8324850"/>
                <a:gd name="connsiteY1105" fmla="*/ 613886 h 1000125"/>
                <a:gd name="connsiteX1106" fmla="*/ 6962299 w 8324850"/>
                <a:gd name="connsiteY1106" fmla="*/ 324326 h 1000125"/>
                <a:gd name="connsiteX1107" fmla="*/ 6959442 w 8324850"/>
                <a:gd name="connsiteY1107" fmla="*/ 315754 h 1000125"/>
                <a:gd name="connsiteX1108" fmla="*/ 6962299 w 8324850"/>
                <a:gd name="connsiteY1108" fmla="*/ 307181 h 1000125"/>
                <a:gd name="connsiteX1109" fmla="*/ 6963251 w 8324850"/>
                <a:gd name="connsiteY1109" fmla="*/ 307181 h 1000125"/>
                <a:gd name="connsiteX1110" fmla="*/ 6962299 w 8324850"/>
                <a:gd name="connsiteY1110" fmla="*/ 324326 h 1000125"/>
                <a:gd name="connsiteX1111" fmla="*/ 6962299 w 8324850"/>
                <a:gd name="connsiteY1111" fmla="*/ 353854 h 1000125"/>
                <a:gd name="connsiteX1112" fmla="*/ 6958489 w 8324850"/>
                <a:gd name="connsiteY1112" fmla="*/ 345281 h 1000125"/>
                <a:gd name="connsiteX1113" fmla="*/ 6961346 w 8324850"/>
                <a:gd name="connsiteY1113" fmla="*/ 336709 h 1000125"/>
                <a:gd name="connsiteX1114" fmla="*/ 6962299 w 8324850"/>
                <a:gd name="connsiteY1114" fmla="*/ 336709 h 1000125"/>
                <a:gd name="connsiteX1115" fmla="*/ 6962299 w 8324850"/>
                <a:gd name="connsiteY1115" fmla="*/ 353854 h 1000125"/>
                <a:gd name="connsiteX1116" fmla="*/ 6963251 w 8324850"/>
                <a:gd name="connsiteY1116" fmla="*/ 366236 h 1000125"/>
                <a:gd name="connsiteX1117" fmla="*/ 6965156 w 8324850"/>
                <a:gd name="connsiteY1117" fmla="*/ 383381 h 1000125"/>
                <a:gd name="connsiteX1118" fmla="*/ 6960394 w 8324850"/>
                <a:gd name="connsiteY1118" fmla="*/ 374809 h 1000125"/>
                <a:gd name="connsiteX1119" fmla="*/ 6963251 w 8324850"/>
                <a:gd name="connsiteY1119" fmla="*/ 366236 h 1000125"/>
                <a:gd name="connsiteX1120" fmla="*/ 6963251 w 8324850"/>
                <a:gd name="connsiteY1120" fmla="*/ 366236 h 1000125"/>
                <a:gd name="connsiteX1121" fmla="*/ 6999446 w 8324850"/>
                <a:gd name="connsiteY1121" fmla="*/ 251936 h 1000125"/>
                <a:gd name="connsiteX1122" fmla="*/ 7226142 w 8324850"/>
                <a:gd name="connsiteY1122" fmla="*/ 325279 h 1000125"/>
                <a:gd name="connsiteX1123" fmla="*/ 7225189 w 8324850"/>
                <a:gd name="connsiteY1123" fmla="*/ 327184 h 1000125"/>
                <a:gd name="connsiteX1124" fmla="*/ 6991826 w 8324850"/>
                <a:gd name="connsiteY1124" fmla="*/ 277654 h 1000125"/>
                <a:gd name="connsiteX1125" fmla="*/ 6999446 w 8324850"/>
                <a:gd name="connsiteY1125" fmla="*/ 251936 h 1000125"/>
                <a:gd name="connsiteX1126" fmla="*/ 7271862 w 8324850"/>
                <a:gd name="connsiteY1126" fmla="*/ 295751 h 1000125"/>
                <a:gd name="connsiteX1127" fmla="*/ 7269956 w 8324850"/>
                <a:gd name="connsiteY1127" fmla="*/ 295751 h 1000125"/>
                <a:gd name="connsiteX1128" fmla="*/ 7294721 w 8324850"/>
                <a:gd name="connsiteY1128" fmla="*/ 61436 h 1000125"/>
                <a:gd name="connsiteX1129" fmla="*/ 7321392 w 8324850"/>
                <a:gd name="connsiteY1129" fmla="*/ 65246 h 1000125"/>
                <a:gd name="connsiteX1130" fmla="*/ 7271862 w 8324850"/>
                <a:gd name="connsiteY1130" fmla="*/ 295751 h 1000125"/>
                <a:gd name="connsiteX1131" fmla="*/ 7323296 w 8324850"/>
                <a:gd name="connsiteY1131" fmla="*/ 65246 h 1000125"/>
                <a:gd name="connsiteX1132" fmla="*/ 7349014 w 8324850"/>
                <a:gd name="connsiteY1132" fmla="*/ 71914 h 1000125"/>
                <a:gd name="connsiteX1133" fmla="*/ 7275671 w 8324850"/>
                <a:gd name="connsiteY1133" fmla="*/ 296704 h 1000125"/>
                <a:gd name="connsiteX1134" fmla="*/ 7273767 w 8324850"/>
                <a:gd name="connsiteY1134" fmla="*/ 295751 h 1000125"/>
                <a:gd name="connsiteX1135" fmla="*/ 7323296 w 8324850"/>
                <a:gd name="connsiteY1135" fmla="*/ 65246 h 1000125"/>
                <a:gd name="connsiteX1136" fmla="*/ 7268051 w 8324850"/>
                <a:gd name="connsiteY1136" fmla="*/ 294799 h 1000125"/>
                <a:gd name="connsiteX1137" fmla="*/ 7266146 w 8324850"/>
                <a:gd name="connsiteY1137" fmla="*/ 294799 h 1000125"/>
                <a:gd name="connsiteX1138" fmla="*/ 7266146 w 8324850"/>
                <a:gd name="connsiteY1138" fmla="*/ 59531 h 1000125"/>
                <a:gd name="connsiteX1139" fmla="*/ 7267099 w 8324850"/>
                <a:gd name="connsiteY1139" fmla="*/ 59531 h 1000125"/>
                <a:gd name="connsiteX1140" fmla="*/ 7292817 w 8324850"/>
                <a:gd name="connsiteY1140" fmla="*/ 60484 h 1000125"/>
                <a:gd name="connsiteX1141" fmla="*/ 7268051 w 8324850"/>
                <a:gd name="connsiteY1141" fmla="*/ 294799 h 1000125"/>
                <a:gd name="connsiteX1142" fmla="*/ 7283292 w 8324850"/>
                <a:gd name="connsiteY1142" fmla="*/ 298609 h 1000125"/>
                <a:gd name="connsiteX1143" fmla="*/ 7379494 w 8324850"/>
                <a:gd name="connsiteY1143" fmla="*/ 83344 h 1000125"/>
                <a:gd name="connsiteX1144" fmla="*/ 7403306 w 8324850"/>
                <a:gd name="connsiteY1144" fmla="*/ 94774 h 1000125"/>
                <a:gd name="connsiteX1145" fmla="*/ 7285196 w 8324850"/>
                <a:gd name="connsiteY1145" fmla="*/ 299561 h 1000125"/>
                <a:gd name="connsiteX1146" fmla="*/ 7283292 w 8324850"/>
                <a:gd name="connsiteY1146" fmla="*/ 298609 h 1000125"/>
                <a:gd name="connsiteX1147" fmla="*/ 7571899 w 8324850"/>
                <a:gd name="connsiteY1147" fmla="*/ 325279 h 1000125"/>
                <a:gd name="connsiteX1148" fmla="*/ 7570946 w 8324850"/>
                <a:gd name="connsiteY1148" fmla="*/ 308134 h 1000125"/>
                <a:gd name="connsiteX1149" fmla="*/ 7571899 w 8324850"/>
                <a:gd name="connsiteY1149" fmla="*/ 308134 h 1000125"/>
                <a:gd name="connsiteX1150" fmla="*/ 7574756 w 8324850"/>
                <a:gd name="connsiteY1150" fmla="*/ 316706 h 1000125"/>
                <a:gd name="connsiteX1151" fmla="*/ 7571899 w 8324850"/>
                <a:gd name="connsiteY1151" fmla="*/ 325279 h 1000125"/>
                <a:gd name="connsiteX1152" fmla="*/ 7572851 w 8324850"/>
                <a:gd name="connsiteY1152" fmla="*/ 337661 h 1000125"/>
                <a:gd name="connsiteX1153" fmla="*/ 7575709 w 8324850"/>
                <a:gd name="connsiteY1153" fmla="*/ 346234 h 1000125"/>
                <a:gd name="connsiteX1154" fmla="*/ 7571899 w 8324850"/>
                <a:gd name="connsiteY1154" fmla="*/ 354806 h 1000125"/>
                <a:gd name="connsiteX1155" fmla="*/ 7572851 w 8324850"/>
                <a:gd name="connsiteY1155" fmla="*/ 337661 h 1000125"/>
                <a:gd name="connsiteX1156" fmla="*/ 7572851 w 8324850"/>
                <a:gd name="connsiteY1156" fmla="*/ 337661 h 1000125"/>
                <a:gd name="connsiteX1157" fmla="*/ 7570946 w 8324850"/>
                <a:gd name="connsiteY1157" fmla="*/ 368141 h 1000125"/>
                <a:gd name="connsiteX1158" fmla="*/ 7572851 w 8324850"/>
                <a:gd name="connsiteY1158" fmla="*/ 377666 h 1000125"/>
                <a:gd name="connsiteX1159" fmla="*/ 7568089 w 8324850"/>
                <a:gd name="connsiteY1159" fmla="*/ 386239 h 1000125"/>
                <a:gd name="connsiteX1160" fmla="*/ 7570946 w 8324850"/>
                <a:gd name="connsiteY1160" fmla="*/ 368141 h 1000125"/>
                <a:gd name="connsiteX1161" fmla="*/ 7570946 w 8324850"/>
                <a:gd name="connsiteY1161" fmla="*/ 368141 h 1000125"/>
                <a:gd name="connsiteX1162" fmla="*/ 7565231 w 8324850"/>
                <a:gd name="connsiteY1162" fmla="*/ 397669 h 1000125"/>
                <a:gd name="connsiteX1163" fmla="*/ 7565231 w 8324850"/>
                <a:gd name="connsiteY1163" fmla="*/ 397669 h 1000125"/>
                <a:gd name="connsiteX1164" fmla="*/ 7567137 w 8324850"/>
                <a:gd name="connsiteY1164" fmla="*/ 406241 h 1000125"/>
                <a:gd name="connsiteX1165" fmla="*/ 7561421 w 8324850"/>
                <a:gd name="connsiteY1165" fmla="*/ 413861 h 1000125"/>
                <a:gd name="connsiteX1166" fmla="*/ 7565231 w 8324850"/>
                <a:gd name="connsiteY1166" fmla="*/ 397669 h 1000125"/>
                <a:gd name="connsiteX1167" fmla="*/ 7562374 w 8324850"/>
                <a:gd name="connsiteY1167" fmla="*/ 396716 h 1000125"/>
                <a:gd name="connsiteX1168" fmla="*/ 7547134 w 8324850"/>
                <a:gd name="connsiteY1168" fmla="*/ 399574 h 1000125"/>
                <a:gd name="connsiteX1169" fmla="*/ 7547134 w 8324850"/>
                <a:gd name="connsiteY1169" fmla="*/ 398621 h 1000125"/>
                <a:gd name="connsiteX1170" fmla="*/ 7563326 w 8324850"/>
                <a:gd name="connsiteY1170" fmla="*/ 390049 h 1000125"/>
                <a:gd name="connsiteX1171" fmla="*/ 7562374 w 8324850"/>
                <a:gd name="connsiteY1171" fmla="*/ 396716 h 1000125"/>
                <a:gd name="connsiteX1172" fmla="*/ 7564279 w 8324850"/>
                <a:gd name="connsiteY1172" fmla="*/ 386239 h 1000125"/>
                <a:gd name="connsiteX1173" fmla="*/ 7550944 w 8324850"/>
                <a:gd name="connsiteY1173" fmla="*/ 376714 h 1000125"/>
                <a:gd name="connsiteX1174" fmla="*/ 7550944 w 8324850"/>
                <a:gd name="connsiteY1174" fmla="*/ 373856 h 1000125"/>
                <a:gd name="connsiteX1175" fmla="*/ 7566184 w 8324850"/>
                <a:gd name="connsiteY1175" fmla="*/ 369094 h 1000125"/>
                <a:gd name="connsiteX1176" fmla="*/ 7564279 w 8324850"/>
                <a:gd name="connsiteY1176" fmla="*/ 386239 h 1000125"/>
                <a:gd name="connsiteX1177" fmla="*/ 7551896 w 8324850"/>
                <a:gd name="connsiteY1177" fmla="*/ 371951 h 1000125"/>
                <a:gd name="connsiteX1178" fmla="*/ 7551896 w 8324850"/>
                <a:gd name="connsiteY1178" fmla="*/ 371951 h 1000125"/>
                <a:gd name="connsiteX1179" fmla="*/ 7568089 w 8324850"/>
                <a:gd name="connsiteY1179" fmla="*/ 361474 h 1000125"/>
                <a:gd name="connsiteX1180" fmla="*/ 7567137 w 8324850"/>
                <a:gd name="connsiteY1180" fmla="*/ 367189 h 1000125"/>
                <a:gd name="connsiteX1181" fmla="*/ 7551896 w 8324850"/>
                <a:gd name="connsiteY1181" fmla="*/ 371951 h 1000125"/>
                <a:gd name="connsiteX1182" fmla="*/ 7551896 w 8324850"/>
                <a:gd name="connsiteY1182" fmla="*/ 370046 h 1000125"/>
                <a:gd name="connsiteX1183" fmla="*/ 7552849 w 8324850"/>
                <a:gd name="connsiteY1183" fmla="*/ 350996 h 1000125"/>
                <a:gd name="connsiteX1184" fmla="*/ 7567137 w 8324850"/>
                <a:gd name="connsiteY1184" fmla="*/ 359569 h 1000125"/>
                <a:gd name="connsiteX1185" fmla="*/ 7551896 w 8324850"/>
                <a:gd name="connsiteY1185" fmla="*/ 370046 h 1000125"/>
                <a:gd name="connsiteX1186" fmla="*/ 7552849 w 8324850"/>
                <a:gd name="connsiteY1186" fmla="*/ 348139 h 1000125"/>
                <a:gd name="connsiteX1187" fmla="*/ 7552849 w 8324850"/>
                <a:gd name="connsiteY1187" fmla="*/ 345281 h 1000125"/>
                <a:gd name="connsiteX1188" fmla="*/ 7568089 w 8324850"/>
                <a:gd name="connsiteY1188" fmla="*/ 338614 h 1000125"/>
                <a:gd name="connsiteX1189" fmla="*/ 7568089 w 8324850"/>
                <a:gd name="connsiteY1189" fmla="*/ 355759 h 1000125"/>
                <a:gd name="connsiteX1190" fmla="*/ 7552849 w 8324850"/>
                <a:gd name="connsiteY1190" fmla="*/ 348139 h 1000125"/>
                <a:gd name="connsiteX1191" fmla="*/ 7553801 w 8324850"/>
                <a:gd name="connsiteY1191" fmla="*/ 343376 h 1000125"/>
                <a:gd name="connsiteX1192" fmla="*/ 7553801 w 8324850"/>
                <a:gd name="connsiteY1192" fmla="*/ 343376 h 1000125"/>
                <a:gd name="connsiteX1193" fmla="*/ 7569042 w 8324850"/>
                <a:gd name="connsiteY1193" fmla="*/ 330994 h 1000125"/>
                <a:gd name="connsiteX1194" fmla="*/ 7569042 w 8324850"/>
                <a:gd name="connsiteY1194" fmla="*/ 336709 h 1000125"/>
                <a:gd name="connsiteX1195" fmla="*/ 7553801 w 8324850"/>
                <a:gd name="connsiteY1195" fmla="*/ 343376 h 1000125"/>
                <a:gd name="connsiteX1196" fmla="*/ 7553801 w 8324850"/>
                <a:gd name="connsiteY1196" fmla="*/ 341471 h 1000125"/>
                <a:gd name="connsiteX1197" fmla="*/ 7553801 w 8324850"/>
                <a:gd name="connsiteY1197" fmla="*/ 338614 h 1000125"/>
                <a:gd name="connsiteX1198" fmla="*/ 7552849 w 8324850"/>
                <a:gd name="connsiteY1198" fmla="*/ 322421 h 1000125"/>
                <a:gd name="connsiteX1199" fmla="*/ 7568089 w 8324850"/>
                <a:gd name="connsiteY1199" fmla="*/ 330041 h 1000125"/>
                <a:gd name="connsiteX1200" fmla="*/ 7553801 w 8324850"/>
                <a:gd name="connsiteY1200" fmla="*/ 341471 h 1000125"/>
                <a:gd name="connsiteX1201" fmla="*/ 7552849 w 8324850"/>
                <a:gd name="connsiteY1201" fmla="*/ 320516 h 1000125"/>
                <a:gd name="connsiteX1202" fmla="*/ 7552849 w 8324850"/>
                <a:gd name="connsiteY1202" fmla="*/ 317659 h 1000125"/>
                <a:gd name="connsiteX1203" fmla="*/ 7567137 w 8324850"/>
                <a:gd name="connsiteY1203" fmla="*/ 310039 h 1000125"/>
                <a:gd name="connsiteX1204" fmla="*/ 7568089 w 8324850"/>
                <a:gd name="connsiteY1204" fmla="*/ 327184 h 1000125"/>
                <a:gd name="connsiteX1205" fmla="*/ 7552849 w 8324850"/>
                <a:gd name="connsiteY1205" fmla="*/ 320516 h 1000125"/>
                <a:gd name="connsiteX1206" fmla="*/ 7552849 w 8324850"/>
                <a:gd name="connsiteY1206" fmla="*/ 315754 h 1000125"/>
                <a:gd name="connsiteX1207" fmla="*/ 7552849 w 8324850"/>
                <a:gd name="connsiteY1207" fmla="*/ 315754 h 1000125"/>
                <a:gd name="connsiteX1208" fmla="*/ 7567137 w 8324850"/>
                <a:gd name="connsiteY1208" fmla="*/ 302419 h 1000125"/>
                <a:gd name="connsiteX1209" fmla="*/ 7567137 w 8324850"/>
                <a:gd name="connsiteY1209" fmla="*/ 308134 h 1000125"/>
                <a:gd name="connsiteX1210" fmla="*/ 7552849 w 8324850"/>
                <a:gd name="connsiteY1210" fmla="*/ 315754 h 1000125"/>
                <a:gd name="connsiteX1211" fmla="*/ 7552849 w 8324850"/>
                <a:gd name="connsiteY1211" fmla="*/ 312896 h 1000125"/>
                <a:gd name="connsiteX1212" fmla="*/ 7549992 w 8324850"/>
                <a:gd name="connsiteY1212" fmla="*/ 293846 h 1000125"/>
                <a:gd name="connsiteX1213" fmla="*/ 7566184 w 8324850"/>
                <a:gd name="connsiteY1213" fmla="*/ 299561 h 1000125"/>
                <a:gd name="connsiteX1214" fmla="*/ 7552849 w 8324850"/>
                <a:gd name="connsiteY1214" fmla="*/ 312896 h 1000125"/>
                <a:gd name="connsiteX1215" fmla="*/ 7550944 w 8324850"/>
                <a:gd name="connsiteY1215" fmla="*/ 378619 h 1000125"/>
                <a:gd name="connsiteX1216" fmla="*/ 7564279 w 8324850"/>
                <a:gd name="connsiteY1216" fmla="*/ 389096 h 1000125"/>
                <a:gd name="connsiteX1217" fmla="*/ 7548087 w 8324850"/>
                <a:gd name="connsiteY1217" fmla="*/ 397669 h 1000125"/>
                <a:gd name="connsiteX1218" fmla="*/ 7550944 w 8324850"/>
                <a:gd name="connsiteY1218" fmla="*/ 378619 h 1000125"/>
                <a:gd name="connsiteX1219" fmla="*/ 7549039 w 8324850"/>
                <a:gd name="connsiteY1219" fmla="*/ 287179 h 1000125"/>
                <a:gd name="connsiteX1220" fmla="*/ 7561421 w 8324850"/>
                <a:gd name="connsiteY1220" fmla="*/ 272891 h 1000125"/>
                <a:gd name="connsiteX1221" fmla="*/ 7562374 w 8324850"/>
                <a:gd name="connsiteY1221" fmla="*/ 278606 h 1000125"/>
                <a:gd name="connsiteX1222" fmla="*/ 7549039 w 8324850"/>
                <a:gd name="connsiteY1222" fmla="*/ 287179 h 1000125"/>
                <a:gd name="connsiteX1223" fmla="*/ 7549039 w 8324850"/>
                <a:gd name="connsiteY1223" fmla="*/ 287179 h 1000125"/>
                <a:gd name="connsiteX1224" fmla="*/ 7549039 w 8324850"/>
                <a:gd name="connsiteY1224" fmla="*/ 285274 h 1000125"/>
                <a:gd name="connsiteX1225" fmla="*/ 7544276 w 8324850"/>
                <a:gd name="connsiteY1225" fmla="*/ 266224 h 1000125"/>
                <a:gd name="connsiteX1226" fmla="*/ 7561421 w 8324850"/>
                <a:gd name="connsiteY1226" fmla="*/ 270986 h 1000125"/>
                <a:gd name="connsiteX1227" fmla="*/ 7549039 w 8324850"/>
                <a:gd name="connsiteY1227" fmla="*/ 285274 h 1000125"/>
                <a:gd name="connsiteX1228" fmla="*/ 7543324 w 8324850"/>
                <a:gd name="connsiteY1228" fmla="*/ 264319 h 1000125"/>
                <a:gd name="connsiteX1229" fmla="*/ 7542371 w 8324850"/>
                <a:gd name="connsiteY1229" fmla="*/ 261461 h 1000125"/>
                <a:gd name="connsiteX1230" fmla="*/ 7555706 w 8324850"/>
                <a:gd name="connsiteY1230" fmla="*/ 250984 h 1000125"/>
                <a:gd name="connsiteX1231" fmla="*/ 7560469 w 8324850"/>
                <a:gd name="connsiteY1231" fmla="*/ 268129 h 1000125"/>
                <a:gd name="connsiteX1232" fmla="*/ 7543324 w 8324850"/>
                <a:gd name="connsiteY1232" fmla="*/ 264319 h 1000125"/>
                <a:gd name="connsiteX1233" fmla="*/ 7542371 w 8324850"/>
                <a:gd name="connsiteY1233" fmla="*/ 259556 h 1000125"/>
                <a:gd name="connsiteX1234" fmla="*/ 7542371 w 8324850"/>
                <a:gd name="connsiteY1234" fmla="*/ 259556 h 1000125"/>
                <a:gd name="connsiteX1235" fmla="*/ 7553801 w 8324850"/>
                <a:gd name="connsiteY1235" fmla="*/ 243364 h 1000125"/>
                <a:gd name="connsiteX1236" fmla="*/ 7555706 w 8324850"/>
                <a:gd name="connsiteY1236" fmla="*/ 249079 h 1000125"/>
                <a:gd name="connsiteX1237" fmla="*/ 7542371 w 8324850"/>
                <a:gd name="connsiteY1237" fmla="*/ 259556 h 1000125"/>
                <a:gd name="connsiteX1238" fmla="*/ 7541419 w 8324850"/>
                <a:gd name="connsiteY1238" fmla="*/ 257651 h 1000125"/>
                <a:gd name="connsiteX1239" fmla="*/ 7534751 w 8324850"/>
                <a:gd name="connsiteY1239" fmla="*/ 239554 h 1000125"/>
                <a:gd name="connsiteX1240" fmla="*/ 7552849 w 8324850"/>
                <a:gd name="connsiteY1240" fmla="*/ 242411 h 1000125"/>
                <a:gd name="connsiteX1241" fmla="*/ 7541419 w 8324850"/>
                <a:gd name="connsiteY1241" fmla="*/ 257651 h 1000125"/>
                <a:gd name="connsiteX1242" fmla="*/ 7547134 w 8324850"/>
                <a:gd name="connsiteY1242" fmla="*/ 338614 h 1000125"/>
                <a:gd name="connsiteX1243" fmla="*/ 7523321 w 8324850"/>
                <a:gd name="connsiteY1243" fmla="*/ 451009 h 1000125"/>
                <a:gd name="connsiteX1244" fmla="*/ 7303294 w 8324850"/>
                <a:gd name="connsiteY1244" fmla="*/ 352901 h 1000125"/>
                <a:gd name="connsiteX1245" fmla="*/ 7304246 w 8324850"/>
                <a:gd name="connsiteY1245" fmla="*/ 350996 h 1000125"/>
                <a:gd name="connsiteX1246" fmla="*/ 7532846 w 8324850"/>
                <a:gd name="connsiteY1246" fmla="*/ 425291 h 1000125"/>
                <a:gd name="connsiteX1247" fmla="*/ 7533799 w 8324850"/>
                <a:gd name="connsiteY1247" fmla="*/ 422434 h 1000125"/>
                <a:gd name="connsiteX1248" fmla="*/ 7305199 w 8324850"/>
                <a:gd name="connsiteY1248" fmla="*/ 348139 h 1000125"/>
                <a:gd name="connsiteX1249" fmla="*/ 7306151 w 8324850"/>
                <a:gd name="connsiteY1249" fmla="*/ 346234 h 1000125"/>
                <a:gd name="connsiteX1250" fmla="*/ 7541419 w 8324850"/>
                <a:gd name="connsiteY1250" fmla="*/ 396716 h 1000125"/>
                <a:gd name="connsiteX1251" fmla="*/ 7542371 w 8324850"/>
                <a:gd name="connsiteY1251" fmla="*/ 393859 h 1000125"/>
                <a:gd name="connsiteX1252" fmla="*/ 7307104 w 8324850"/>
                <a:gd name="connsiteY1252" fmla="*/ 343376 h 1000125"/>
                <a:gd name="connsiteX1253" fmla="*/ 7307104 w 8324850"/>
                <a:gd name="connsiteY1253" fmla="*/ 341471 h 1000125"/>
                <a:gd name="connsiteX1254" fmla="*/ 7546181 w 8324850"/>
                <a:gd name="connsiteY1254" fmla="*/ 366236 h 1000125"/>
                <a:gd name="connsiteX1255" fmla="*/ 7546181 w 8324850"/>
                <a:gd name="connsiteY1255" fmla="*/ 363379 h 1000125"/>
                <a:gd name="connsiteX1256" fmla="*/ 7307104 w 8324850"/>
                <a:gd name="connsiteY1256" fmla="*/ 338614 h 1000125"/>
                <a:gd name="connsiteX1257" fmla="*/ 7307104 w 8324850"/>
                <a:gd name="connsiteY1257" fmla="*/ 336709 h 1000125"/>
                <a:gd name="connsiteX1258" fmla="*/ 7547134 w 8324850"/>
                <a:gd name="connsiteY1258" fmla="*/ 338614 h 1000125"/>
                <a:gd name="connsiteX1259" fmla="*/ 7546181 w 8324850"/>
                <a:gd name="connsiteY1259" fmla="*/ 336709 h 1000125"/>
                <a:gd name="connsiteX1260" fmla="*/ 7306151 w 8324850"/>
                <a:gd name="connsiteY1260" fmla="*/ 336709 h 1000125"/>
                <a:gd name="connsiteX1261" fmla="*/ 7306151 w 8324850"/>
                <a:gd name="connsiteY1261" fmla="*/ 334804 h 1000125"/>
                <a:gd name="connsiteX1262" fmla="*/ 7545229 w 8324850"/>
                <a:gd name="connsiteY1262" fmla="*/ 310039 h 1000125"/>
                <a:gd name="connsiteX1263" fmla="*/ 7545229 w 8324850"/>
                <a:gd name="connsiteY1263" fmla="*/ 307181 h 1000125"/>
                <a:gd name="connsiteX1264" fmla="*/ 7306151 w 8324850"/>
                <a:gd name="connsiteY1264" fmla="*/ 331946 h 1000125"/>
                <a:gd name="connsiteX1265" fmla="*/ 7306151 w 8324850"/>
                <a:gd name="connsiteY1265" fmla="*/ 330041 h 1000125"/>
                <a:gd name="connsiteX1266" fmla="*/ 7540467 w 8324850"/>
                <a:gd name="connsiteY1266" fmla="*/ 280511 h 1000125"/>
                <a:gd name="connsiteX1267" fmla="*/ 7539514 w 8324850"/>
                <a:gd name="connsiteY1267" fmla="*/ 277654 h 1000125"/>
                <a:gd name="connsiteX1268" fmla="*/ 7305199 w 8324850"/>
                <a:gd name="connsiteY1268" fmla="*/ 327184 h 1000125"/>
                <a:gd name="connsiteX1269" fmla="*/ 7304246 w 8324850"/>
                <a:gd name="connsiteY1269" fmla="*/ 325279 h 1000125"/>
                <a:gd name="connsiteX1270" fmla="*/ 7531894 w 8324850"/>
                <a:gd name="connsiteY1270" fmla="*/ 250984 h 1000125"/>
                <a:gd name="connsiteX1271" fmla="*/ 7530942 w 8324850"/>
                <a:gd name="connsiteY1271" fmla="*/ 248126 h 1000125"/>
                <a:gd name="connsiteX1272" fmla="*/ 7303294 w 8324850"/>
                <a:gd name="connsiteY1272" fmla="*/ 322421 h 1000125"/>
                <a:gd name="connsiteX1273" fmla="*/ 7302342 w 8324850"/>
                <a:gd name="connsiteY1273" fmla="*/ 320516 h 1000125"/>
                <a:gd name="connsiteX1274" fmla="*/ 7520464 w 8324850"/>
                <a:gd name="connsiteY1274" fmla="*/ 223361 h 1000125"/>
                <a:gd name="connsiteX1275" fmla="*/ 7547134 w 8324850"/>
                <a:gd name="connsiteY1275" fmla="*/ 338614 h 1000125"/>
                <a:gd name="connsiteX1276" fmla="*/ 7547134 w 8324850"/>
                <a:gd name="connsiteY1276" fmla="*/ 447199 h 1000125"/>
                <a:gd name="connsiteX1277" fmla="*/ 7544276 w 8324850"/>
                <a:gd name="connsiteY1277" fmla="*/ 452914 h 1000125"/>
                <a:gd name="connsiteX1278" fmla="*/ 7529037 w 8324850"/>
                <a:gd name="connsiteY1278" fmla="*/ 452914 h 1000125"/>
                <a:gd name="connsiteX1279" fmla="*/ 7529037 w 8324850"/>
                <a:gd name="connsiteY1279" fmla="*/ 451961 h 1000125"/>
                <a:gd name="connsiteX1280" fmla="*/ 7547134 w 8324850"/>
                <a:gd name="connsiteY1280" fmla="*/ 447199 h 1000125"/>
                <a:gd name="connsiteX1281" fmla="*/ 7529989 w 8324850"/>
                <a:gd name="connsiteY1281" fmla="*/ 451009 h 1000125"/>
                <a:gd name="connsiteX1282" fmla="*/ 7536656 w 8324850"/>
                <a:gd name="connsiteY1282" fmla="*/ 432911 h 1000125"/>
                <a:gd name="connsiteX1283" fmla="*/ 7547134 w 8324850"/>
                <a:gd name="connsiteY1283" fmla="*/ 445294 h 1000125"/>
                <a:gd name="connsiteX1284" fmla="*/ 7529989 w 8324850"/>
                <a:gd name="connsiteY1284" fmla="*/ 451009 h 1000125"/>
                <a:gd name="connsiteX1285" fmla="*/ 7548087 w 8324850"/>
                <a:gd name="connsiteY1285" fmla="*/ 454819 h 1000125"/>
                <a:gd name="connsiteX1286" fmla="*/ 7549039 w 8324850"/>
                <a:gd name="connsiteY1286" fmla="*/ 454819 h 1000125"/>
                <a:gd name="connsiteX1287" fmla="*/ 7548087 w 8324850"/>
                <a:gd name="connsiteY1287" fmla="*/ 463391 h 1000125"/>
                <a:gd name="connsiteX1288" fmla="*/ 7540467 w 8324850"/>
                <a:gd name="connsiteY1288" fmla="*/ 470059 h 1000125"/>
                <a:gd name="connsiteX1289" fmla="*/ 7548087 w 8324850"/>
                <a:gd name="connsiteY1289" fmla="*/ 454819 h 1000125"/>
                <a:gd name="connsiteX1290" fmla="*/ 7537609 w 8324850"/>
                <a:gd name="connsiteY1290" fmla="*/ 431006 h 1000125"/>
                <a:gd name="connsiteX1291" fmla="*/ 7538562 w 8324850"/>
                <a:gd name="connsiteY1291" fmla="*/ 428149 h 1000125"/>
                <a:gd name="connsiteX1292" fmla="*/ 7553801 w 8324850"/>
                <a:gd name="connsiteY1292" fmla="*/ 426244 h 1000125"/>
                <a:gd name="connsiteX1293" fmla="*/ 7549039 w 8324850"/>
                <a:gd name="connsiteY1293" fmla="*/ 441484 h 1000125"/>
                <a:gd name="connsiteX1294" fmla="*/ 7537609 w 8324850"/>
                <a:gd name="connsiteY1294" fmla="*/ 431006 h 1000125"/>
                <a:gd name="connsiteX1295" fmla="*/ 7539514 w 8324850"/>
                <a:gd name="connsiteY1295" fmla="*/ 427196 h 1000125"/>
                <a:gd name="connsiteX1296" fmla="*/ 7539514 w 8324850"/>
                <a:gd name="connsiteY1296" fmla="*/ 427196 h 1000125"/>
                <a:gd name="connsiteX1297" fmla="*/ 7556659 w 8324850"/>
                <a:gd name="connsiteY1297" fmla="*/ 419576 h 1000125"/>
                <a:gd name="connsiteX1298" fmla="*/ 7554754 w 8324850"/>
                <a:gd name="connsiteY1298" fmla="*/ 425291 h 1000125"/>
                <a:gd name="connsiteX1299" fmla="*/ 7539514 w 8324850"/>
                <a:gd name="connsiteY1299" fmla="*/ 427196 h 1000125"/>
                <a:gd name="connsiteX1300" fmla="*/ 7540467 w 8324850"/>
                <a:gd name="connsiteY1300" fmla="*/ 424339 h 1000125"/>
                <a:gd name="connsiteX1301" fmla="*/ 7545229 w 8324850"/>
                <a:gd name="connsiteY1301" fmla="*/ 406241 h 1000125"/>
                <a:gd name="connsiteX1302" fmla="*/ 7557612 w 8324850"/>
                <a:gd name="connsiteY1302" fmla="*/ 417671 h 1000125"/>
                <a:gd name="connsiteX1303" fmla="*/ 7540467 w 8324850"/>
                <a:gd name="connsiteY1303" fmla="*/ 424339 h 1000125"/>
                <a:gd name="connsiteX1304" fmla="*/ 7479506 w 8324850"/>
                <a:gd name="connsiteY1304" fmla="*/ 549116 h 1000125"/>
                <a:gd name="connsiteX1305" fmla="*/ 7465219 w 8324850"/>
                <a:gd name="connsiteY1305" fmla="*/ 543401 h 1000125"/>
                <a:gd name="connsiteX1306" fmla="*/ 7465219 w 8324850"/>
                <a:gd name="connsiteY1306" fmla="*/ 543401 h 1000125"/>
                <a:gd name="connsiteX1307" fmla="*/ 7483317 w 8324850"/>
                <a:gd name="connsiteY1307" fmla="*/ 545306 h 1000125"/>
                <a:gd name="connsiteX1308" fmla="*/ 7479506 w 8324850"/>
                <a:gd name="connsiteY1308" fmla="*/ 549116 h 1000125"/>
                <a:gd name="connsiteX1309" fmla="*/ 7483317 w 8324850"/>
                <a:gd name="connsiteY1309" fmla="*/ 551974 h 1000125"/>
                <a:gd name="connsiteX1310" fmla="*/ 7479506 w 8324850"/>
                <a:gd name="connsiteY1310" fmla="*/ 560546 h 1000125"/>
                <a:gd name="connsiteX1311" fmla="*/ 7469981 w 8324850"/>
                <a:gd name="connsiteY1311" fmla="*/ 564356 h 1000125"/>
                <a:gd name="connsiteX1312" fmla="*/ 7482364 w 8324850"/>
                <a:gd name="connsiteY1312" fmla="*/ 551974 h 1000125"/>
                <a:gd name="connsiteX1313" fmla="*/ 7483317 w 8324850"/>
                <a:gd name="connsiteY1313" fmla="*/ 551974 h 1000125"/>
                <a:gd name="connsiteX1314" fmla="*/ 7467124 w 8324850"/>
                <a:gd name="connsiteY1314" fmla="*/ 542449 h 1000125"/>
                <a:gd name="connsiteX1315" fmla="*/ 7480459 w 8324850"/>
                <a:gd name="connsiteY1315" fmla="*/ 528161 h 1000125"/>
                <a:gd name="connsiteX1316" fmla="*/ 7485221 w 8324850"/>
                <a:gd name="connsiteY1316" fmla="*/ 544354 h 1000125"/>
                <a:gd name="connsiteX1317" fmla="*/ 7467124 w 8324850"/>
                <a:gd name="connsiteY1317" fmla="*/ 542449 h 1000125"/>
                <a:gd name="connsiteX1318" fmla="*/ 7482364 w 8324850"/>
                <a:gd name="connsiteY1318" fmla="*/ 526256 h 1000125"/>
                <a:gd name="connsiteX1319" fmla="*/ 7483317 w 8324850"/>
                <a:gd name="connsiteY1319" fmla="*/ 525304 h 1000125"/>
                <a:gd name="connsiteX1320" fmla="*/ 7498556 w 8324850"/>
                <a:gd name="connsiteY1320" fmla="*/ 530066 h 1000125"/>
                <a:gd name="connsiteX1321" fmla="*/ 7489031 w 8324850"/>
                <a:gd name="connsiteY1321" fmla="*/ 541496 h 1000125"/>
                <a:gd name="connsiteX1322" fmla="*/ 7482364 w 8324850"/>
                <a:gd name="connsiteY1322" fmla="*/ 526256 h 1000125"/>
                <a:gd name="connsiteX1323" fmla="*/ 7474744 w 8324850"/>
                <a:gd name="connsiteY1323" fmla="*/ 524351 h 1000125"/>
                <a:gd name="connsiteX1324" fmla="*/ 7295674 w 8324850"/>
                <a:gd name="connsiteY1324" fmla="*/ 363379 h 1000125"/>
                <a:gd name="connsiteX1325" fmla="*/ 7296626 w 8324850"/>
                <a:gd name="connsiteY1325" fmla="*/ 362426 h 1000125"/>
                <a:gd name="connsiteX1326" fmla="*/ 7490937 w 8324850"/>
                <a:gd name="connsiteY1326" fmla="*/ 504349 h 1000125"/>
                <a:gd name="connsiteX1327" fmla="*/ 7474744 w 8324850"/>
                <a:gd name="connsiteY1327" fmla="*/ 524351 h 1000125"/>
                <a:gd name="connsiteX1328" fmla="*/ 7298531 w 8324850"/>
                <a:gd name="connsiteY1328" fmla="*/ 360521 h 1000125"/>
                <a:gd name="connsiteX1329" fmla="*/ 7299484 w 8324850"/>
                <a:gd name="connsiteY1329" fmla="*/ 358616 h 1000125"/>
                <a:gd name="connsiteX1330" fmla="*/ 7508081 w 8324850"/>
                <a:gd name="connsiteY1330" fmla="*/ 478631 h 1000125"/>
                <a:gd name="connsiteX1331" fmla="*/ 7492842 w 8324850"/>
                <a:gd name="connsiteY1331" fmla="*/ 501491 h 1000125"/>
                <a:gd name="connsiteX1332" fmla="*/ 7298531 w 8324850"/>
                <a:gd name="connsiteY1332" fmla="*/ 360521 h 1000125"/>
                <a:gd name="connsiteX1333" fmla="*/ 7301389 w 8324850"/>
                <a:gd name="connsiteY1333" fmla="*/ 356711 h 1000125"/>
                <a:gd name="connsiteX1334" fmla="*/ 7302342 w 8324850"/>
                <a:gd name="connsiteY1334" fmla="*/ 354806 h 1000125"/>
                <a:gd name="connsiteX1335" fmla="*/ 7522369 w 8324850"/>
                <a:gd name="connsiteY1335" fmla="*/ 452914 h 1000125"/>
                <a:gd name="connsiteX1336" fmla="*/ 7509987 w 8324850"/>
                <a:gd name="connsiteY1336" fmla="*/ 476726 h 1000125"/>
                <a:gd name="connsiteX1337" fmla="*/ 7301389 w 8324850"/>
                <a:gd name="connsiteY1337" fmla="*/ 356711 h 1000125"/>
                <a:gd name="connsiteX1338" fmla="*/ 7502367 w 8324850"/>
                <a:gd name="connsiteY1338" fmla="*/ 501491 h 1000125"/>
                <a:gd name="connsiteX1339" fmla="*/ 7520464 w 8324850"/>
                <a:gd name="connsiteY1339" fmla="*/ 499586 h 1000125"/>
                <a:gd name="connsiteX1340" fmla="*/ 7516654 w 8324850"/>
                <a:gd name="connsiteY1340" fmla="*/ 504349 h 1000125"/>
                <a:gd name="connsiteX1341" fmla="*/ 7502367 w 8324850"/>
                <a:gd name="connsiteY1341" fmla="*/ 501491 h 1000125"/>
                <a:gd name="connsiteX1342" fmla="*/ 7502367 w 8324850"/>
                <a:gd name="connsiteY1342" fmla="*/ 501491 h 1000125"/>
                <a:gd name="connsiteX1343" fmla="*/ 7519512 w 8324850"/>
                <a:gd name="connsiteY1343" fmla="*/ 506254 h 1000125"/>
                <a:gd name="connsiteX1344" fmla="*/ 7520464 w 8324850"/>
                <a:gd name="connsiteY1344" fmla="*/ 506254 h 1000125"/>
                <a:gd name="connsiteX1345" fmla="*/ 7517606 w 8324850"/>
                <a:gd name="connsiteY1345" fmla="*/ 514826 h 1000125"/>
                <a:gd name="connsiteX1346" fmla="*/ 7509034 w 8324850"/>
                <a:gd name="connsiteY1346" fmla="*/ 520541 h 1000125"/>
                <a:gd name="connsiteX1347" fmla="*/ 7519512 w 8324850"/>
                <a:gd name="connsiteY1347" fmla="*/ 506254 h 1000125"/>
                <a:gd name="connsiteX1348" fmla="*/ 7503319 w 8324850"/>
                <a:gd name="connsiteY1348" fmla="*/ 499586 h 1000125"/>
                <a:gd name="connsiteX1349" fmla="*/ 7513796 w 8324850"/>
                <a:gd name="connsiteY1349" fmla="*/ 483394 h 1000125"/>
                <a:gd name="connsiteX1350" fmla="*/ 7521417 w 8324850"/>
                <a:gd name="connsiteY1350" fmla="*/ 498634 h 1000125"/>
                <a:gd name="connsiteX1351" fmla="*/ 7503319 w 8324850"/>
                <a:gd name="connsiteY1351" fmla="*/ 499586 h 1000125"/>
                <a:gd name="connsiteX1352" fmla="*/ 7514749 w 8324850"/>
                <a:gd name="connsiteY1352" fmla="*/ 481489 h 1000125"/>
                <a:gd name="connsiteX1353" fmla="*/ 7515701 w 8324850"/>
                <a:gd name="connsiteY1353" fmla="*/ 479584 h 1000125"/>
                <a:gd name="connsiteX1354" fmla="*/ 7530942 w 8324850"/>
                <a:gd name="connsiteY1354" fmla="*/ 481489 h 1000125"/>
                <a:gd name="connsiteX1355" fmla="*/ 7523321 w 8324850"/>
                <a:gd name="connsiteY1355" fmla="*/ 494824 h 1000125"/>
                <a:gd name="connsiteX1356" fmla="*/ 7514749 w 8324850"/>
                <a:gd name="connsiteY1356" fmla="*/ 481489 h 1000125"/>
                <a:gd name="connsiteX1357" fmla="*/ 7516654 w 8324850"/>
                <a:gd name="connsiteY1357" fmla="*/ 477679 h 1000125"/>
                <a:gd name="connsiteX1358" fmla="*/ 7516654 w 8324850"/>
                <a:gd name="connsiteY1358" fmla="*/ 477679 h 1000125"/>
                <a:gd name="connsiteX1359" fmla="*/ 7534751 w 8324850"/>
                <a:gd name="connsiteY1359" fmla="*/ 473869 h 1000125"/>
                <a:gd name="connsiteX1360" fmla="*/ 7531894 w 8324850"/>
                <a:gd name="connsiteY1360" fmla="*/ 479584 h 1000125"/>
                <a:gd name="connsiteX1361" fmla="*/ 7516654 w 8324850"/>
                <a:gd name="connsiteY1361" fmla="*/ 477679 h 1000125"/>
                <a:gd name="connsiteX1362" fmla="*/ 7517606 w 8324850"/>
                <a:gd name="connsiteY1362" fmla="*/ 475774 h 1000125"/>
                <a:gd name="connsiteX1363" fmla="*/ 7526179 w 8324850"/>
                <a:gd name="connsiteY1363" fmla="*/ 458629 h 1000125"/>
                <a:gd name="connsiteX1364" fmla="*/ 7535704 w 8324850"/>
                <a:gd name="connsiteY1364" fmla="*/ 472916 h 1000125"/>
                <a:gd name="connsiteX1365" fmla="*/ 7517606 w 8324850"/>
                <a:gd name="connsiteY1365" fmla="*/ 475774 h 1000125"/>
                <a:gd name="connsiteX1366" fmla="*/ 7303294 w 8324850"/>
                <a:gd name="connsiteY1366" fmla="*/ 319564 h 1000125"/>
                <a:gd name="connsiteX1367" fmla="*/ 7302342 w 8324850"/>
                <a:gd name="connsiteY1367" fmla="*/ 317659 h 1000125"/>
                <a:gd name="connsiteX1368" fmla="*/ 7509034 w 8324850"/>
                <a:gd name="connsiteY1368" fmla="*/ 198596 h 1000125"/>
                <a:gd name="connsiteX1369" fmla="*/ 7521417 w 8324850"/>
                <a:gd name="connsiteY1369" fmla="*/ 222409 h 1000125"/>
                <a:gd name="connsiteX1370" fmla="*/ 7303294 w 8324850"/>
                <a:gd name="connsiteY1370" fmla="*/ 319564 h 1000125"/>
                <a:gd name="connsiteX1371" fmla="*/ 7300437 w 8324850"/>
                <a:gd name="connsiteY1371" fmla="*/ 314801 h 1000125"/>
                <a:gd name="connsiteX1372" fmla="*/ 7299484 w 8324850"/>
                <a:gd name="connsiteY1372" fmla="*/ 312896 h 1000125"/>
                <a:gd name="connsiteX1373" fmla="*/ 7491889 w 8324850"/>
                <a:gd name="connsiteY1373" fmla="*/ 172879 h 1000125"/>
                <a:gd name="connsiteX1374" fmla="*/ 7507129 w 8324850"/>
                <a:gd name="connsiteY1374" fmla="*/ 194786 h 1000125"/>
                <a:gd name="connsiteX1375" fmla="*/ 7300437 w 8324850"/>
                <a:gd name="connsiteY1375" fmla="*/ 314801 h 1000125"/>
                <a:gd name="connsiteX1376" fmla="*/ 7298531 w 8324850"/>
                <a:gd name="connsiteY1376" fmla="*/ 311944 h 1000125"/>
                <a:gd name="connsiteX1377" fmla="*/ 7297579 w 8324850"/>
                <a:gd name="connsiteY1377" fmla="*/ 310039 h 1000125"/>
                <a:gd name="connsiteX1378" fmla="*/ 7474744 w 8324850"/>
                <a:gd name="connsiteY1378" fmla="*/ 150971 h 1000125"/>
                <a:gd name="connsiteX1379" fmla="*/ 7491889 w 8324850"/>
                <a:gd name="connsiteY1379" fmla="*/ 171926 h 1000125"/>
                <a:gd name="connsiteX1380" fmla="*/ 7298531 w 8324850"/>
                <a:gd name="connsiteY1380" fmla="*/ 311944 h 1000125"/>
                <a:gd name="connsiteX1381" fmla="*/ 7295674 w 8324850"/>
                <a:gd name="connsiteY1381" fmla="*/ 308134 h 1000125"/>
                <a:gd name="connsiteX1382" fmla="*/ 7294721 w 8324850"/>
                <a:gd name="connsiteY1382" fmla="*/ 306229 h 1000125"/>
                <a:gd name="connsiteX1383" fmla="*/ 7453789 w 8324850"/>
                <a:gd name="connsiteY1383" fmla="*/ 130016 h 1000125"/>
                <a:gd name="connsiteX1384" fmla="*/ 7472839 w 8324850"/>
                <a:gd name="connsiteY1384" fmla="*/ 149066 h 1000125"/>
                <a:gd name="connsiteX1385" fmla="*/ 7295674 w 8324850"/>
                <a:gd name="connsiteY1385" fmla="*/ 308134 h 1000125"/>
                <a:gd name="connsiteX1386" fmla="*/ 7291864 w 8324850"/>
                <a:gd name="connsiteY1386" fmla="*/ 305276 h 1000125"/>
                <a:gd name="connsiteX1387" fmla="*/ 7289959 w 8324850"/>
                <a:gd name="connsiteY1387" fmla="*/ 304324 h 1000125"/>
                <a:gd name="connsiteX1388" fmla="*/ 7429024 w 8324850"/>
                <a:gd name="connsiteY1388" fmla="*/ 112871 h 1000125"/>
                <a:gd name="connsiteX1389" fmla="*/ 7449979 w 8324850"/>
                <a:gd name="connsiteY1389" fmla="*/ 129064 h 1000125"/>
                <a:gd name="connsiteX1390" fmla="*/ 7291864 w 8324850"/>
                <a:gd name="connsiteY1390" fmla="*/ 305276 h 1000125"/>
                <a:gd name="connsiteX1391" fmla="*/ 7294721 w 8324850"/>
                <a:gd name="connsiteY1391" fmla="*/ 365284 h 1000125"/>
                <a:gd name="connsiteX1392" fmla="*/ 7472839 w 8324850"/>
                <a:gd name="connsiteY1392" fmla="*/ 526256 h 1000125"/>
                <a:gd name="connsiteX1393" fmla="*/ 7453789 w 8324850"/>
                <a:gd name="connsiteY1393" fmla="*/ 545306 h 1000125"/>
                <a:gd name="connsiteX1394" fmla="*/ 7293769 w 8324850"/>
                <a:gd name="connsiteY1394" fmla="*/ 368141 h 1000125"/>
                <a:gd name="connsiteX1395" fmla="*/ 7294721 w 8324850"/>
                <a:gd name="connsiteY1395" fmla="*/ 365284 h 1000125"/>
                <a:gd name="connsiteX1396" fmla="*/ 7294721 w 8324850"/>
                <a:gd name="connsiteY1396" fmla="*/ 365284 h 1000125"/>
                <a:gd name="connsiteX1397" fmla="*/ 7430929 w 8324850"/>
                <a:gd name="connsiteY1397" fmla="*/ 563404 h 1000125"/>
                <a:gd name="connsiteX1398" fmla="*/ 7298531 w 8324850"/>
                <a:gd name="connsiteY1398" fmla="*/ 380524 h 1000125"/>
                <a:gd name="connsiteX1399" fmla="*/ 7296626 w 8324850"/>
                <a:gd name="connsiteY1399" fmla="*/ 373856 h 1000125"/>
                <a:gd name="connsiteX1400" fmla="*/ 7452837 w 8324850"/>
                <a:gd name="connsiteY1400" fmla="*/ 547211 h 1000125"/>
                <a:gd name="connsiteX1401" fmla="*/ 7430929 w 8324850"/>
                <a:gd name="connsiteY1401" fmla="*/ 563404 h 1000125"/>
                <a:gd name="connsiteX1402" fmla="*/ 7443312 w 8324850"/>
                <a:gd name="connsiteY1402" fmla="*/ 562451 h 1000125"/>
                <a:gd name="connsiteX1403" fmla="*/ 7456646 w 8324850"/>
                <a:gd name="connsiteY1403" fmla="*/ 569119 h 1000125"/>
                <a:gd name="connsiteX1404" fmla="*/ 7445217 w 8324850"/>
                <a:gd name="connsiteY1404" fmla="*/ 577691 h 1000125"/>
                <a:gd name="connsiteX1405" fmla="*/ 7442359 w 8324850"/>
                <a:gd name="connsiteY1405" fmla="*/ 562451 h 1000125"/>
                <a:gd name="connsiteX1406" fmla="*/ 7443312 w 8324850"/>
                <a:gd name="connsiteY1406" fmla="*/ 562451 h 1000125"/>
                <a:gd name="connsiteX1407" fmla="*/ 7409974 w 8324850"/>
                <a:gd name="connsiteY1407" fmla="*/ 600551 h 1000125"/>
                <a:gd name="connsiteX1408" fmla="*/ 7397592 w 8324850"/>
                <a:gd name="connsiteY1408" fmla="*/ 591026 h 1000125"/>
                <a:gd name="connsiteX1409" fmla="*/ 7397592 w 8324850"/>
                <a:gd name="connsiteY1409" fmla="*/ 591026 h 1000125"/>
                <a:gd name="connsiteX1410" fmla="*/ 7414737 w 8324850"/>
                <a:gd name="connsiteY1410" fmla="*/ 597694 h 1000125"/>
                <a:gd name="connsiteX1411" fmla="*/ 7409974 w 8324850"/>
                <a:gd name="connsiteY1411" fmla="*/ 600551 h 1000125"/>
                <a:gd name="connsiteX1412" fmla="*/ 7368064 w 8324850"/>
                <a:gd name="connsiteY1412" fmla="*/ 604361 h 1000125"/>
                <a:gd name="connsiteX1413" fmla="*/ 7368064 w 8324850"/>
                <a:gd name="connsiteY1413" fmla="*/ 604361 h 1000125"/>
                <a:gd name="connsiteX1414" fmla="*/ 7368064 w 8324850"/>
                <a:gd name="connsiteY1414" fmla="*/ 604361 h 1000125"/>
                <a:gd name="connsiteX1415" fmla="*/ 7368064 w 8324850"/>
                <a:gd name="connsiteY1415" fmla="*/ 604361 h 1000125"/>
                <a:gd name="connsiteX1416" fmla="*/ 7095649 w 8324850"/>
                <a:gd name="connsiteY1416" fmla="*/ 584359 h 1000125"/>
                <a:gd name="connsiteX1417" fmla="*/ 7108031 w 8324850"/>
                <a:gd name="connsiteY1417" fmla="*/ 576739 h 1000125"/>
                <a:gd name="connsiteX1418" fmla="*/ 7108984 w 8324850"/>
                <a:gd name="connsiteY1418" fmla="*/ 577691 h 1000125"/>
                <a:gd name="connsiteX1419" fmla="*/ 7107079 w 8324850"/>
                <a:gd name="connsiteY1419" fmla="*/ 592931 h 1000125"/>
                <a:gd name="connsiteX1420" fmla="*/ 7095649 w 8324850"/>
                <a:gd name="connsiteY1420" fmla="*/ 584359 h 1000125"/>
                <a:gd name="connsiteX1421" fmla="*/ 7108031 w 8324850"/>
                <a:gd name="connsiteY1421" fmla="*/ 595789 h 1000125"/>
                <a:gd name="connsiteX1422" fmla="*/ 7108031 w 8324850"/>
                <a:gd name="connsiteY1422" fmla="*/ 595789 h 1000125"/>
                <a:gd name="connsiteX1423" fmla="*/ 7097554 w 8324850"/>
                <a:gd name="connsiteY1423" fmla="*/ 593884 h 1000125"/>
                <a:gd name="connsiteX1424" fmla="*/ 7092792 w 8324850"/>
                <a:gd name="connsiteY1424" fmla="*/ 586264 h 1000125"/>
                <a:gd name="connsiteX1425" fmla="*/ 7093744 w 8324850"/>
                <a:gd name="connsiteY1425" fmla="*/ 585311 h 1000125"/>
                <a:gd name="connsiteX1426" fmla="*/ 7108031 w 8324850"/>
                <a:gd name="connsiteY1426" fmla="*/ 595789 h 1000125"/>
                <a:gd name="connsiteX1427" fmla="*/ 7094696 w 8324850"/>
                <a:gd name="connsiteY1427" fmla="*/ 583406 h 1000125"/>
                <a:gd name="connsiteX1428" fmla="*/ 7089934 w 8324850"/>
                <a:gd name="connsiteY1428" fmla="*/ 580549 h 1000125"/>
                <a:gd name="connsiteX1429" fmla="*/ 7107079 w 8324850"/>
                <a:gd name="connsiteY1429" fmla="*/ 575786 h 1000125"/>
                <a:gd name="connsiteX1430" fmla="*/ 7107079 w 8324850"/>
                <a:gd name="connsiteY1430" fmla="*/ 575786 h 1000125"/>
                <a:gd name="connsiteX1431" fmla="*/ 7094696 w 8324850"/>
                <a:gd name="connsiteY1431" fmla="*/ 583406 h 1000125"/>
                <a:gd name="connsiteX1432" fmla="*/ 7088981 w 8324850"/>
                <a:gd name="connsiteY1432" fmla="*/ 579596 h 1000125"/>
                <a:gd name="connsiteX1433" fmla="*/ 7089934 w 8324850"/>
                <a:gd name="connsiteY1433" fmla="*/ 562451 h 1000125"/>
                <a:gd name="connsiteX1434" fmla="*/ 7106126 w 8324850"/>
                <a:gd name="connsiteY1434" fmla="*/ 573881 h 1000125"/>
                <a:gd name="connsiteX1435" fmla="*/ 7088981 w 8324850"/>
                <a:gd name="connsiteY1435" fmla="*/ 579596 h 1000125"/>
                <a:gd name="connsiteX1436" fmla="*/ 7079456 w 8324850"/>
                <a:gd name="connsiteY1436" fmla="*/ 545306 h 1000125"/>
                <a:gd name="connsiteX1437" fmla="*/ 7230904 w 8324850"/>
                <a:gd name="connsiteY1437" fmla="*/ 377666 h 1000125"/>
                <a:gd name="connsiteX1438" fmla="*/ 7228999 w 8324850"/>
                <a:gd name="connsiteY1438" fmla="*/ 385286 h 1000125"/>
                <a:gd name="connsiteX1439" fmla="*/ 7100412 w 8324850"/>
                <a:gd name="connsiteY1439" fmla="*/ 562451 h 1000125"/>
                <a:gd name="connsiteX1440" fmla="*/ 7079456 w 8324850"/>
                <a:gd name="connsiteY1440" fmla="*/ 545306 h 1000125"/>
                <a:gd name="connsiteX1441" fmla="*/ 7047071 w 8324850"/>
                <a:gd name="connsiteY1441" fmla="*/ 542449 h 1000125"/>
                <a:gd name="connsiteX1442" fmla="*/ 7065169 w 8324850"/>
                <a:gd name="connsiteY1442" fmla="*/ 540544 h 1000125"/>
                <a:gd name="connsiteX1443" fmla="*/ 7065169 w 8324850"/>
                <a:gd name="connsiteY1443" fmla="*/ 540544 h 1000125"/>
                <a:gd name="connsiteX1444" fmla="*/ 7050881 w 8324850"/>
                <a:gd name="connsiteY1444" fmla="*/ 546259 h 1000125"/>
                <a:gd name="connsiteX1445" fmla="*/ 7047071 w 8324850"/>
                <a:gd name="connsiteY1445" fmla="*/ 542449 h 1000125"/>
                <a:gd name="connsiteX1446" fmla="*/ 7061359 w 8324850"/>
                <a:gd name="connsiteY1446" fmla="*/ 561499 h 1000125"/>
                <a:gd name="connsiteX1447" fmla="*/ 7051834 w 8324850"/>
                <a:gd name="connsiteY1447" fmla="*/ 557689 h 1000125"/>
                <a:gd name="connsiteX1448" fmla="*/ 7048024 w 8324850"/>
                <a:gd name="connsiteY1448" fmla="*/ 549116 h 1000125"/>
                <a:gd name="connsiteX1449" fmla="*/ 7048976 w 8324850"/>
                <a:gd name="connsiteY1449" fmla="*/ 549116 h 1000125"/>
                <a:gd name="connsiteX1450" fmla="*/ 7061359 w 8324850"/>
                <a:gd name="connsiteY1450" fmla="*/ 561499 h 1000125"/>
                <a:gd name="connsiteX1451" fmla="*/ 6985159 w 8324850"/>
                <a:gd name="connsiteY1451" fmla="*/ 338614 h 1000125"/>
                <a:gd name="connsiteX1452" fmla="*/ 7224237 w 8324850"/>
                <a:gd name="connsiteY1452" fmla="*/ 338614 h 1000125"/>
                <a:gd name="connsiteX1453" fmla="*/ 7224237 w 8324850"/>
                <a:gd name="connsiteY1453" fmla="*/ 340519 h 1000125"/>
                <a:gd name="connsiteX1454" fmla="*/ 6986112 w 8324850"/>
                <a:gd name="connsiteY1454" fmla="*/ 365284 h 1000125"/>
                <a:gd name="connsiteX1455" fmla="*/ 6985159 w 8324850"/>
                <a:gd name="connsiteY1455" fmla="*/ 338614 h 1000125"/>
                <a:gd name="connsiteX1456" fmla="*/ 6985159 w 8324850"/>
                <a:gd name="connsiteY1456" fmla="*/ 397669 h 1000125"/>
                <a:gd name="connsiteX1457" fmla="*/ 6970871 w 8324850"/>
                <a:gd name="connsiteY1457" fmla="*/ 394811 h 1000125"/>
                <a:gd name="connsiteX1458" fmla="*/ 6969919 w 8324850"/>
                <a:gd name="connsiteY1458" fmla="*/ 389096 h 1000125"/>
                <a:gd name="connsiteX1459" fmla="*/ 6985159 w 8324850"/>
                <a:gd name="connsiteY1459" fmla="*/ 397669 h 1000125"/>
                <a:gd name="connsiteX1460" fmla="*/ 6985159 w 8324850"/>
                <a:gd name="connsiteY1460" fmla="*/ 397669 h 1000125"/>
                <a:gd name="connsiteX1461" fmla="*/ 6985159 w 8324850"/>
                <a:gd name="connsiteY1461" fmla="*/ 335756 h 1000125"/>
                <a:gd name="connsiteX1462" fmla="*/ 6986112 w 8324850"/>
                <a:gd name="connsiteY1462" fmla="*/ 309086 h 1000125"/>
                <a:gd name="connsiteX1463" fmla="*/ 7224237 w 8324850"/>
                <a:gd name="connsiteY1463" fmla="*/ 333851 h 1000125"/>
                <a:gd name="connsiteX1464" fmla="*/ 7224237 w 8324850"/>
                <a:gd name="connsiteY1464" fmla="*/ 335756 h 1000125"/>
                <a:gd name="connsiteX1465" fmla="*/ 6985159 w 8324850"/>
                <a:gd name="connsiteY1465" fmla="*/ 335756 h 1000125"/>
                <a:gd name="connsiteX1466" fmla="*/ 6991826 w 8324850"/>
                <a:gd name="connsiteY1466" fmla="*/ 396716 h 1000125"/>
                <a:gd name="connsiteX1467" fmla="*/ 7226142 w 8324850"/>
                <a:gd name="connsiteY1467" fmla="*/ 347186 h 1000125"/>
                <a:gd name="connsiteX1468" fmla="*/ 7227094 w 8324850"/>
                <a:gd name="connsiteY1468" fmla="*/ 349091 h 1000125"/>
                <a:gd name="connsiteX1469" fmla="*/ 6999446 w 8324850"/>
                <a:gd name="connsiteY1469" fmla="*/ 423386 h 1000125"/>
                <a:gd name="connsiteX1470" fmla="*/ 6991826 w 8324850"/>
                <a:gd name="connsiteY1470" fmla="*/ 396716 h 1000125"/>
                <a:gd name="connsiteX1471" fmla="*/ 7001351 w 8324850"/>
                <a:gd name="connsiteY1471" fmla="*/ 448151 h 1000125"/>
                <a:gd name="connsiteX1472" fmla="*/ 6984206 w 8324850"/>
                <a:gd name="connsiteY1472" fmla="*/ 443389 h 1000125"/>
                <a:gd name="connsiteX1473" fmla="*/ 6994684 w 8324850"/>
                <a:gd name="connsiteY1473" fmla="*/ 431006 h 1000125"/>
                <a:gd name="connsiteX1474" fmla="*/ 7001351 w 8324850"/>
                <a:gd name="connsiteY1474" fmla="*/ 448151 h 1000125"/>
                <a:gd name="connsiteX1475" fmla="*/ 6990874 w 8324850"/>
                <a:gd name="connsiteY1475" fmla="*/ 394811 h 1000125"/>
                <a:gd name="connsiteX1476" fmla="*/ 6987064 w 8324850"/>
                <a:gd name="connsiteY1476" fmla="*/ 368141 h 1000125"/>
                <a:gd name="connsiteX1477" fmla="*/ 7225189 w 8324850"/>
                <a:gd name="connsiteY1477" fmla="*/ 343376 h 1000125"/>
                <a:gd name="connsiteX1478" fmla="*/ 7225189 w 8324850"/>
                <a:gd name="connsiteY1478" fmla="*/ 345281 h 1000125"/>
                <a:gd name="connsiteX1479" fmla="*/ 6990874 w 8324850"/>
                <a:gd name="connsiteY1479" fmla="*/ 394811 h 1000125"/>
                <a:gd name="connsiteX1480" fmla="*/ 6987064 w 8324850"/>
                <a:gd name="connsiteY1480" fmla="*/ 404336 h 1000125"/>
                <a:gd name="connsiteX1481" fmla="*/ 6991826 w 8324850"/>
                <a:gd name="connsiteY1481" fmla="*/ 422434 h 1000125"/>
                <a:gd name="connsiteX1482" fmla="*/ 6975634 w 8324850"/>
                <a:gd name="connsiteY1482" fmla="*/ 415766 h 1000125"/>
                <a:gd name="connsiteX1483" fmla="*/ 6987064 w 8324850"/>
                <a:gd name="connsiteY1483" fmla="*/ 404336 h 1000125"/>
                <a:gd name="connsiteX1484" fmla="*/ 6991826 w 8324850"/>
                <a:gd name="connsiteY1484" fmla="*/ 424339 h 1000125"/>
                <a:gd name="connsiteX1485" fmla="*/ 6991826 w 8324850"/>
                <a:gd name="connsiteY1485" fmla="*/ 424339 h 1000125"/>
                <a:gd name="connsiteX1486" fmla="*/ 6977539 w 8324850"/>
                <a:gd name="connsiteY1486" fmla="*/ 423386 h 1000125"/>
                <a:gd name="connsiteX1487" fmla="*/ 6975634 w 8324850"/>
                <a:gd name="connsiteY1487" fmla="*/ 417671 h 1000125"/>
                <a:gd name="connsiteX1488" fmla="*/ 6991826 w 8324850"/>
                <a:gd name="connsiteY1488" fmla="*/ 424339 h 1000125"/>
                <a:gd name="connsiteX1489" fmla="*/ 6992779 w 8324850"/>
                <a:gd name="connsiteY1489" fmla="*/ 426244 h 1000125"/>
                <a:gd name="connsiteX1490" fmla="*/ 6993731 w 8324850"/>
                <a:gd name="connsiteY1490" fmla="*/ 429101 h 1000125"/>
                <a:gd name="connsiteX1491" fmla="*/ 6983254 w 8324850"/>
                <a:gd name="connsiteY1491" fmla="*/ 439579 h 1000125"/>
                <a:gd name="connsiteX1492" fmla="*/ 6978492 w 8324850"/>
                <a:gd name="connsiteY1492" fmla="*/ 424339 h 1000125"/>
                <a:gd name="connsiteX1493" fmla="*/ 6992779 w 8324850"/>
                <a:gd name="connsiteY1493" fmla="*/ 426244 h 1000125"/>
                <a:gd name="connsiteX1494" fmla="*/ 6984206 w 8324850"/>
                <a:gd name="connsiteY1494" fmla="*/ 451961 h 1000125"/>
                <a:gd name="connsiteX1495" fmla="*/ 6990874 w 8324850"/>
                <a:gd name="connsiteY1495" fmla="*/ 467201 h 1000125"/>
                <a:gd name="connsiteX1496" fmla="*/ 6983254 w 8324850"/>
                <a:gd name="connsiteY1496" fmla="*/ 460534 h 1000125"/>
                <a:gd name="connsiteX1497" fmla="*/ 6982301 w 8324850"/>
                <a:gd name="connsiteY1497" fmla="*/ 451961 h 1000125"/>
                <a:gd name="connsiteX1498" fmla="*/ 6984206 w 8324850"/>
                <a:gd name="connsiteY1498" fmla="*/ 451961 h 1000125"/>
                <a:gd name="connsiteX1499" fmla="*/ 6985159 w 8324850"/>
                <a:gd name="connsiteY1499" fmla="*/ 445294 h 1000125"/>
                <a:gd name="connsiteX1500" fmla="*/ 7002304 w 8324850"/>
                <a:gd name="connsiteY1500" fmla="*/ 450056 h 1000125"/>
                <a:gd name="connsiteX1501" fmla="*/ 7002304 w 8324850"/>
                <a:gd name="connsiteY1501" fmla="*/ 451009 h 1000125"/>
                <a:gd name="connsiteX1502" fmla="*/ 6988017 w 8324850"/>
                <a:gd name="connsiteY1502" fmla="*/ 451009 h 1000125"/>
                <a:gd name="connsiteX1503" fmla="*/ 6985159 w 8324850"/>
                <a:gd name="connsiteY1503" fmla="*/ 445294 h 1000125"/>
                <a:gd name="connsiteX1504" fmla="*/ 6999446 w 8324850"/>
                <a:gd name="connsiteY1504" fmla="*/ 425291 h 1000125"/>
                <a:gd name="connsiteX1505" fmla="*/ 7227094 w 8324850"/>
                <a:gd name="connsiteY1505" fmla="*/ 350996 h 1000125"/>
                <a:gd name="connsiteX1506" fmla="*/ 7228046 w 8324850"/>
                <a:gd name="connsiteY1506" fmla="*/ 352901 h 1000125"/>
                <a:gd name="connsiteX1507" fmla="*/ 7008971 w 8324850"/>
                <a:gd name="connsiteY1507" fmla="*/ 450056 h 1000125"/>
                <a:gd name="connsiteX1508" fmla="*/ 6999446 w 8324850"/>
                <a:gd name="connsiteY1508" fmla="*/ 425291 h 1000125"/>
                <a:gd name="connsiteX1509" fmla="*/ 7228999 w 8324850"/>
                <a:gd name="connsiteY1509" fmla="*/ 354806 h 1000125"/>
                <a:gd name="connsiteX1510" fmla="*/ 7229951 w 8324850"/>
                <a:gd name="connsiteY1510" fmla="*/ 356711 h 1000125"/>
                <a:gd name="connsiteX1511" fmla="*/ 7022306 w 8324850"/>
                <a:gd name="connsiteY1511" fmla="*/ 476726 h 1000125"/>
                <a:gd name="connsiteX1512" fmla="*/ 7009924 w 8324850"/>
                <a:gd name="connsiteY1512" fmla="*/ 452914 h 1000125"/>
                <a:gd name="connsiteX1513" fmla="*/ 7228999 w 8324850"/>
                <a:gd name="connsiteY1513" fmla="*/ 354806 h 1000125"/>
                <a:gd name="connsiteX1514" fmla="*/ 7013734 w 8324850"/>
                <a:gd name="connsiteY1514" fmla="*/ 473869 h 1000125"/>
                <a:gd name="connsiteX1515" fmla="*/ 6996589 w 8324850"/>
                <a:gd name="connsiteY1515" fmla="*/ 470059 h 1000125"/>
                <a:gd name="connsiteX1516" fmla="*/ 7006114 w 8324850"/>
                <a:gd name="connsiteY1516" fmla="*/ 456724 h 1000125"/>
                <a:gd name="connsiteX1517" fmla="*/ 7013734 w 8324850"/>
                <a:gd name="connsiteY1517" fmla="*/ 473869 h 1000125"/>
                <a:gd name="connsiteX1518" fmla="*/ 7014687 w 8324850"/>
                <a:gd name="connsiteY1518" fmla="*/ 474821 h 1000125"/>
                <a:gd name="connsiteX1519" fmla="*/ 7014687 w 8324850"/>
                <a:gd name="connsiteY1519" fmla="*/ 474821 h 1000125"/>
                <a:gd name="connsiteX1520" fmla="*/ 7000399 w 8324850"/>
                <a:gd name="connsiteY1520" fmla="*/ 476726 h 1000125"/>
                <a:gd name="connsiteX1521" fmla="*/ 6997542 w 8324850"/>
                <a:gd name="connsiteY1521" fmla="*/ 471011 h 1000125"/>
                <a:gd name="connsiteX1522" fmla="*/ 7014687 w 8324850"/>
                <a:gd name="connsiteY1522" fmla="*/ 474821 h 1000125"/>
                <a:gd name="connsiteX1523" fmla="*/ 7015639 w 8324850"/>
                <a:gd name="connsiteY1523" fmla="*/ 476726 h 1000125"/>
                <a:gd name="connsiteX1524" fmla="*/ 7016592 w 8324850"/>
                <a:gd name="connsiteY1524" fmla="*/ 478631 h 1000125"/>
                <a:gd name="connsiteX1525" fmla="*/ 7008019 w 8324850"/>
                <a:gd name="connsiteY1525" fmla="*/ 491014 h 1000125"/>
                <a:gd name="connsiteX1526" fmla="*/ 7000399 w 8324850"/>
                <a:gd name="connsiteY1526" fmla="*/ 477679 h 1000125"/>
                <a:gd name="connsiteX1527" fmla="*/ 7015639 w 8324850"/>
                <a:gd name="connsiteY1527" fmla="*/ 476726 h 1000125"/>
                <a:gd name="connsiteX1528" fmla="*/ 7017544 w 8324850"/>
                <a:gd name="connsiteY1528" fmla="*/ 481489 h 1000125"/>
                <a:gd name="connsiteX1529" fmla="*/ 7027069 w 8324850"/>
                <a:gd name="connsiteY1529" fmla="*/ 497681 h 1000125"/>
                <a:gd name="connsiteX1530" fmla="*/ 7008971 w 8324850"/>
                <a:gd name="connsiteY1530" fmla="*/ 495776 h 1000125"/>
                <a:gd name="connsiteX1531" fmla="*/ 7017544 w 8324850"/>
                <a:gd name="connsiteY1531" fmla="*/ 481489 h 1000125"/>
                <a:gd name="connsiteX1532" fmla="*/ 7010876 w 8324850"/>
                <a:gd name="connsiteY1532" fmla="*/ 496729 h 1000125"/>
                <a:gd name="connsiteX1533" fmla="*/ 7028974 w 8324850"/>
                <a:gd name="connsiteY1533" fmla="*/ 498634 h 1000125"/>
                <a:gd name="connsiteX1534" fmla="*/ 7028974 w 8324850"/>
                <a:gd name="connsiteY1534" fmla="*/ 499586 h 1000125"/>
                <a:gd name="connsiteX1535" fmla="*/ 7014687 w 8324850"/>
                <a:gd name="connsiteY1535" fmla="*/ 502444 h 1000125"/>
                <a:gd name="connsiteX1536" fmla="*/ 7010876 w 8324850"/>
                <a:gd name="connsiteY1536" fmla="*/ 496729 h 1000125"/>
                <a:gd name="connsiteX1537" fmla="*/ 7021354 w 8324850"/>
                <a:gd name="connsiteY1537" fmla="*/ 517684 h 1000125"/>
                <a:gd name="connsiteX1538" fmla="*/ 7012781 w 8324850"/>
                <a:gd name="connsiteY1538" fmla="*/ 511969 h 1000125"/>
                <a:gd name="connsiteX1539" fmla="*/ 7010876 w 8324850"/>
                <a:gd name="connsiteY1539" fmla="*/ 503396 h 1000125"/>
                <a:gd name="connsiteX1540" fmla="*/ 7011829 w 8324850"/>
                <a:gd name="connsiteY1540" fmla="*/ 503396 h 1000125"/>
                <a:gd name="connsiteX1541" fmla="*/ 7021354 w 8324850"/>
                <a:gd name="connsiteY1541" fmla="*/ 517684 h 1000125"/>
                <a:gd name="connsiteX1542" fmla="*/ 7023259 w 8324850"/>
                <a:gd name="connsiteY1542" fmla="*/ 478631 h 1000125"/>
                <a:gd name="connsiteX1543" fmla="*/ 7230904 w 8324850"/>
                <a:gd name="connsiteY1543" fmla="*/ 358616 h 1000125"/>
                <a:gd name="connsiteX1544" fmla="*/ 7231856 w 8324850"/>
                <a:gd name="connsiteY1544" fmla="*/ 359569 h 1000125"/>
                <a:gd name="connsiteX1545" fmla="*/ 7038499 w 8324850"/>
                <a:gd name="connsiteY1545" fmla="*/ 500539 h 1000125"/>
                <a:gd name="connsiteX1546" fmla="*/ 7023259 w 8324850"/>
                <a:gd name="connsiteY1546" fmla="*/ 478631 h 1000125"/>
                <a:gd name="connsiteX1547" fmla="*/ 7233762 w 8324850"/>
                <a:gd name="connsiteY1547" fmla="*/ 361474 h 1000125"/>
                <a:gd name="connsiteX1548" fmla="*/ 7233762 w 8324850"/>
                <a:gd name="connsiteY1548" fmla="*/ 361474 h 1000125"/>
                <a:gd name="connsiteX1549" fmla="*/ 7233762 w 8324850"/>
                <a:gd name="connsiteY1549" fmla="*/ 363379 h 1000125"/>
                <a:gd name="connsiteX1550" fmla="*/ 7056596 w 8324850"/>
                <a:gd name="connsiteY1550" fmla="*/ 522446 h 1000125"/>
                <a:gd name="connsiteX1551" fmla="*/ 7039451 w 8324850"/>
                <a:gd name="connsiteY1551" fmla="*/ 501491 h 1000125"/>
                <a:gd name="connsiteX1552" fmla="*/ 7233762 w 8324850"/>
                <a:gd name="connsiteY1552" fmla="*/ 361474 h 1000125"/>
                <a:gd name="connsiteX1553" fmla="*/ 7048024 w 8324850"/>
                <a:gd name="connsiteY1553" fmla="*/ 523399 h 1000125"/>
                <a:gd name="connsiteX1554" fmla="*/ 7042309 w 8324850"/>
                <a:gd name="connsiteY1554" fmla="*/ 537686 h 1000125"/>
                <a:gd name="connsiteX1555" fmla="*/ 7032784 w 8324850"/>
                <a:gd name="connsiteY1555" fmla="*/ 526256 h 1000125"/>
                <a:gd name="connsiteX1556" fmla="*/ 7047071 w 8324850"/>
                <a:gd name="connsiteY1556" fmla="*/ 522446 h 1000125"/>
                <a:gd name="connsiteX1557" fmla="*/ 7048024 w 8324850"/>
                <a:gd name="connsiteY1557" fmla="*/ 523399 h 1000125"/>
                <a:gd name="connsiteX1558" fmla="*/ 7049929 w 8324850"/>
                <a:gd name="connsiteY1558" fmla="*/ 525304 h 1000125"/>
                <a:gd name="connsiteX1559" fmla="*/ 7063264 w 8324850"/>
                <a:gd name="connsiteY1559" fmla="*/ 539591 h 1000125"/>
                <a:gd name="connsiteX1560" fmla="*/ 7045167 w 8324850"/>
                <a:gd name="connsiteY1560" fmla="*/ 541496 h 1000125"/>
                <a:gd name="connsiteX1561" fmla="*/ 7049929 w 8324850"/>
                <a:gd name="connsiteY1561" fmla="*/ 525304 h 1000125"/>
                <a:gd name="connsiteX1562" fmla="*/ 7058501 w 8324850"/>
                <a:gd name="connsiteY1562" fmla="*/ 525304 h 1000125"/>
                <a:gd name="connsiteX1563" fmla="*/ 7232809 w 8324850"/>
                <a:gd name="connsiteY1563" fmla="*/ 369094 h 1000125"/>
                <a:gd name="connsiteX1564" fmla="*/ 7231856 w 8324850"/>
                <a:gd name="connsiteY1564" fmla="*/ 372904 h 1000125"/>
                <a:gd name="connsiteX1565" fmla="*/ 7077551 w 8324850"/>
                <a:gd name="connsiteY1565" fmla="*/ 544354 h 1000125"/>
                <a:gd name="connsiteX1566" fmla="*/ 7058501 w 8324850"/>
                <a:gd name="connsiteY1566" fmla="*/ 525304 h 1000125"/>
                <a:gd name="connsiteX1567" fmla="*/ 7366159 w 8324850"/>
                <a:gd name="connsiteY1567" fmla="*/ 598646 h 1000125"/>
                <a:gd name="connsiteX1568" fmla="*/ 7344251 w 8324850"/>
                <a:gd name="connsiteY1568" fmla="*/ 528161 h 1000125"/>
                <a:gd name="connsiteX1569" fmla="*/ 7332821 w 8324850"/>
                <a:gd name="connsiteY1569" fmla="*/ 491966 h 1000125"/>
                <a:gd name="connsiteX1570" fmla="*/ 7377589 w 8324850"/>
                <a:gd name="connsiteY1570" fmla="*/ 592931 h 1000125"/>
                <a:gd name="connsiteX1571" fmla="*/ 7366159 w 8324850"/>
                <a:gd name="connsiteY1571" fmla="*/ 598646 h 1000125"/>
                <a:gd name="connsiteX1572" fmla="*/ 7327106 w 8324850"/>
                <a:gd name="connsiteY1572" fmla="*/ 471964 h 1000125"/>
                <a:gd name="connsiteX1573" fmla="*/ 7309962 w 8324850"/>
                <a:gd name="connsiteY1573" fmla="*/ 415766 h 1000125"/>
                <a:gd name="connsiteX1574" fmla="*/ 7405212 w 8324850"/>
                <a:gd name="connsiteY1574" fmla="*/ 580549 h 1000125"/>
                <a:gd name="connsiteX1575" fmla="*/ 7381399 w 8324850"/>
                <a:gd name="connsiteY1575" fmla="*/ 592931 h 1000125"/>
                <a:gd name="connsiteX1576" fmla="*/ 7327106 w 8324850"/>
                <a:gd name="connsiteY1576" fmla="*/ 471964 h 1000125"/>
                <a:gd name="connsiteX1577" fmla="*/ 7399496 w 8324850"/>
                <a:gd name="connsiteY1577" fmla="*/ 591026 h 1000125"/>
                <a:gd name="connsiteX1578" fmla="*/ 7416642 w 8324850"/>
                <a:gd name="connsiteY1578" fmla="*/ 580549 h 1000125"/>
                <a:gd name="connsiteX1579" fmla="*/ 7415689 w 8324850"/>
                <a:gd name="connsiteY1579" fmla="*/ 597694 h 1000125"/>
                <a:gd name="connsiteX1580" fmla="*/ 7399496 w 8324850"/>
                <a:gd name="connsiteY1580" fmla="*/ 591026 h 1000125"/>
                <a:gd name="connsiteX1581" fmla="*/ 7407117 w 8324850"/>
                <a:gd name="connsiteY1581" fmla="*/ 579596 h 1000125"/>
                <a:gd name="connsiteX1582" fmla="*/ 7306151 w 8324850"/>
                <a:gd name="connsiteY1582" fmla="*/ 405289 h 1000125"/>
                <a:gd name="connsiteX1583" fmla="*/ 7300437 w 8324850"/>
                <a:gd name="connsiteY1583" fmla="*/ 388144 h 1000125"/>
                <a:gd name="connsiteX1584" fmla="*/ 7429024 w 8324850"/>
                <a:gd name="connsiteY1584" fmla="*/ 565309 h 1000125"/>
                <a:gd name="connsiteX1585" fmla="*/ 7407117 w 8324850"/>
                <a:gd name="connsiteY1585" fmla="*/ 579596 h 1000125"/>
                <a:gd name="connsiteX1586" fmla="*/ 7422356 w 8324850"/>
                <a:gd name="connsiteY1586" fmla="*/ 577691 h 1000125"/>
                <a:gd name="connsiteX1587" fmla="*/ 7439501 w 8324850"/>
                <a:gd name="connsiteY1587" fmla="*/ 583406 h 1000125"/>
                <a:gd name="connsiteX1588" fmla="*/ 7434739 w 8324850"/>
                <a:gd name="connsiteY1588" fmla="*/ 586264 h 1000125"/>
                <a:gd name="connsiteX1589" fmla="*/ 7422356 w 8324850"/>
                <a:gd name="connsiteY1589" fmla="*/ 577691 h 1000125"/>
                <a:gd name="connsiteX1590" fmla="*/ 7422356 w 8324850"/>
                <a:gd name="connsiteY1590" fmla="*/ 577691 h 1000125"/>
                <a:gd name="connsiteX1591" fmla="*/ 7423309 w 8324850"/>
                <a:gd name="connsiteY1591" fmla="*/ 576739 h 1000125"/>
                <a:gd name="connsiteX1592" fmla="*/ 7439501 w 8324850"/>
                <a:gd name="connsiteY1592" fmla="*/ 565309 h 1000125"/>
                <a:gd name="connsiteX1593" fmla="*/ 7440454 w 8324850"/>
                <a:gd name="connsiteY1593" fmla="*/ 582454 h 1000125"/>
                <a:gd name="connsiteX1594" fmla="*/ 7423309 w 8324850"/>
                <a:gd name="connsiteY1594" fmla="*/ 576739 h 1000125"/>
                <a:gd name="connsiteX1595" fmla="*/ 7263289 w 8324850"/>
                <a:gd name="connsiteY1595" fmla="*/ 294799 h 1000125"/>
                <a:gd name="connsiteX1596" fmla="*/ 7263289 w 8324850"/>
                <a:gd name="connsiteY1596" fmla="*/ 294799 h 1000125"/>
                <a:gd name="connsiteX1597" fmla="*/ 7238524 w 8324850"/>
                <a:gd name="connsiteY1597" fmla="*/ 60484 h 1000125"/>
                <a:gd name="connsiteX1598" fmla="*/ 7263289 w 8324850"/>
                <a:gd name="connsiteY1598" fmla="*/ 59531 h 1000125"/>
                <a:gd name="connsiteX1599" fmla="*/ 7263289 w 8324850"/>
                <a:gd name="connsiteY1599" fmla="*/ 294799 h 1000125"/>
                <a:gd name="connsiteX1600" fmla="*/ 7260431 w 8324850"/>
                <a:gd name="connsiteY1600" fmla="*/ 295751 h 1000125"/>
                <a:gd name="connsiteX1601" fmla="*/ 7258526 w 8324850"/>
                <a:gd name="connsiteY1601" fmla="*/ 295751 h 1000125"/>
                <a:gd name="connsiteX1602" fmla="*/ 7209949 w 8324850"/>
                <a:gd name="connsiteY1602" fmla="*/ 65246 h 1000125"/>
                <a:gd name="connsiteX1603" fmla="*/ 7236619 w 8324850"/>
                <a:gd name="connsiteY1603" fmla="*/ 61436 h 1000125"/>
                <a:gd name="connsiteX1604" fmla="*/ 7260431 w 8324850"/>
                <a:gd name="connsiteY1604" fmla="*/ 295751 h 1000125"/>
                <a:gd name="connsiteX1605" fmla="*/ 7255669 w 8324850"/>
                <a:gd name="connsiteY1605" fmla="*/ 295751 h 1000125"/>
                <a:gd name="connsiteX1606" fmla="*/ 7253764 w 8324850"/>
                <a:gd name="connsiteY1606" fmla="*/ 296704 h 1000125"/>
                <a:gd name="connsiteX1607" fmla="*/ 7181374 w 8324850"/>
                <a:gd name="connsiteY1607" fmla="*/ 72866 h 1000125"/>
                <a:gd name="connsiteX1608" fmla="*/ 7207092 w 8324850"/>
                <a:gd name="connsiteY1608" fmla="*/ 66199 h 1000125"/>
                <a:gd name="connsiteX1609" fmla="*/ 7255669 w 8324850"/>
                <a:gd name="connsiteY1609" fmla="*/ 295751 h 1000125"/>
                <a:gd name="connsiteX1610" fmla="*/ 7246144 w 8324850"/>
                <a:gd name="connsiteY1610" fmla="*/ 300514 h 1000125"/>
                <a:gd name="connsiteX1611" fmla="*/ 7128034 w 8324850"/>
                <a:gd name="connsiteY1611" fmla="*/ 96679 h 1000125"/>
                <a:gd name="connsiteX1612" fmla="*/ 7151846 w 8324850"/>
                <a:gd name="connsiteY1612" fmla="*/ 84296 h 1000125"/>
                <a:gd name="connsiteX1613" fmla="*/ 7248049 w 8324850"/>
                <a:gd name="connsiteY1613" fmla="*/ 299561 h 1000125"/>
                <a:gd name="connsiteX1614" fmla="*/ 7246144 w 8324850"/>
                <a:gd name="connsiteY1614" fmla="*/ 300514 h 1000125"/>
                <a:gd name="connsiteX1615" fmla="*/ 7243287 w 8324850"/>
                <a:gd name="connsiteY1615" fmla="*/ 301466 h 1000125"/>
                <a:gd name="connsiteX1616" fmla="*/ 7241381 w 8324850"/>
                <a:gd name="connsiteY1616" fmla="*/ 302419 h 1000125"/>
                <a:gd name="connsiteX1617" fmla="*/ 7103269 w 8324850"/>
                <a:gd name="connsiteY1617" fmla="*/ 111919 h 1000125"/>
                <a:gd name="connsiteX1618" fmla="*/ 7126129 w 8324850"/>
                <a:gd name="connsiteY1618" fmla="*/ 97631 h 1000125"/>
                <a:gd name="connsiteX1619" fmla="*/ 7243287 w 8324850"/>
                <a:gd name="connsiteY1619" fmla="*/ 301466 h 1000125"/>
                <a:gd name="connsiteX1620" fmla="*/ 7239476 w 8324850"/>
                <a:gd name="connsiteY1620" fmla="*/ 304324 h 1000125"/>
                <a:gd name="connsiteX1621" fmla="*/ 7237571 w 8324850"/>
                <a:gd name="connsiteY1621" fmla="*/ 305276 h 1000125"/>
                <a:gd name="connsiteX1622" fmla="*/ 7079456 w 8324850"/>
                <a:gd name="connsiteY1622" fmla="*/ 130016 h 1000125"/>
                <a:gd name="connsiteX1623" fmla="*/ 7100412 w 8324850"/>
                <a:gd name="connsiteY1623" fmla="*/ 113824 h 1000125"/>
                <a:gd name="connsiteX1624" fmla="*/ 7239476 w 8324850"/>
                <a:gd name="connsiteY1624" fmla="*/ 304324 h 1000125"/>
                <a:gd name="connsiteX1625" fmla="*/ 7236619 w 8324850"/>
                <a:gd name="connsiteY1625" fmla="*/ 307181 h 1000125"/>
                <a:gd name="connsiteX1626" fmla="*/ 7235667 w 8324850"/>
                <a:gd name="connsiteY1626" fmla="*/ 309086 h 1000125"/>
                <a:gd name="connsiteX1627" fmla="*/ 7059454 w 8324850"/>
                <a:gd name="connsiteY1627" fmla="*/ 150019 h 1000125"/>
                <a:gd name="connsiteX1628" fmla="*/ 7078504 w 8324850"/>
                <a:gd name="connsiteY1628" fmla="*/ 130969 h 1000125"/>
                <a:gd name="connsiteX1629" fmla="*/ 7236619 w 8324850"/>
                <a:gd name="connsiteY1629" fmla="*/ 307181 h 1000125"/>
                <a:gd name="connsiteX1630" fmla="*/ 7233762 w 8324850"/>
                <a:gd name="connsiteY1630" fmla="*/ 310039 h 1000125"/>
                <a:gd name="connsiteX1631" fmla="*/ 7232809 w 8324850"/>
                <a:gd name="connsiteY1631" fmla="*/ 311944 h 1000125"/>
                <a:gd name="connsiteX1632" fmla="*/ 7041356 w 8324850"/>
                <a:gd name="connsiteY1632" fmla="*/ 172879 h 1000125"/>
                <a:gd name="connsiteX1633" fmla="*/ 7058501 w 8324850"/>
                <a:gd name="connsiteY1633" fmla="*/ 151924 h 1000125"/>
                <a:gd name="connsiteX1634" fmla="*/ 7233762 w 8324850"/>
                <a:gd name="connsiteY1634" fmla="*/ 310039 h 1000125"/>
                <a:gd name="connsiteX1635" fmla="*/ 7230904 w 8324850"/>
                <a:gd name="connsiteY1635" fmla="*/ 313849 h 1000125"/>
                <a:gd name="connsiteX1636" fmla="*/ 7229951 w 8324850"/>
                <a:gd name="connsiteY1636" fmla="*/ 315754 h 1000125"/>
                <a:gd name="connsiteX1637" fmla="*/ 7024212 w 8324850"/>
                <a:gd name="connsiteY1637" fmla="*/ 196691 h 1000125"/>
                <a:gd name="connsiteX1638" fmla="*/ 7038499 w 8324850"/>
                <a:gd name="connsiteY1638" fmla="*/ 174784 h 1000125"/>
                <a:gd name="connsiteX1639" fmla="*/ 7230904 w 8324850"/>
                <a:gd name="connsiteY1639" fmla="*/ 313849 h 1000125"/>
                <a:gd name="connsiteX1640" fmla="*/ 7228999 w 8324850"/>
                <a:gd name="connsiteY1640" fmla="*/ 317659 h 1000125"/>
                <a:gd name="connsiteX1641" fmla="*/ 7228046 w 8324850"/>
                <a:gd name="connsiteY1641" fmla="*/ 319564 h 1000125"/>
                <a:gd name="connsiteX1642" fmla="*/ 7010876 w 8324850"/>
                <a:gd name="connsiteY1642" fmla="*/ 222409 h 1000125"/>
                <a:gd name="connsiteX1643" fmla="*/ 7023259 w 8324850"/>
                <a:gd name="connsiteY1643" fmla="*/ 198596 h 1000125"/>
                <a:gd name="connsiteX1644" fmla="*/ 7228999 w 8324850"/>
                <a:gd name="connsiteY1644" fmla="*/ 317659 h 1000125"/>
                <a:gd name="connsiteX1645" fmla="*/ 7227094 w 8324850"/>
                <a:gd name="connsiteY1645" fmla="*/ 321469 h 1000125"/>
                <a:gd name="connsiteX1646" fmla="*/ 7226142 w 8324850"/>
                <a:gd name="connsiteY1646" fmla="*/ 323374 h 1000125"/>
                <a:gd name="connsiteX1647" fmla="*/ 6999446 w 8324850"/>
                <a:gd name="connsiteY1647" fmla="*/ 250031 h 1000125"/>
                <a:gd name="connsiteX1648" fmla="*/ 7008971 w 8324850"/>
                <a:gd name="connsiteY1648" fmla="*/ 225266 h 1000125"/>
                <a:gd name="connsiteX1649" fmla="*/ 7227094 w 8324850"/>
                <a:gd name="connsiteY1649" fmla="*/ 321469 h 1000125"/>
                <a:gd name="connsiteX1650" fmla="*/ 7225189 w 8324850"/>
                <a:gd name="connsiteY1650" fmla="*/ 330041 h 1000125"/>
                <a:gd name="connsiteX1651" fmla="*/ 7225189 w 8324850"/>
                <a:gd name="connsiteY1651" fmla="*/ 331946 h 1000125"/>
                <a:gd name="connsiteX1652" fmla="*/ 6988017 w 8324850"/>
                <a:gd name="connsiteY1652" fmla="*/ 307181 h 1000125"/>
                <a:gd name="connsiteX1653" fmla="*/ 6991826 w 8324850"/>
                <a:gd name="connsiteY1653" fmla="*/ 280511 h 1000125"/>
                <a:gd name="connsiteX1654" fmla="*/ 7225189 w 8324850"/>
                <a:gd name="connsiteY1654" fmla="*/ 330041 h 1000125"/>
                <a:gd name="connsiteX1655" fmla="*/ 6988969 w 8324850"/>
                <a:gd name="connsiteY1655" fmla="*/ 264319 h 1000125"/>
                <a:gd name="connsiteX1656" fmla="*/ 6972776 w 8324850"/>
                <a:gd name="connsiteY1656" fmla="*/ 268129 h 1000125"/>
                <a:gd name="connsiteX1657" fmla="*/ 6977539 w 8324850"/>
                <a:gd name="connsiteY1657" fmla="*/ 250984 h 1000125"/>
                <a:gd name="connsiteX1658" fmla="*/ 6989921 w 8324850"/>
                <a:gd name="connsiteY1658" fmla="*/ 261461 h 1000125"/>
                <a:gd name="connsiteX1659" fmla="*/ 6988969 w 8324850"/>
                <a:gd name="connsiteY1659" fmla="*/ 264319 h 1000125"/>
                <a:gd name="connsiteX1660" fmla="*/ 6988969 w 8324850"/>
                <a:gd name="connsiteY1660" fmla="*/ 266224 h 1000125"/>
                <a:gd name="connsiteX1661" fmla="*/ 6984206 w 8324850"/>
                <a:gd name="connsiteY1661" fmla="*/ 284321 h 1000125"/>
                <a:gd name="connsiteX1662" fmla="*/ 6971824 w 8324850"/>
                <a:gd name="connsiteY1662" fmla="*/ 270986 h 1000125"/>
                <a:gd name="connsiteX1663" fmla="*/ 6988969 w 8324850"/>
                <a:gd name="connsiteY1663" fmla="*/ 266224 h 1000125"/>
                <a:gd name="connsiteX1664" fmla="*/ 6985159 w 8324850"/>
                <a:gd name="connsiteY1664" fmla="*/ 395764 h 1000125"/>
                <a:gd name="connsiteX1665" fmla="*/ 6969919 w 8324850"/>
                <a:gd name="connsiteY1665" fmla="*/ 388144 h 1000125"/>
                <a:gd name="connsiteX1666" fmla="*/ 6982301 w 8324850"/>
                <a:gd name="connsiteY1666" fmla="*/ 377666 h 1000125"/>
                <a:gd name="connsiteX1667" fmla="*/ 6985159 w 8324850"/>
                <a:gd name="connsiteY1667" fmla="*/ 395764 h 1000125"/>
                <a:gd name="connsiteX1668" fmla="*/ 6968967 w 8324850"/>
                <a:gd name="connsiteY1668" fmla="*/ 384334 h 1000125"/>
                <a:gd name="connsiteX1669" fmla="*/ 6967062 w 8324850"/>
                <a:gd name="connsiteY1669" fmla="*/ 368141 h 1000125"/>
                <a:gd name="connsiteX1670" fmla="*/ 6981349 w 8324850"/>
                <a:gd name="connsiteY1670" fmla="*/ 372904 h 1000125"/>
                <a:gd name="connsiteX1671" fmla="*/ 6981349 w 8324850"/>
                <a:gd name="connsiteY1671" fmla="*/ 375761 h 1000125"/>
                <a:gd name="connsiteX1672" fmla="*/ 6968967 w 8324850"/>
                <a:gd name="connsiteY1672" fmla="*/ 384334 h 1000125"/>
                <a:gd name="connsiteX1673" fmla="*/ 6980396 w 8324850"/>
                <a:gd name="connsiteY1673" fmla="*/ 311944 h 1000125"/>
                <a:gd name="connsiteX1674" fmla="*/ 6967062 w 8324850"/>
                <a:gd name="connsiteY1674" fmla="*/ 299561 h 1000125"/>
                <a:gd name="connsiteX1675" fmla="*/ 6982301 w 8324850"/>
                <a:gd name="connsiteY1675" fmla="*/ 293846 h 1000125"/>
                <a:gd name="connsiteX1676" fmla="*/ 6980396 w 8324850"/>
                <a:gd name="connsiteY1676" fmla="*/ 311944 h 1000125"/>
                <a:gd name="connsiteX1677" fmla="*/ 6980396 w 8324850"/>
                <a:gd name="connsiteY1677" fmla="*/ 313849 h 1000125"/>
                <a:gd name="connsiteX1678" fmla="*/ 6980396 w 8324850"/>
                <a:gd name="connsiteY1678" fmla="*/ 313849 h 1000125"/>
                <a:gd name="connsiteX1679" fmla="*/ 6967062 w 8324850"/>
                <a:gd name="connsiteY1679" fmla="*/ 307181 h 1000125"/>
                <a:gd name="connsiteX1680" fmla="*/ 6967062 w 8324850"/>
                <a:gd name="connsiteY1680" fmla="*/ 301466 h 1000125"/>
                <a:gd name="connsiteX1681" fmla="*/ 6980396 w 8324850"/>
                <a:gd name="connsiteY1681" fmla="*/ 313849 h 1000125"/>
                <a:gd name="connsiteX1682" fmla="*/ 6980396 w 8324850"/>
                <a:gd name="connsiteY1682" fmla="*/ 315754 h 1000125"/>
                <a:gd name="connsiteX1683" fmla="*/ 6980396 w 8324850"/>
                <a:gd name="connsiteY1683" fmla="*/ 318611 h 1000125"/>
                <a:gd name="connsiteX1684" fmla="*/ 6966109 w 8324850"/>
                <a:gd name="connsiteY1684" fmla="*/ 325279 h 1000125"/>
                <a:gd name="connsiteX1685" fmla="*/ 6967062 w 8324850"/>
                <a:gd name="connsiteY1685" fmla="*/ 308134 h 1000125"/>
                <a:gd name="connsiteX1686" fmla="*/ 6980396 w 8324850"/>
                <a:gd name="connsiteY1686" fmla="*/ 315754 h 1000125"/>
                <a:gd name="connsiteX1687" fmla="*/ 6979444 w 8324850"/>
                <a:gd name="connsiteY1687" fmla="*/ 321469 h 1000125"/>
                <a:gd name="connsiteX1688" fmla="*/ 6978492 w 8324850"/>
                <a:gd name="connsiteY1688" fmla="*/ 338614 h 1000125"/>
                <a:gd name="connsiteX1689" fmla="*/ 6978492 w 8324850"/>
                <a:gd name="connsiteY1689" fmla="*/ 340519 h 1000125"/>
                <a:gd name="connsiteX1690" fmla="*/ 6964204 w 8324850"/>
                <a:gd name="connsiteY1690" fmla="*/ 329089 h 1000125"/>
                <a:gd name="connsiteX1691" fmla="*/ 6979444 w 8324850"/>
                <a:gd name="connsiteY1691" fmla="*/ 321469 h 1000125"/>
                <a:gd name="connsiteX1692" fmla="*/ 6979444 w 8324850"/>
                <a:gd name="connsiteY1692" fmla="*/ 342424 h 1000125"/>
                <a:gd name="connsiteX1693" fmla="*/ 6965156 w 8324850"/>
                <a:gd name="connsiteY1693" fmla="*/ 336709 h 1000125"/>
                <a:gd name="connsiteX1694" fmla="*/ 6965156 w 8324850"/>
                <a:gd name="connsiteY1694" fmla="*/ 330994 h 1000125"/>
                <a:gd name="connsiteX1695" fmla="*/ 6979444 w 8324850"/>
                <a:gd name="connsiteY1695" fmla="*/ 342424 h 1000125"/>
                <a:gd name="connsiteX1696" fmla="*/ 6979444 w 8324850"/>
                <a:gd name="connsiteY1696" fmla="*/ 342424 h 1000125"/>
                <a:gd name="connsiteX1697" fmla="*/ 6965156 w 8324850"/>
                <a:gd name="connsiteY1697" fmla="*/ 338614 h 1000125"/>
                <a:gd name="connsiteX1698" fmla="*/ 6979444 w 8324850"/>
                <a:gd name="connsiteY1698" fmla="*/ 344329 h 1000125"/>
                <a:gd name="connsiteX1699" fmla="*/ 6979444 w 8324850"/>
                <a:gd name="connsiteY1699" fmla="*/ 347186 h 1000125"/>
                <a:gd name="connsiteX1700" fmla="*/ 6965156 w 8324850"/>
                <a:gd name="connsiteY1700" fmla="*/ 354806 h 1000125"/>
                <a:gd name="connsiteX1701" fmla="*/ 6965156 w 8324850"/>
                <a:gd name="connsiteY1701" fmla="*/ 338614 h 1000125"/>
                <a:gd name="connsiteX1702" fmla="*/ 6979444 w 8324850"/>
                <a:gd name="connsiteY1702" fmla="*/ 350044 h 1000125"/>
                <a:gd name="connsiteX1703" fmla="*/ 6980396 w 8324850"/>
                <a:gd name="connsiteY1703" fmla="*/ 368141 h 1000125"/>
                <a:gd name="connsiteX1704" fmla="*/ 6965156 w 8324850"/>
                <a:gd name="connsiteY1704" fmla="*/ 358616 h 1000125"/>
                <a:gd name="connsiteX1705" fmla="*/ 6979444 w 8324850"/>
                <a:gd name="connsiteY1705" fmla="*/ 350044 h 1000125"/>
                <a:gd name="connsiteX1706" fmla="*/ 6980396 w 8324850"/>
                <a:gd name="connsiteY1706" fmla="*/ 369094 h 1000125"/>
                <a:gd name="connsiteX1707" fmla="*/ 6980396 w 8324850"/>
                <a:gd name="connsiteY1707" fmla="*/ 369094 h 1000125"/>
                <a:gd name="connsiteX1708" fmla="*/ 6966109 w 8324850"/>
                <a:gd name="connsiteY1708" fmla="*/ 365284 h 1000125"/>
                <a:gd name="connsiteX1709" fmla="*/ 6965156 w 8324850"/>
                <a:gd name="connsiteY1709" fmla="*/ 359569 h 1000125"/>
                <a:gd name="connsiteX1710" fmla="*/ 6980396 w 8324850"/>
                <a:gd name="connsiteY1710" fmla="*/ 369094 h 1000125"/>
                <a:gd name="connsiteX1711" fmla="*/ 6967062 w 8324850"/>
                <a:gd name="connsiteY1711" fmla="*/ 395764 h 1000125"/>
                <a:gd name="connsiteX1712" fmla="*/ 6967062 w 8324850"/>
                <a:gd name="connsiteY1712" fmla="*/ 395764 h 1000125"/>
                <a:gd name="connsiteX1713" fmla="*/ 6971824 w 8324850"/>
                <a:gd name="connsiteY1713" fmla="*/ 412909 h 1000125"/>
                <a:gd name="connsiteX1714" fmla="*/ 6966109 w 8324850"/>
                <a:gd name="connsiteY1714" fmla="*/ 405289 h 1000125"/>
                <a:gd name="connsiteX1715" fmla="*/ 6967062 w 8324850"/>
                <a:gd name="connsiteY1715" fmla="*/ 395764 h 1000125"/>
                <a:gd name="connsiteX1716" fmla="*/ 6971824 w 8324850"/>
                <a:gd name="connsiteY1716" fmla="*/ 413861 h 1000125"/>
                <a:gd name="connsiteX1717" fmla="*/ 6971824 w 8324850"/>
                <a:gd name="connsiteY1717" fmla="*/ 414814 h 1000125"/>
                <a:gd name="connsiteX1718" fmla="*/ 6968967 w 8324850"/>
                <a:gd name="connsiteY1718" fmla="*/ 417671 h 1000125"/>
                <a:gd name="connsiteX1719" fmla="*/ 6965156 w 8324850"/>
                <a:gd name="connsiteY1719" fmla="*/ 419576 h 1000125"/>
                <a:gd name="connsiteX1720" fmla="*/ 6964204 w 8324850"/>
                <a:gd name="connsiteY1720" fmla="*/ 416719 h 1000125"/>
                <a:gd name="connsiteX1721" fmla="*/ 6965156 w 8324850"/>
                <a:gd name="connsiteY1721" fmla="*/ 405289 h 1000125"/>
                <a:gd name="connsiteX1722" fmla="*/ 6971824 w 8324850"/>
                <a:gd name="connsiteY1722" fmla="*/ 413861 h 1000125"/>
                <a:gd name="connsiteX1723" fmla="*/ 6970871 w 8324850"/>
                <a:gd name="connsiteY1723" fmla="*/ 396716 h 1000125"/>
                <a:gd name="connsiteX1724" fmla="*/ 6985159 w 8324850"/>
                <a:gd name="connsiteY1724" fmla="*/ 399574 h 1000125"/>
                <a:gd name="connsiteX1725" fmla="*/ 6986112 w 8324850"/>
                <a:gd name="connsiteY1725" fmla="*/ 402431 h 1000125"/>
                <a:gd name="connsiteX1726" fmla="*/ 6974681 w 8324850"/>
                <a:gd name="connsiteY1726" fmla="*/ 411956 h 1000125"/>
                <a:gd name="connsiteX1727" fmla="*/ 6970871 w 8324850"/>
                <a:gd name="connsiteY1727" fmla="*/ 396716 h 1000125"/>
                <a:gd name="connsiteX1728" fmla="*/ 6973729 w 8324850"/>
                <a:gd name="connsiteY1728" fmla="*/ 424339 h 1000125"/>
                <a:gd name="connsiteX1729" fmla="*/ 6974681 w 8324850"/>
                <a:gd name="connsiteY1729" fmla="*/ 424339 h 1000125"/>
                <a:gd name="connsiteX1730" fmla="*/ 6980396 w 8324850"/>
                <a:gd name="connsiteY1730" fmla="*/ 440531 h 1000125"/>
                <a:gd name="connsiteX1731" fmla="*/ 6973729 w 8324850"/>
                <a:gd name="connsiteY1731" fmla="*/ 432911 h 1000125"/>
                <a:gd name="connsiteX1732" fmla="*/ 6973729 w 8324850"/>
                <a:gd name="connsiteY1732" fmla="*/ 424339 h 1000125"/>
                <a:gd name="connsiteX1733" fmla="*/ 6983254 w 8324850"/>
                <a:gd name="connsiteY1733" fmla="*/ 451961 h 1000125"/>
                <a:gd name="connsiteX1734" fmla="*/ 6984206 w 8324850"/>
                <a:gd name="connsiteY1734" fmla="*/ 460534 h 1000125"/>
                <a:gd name="connsiteX1735" fmla="*/ 6976587 w 8324850"/>
                <a:gd name="connsiteY1735" fmla="*/ 453866 h 1000125"/>
                <a:gd name="connsiteX1736" fmla="*/ 6975634 w 8324850"/>
                <a:gd name="connsiteY1736" fmla="*/ 451961 h 1000125"/>
                <a:gd name="connsiteX1737" fmla="*/ 6983254 w 8324850"/>
                <a:gd name="connsiteY1737" fmla="*/ 451961 h 1000125"/>
                <a:gd name="connsiteX1738" fmla="*/ 6984206 w 8324850"/>
                <a:gd name="connsiteY1738" fmla="*/ 461486 h 1000125"/>
                <a:gd name="connsiteX1739" fmla="*/ 6985159 w 8324850"/>
                <a:gd name="connsiteY1739" fmla="*/ 472916 h 1000125"/>
                <a:gd name="connsiteX1740" fmla="*/ 6977539 w 8324850"/>
                <a:gd name="connsiteY1740" fmla="*/ 455771 h 1000125"/>
                <a:gd name="connsiteX1741" fmla="*/ 6984206 w 8324850"/>
                <a:gd name="connsiteY1741" fmla="*/ 461486 h 1000125"/>
                <a:gd name="connsiteX1742" fmla="*/ 6984206 w 8324850"/>
                <a:gd name="connsiteY1742" fmla="*/ 461486 h 1000125"/>
                <a:gd name="connsiteX1743" fmla="*/ 6991826 w 8324850"/>
                <a:gd name="connsiteY1743" fmla="*/ 469106 h 1000125"/>
                <a:gd name="connsiteX1744" fmla="*/ 6991826 w 8324850"/>
                <a:gd name="connsiteY1744" fmla="*/ 469106 h 1000125"/>
                <a:gd name="connsiteX1745" fmla="*/ 6988017 w 8324850"/>
                <a:gd name="connsiteY1745" fmla="*/ 473869 h 1000125"/>
                <a:gd name="connsiteX1746" fmla="*/ 6986112 w 8324850"/>
                <a:gd name="connsiteY1746" fmla="*/ 475774 h 1000125"/>
                <a:gd name="connsiteX1747" fmla="*/ 6985159 w 8324850"/>
                <a:gd name="connsiteY1747" fmla="*/ 473869 h 1000125"/>
                <a:gd name="connsiteX1748" fmla="*/ 6984206 w 8324850"/>
                <a:gd name="connsiteY1748" fmla="*/ 461486 h 1000125"/>
                <a:gd name="connsiteX1749" fmla="*/ 6988017 w 8324850"/>
                <a:gd name="connsiteY1749" fmla="*/ 451961 h 1000125"/>
                <a:gd name="connsiteX1750" fmla="*/ 7003256 w 8324850"/>
                <a:gd name="connsiteY1750" fmla="*/ 451961 h 1000125"/>
                <a:gd name="connsiteX1751" fmla="*/ 7004209 w 8324850"/>
                <a:gd name="connsiteY1751" fmla="*/ 453866 h 1000125"/>
                <a:gd name="connsiteX1752" fmla="*/ 6994684 w 8324850"/>
                <a:gd name="connsiteY1752" fmla="*/ 465296 h 1000125"/>
                <a:gd name="connsiteX1753" fmla="*/ 6988017 w 8324850"/>
                <a:gd name="connsiteY1753" fmla="*/ 451961 h 1000125"/>
                <a:gd name="connsiteX1754" fmla="*/ 6996589 w 8324850"/>
                <a:gd name="connsiteY1754" fmla="*/ 478631 h 1000125"/>
                <a:gd name="connsiteX1755" fmla="*/ 7005162 w 8324850"/>
                <a:gd name="connsiteY1755" fmla="*/ 493871 h 1000125"/>
                <a:gd name="connsiteX1756" fmla="*/ 6997542 w 8324850"/>
                <a:gd name="connsiteY1756" fmla="*/ 488156 h 1000125"/>
                <a:gd name="connsiteX1757" fmla="*/ 6995637 w 8324850"/>
                <a:gd name="connsiteY1757" fmla="*/ 479584 h 1000125"/>
                <a:gd name="connsiteX1758" fmla="*/ 6996589 w 8324850"/>
                <a:gd name="connsiteY1758" fmla="*/ 478631 h 1000125"/>
                <a:gd name="connsiteX1759" fmla="*/ 7009924 w 8324850"/>
                <a:gd name="connsiteY1759" fmla="*/ 504349 h 1000125"/>
                <a:gd name="connsiteX1760" fmla="*/ 7011829 w 8324850"/>
                <a:gd name="connsiteY1760" fmla="*/ 512921 h 1000125"/>
                <a:gd name="connsiteX1761" fmla="*/ 7003256 w 8324850"/>
                <a:gd name="connsiteY1761" fmla="*/ 507206 h 1000125"/>
                <a:gd name="connsiteX1762" fmla="*/ 7002304 w 8324850"/>
                <a:gd name="connsiteY1762" fmla="*/ 506254 h 1000125"/>
                <a:gd name="connsiteX1763" fmla="*/ 7009924 w 8324850"/>
                <a:gd name="connsiteY1763" fmla="*/ 504349 h 1000125"/>
                <a:gd name="connsiteX1764" fmla="*/ 7012781 w 8324850"/>
                <a:gd name="connsiteY1764" fmla="*/ 512921 h 1000125"/>
                <a:gd name="connsiteX1765" fmla="*/ 7015639 w 8324850"/>
                <a:gd name="connsiteY1765" fmla="*/ 523399 h 1000125"/>
                <a:gd name="connsiteX1766" fmla="*/ 7004209 w 8324850"/>
                <a:gd name="connsiteY1766" fmla="*/ 507206 h 1000125"/>
                <a:gd name="connsiteX1767" fmla="*/ 7012781 w 8324850"/>
                <a:gd name="connsiteY1767" fmla="*/ 512921 h 1000125"/>
                <a:gd name="connsiteX1768" fmla="*/ 7012781 w 8324850"/>
                <a:gd name="connsiteY1768" fmla="*/ 513874 h 1000125"/>
                <a:gd name="connsiteX1769" fmla="*/ 7022306 w 8324850"/>
                <a:gd name="connsiteY1769" fmla="*/ 519589 h 1000125"/>
                <a:gd name="connsiteX1770" fmla="*/ 7018496 w 8324850"/>
                <a:gd name="connsiteY1770" fmla="*/ 526256 h 1000125"/>
                <a:gd name="connsiteX1771" fmla="*/ 7017544 w 8324850"/>
                <a:gd name="connsiteY1771" fmla="*/ 527209 h 1000125"/>
                <a:gd name="connsiteX1772" fmla="*/ 7016592 w 8324850"/>
                <a:gd name="connsiteY1772" fmla="*/ 525304 h 1000125"/>
                <a:gd name="connsiteX1773" fmla="*/ 7012781 w 8324850"/>
                <a:gd name="connsiteY1773" fmla="*/ 513874 h 1000125"/>
                <a:gd name="connsiteX1774" fmla="*/ 7015639 w 8324850"/>
                <a:gd name="connsiteY1774" fmla="*/ 503396 h 1000125"/>
                <a:gd name="connsiteX1775" fmla="*/ 7029926 w 8324850"/>
                <a:gd name="connsiteY1775" fmla="*/ 500539 h 1000125"/>
                <a:gd name="connsiteX1776" fmla="*/ 7030879 w 8324850"/>
                <a:gd name="connsiteY1776" fmla="*/ 502444 h 1000125"/>
                <a:gd name="connsiteX1777" fmla="*/ 7023259 w 8324850"/>
                <a:gd name="connsiteY1777" fmla="*/ 515779 h 1000125"/>
                <a:gd name="connsiteX1778" fmla="*/ 7015639 w 8324850"/>
                <a:gd name="connsiteY1778" fmla="*/ 503396 h 1000125"/>
                <a:gd name="connsiteX1779" fmla="*/ 7032784 w 8324850"/>
                <a:gd name="connsiteY1779" fmla="*/ 504349 h 1000125"/>
                <a:gd name="connsiteX1780" fmla="*/ 7044214 w 8324850"/>
                <a:gd name="connsiteY1780" fmla="*/ 519589 h 1000125"/>
                <a:gd name="connsiteX1781" fmla="*/ 7026117 w 8324850"/>
                <a:gd name="connsiteY1781" fmla="*/ 519589 h 1000125"/>
                <a:gd name="connsiteX1782" fmla="*/ 7032784 w 8324850"/>
                <a:gd name="connsiteY1782" fmla="*/ 504349 h 1000125"/>
                <a:gd name="connsiteX1783" fmla="*/ 7046119 w 8324850"/>
                <a:gd name="connsiteY1783" fmla="*/ 520541 h 1000125"/>
                <a:gd name="connsiteX1784" fmla="*/ 7046119 w 8324850"/>
                <a:gd name="connsiteY1784" fmla="*/ 520541 h 1000125"/>
                <a:gd name="connsiteX1785" fmla="*/ 7031831 w 8324850"/>
                <a:gd name="connsiteY1785" fmla="*/ 525304 h 1000125"/>
                <a:gd name="connsiteX1786" fmla="*/ 7028021 w 8324850"/>
                <a:gd name="connsiteY1786" fmla="*/ 520541 h 1000125"/>
                <a:gd name="connsiteX1787" fmla="*/ 7046119 w 8324850"/>
                <a:gd name="connsiteY1787" fmla="*/ 520541 h 1000125"/>
                <a:gd name="connsiteX1788" fmla="*/ 7028974 w 8324850"/>
                <a:gd name="connsiteY1788" fmla="*/ 527209 h 1000125"/>
                <a:gd name="connsiteX1789" fmla="*/ 7040404 w 8324850"/>
                <a:gd name="connsiteY1789" fmla="*/ 540544 h 1000125"/>
                <a:gd name="connsiteX1790" fmla="*/ 7030879 w 8324850"/>
                <a:gd name="connsiteY1790" fmla="*/ 535781 h 1000125"/>
                <a:gd name="connsiteX1791" fmla="*/ 7028021 w 8324850"/>
                <a:gd name="connsiteY1791" fmla="*/ 527209 h 1000125"/>
                <a:gd name="connsiteX1792" fmla="*/ 7028974 w 8324850"/>
                <a:gd name="connsiteY1792" fmla="*/ 527209 h 1000125"/>
                <a:gd name="connsiteX1793" fmla="*/ 7047071 w 8324850"/>
                <a:gd name="connsiteY1793" fmla="*/ 550069 h 1000125"/>
                <a:gd name="connsiteX1794" fmla="*/ 7050881 w 8324850"/>
                <a:gd name="connsiteY1794" fmla="*/ 557689 h 1000125"/>
                <a:gd name="connsiteX1795" fmla="*/ 7040404 w 8324850"/>
                <a:gd name="connsiteY1795" fmla="*/ 553879 h 1000125"/>
                <a:gd name="connsiteX1796" fmla="*/ 7039451 w 8324850"/>
                <a:gd name="connsiteY1796" fmla="*/ 552926 h 1000125"/>
                <a:gd name="connsiteX1797" fmla="*/ 7047071 w 8324850"/>
                <a:gd name="connsiteY1797" fmla="*/ 550069 h 1000125"/>
                <a:gd name="connsiteX1798" fmla="*/ 7050881 w 8324850"/>
                <a:gd name="connsiteY1798" fmla="*/ 558641 h 1000125"/>
                <a:gd name="connsiteX1799" fmla="*/ 7055644 w 8324850"/>
                <a:gd name="connsiteY1799" fmla="*/ 569119 h 1000125"/>
                <a:gd name="connsiteX1800" fmla="*/ 7041356 w 8324850"/>
                <a:gd name="connsiteY1800" fmla="*/ 554831 h 1000125"/>
                <a:gd name="connsiteX1801" fmla="*/ 7050881 w 8324850"/>
                <a:gd name="connsiteY1801" fmla="*/ 558641 h 1000125"/>
                <a:gd name="connsiteX1802" fmla="*/ 7051834 w 8324850"/>
                <a:gd name="connsiteY1802" fmla="*/ 558641 h 1000125"/>
                <a:gd name="connsiteX1803" fmla="*/ 7061359 w 8324850"/>
                <a:gd name="connsiteY1803" fmla="*/ 562451 h 1000125"/>
                <a:gd name="connsiteX1804" fmla="*/ 7058501 w 8324850"/>
                <a:gd name="connsiteY1804" fmla="*/ 571024 h 1000125"/>
                <a:gd name="connsiteX1805" fmla="*/ 7057549 w 8324850"/>
                <a:gd name="connsiteY1805" fmla="*/ 571976 h 1000125"/>
                <a:gd name="connsiteX1806" fmla="*/ 7055644 w 8324850"/>
                <a:gd name="connsiteY1806" fmla="*/ 571024 h 1000125"/>
                <a:gd name="connsiteX1807" fmla="*/ 7051834 w 8324850"/>
                <a:gd name="connsiteY1807" fmla="*/ 558641 h 1000125"/>
                <a:gd name="connsiteX1808" fmla="*/ 7051834 w 8324850"/>
                <a:gd name="connsiteY1808" fmla="*/ 548164 h 1000125"/>
                <a:gd name="connsiteX1809" fmla="*/ 7066121 w 8324850"/>
                <a:gd name="connsiteY1809" fmla="*/ 542449 h 1000125"/>
                <a:gd name="connsiteX1810" fmla="*/ 7067074 w 8324850"/>
                <a:gd name="connsiteY1810" fmla="*/ 543401 h 1000125"/>
                <a:gd name="connsiteX1811" fmla="*/ 7062312 w 8324850"/>
                <a:gd name="connsiteY1811" fmla="*/ 557689 h 1000125"/>
                <a:gd name="connsiteX1812" fmla="*/ 7051834 w 8324850"/>
                <a:gd name="connsiteY1812" fmla="*/ 548164 h 1000125"/>
                <a:gd name="connsiteX1813" fmla="*/ 7068979 w 8324850"/>
                <a:gd name="connsiteY1813" fmla="*/ 545306 h 1000125"/>
                <a:gd name="connsiteX1814" fmla="*/ 7083267 w 8324850"/>
                <a:gd name="connsiteY1814" fmla="*/ 558641 h 1000125"/>
                <a:gd name="connsiteX1815" fmla="*/ 7066121 w 8324850"/>
                <a:gd name="connsiteY1815" fmla="*/ 562451 h 1000125"/>
                <a:gd name="connsiteX1816" fmla="*/ 7068979 w 8324850"/>
                <a:gd name="connsiteY1816" fmla="*/ 545306 h 1000125"/>
                <a:gd name="connsiteX1817" fmla="*/ 7085171 w 8324850"/>
                <a:gd name="connsiteY1817" fmla="*/ 559594 h 1000125"/>
                <a:gd name="connsiteX1818" fmla="*/ 7085171 w 8324850"/>
                <a:gd name="connsiteY1818" fmla="*/ 559594 h 1000125"/>
                <a:gd name="connsiteX1819" fmla="*/ 7071837 w 8324850"/>
                <a:gd name="connsiteY1819" fmla="*/ 566261 h 1000125"/>
                <a:gd name="connsiteX1820" fmla="*/ 7067074 w 8324850"/>
                <a:gd name="connsiteY1820" fmla="*/ 562451 h 1000125"/>
                <a:gd name="connsiteX1821" fmla="*/ 7085171 w 8324850"/>
                <a:gd name="connsiteY1821" fmla="*/ 559594 h 1000125"/>
                <a:gd name="connsiteX1822" fmla="*/ 7069931 w 8324850"/>
                <a:gd name="connsiteY1822" fmla="*/ 569119 h 1000125"/>
                <a:gd name="connsiteX1823" fmla="*/ 7083267 w 8324850"/>
                <a:gd name="connsiteY1823" fmla="*/ 580549 h 1000125"/>
                <a:gd name="connsiteX1824" fmla="*/ 7072789 w 8324850"/>
                <a:gd name="connsiteY1824" fmla="*/ 577691 h 1000125"/>
                <a:gd name="connsiteX1825" fmla="*/ 7068026 w 8324850"/>
                <a:gd name="connsiteY1825" fmla="*/ 570071 h 1000125"/>
                <a:gd name="connsiteX1826" fmla="*/ 7069931 w 8324850"/>
                <a:gd name="connsiteY1826" fmla="*/ 569119 h 1000125"/>
                <a:gd name="connsiteX1827" fmla="*/ 7072789 w 8324850"/>
                <a:gd name="connsiteY1827" fmla="*/ 567214 h 1000125"/>
                <a:gd name="connsiteX1828" fmla="*/ 7086124 w 8324850"/>
                <a:gd name="connsiteY1828" fmla="*/ 560546 h 1000125"/>
                <a:gd name="connsiteX1829" fmla="*/ 7087076 w 8324850"/>
                <a:gd name="connsiteY1829" fmla="*/ 561499 h 1000125"/>
                <a:gd name="connsiteX1830" fmla="*/ 7084219 w 8324850"/>
                <a:gd name="connsiteY1830" fmla="*/ 576739 h 1000125"/>
                <a:gd name="connsiteX1831" fmla="*/ 7072789 w 8324850"/>
                <a:gd name="connsiteY1831" fmla="*/ 567214 h 1000125"/>
                <a:gd name="connsiteX1832" fmla="*/ 7091839 w 8324850"/>
                <a:gd name="connsiteY1832" fmla="*/ 587216 h 1000125"/>
                <a:gd name="connsiteX1833" fmla="*/ 7096601 w 8324850"/>
                <a:gd name="connsiteY1833" fmla="*/ 593884 h 1000125"/>
                <a:gd name="connsiteX1834" fmla="*/ 7086124 w 8324850"/>
                <a:gd name="connsiteY1834" fmla="*/ 591979 h 1000125"/>
                <a:gd name="connsiteX1835" fmla="*/ 7085171 w 8324850"/>
                <a:gd name="connsiteY1835" fmla="*/ 591026 h 1000125"/>
                <a:gd name="connsiteX1836" fmla="*/ 7091839 w 8324850"/>
                <a:gd name="connsiteY1836" fmla="*/ 587216 h 1000125"/>
                <a:gd name="connsiteX1837" fmla="*/ 7096601 w 8324850"/>
                <a:gd name="connsiteY1837" fmla="*/ 594836 h 1000125"/>
                <a:gd name="connsiteX1838" fmla="*/ 7103269 w 8324850"/>
                <a:gd name="connsiteY1838" fmla="*/ 604361 h 1000125"/>
                <a:gd name="connsiteX1839" fmla="*/ 7086124 w 8324850"/>
                <a:gd name="connsiteY1839" fmla="*/ 592931 h 1000125"/>
                <a:gd name="connsiteX1840" fmla="*/ 7096601 w 8324850"/>
                <a:gd name="connsiteY1840" fmla="*/ 594836 h 1000125"/>
                <a:gd name="connsiteX1841" fmla="*/ 7097554 w 8324850"/>
                <a:gd name="connsiteY1841" fmla="*/ 594836 h 1000125"/>
                <a:gd name="connsiteX1842" fmla="*/ 7107079 w 8324850"/>
                <a:gd name="connsiteY1842" fmla="*/ 596741 h 1000125"/>
                <a:gd name="connsiteX1843" fmla="*/ 7106126 w 8324850"/>
                <a:gd name="connsiteY1843" fmla="*/ 606266 h 1000125"/>
                <a:gd name="connsiteX1844" fmla="*/ 7106126 w 8324850"/>
                <a:gd name="connsiteY1844" fmla="*/ 606266 h 1000125"/>
                <a:gd name="connsiteX1845" fmla="*/ 7104221 w 8324850"/>
                <a:gd name="connsiteY1845" fmla="*/ 605314 h 1000125"/>
                <a:gd name="connsiteX1846" fmla="*/ 7097554 w 8324850"/>
                <a:gd name="connsiteY1846" fmla="*/ 594836 h 1000125"/>
                <a:gd name="connsiteX1847" fmla="*/ 7101364 w 8324850"/>
                <a:gd name="connsiteY1847" fmla="*/ 563404 h 1000125"/>
                <a:gd name="connsiteX1848" fmla="*/ 7226142 w 8324850"/>
                <a:gd name="connsiteY1848" fmla="*/ 391954 h 1000125"/>
                <a:gd name="connsiteX1849" fmla="*/ 7222331 w 8324850"/>
                <a:gd name="connsiteY1849" fmla="*/ 407194 h 1000125"/>
                <a:gd name="connsiteX1850" fmla="*/ 7123271 w 8324850"/>
                <a:gd name="connsiteY1850" fmla="*/ 578644 h 1000125"/>
                <a:gd name="connsiteX1851" fmla="*/ 7101364 w 8324850"/>
                <a:gd name="connsiteY1851" fmla="*/ 563404 h 1000125"/>
                <a:gd name="connsiteX1852" fmla="*/ 7128987 w 8324850"/>
                <a:gd name="connsiteY1852" fmla="*/ 589121 h 1000125"/>
                <a:gd name="connsiteX1853" fmla="*/ 7112794 w 8324850"/>
                <a:gd name="connsiteY1853" fmla="*/ 595789 h 1000125"/>
                <a:gd name="connsiteX1854" fmla="*/ 7111842 w 8324850"/>
                <a:gd name="connsiteY1854" fmla="*/ 578644 h 1000125"/>
                <a:gd name="connsiteX1855" fmla="*/ 7128987 w 8324850"/>
                <a:gd name="connsiteY1855" fmla="*/ 589121 h 1000125"/>
                <a:gd name="connsiteX1856" fmla="*/ 7130892 w 8324850"/>
                <a:gd name="connsiteY1856" fmla="*/ 589121 h 1000125"/>
                <a:gd name="connsiteX1857" fmla="*/ 7130892 w 8324850"/>
                <a:gd name="connsiteY1857" fmla="*/ 589121 h 1000125"/>
                <a:gd name="connsiteX1858" fmla="*/ 7119462 w 8324850"/>
                <a:gd name="connsiteY1858" fmla="*/ 598646 h 1000125"/>
                <a:gd name="connsiteX1859" fmla="*/ 7114699 w 8324850"/>
                <a:gd name="connsiteY1859" fmla="*/ 595789 h 1000125"/>
                <a:gd name="connsiteX1860" fmla="*/ 7130892 w 8324850"/>
                <a:gd name="connsiteY1860" fmla="*/ 589121 h 1000125"/>
                <a:gd name="connsiteX1861" fmla="*/ 7126129 w 8324850"/>
                <a:gd name="connsiteY1861" fmla="*/ 579596 h 1000125"/>
                <a:gd name="connsiteX1862" fmla="*/ 7220426 w 8324850"/>
                <a:gd name="connsiteY1862" fmla="*/ 415766 h 1000125"/>
                <a:gd name="connsiteX1863" fmla="*/ 7211854 w 8324850"/>
                <a:gd name="connsiteY1863" fmla="*/ 452914 h 1000125"/>
                <a:gd name="connsiteX1864" fmla="*/ 7149942 w 8324850"/>
                <a:gd name="connsiteY1864" fmla="*/ 591979 h 1000125"/>
                <a:gd name="connsiteX1865" fmla="*/ 7126129 w 8324850"/>
                <a:gd name="connsiteY1865" fmla="*/ 579596 h 1000125"/>
                <a:gd name="connsiteX1866" fmla="*/ 7153751 w 8324850"/>
                <a:gd name="connsiteY1866" fmla="*/ 600551 h 1000125"/>
                <a:gd name="connsiteX1867" fmla="*/ 7145179 w 8324850"/>
                <a:gd name="connsiteY1867" fmla="*/ 605314 h 1000125"/>
                <a:gd name="connsiteX1868" fmla="*/ 7136606 w 8324850"/>
                <a:gd name="connsiteY1868" fmla="*/ 601504 h 1000125"/>
                <a:gd name="connsiteX1869" fmla="*/ 7135654 w 8324850"/>
                <a:gd name="connsiteY1869" fmla="*/ 591979 h 1000125"/>
                <a:gd name="connsiteX1870" fmla="*/ 7153751 w 8324850"/>
                <a:gd name="connsiteY1870" fmla="*/ 600551 h 1000125"/>
                <a:gd name="connsiteX1871" fmla="*/ 7157562 w 8324850"/>
                <a:gd name="connsiteY1871" fmla="*/ 601504 h 1000125"/>
                <a:gd name="connsiteX1872" fmla="*/ 7157562 w 8324850"/>
                <a:gd name="connsiteY1872" fmla="*/ 601504 h 1000125"/>
                <a:gd name="connsiteX1873" fmla="*/ 7159467 w 8324850"/>
                <a:gd name="connsiteY1873" fmla="*/ 610076 h 1000125"/>
                <a:gd name="connsiteX1874" fmla="*/ 7151846 w 8324850"/>
                <a:gd name="connsiteY1874" fmla="*/ 607219 h 1000125"/>
                <a:gd name="connsiteX1875" fmla="*/ 7157562 w 8324850"/>
                <a:gd name="connsiteY1875" fmla="*/ 601504 h 1000125"/>
                <a:gd name="connsiteX1876" fmla="*/ 7151846 w 8324850"/>
                <a:gd name="connsiteY1876" fmla="*/ 592931 h 1000125"/>
                <a:gd name="connsiteX1877" fmla="*/ 7208044 w 8324850"/>
                <a:gd name="connsiteY1877" fmla="*/ 466249 h 1000125"/>
                <a:gd name="connsiteX1878" fmla="*/ 7192804 w 8324850"/>
                <a:gd name="connsiteY1878" fmla="*/ 527209 h 1000125"/>
                <a:gd name="connsiteX1879" fmla="*/ 7173754 w 8324850"/>
                <a:gd name="connsiteY1879" fmla="*/ 601504 h 1000125"/>
                <a:gd name="connsiteX1880" fmla="*/ 7151846 w 8324850"/>
                <a:gd name="connsiteY1880" fmla="*/ 592931 h 1000125"/>
                <a:gd name="connsiteX1881" fmla="*/ 7172801 w 8324850"/>
                <a:gd name="connsiteY1881" fmla="*/ 607219 h 1000125"/>
                <a:gd name="connsiteX1882" fmla="*/ 7170896 w 8324850"/>
                <a:gd name="connsiteY1882" fmla="*/ 614839 h 1000125"/>
                <a:gd name="connsiteX1883" fmla="*/ 7163276 w 8324850"/>
                <a:gd name="connsiteY1883" fmla="*/ 611981 h 1000125"/>
                <a:gd name="connsiteX1884" fmla="*/ 7161371 w 8324850"/>
                <a:gd name="connsiteY1884" fmla="*/ 603409 h 1000125"/>
                <a:gd name="connsiteX1885" fmla="*/ 7172801 w 8324850"/>
                <a:gd name="connsiteY1885" fmla="*/ 607219 h 1000125"/>
                <a:gd name="connsiteX1886" fmla="*/ 7369969 w 8324850"/>
                <a:gd name="connsiteY1886" fmla="*/ 611981 h 1000125"/>
                <a:gd name="connsiteX1887" fmla="*/ 7369969 w 8324850"/>
                <a:gd name="connsiteY1887" fmla="*/ 611981 h 1000125"/>
                <a:gd name="connsiteX1888" fmla="*/ 7370921 w 8324850"/>
                <a:gd name="connsiteY1888" fmla="*/ 604361 h 1000125"/>
                <a:gd name="connsiteX1889" fmla="*/ 7371874 w 8324850"/>
                <a:gd name="connsiteY1889" fmla="*/ 604361 h 1000125"/>
                <a:gd name="connsiteX1890" fmla="*/ 7377589 w 8324850"/>
                <a:gd name="connsiteY1890" fmla="*/ 610076 h 1000125"/>
                <a:gd name="connsiteX1891" fmla="*/ 7369969 w 8324850"/>
                <a:gd name="connsiteY1891" fmla="*/ 611981 h 1000125"/>
                <a:gd name="connsiteX1892" fmla="*/ 7391876 w 8324850"/>
                <a:gd name="connsiteY1892" fmla="*/ 603409 h 1000125"/>
                <a:gd name="connsiteX1893" fmla="*/ 7383304 w 8324850"/>
                <a:gd name="connsiteY1893" fmla="*/ 606266 h 1000125"/>
                <a:gd name="connsiteX1894" fmla="*/ 7374731 w 8324850"/>
                <a:gd name="connsiteY1894" fmla="*/ 601504 h 1000125"/>
                <a:gd name="connsiteX1895" fmla="*/ 7392829 w 8324850"/>
                <a:gd name="connsiteY1895" fmla="*/ 592931 h 1000125"/>
                <a:gd name="connsiteX1896" fmla="*/ 7391876 w 8324850"/>
                <a:gd name="connsiteY1896" fmla="*/ 603409 h 1000125"/>
                <a:gd name="connsiteX1897" fmla="*/ 7395687 w 8324850"/>
                <a:gd name="connsiteY1897" fmla="*/ 607219 h 1000125"/>
                <a:gd name="connsiteX1898" fmla="*/ 7395687 w 8324850"/>
                <a:gd name="connsiteY1898" fmla="*/ 592931 h 1000125"/>
                <a:gd name="connsiteX1899" fmla="*/ 7396639 w 8324850"/>
                <a:gd name="connsiteY1899" fmla="*/ 592931 h 1000125"/>
                <a:gd name="connsiteX1900" fmla="*/ 7409021 w 8324850"/>
                <a:gd name="connsiteY1900" fmla="*/ 602456 h 1000125"/>
                <a:gd name="connsiteX1901" fmla="*/ 7406164 w 8324850"/>
                <a:gd name="connsiteY1901" fmla="*/ 604361 h 1000125"/>
                <a:gd name="connsiteX1902" fmla="*/ 7395687 w 8324850"/>
                <a:gd name="connsiteY1902" fmla="*/ 607219 h 1000125"/>
                <a:gd name="connsiteX1903" fmla="*/ 7419499 w 8324850"/>
                <a:gd name="connsiteY1903" fmla="*/ 578644 h 1000125"/>
                <a:gd name="connsiteX1904" fmla="*/ 7419499 w 8324850"/>
                <a:gd name="connsiteY1904" fmla="*/ 578644 h 1000125"/>
                <a:gd name="connsiteX1905" fmla="*/ 7433787 w 8324850"/>
                <a:gd name="connsiteY1905" fmla="*/ 586264 h 1000125"/>
                <a:gd name="connsiteX1906" fmla="*/ 7421404 w 8324850"/>
                <a:gd name="connsiteY1906" fmla="*/ 593884 h 1000125"/>
                <a:gd name="connsiteX1907" fmla="*/ 7419499 w 8324850"/>
                <a:gd name="connsiteY1907" fmla="*/ 578644 h 1000125"/>
                <a:gd name="connsiteX1908" fmla="*/ 7421404 w 8324850"/>
                <a:gd name="connsiteY1908" fmla="*/ 598646 h 1000125"/>
                <a:gd name="connsiteX1909" fmla="*/ 7436644 w 8324850"/>
                <a:gd name="connsiteY1909" fmla="*/ 589121 h 1000125"/>
                <a:gd name="connsiteX1910" fmla="*/ 7437596 w 8324850"/>
                <a:gd name="connsiteY1910" fmla="*/ 590074 h 1000125"/>
                <a:gd name="connsiteX1911" fmla="*/ 7431881 w 8324850"/>
                <a:gd name="connsiteY1911" fmla="*/ 597694 h 1000125"/>
                <a:gd name="connsiteX1912" fmla="*/ 7421404 w 8324850"/>
                <a:gd name="connsiteY1912" fmla="*/ 598646 h 1000125"/>
                <a:gd name="connsiteX1913" fmla="*/ 7421404 w 8324850"/>
                <a:gd name="connsiteY1913" fmla="*/ 598646 h 1000125"/>
                <a:gd name="connsiteX1914" fmla="*/ 7423309 w 8324850"/>
                <a:gd name="connsiteY1914" fmla="*/ 609124 h 1000125"/>
                <a:gd name="connsiteX1915" fmla="*/ 7423309 w 8324850"/>
                <a:gd name="connsiteY1915" fmla="*/ 609124 h 1000125"/>
                <a:gd name="connsiteX1916" fmla="*/ 7422356 w 8324850"/>
                <a:gd name="connsiteY1916" fmla="*/ 599599 h 1000125"/>
                <a:gd name="connsiteX1917" fmla="*/ 7432834 w 8324850"/>
                <a:gd name="connsiteY1917" fmla="*/ 598646 h 1000125"/>
                <a:gd name="connsiteX1918" fmla="*/ 7425214 w 8324850"/>
                <a:gd name="connsiteY1918" fmla="*/ 609124 h 1000125"/>
                <a:gd name="connsiteX1919" fmla="*/ 7423309 w 8324850"/>
                <a:gd name="connsiteY1919" fmla="*/ 609124 h 1000125"/>
                <a:gd name="connsiteX1920" fmla="*/ 7426167 w 8324850"/>
                <a:gd name="connsiteY1920" fmla="*/ 607219 h 1000125"/>
                <a:gd name="connsiteX1921" fmla="*/ 7432834 w 8324850"/>
                <a:gd name="connsiteY1921" fmla="*/ 597694 h 1000125"/>
                <a:gd name="connsiteX1922" fmla="*/ 7443312 w 8324850"/>
                <a:gd name="connsiteY1922" fmla="*/ 596741 h 1000125"/>
                <a:gd name="connsiteX1923" fmla="*/ 7426167 w 8324850"/>
                <a:gd name="connsiteY1923" fmla="*/ 607219 h 1000125"/>
                <a:gd name="connsiteX1924" fmla="*/ 7444264 w 8324850"/>
                <a:gd name="connsiteY1924" fmla="*/ 595789 h 1000125"/>
                <a:gd name="connsiteX1925" fmla="*/ 7432834 w 8324850"/>
                <a:gd name="connsiteY1925" fmla="*/ 597694 h 1000125"/>
                <a:gd name="connsiteX1926" fmla="*/ 7437596 w 8324850"/>
                <a:gd name="connsiteY1926" fmla="*/ 591026 h 1000125"/>
                <a:gd name="connsiteX1927" fmla="*/ 7445217 w 8324850"/>
                <a:gd name="connsiteY1927" fmla="*/ 595789 h 1000125"/>
                <a:gd name="connsiteX1928" fmla="*/ 7444264 w 8324850"/>
                <a:gd name="connsiteY1928" fmla="*/ 595789 h 1000125"/>
                <a:gd name="connsiteX1929" fmla="*/ 7456646 w 8324850"/>
                <a:gd name="connsiteY1929" fmla="*/ 579596 h 1000125"/>
                <a:gd name="connsiteX1930" fmla="*/ 7446169 w 8324850"/>
                <a:gd name="connsiteY1930" fmla="*/ 582454 h 1000125"/>
                <a:gd name="connsiteX1931" fmla="*/ 7460456 w 8324850"/>
                <a:gd name="connsiteY1931" fmla="*/ 571976 h 1000125"/>
                <a:gd name="connsiteX1932" fmla="*/ 7461409 w 8324850"/>
                <a:gd name="connsiteY1932" fmla="*/ 572929 h 1000125"/>
                <a:gd name="connsiteX1933" fmla="*/ 7456646 w 8324850"/>
                <a:gd name="connsiteY1933" fmla="*/ 579596 h 1000125"/>
                <a:gd name="connsiteX1934" fmla="*/ 7457599 w 8324850"/>
                <a:gd name="connsiteY1934" fmla="*/ 569119 h 1000125"/>
                <a:gd name="connsiteX1935" fmla="*/ 7444264 w 8324850"/>
                <a:gd name="connsiteY1935" fmla="*/ 562451 h 1000125"/>
                <a:gd name="connsiteX1936" fmla="*/ 7444264 w 8324850"/>
                <a:gd name="connsiteY1936" fmla="*/ 562451 h 1000125"/>
                <a:gd name="connsiteX1937" fmla="*/ 7462362 w 8324850"/>
                <a:gd name="connsiteY1937" fmla="*/ 566261 h 1000125"/>
                <a:gd name="connsiteX1938" fmla="*/ 7457599 w 8324850"/>
                <a:gd name="connsiteY1938" fmla="*/ 569119 h 1000125"/>
                <a:gd name="connsiteX1939" fmla="*/ 7446169 w 8324850"/>
                <a:gd name="connsiteY1939" fmla="*/ 560546 h 1000125"/>
                <a:gd name="connsiteX1940" fmla="*/ 7461409 w 8324850"/>
                <a:gd name="connsiteY1940" fmla="*/ 547211 h 1000125"/>
                <a:gd name="connsiteX1941" fmla="*/ 7464267 w 8324850"/>
                <a:gd name="connsiteY1941" fmla="*/ 564356 h 1000125"/>
                <a:gd name="connsiteX1942" fmla="*/ 7446169 w 8324850"/>
                <a:gd name="connsiteY1942" fmla="*/ 560546 h 1000125"/>
                <a:gd name="connsiteX1943" fmla="*/ 7467124 w 8324850"/>
                <a:gd name="connsiteY1943" fmla="*/ 560546 h 1000125"/>
                <a:gd name="connsiteX1944" fmla="*/ 7462362 w 8324850"/>
                <a:gd name="connsiteY1944" fmla="*/ 545306 h 1000125"/>
                <a:gd name="connsiteX1945" fmla="*/ 7463314 w 8324850"/>
                <a:gd name="connsiteY1945" fmla="*/ 544354 h 1000125"/>
                <a:gd name="connsiteX1946" fmla="*/ 7477601 w 8324850"/>
                <a:gd name="connsiteY1946" fmla="*/ 550069 h 1000125"/>
                <a:gd name="connsiteX1947" fmla="*/ 7467124 w 8324850"/>
                <a:gd name="connsiteY1947" fmla="*/ 560546 h 1000125"/>
                <a:gd name="connsiteX1948" fmla="*/ 7471887 w 8324850"/>
                <a:gd name="connsiteY1948" fmla="*/ 573881 h 1000125"/>
                <a:gd name="connsiteX1949" fmla="*/ 7470934 w 8324850"/>
                <a:gd name="connsiteY1949" fmla="*/ 572929 h 1000125"/>
                <a:gd name="connsiteX1950" fmla="*/ 7468076 w 8324850"/>
                <a:gd name="connsiteY1950" fmla="*/ 565309 h 1000125"/>
                <a:gd name="connsiteX1951" fmla="*/ 7477601 w 8324850"/>
                <a:gd name="connsiteY1951" fmla="*/ 561499 h 1000125"/>
                <a:gd name="connsiteX1952" fmla="*/ 7471887 w 8324850"/>
                <a:gd name="connsiteY1952" fmla="*/ 572929 h 1000125"/>
                <a:gd name="connsiteX1953" fmla="*/ 7471887 w 8324850"/>
                <a:gd name="connsiteY1953" fmla="*/ 573881 h 1000125"/>
                <a:gd name="connsiteX1954" fmla="*/ 7474744 w 8324850"/>
                <a:gd name="connsiteY1954" fmla="*/ 571024 h 1000125"/>
                <a:gd name="connsiteX1955" fmla="*/ 7479506 w 8324850"/>
                <a:gd name="connsiteY1955" fmla="*/ 560546 h 1000125"/>
                <a:gd name="connsiteX1956" fmla="*/ 7489031 w 8324850"/>
                <a:gd name="connsiteY1956" fmla="*/ 556736 h 1000125"/>
                <a:gd name="connsiteX1957" fmla="*/ 7474744 w 8324850"/>
                <a:gd name="connsiteY1957" fmla="*/ 571024 h 1000125"/>
                <a:gd name="connsiteX1958" fmla="*/ 7489984 w 8324850"/>
                <a:gd name="connsiteY1958" fmla="*/ 556736 h 1000125"/>
                <a:gd name="connsiteX1959" fmla="*/ 7479506 w 8324850"/>
                <a:gd name="connsiteY1959" fmla="*/ 560546 h 1000125"/>
                <a:gd name="connsiteX1960" fmla="*/ 7483317 w 8324850"/>
                <a:gd name="connsiteY1960" fmla="*/ 552926 h 1000125"/>
                <a:gd name="connsiteX1961" fmla="*/ 7490937 w 8324850"/>
                <a:gd name="connsiteY1961" fmla="*/ 555784 h 1000125"/>
                <a:gd name="connsiteX1962" fmla="*/ 7489984 w 8324850"/>
                <a:gd name="connsiteY1962" fmla="*/ 556736 h 1000125"/>
                <a:gd name="connsiteX1963" fmla="*/ 7499509 w 8324850"/>
                <a:gd name="connsiteY1963" fmla="*/ 538639 h 1000125"/>
                <a:gd name="connsiteX1964" fmla="*/ 7489984 w 8324850"/>
                <a:gd name="connsiteY1964" fmla="*/ 543401 h 1000125"/>
                <a:gd name="connsiteX1965" fmla="*/ 7501414 w 8324850"/>
                <a:gd name="connsiteY1965" fmla="*/ 530066 h 1000125"/>
                <a:gd name="connsiteX1966" fmla="*/ 7502367 w 8324850"/>
                <a:gd name="connsiteY1966" fmla="*/ 530066 h 1000125"/>
                <a:gd name="connsiteX1967" fmla="*/ 7499509 w 8324850"/>
                <a:gd name="connsiteY1967" fmla="*/ 538639 h 1000125"/>
                <a:gd name="connsiteX1968" fmla="*/ 7499509 w 8324850"/>
                <a:gd name="connsiteY1968" fmla="*/ 528161 h 1000125"/>
                <a:gd name="connsiteX1969" fmla="*/ 7484269 w 8324850"/>
                <a:gd name="connsiteY1969" fmla="*/ 523399 h 1000125"/>
                <a:gd name="connsiteX1970" fmla="*/ 7484269 w 8324850"/>
                <a:gd name="connsiteY1970" fmla="*/ 523399 h 1000125"/>
                <a:gd name="connsiteX1971" fmla="*/ 7502367 w 8324850"/>
                <a:gd name="connsiteY1971" fmla="*/ 523399 h 1000125"/>
                <a:gd name="connsiteX1972" fmla="*/ 7499509 w 8324850"/>
                <a:gd name="connsiteY1972" fmla="*/ 528161 h 1000125"/>
                <a:gd name="connsiteX1973" fmla="*/ 7486174 w 8324850"/>
                <a:gd name="connsiteY1973" fmla="*/ 521494 h 1000125"/>
                <a:gd name="connsiteX1974" fmla="*/ 7498556 w 8324850"/>
                <a:gd name="connsiteY1974" fmla="*/ 506254 h 1000125"/>
                <a:gd name="connsiteX1975" fmla="*/ 7505224 w 8324850"/>
                <a:gd name="connsiteY1975" fmla="*/ 521494 h 1000125"/>
                <a:gd name="connsiteX1976" fmla="*/ 7486174 w 8324850"/>
                <a:gd name="connsiteY1976" fmla="*/ 521494 h 1000125"/>
                <a:gd name="connsiteX1977" fmla="*/ 7499509 w 8324850"/>
                <a:gd name="connsiteY1977" fmla="*/ 504349 h 1000125"/>
                <a:gd name="connsiteX1978" fmla="*/ 7500462 w 8324850"/>
                <a:gd name="connsiteY1978" fmla="*/ 502444 h 1000125"/>
                <a:gd name="connsiteX1979" fmla="*/ 7515701 w 8324850"/>
                <a:gd name="connsiteY1979" fmla="*/ 505301 h 1000125"/>
                <a:gd name="connsiteX1980" fmla="*/ 7507129 w 8324850"/>
                <a:gd name="connsiteY1980" fmla="*/ 517684 h 1000125"/>
                <a:gd name="connsiteX1981" fmla="*/ 7499509 w 8324850"/>
                <a:gd name="connsiteY1981" fmla="*/ 504349 h 1000125"/>
                <a:gd name="connsiteX1982" fmla="*/ 7514749 w 8324850"/>
                <a:gd name="connsiteY1982" fmla="*/ 528161 h 1000125"/>
                <a:gd name="connsiteX1983" fmla="*/ 7513796 w 8324850"/>
                <a:gd name="connsiteY1983" fmla="*/ 530066 h 1000125"/>
                <a:gd name="connsiteX1984" fmla="*/ 7512844 w 8324850"/>
                <a:gd name="connsiteY1984" fmla="*/ 528161 h 1000125"/>
                <a:gd name="connsiteX1985" fmla="*/ 7509034 w 8324850"/>
                <a:gd name="connsiteY1985" fmla="*/ 521494 h 1000125"/>
                <a:gd name="connsiteX1986" fmla="*/ 7518559 w 8324850"/>
                <a:gd name="connsiteY1986" fmla="*/ 515779 h 1000125"/>
                <a:gd name="connsiteX1987" fmla="*/ 7514749 w 8324850"/>
                <a:gd name="connsiteY1987" fmla="*/ 528161 h 1000125"/>
                <a:gd name="connsiteX1988" fmla="*/ 7515701 w 8324850"/>
                <a:gd name="connsiteY1988" fmla="*/ 527209 h 1000125"/>
                <a:gd name="connsiteX1989" fmla="*/ 7518559 w 8324850"/>
                <a:gd name="connsiteY1989" fmla="*/ 515779 h 1000125"/>
                <a:gd name="connsiteX1990" fmla="*/ 7527131 w 8324850"/>
                <a:gd name="connsiteY1990" fmla="*/ 511016 h 1000125"/>
                <a:gd name="connsiteX1991" fmla="*/ 7515701 w 8324850"/>
                <a:gd name="connsiteY1991" fmla="*/ 527209 h 1000125"/>
                <a:gd name="connsiteX1992" fmla="*/ 7528084 w 8324850"/>
                <a:gd name="connsiteY1992" fmla="*/ 510064 h 1000125"/>
                <a:gd name="connsiteX1993" fmla="*/ 7519512 w 8324850"/>
                <a:gd name="connsiteY1993" fmla="*/ 515779 h 1000125"/>
                <a:gd name="connsiteX1994" fmla="*/ 7521417 w 8324850"/>
                <a:gd name="connsiteY1994" fmla="*/ 507206 h 1000125"/>
                <a:gd name="connsiteX1995" fmla="*/ 7529037 w 8324850"/>
                <a:gd name="connsiteY1995" fmla="*/ 509111 h 1000125"/>
                <a:gd name="connsiteX1996" fmla="*/ 7528084 w 8324850"/>
                <a:gd name="connsiteY1996" fmla="*/ 510064 h 1000125"/>
                <a:gd name="connsiteX1997" fmla="*/ 7534751 w 8324850"/>
                <a:gd name="connsiteY1997" fmla="*/ 490061 h 1000125"/>
                <a:gd name="connsiteX1998" fmla="*/ 7526179 w 8324850"/>
                <a:gd name="connsiteY1998" fmla="*/ 495776 h 1000125"/>
                <a:gd name="connsiteX1999" fmla="*/ 7534751 w 8324850"/>
                <a:gd name="connsiteY1999" fmla="*/ 480536 h 1000125"/>
                <a:gd name="connsiteX2000" fmla="*/ 7535704 w 8324850"/>
                <a:gd name="connsiteY2000" fmla="*/ 480536 h 1000125"/>
                <a:gd name="connsiteX2001" fmla="*/ 7534751 w 8324850"/>
                <a:gd name="connsiteY2001" fmla="*/ 490061 h 1000125"/>
                <a:gd name="connsiteX2002" fmla="*/ 7537609 w 8324850"/>
                <a:gd name="connsiteY2002" fmla="*/ 469106 h 1000125"/>
                <a:gd name="connsiteX2003" fmla="*/ 7527131 w 8324850"/>
                <a:gd name="connsiteY2003" fmla="*/ 456724 h 1000125"/>
                <a:gd name="connsiteX2004" fmla="*/ 7528084 w 8324850"/>
                <a:gd name="connsiteY2004" fmla="*/ 454819 h 1000125"/>
                <a:gd name="connsiteX2005" fmla="*/ 7543324 w 8324850"/>
                <a:gd name="connsiteY2005" fmla="*/ 454819 h 1000125"/>
                <a:gd name="connsiteX2006" fmla="*/ 7537609 w 8324850"/>
                <a:gd name="connsiteY2006" fmla="*/ 469106 h 1000125"/>
                <a:gd name="connsiteX2007" fmla="*/ 7546181 w 8324850"/>
                <a:gd name="connsiteY2007" fmla="*/ 478631 h 1000125"/>
                <a:gd name="connsiteX2008" fmla="*/ 7544276 w 8324850"/>
                <a:gd name="connsiteY2008" fmla="*/ 476726 h 1000125"/>
                <a:gd name="connsiteX2009" fmla="*/ 7540467 w 8324850"/>
                <a:gd name="connsiteY2009" fmla="*/ 471964 h 1000125"/>
                <a:gd name="connsiteX2010" fmla="*/ 7540467 w 8324850"/>
                <a:gd name="connsiteY2010" fmla="*/ 471964 h 1000125"/>
                <a:gd name="connsiteX2011" fmla="*/ 7548087 w 8324850"/>
                <a:gd name="connsiteY2011" fmla="*/ 464344 h 1000125"/>
                <a:gd name="connsiteX2012" fmla="*/ 7547134 w 8324850"/>
                <a:gd name="connsiteY2012" fmla="*/ 475774 h 1000125"/>
                <a:gd name="connsiteX2013" fmla="*/ 7546181 w 8324850"/>
                <a:gd name="connsiteY2013" fmla="*/ 478631 h 1000125"/>
                <a:gd name="connsiteX2014" fmla="*/ 7547134 w 8324850"/>
                <a:gd name="connsiteY2014" fmla="*/ 474821 h 1000125"/>
                <a:gd name="connsiteX2015" fmla="*/ 7548087 w 8324850"/>
                <a:gd name="connsiteY2015" fmla="*/ 463391 h 1000125"/>
                <a:gd name="connsiteX2016" fmla="*/ 7554754 w 8324850"/>
                <a:gd name="connsiteY2016" fmla="*/ 456724 h 1000125"/>
                <a:gd name="connsiteX2017" fmla="*/ 7547134 w 8324850"/>
                <a:gd name="connsiteY2017" fmla="*/ 474821 h 1000125"/>
                <a:gd name="connsiteX2018" fmla="*/ 7555706 w 8324850"/>
                <a:gd name="connsiteY2018" fmla="*/ 456724 h 1000125"/>
                <a:gd name="connsiteX2019" fmla="*/ 7548087 w 8324850"/>
                <a:gd name="connsiteY2019" fmla="*/ 463391 h 1000125"/>
                <a:gd name="connsiteX2020" fmla="*/ 7549039 w 8324850"/>
                <a:gd name="connsiteY2020" fmla="*/ 454819 h 1000125"/>
                <a:gd name="connsiteX2021" fmla="*/ 7556659 w 8324850"/>
                <a:gd name="connsiteY2021" fmla="*/ 454819 h 1000125"/>
                <a:gd name="connsiteX2022" fmla="*/ 7555706 w 8324850"/>
                <a:gd name="connsiteY2022" fmla="*/ 456724 h 1000125"/>
                <a:gd name="connsiteX2023" fmla="*/ 7558564 w 8324850"/>
                <a:gd name="connsiteY2023" fmla="*/ 435769 h 1000125"/>
                <a:gd name="connsiteX2024" fmla="*/ 7551896 w 8324850"/>
                <a:gd name="connsiteY2024" fmla="*/ 443389 h 1000125"/>
                <a:gd name="connsiteX2025" fmla="*/ 7557612 w 8324850"/>
                <a:gd name="connsiteY2025" fmla="*/ 427196 h 1000125"/>
                <a:gd name="connsiteX2026" fmla="*/ 7558564 w 8324850"/>
                <a:gd name="connsiteY2026" fmla="*/ 427196 h 1000125"/>
                <a:gd name="connsiteX2027" fmla="*/ 7558564 w 8324850"/>
                <a:gd name="connsiteY2027" fmla="*/ 435769 h 1000125"/>
                <a:gd name="connsiteX2028" fmla="*/ 7557612 w 8324850"/>
                <a:gd name="connsiteY2028" fmla="*/ 414814 h 1000125"/>
                <a:gd name="connsiteX2029" fmla="*/ 7545229 w 8324850"/>
                <a:gd name="connsiteY2029" fmla="*/ 404336 h 1000125"/>
                <a:gd name="connsiteX2030" fmla="*/ 7546181 w 8324850"/>
                <a:gd name="connsiteY2030" fmla="*/ 401479 h 1000125"/>
                <a:gd name="connsiteX2031" fmla="*/ 7561421 w 8324850"/>
                <a:gd name="connsiteY2031" fmla="*/ 398621 h 1000125"/>
                <a:gd name="connsiteX2032" fmla="*/ 7557612 w 8324850"/>
                <a:gd name="connsiteY2032" fmla="*/ 414814 h 1000125"/>
                <a:gd name="connsiteX2033" fmla="*/ 7568089 w 8324850"/>
                <a:gd name="connsiteY2033" fmla="*/ 421481 h 1000125"/>
                <a:gd name="connsiteX2034" fmla="*/ 7564279 w 8324850"/>
                <a:gd name="connsiteY2034" fmla="*/ 419576 h 1000125"/>
                <a:gd name="connsiteX2035" fmla="*/ 7561421 w 8324850"/>
                <a:gd name="connsiteY2035" fmla="*/ 416719 h 1000125"/>
                <a:gd name="connsiteX2036" fmla="*/ 7561421 w 8324850"/>
                <a:gd name="connsiteY2036" fmla="*/ 415766 h 1000125"/>
                <a:gd name="connsiteX2037" fmla="*/ 7567137 w 8324850"/>
                <a:gd name="connsiteY2037" fmla="*/ 407194 h 1000125"/>
                <a:gd name="connsiteX2038" fmla="*/ 7568089 w 8324850"/>
                <a:gd name="connsiteY2038" fmla="*/ 418624 h 1000125"/>
                <a:gd name="connsiteX2039" fmla="*/ 7568089 w 8324850"/>
                <a:gd name="connsiteY2039" fmla="*/ 421481 h 1000125"/>
                <a:gd name="connsiteX2040" fmla="*/ 7569042 w 8324850"/>
                <a:gd name="connsiteY2040" fmla="*/ 417671 h 1000125"/>
                <a:gd name="connsiteX2041" fmla="*/ 7568089 w 8324850"/>
                <a:gd name="connsiteY2041" fmla="*/ 407194 h 1000125"/>
                <a:gd name="connsiteX2042" fmla="*/ 7572851 w 8324850"/>
                <a:gd name="connsiteY2042" fmla="*/ 399574 h 1000125"/>
                <a:gd name="connsiteX2043" fmla="*/ 7569042 w 8324850"/>
                <a:gd name="connsiteY2043" fmla="*/ 417671 h 1000125"/>
                <a:gd name="connsiteX2044" fmla="*/ 7572851 w 8324850"/>
                <a:gd name="connsiteY2044" fmla="*/ 398621 h 1000125"/>
                <a:gd name="connsiteX2045" fmla="*/ 7567137 w 8324850"/>
                <a:gd name="connsiteY2045" fmla="*/ 406241 h 1000125"/>
                <a:gd name="connsiteX2046" fmla="*/ 7566184 w 8324850"/>
                <a:gd name="connsiteY2046" fmla="*/ 397669 h 1000125"/>
                <a:gd name="connsiteX2047" fmla="*/ 7572851 w 8324850"/>
                <a:gd name="connsiteY2047" fmla="*/ 396716 h 1000125"/>
                <a:gd name="connsiteX2048" fmla="*/ 7572851 w 8324850"/>
                <a:gd name="connsiteY2048" fmla="*/ 398621 h 1000125"/>
                <a:gd name="connsiteX2049" fmla="*/ 7577614 w 8324850"/>
                <a:gd name="connsiteY2049" fmla="*/ 361474 h 1000125"/>
                <a:gd name="connsiteX2050" fmla="*/ 7571899 w 8324850"/>
                <a:gd name="connsiteY2050" fmla="*/ 359569 h 1000125"/>
                <a:gd name="connsiteX2051" fmla="*/ 7570946 w 8324850"/>
                <a:gd name="connsiteY2051" fmla="*/ 358616 h 1000125"/>
                <a:gd name="connsiteX2052" fmla="*/ 7570946 w 8324850"/>
                <a:gd name="connsiteY2052" fmla="*/ 356711 h 1000125"/>
                <a:gd name="connsiteX2053" fmla="*/ 7574756 w 8324850"/>
                <a:gd name="connsiteY2053" fmla="*/ 347186 h 1000125"/>
                <a:gd name="connsiteX2054" fmla="*/ 7577614 w 8324850"/>
                <a:gd name="connsiteY2054" fmla="*/ 357664 h 1000125"/>
                <a:gd name="connsiteX2055" fmla="*/ 7577614 w 8324850"/>
                <a:gd name="connsiteY2055" fmla="*/ 361474 h 1000125"/>
                <a:gd name="connsiteX2056" fmla="*/ 7578567 w 8324850"/>
                <a:gd name="connsiteY2056" fmla="*/ 356711 h 1000125"/>
                <a:gd name="connsiteX2057" fmla="*/ 7575709 w 8324850"/>
                <a:gd name="connsiteY2057" fmla="*/ 347186 h 1000125"/>
                <a:gd name="connsiteX2058" fmla="*/ 7578567 w 8324850"/>
                <a:gd name="connsiteY2058" fmla="*/ 339566 h 1000125"/>
                <a:gd name="connsiteX2059" fmla="*/ 7578567 w 8324850"/>
                <a:gd name="connsiteY2059" fmla="*/ 356711 h 1000125"/>
                <a:gd name="connsiteX2060" fmla="*/ 7578567 w 8324850"/>
                <a:gd name="connsiteY2060" fmla="*/ 337661 h 1000125"/>
                <a:gd name="connsiteX2061" fmla="*/ 7574756 w 8324850"/>
                <a:gd name="connsiteY2061" fmla="*/ 346234 h 1000125"/>
                <a:gd name="connsiteX2062" fmla="*/ 7572851 w 8324850"/>
                <a:gd name="connsiteY2062" fmla="*/ 337661 h 1000125"/>
                <a:gd name="connsiteX2063" fmla="*/ 7578567 w 8324850"/>
                <a:gd name="connsiteY2063" fmla="*/ 334804 h 1000125"/>
                <a:gd name="connsiteX2064" fmla="*/ 7578567 w 8324850"/>
                <a:gd name="connsiteY2064" fmla="*/ 337661 h 1000125"/>
                <a:gd name="connsiteX2065" fmla="*/ 7575709 w 8324850"/>
                <a:gd name="connsiteY2065" fmla="*/ 296704 h 1000125"/>
                <a:gd name="connsiteX2066" fmla="*/ 7576662 w 8324850"/>
                <a:gd name="connsiteY2066" fmla="*/ 300514 h 1000125"/>
                <a:gd name="connsiteX2067" fmla="*/ 7569994 w 8324850"/>
                <a:gd name="connsiteY2067" fmla="*/ 299561 h 1000125"/>
                <a:gd name="connsiteX2068" fmla="*/ 7569994 w 8324850"/>
                <a:gd name="connsiteY2068" fmla="*/ 297656 h 1000125"/>
                <a:gd name="connsiteX2069" fmla="*/ 7571899 w 8324850"/>
                <a:gd name="connsiteY2069" fmla="*/ 288131 h 1000125"/>
                <a:gd name="connsiteX2070" fmla="*/ 7575709 w 8324850"/>
                <a:gd name="connsiteY2070" fmla="*/ 296704 h 1000125"/>
                <a:gd name="connsiteX2071" fmla="*/ 7571899 w 8324850"/>
                <a:gd name="connsiteY2071" fmla="*/ 273844 h 1000125"/>
                <a:gd name="connsiteX2072" fmla="*/ 7572851 w 8324850"/>
                <a:gd name="connsiteY2072" fmla="*/ 276701 h 1000125"/>
                <a:gd name="connsiteX2073" fmla="*/ 7570946 w 8324850"/>
                <a:gd name="connsiteY2073" fmla="*/ 285274 h 1000125"/>
                <a:gd name="connsiteX2074" fmla="*/ 7567137 w 8324850"/>
                <a:gd name="connsiteY2074" fmla="*/ 276701 h 1000125"/>
                <a:gd name="connsiteX2075" fmla="*/ 7571899 w 8324850"/>
                <a:gd name="connsiteY2075" fmla="*/ 273844 h 1000125"/>
                <a:gd name="connsiteX2076" fmla="*/ 7566184 w 8324850"/>
                <a:gd name="connsiteY2076" fmla="*/ 277654 h 1000125"/>
                <a:gd name="connsiteX2077" fmla="*/ 7569994 w 8324850"/>
                <a:gd name="connsiteY2077" fmla="*/ 286226 h 1000125"/>
                <a:gd name="connsiteX2078" fmla="*/ 7568089 w 8324850"/>
                <a:gd name="connsiteY2078" fmla="*/ 295751 h 1000125"/>
                <a:gd name="connsiteX2079" fmla="*/ 7566184 w 8324850"/>
                <a:gd name="connsiteY2079" fmla="*/ 277654 h 1000125"/>
                <a:gd name="connsiteX2080" fmla="*/ 7566184 w 8324850"/>
                <a:gd name="connsiteY2080" fmla="*/ 277654 h 1000125"/>
                <a:gd name="connsiteX2081" fmla="*/ 7549992 w 8324850"/>
                <a:gd name="connsiteY2081" fmla="*/ 291941 h 1000125"/>
                <a:gd name="connsiteX2082" fmla="*/ 7549992 w 8324850"/>
                <a:gd name="connsiteY2082" fmla="*/ 289084 h 1000125"/>
                <a:gd name="connsiteX2083" fmla="*/ 7563326 w 8324850"/>
                <a:gd name="connsiteY2083" fmla="*/ 279559 h 1000125"/>
                <a:gd name="connsiteX2084" fmla="*/ 7566184 w 8324850"/>
                <a:gd name="connsiteY2084" fmla="*/ 296704 h 1000125"/>
                <a:gd name="connsiteX2085" fmla="*/ 7549992 w 8324850"/>
                <a:gd name="connsiteY2085" fmla="*/ 291941 h 1000125"/>
                <a:gd name="connsiteX2086" fmla="*/ 7563326 w 8324850"/>
                <a:gd name="connsiteY2086" fmla="*/ 265271 h 1000125"/>
                <a:gd name="connsiteX2087" fmla="*/ 7558564 w 8324850"/>
                <a:gd name="connsiteY2087" fmla="*/ 248126 h 1000125"/>
                <a:gd name="connsiteX2088" fmla="*/ 7558564 w 8324850"/>
                <a:gd name="connsiteY2088" fmla="*/ 248126 h 1000125"/>
                <a:gd name="connsiteX2089" fmla="*/ 7563326 w 8324850"/>
                <a:gd name="connsiteY2089" fmla="*/ 256699 h 1000125"/>
                <a:gd name="connsiteX2090" fmla="*/ 7563326 w 8324850"/>
                <a:gd name="connsiteY2090" fmla="*/ 265271 h 1000125"/>
                <a:gd name="connsiteX2091" fmla="*/ 7560469 w 8324850"/>
                <a:gd name="connsiteY2091" fmla="*/ 235744 h 1000125"/>
                <a:gd name="connsiteX2092" fmla="*/ 7562374 w 8324850"/>
                <a:gd name="connsiteY2092" fmla="*/ 239554 h 1000125"/>
                <a:gd name="connsiteX2093" fmla="*/ 7556659 w 8324850"/>
                <a:gd name="connsiteY2093" fmla="*/ 239554 h 1000125"/>
                <a:gd name="connsiteX2094" fmla="*/ 7555706 w 8324850"/>
                <a:gd name="connsiteY2094" fmla="*/ 237649 h 1000125"/>
                <a:gd name="connsiteX2095" fmla="*/ 7555706 w 8324850"/>
                <a:gd name="connsiteY2095" fmla="*/ 228124 h 1000125"/>
                <a:gd name="connsiteX2096" fmla="*/ 7560469 w 8324850"/>
                <a:gd name="connsiteY2096" fmla="*/ 235744 h 1000125"/>
                <a:gd name="connsiteX2097" fmla="*/ 7552849 w 8324850"/>
                <a:gd name="connsiteY2097" fmla="*/ 214789 h 1000125"/>
                <a:gd name="connsiteX2098" fmla="*/ 7553801 w 8324850"/>
                <a:gd name="connsiteY2098" fmla="*/ 217646 h 1000125"/>
                <a:gd name="connsiteX2099" fmla="*/ 7553801 w 8324850"/>
                <a:gd name="connsiteY2099" fmla="*/ 226219 h 1000125"/>
                <a:gd name="connsiteX2100" fmla="*/ 7548087 w 8324850"/>
                <a:gd name="connsiteY2100" fmla="*/ 218599 h 1000125"/>
                <a:gd name="connsiteX2101" fmla="*/ 7552849 w 8324850"/>
                <a:gd name="connsiteY2101" fmla="*/ 214789 h 1000125"/>
                <a:gd name="connsiteX2102" fmla="*/ 7545229 w 8324850"/>
                <a:gd name="connsiteY2102" fmla="*/ 222409 h 1000125"/>
                <a:gd name="connsiteX2103" fmla="*/ 7551896 w 8324850"/>
                <a:gd name="connsiteY2103" fmla="*/ 239554 h 1000125"/>
                <a:gd name="connsiteX2104" fmla="*/ 7534751 w 8324850"/>
                <a:gd name="connsiteY2104" fmla="*/ 237649 h 1000125"/>
                <a:gd name="connsiteX2105" fmla="*/ 7533799 w 8324850"/>
                <a:gd name="connsiteY2105" fmla="*/ 234791 h 1000125"/>
                <a:gd name="connsiteX2106" fmla="*/ 7545229 w 8324850"/>
                <a:gd name="connsiteY2106" fmla="*/ 222409 h 1000125"/>
                <a:gd name="connsiteX2107" fmla="*/ 7543324 w 8324850"/>
                <a:gd name="connsiteY2107" fmla="*/ 215741 h 1000125"/>
                <a:gd name="connsiteX2108" fmla="*/ 7545229 w 8324850"/>
                <a:gd name="connsiteY2108" fmla="*/ 220504 h 1000125"/>
                <a:gd name="connsiteX2109" fmla="*/ 7532846 w 8324850"/>
                <a:gd name="connsiteY2109" fmla="*/ 232886 h 1000125"/>
                <a:gd name="connsiteX2110" fmla="*/ 7532846 w 8324850"/>
                <a:gd name="connsiteY2110" fmla="*/ 232886 h 1000125"/>
                <a:gd name="connsiteX2111" fmla="*/ 7543324 w 8324850"/>
                <a:gd name="connsiteY2111" fmla="*/ 215741 h 1000125"/>
                <a:gd name="connsiteX2112" fmla="*/ 7532846 w 8324850"/>
                <a:gd name="connsiteY2112" fmla="*/ 230981 h 1000125"/>
                <a:gd name="connsiteX2113" fmla="*/ 7524274 w 8324850"/>
                <a:gd name="connsiteY2113" fmla="*/ 212884 h 1000125"/>
                <a:gd name="connsiteX2114" fmla="*/ 7542371 w 8324850"/>
                <a:gd name="connsiteY2114" fmla="*/ 213836 h 1000125"/>
                <a:gd name="connsiteX2115" fmla="*/ 7532846 w 8324850"/>
                <a:gd name="connsiteY2115" fmla="*/ 230981 h 1000125"/>
                <a:gd name="connsiteX2116" fmla="*/ 7541419 w 8324850"/>
                <a:gd name="connsiteY2116" fmla="*/ 211931 h 1000125"/>
                <a:gd name="connsiteX2117" fmla="*/ 7523321 w 8324850"/>
                <a:gd name="connsiteY2117" fmla="*/ 211931 h 1000125"/>
                <a:gd name="connsiteX2118" fmla="*/ 7522369 w 8324850"/>
                <a:gd name="connsiteY2118" fmla="*/ 209074 h 1000125"/>
                <a:gd name="connsiteX2119" fmla="*/ 7532846 w 8324850"/>
                <a:gd name="connsiteY2119" fmla="*/ 195739 h 1000125"/>
                <a:gd name="connsiteX2120" fmla="*/ 7541419 w 8324850"/>
                <a:gd name="connsiteY2120" fmla="*/ 211931 h 1000125"/>
                <a:gd name="connsiteX2121" fmla="*/ 7531894 w 8324850"/>
                <a:gd name="connsiteY2121" fmla="*/ 192881 h 1000125"/>
                <a:gd name="connsiteX2122" fmla="*/ 7521417 w 8324850"/>
                <a:gd name="connsiteY2122" fmla="*/ 206216 h 1000125"/>
                <a:gd name="connsiteX2123" fmla="*/ 7521417 w 8324850"/>
                <a:gd name="connsiteY2123" fmla="*/ 206216 h 1000125"/>
                <a:gd name="connsiteX2124" fmla="*/ 7529989 w 8324850"/>
                <a:gd name="connsiteY2124" fmla="*/ 188119 h 1000125"/>
                <a:gd name="connsiteX2125" fmla="*/ 7531894 w 8324850"/>
                <a:gd name="connsiteY2125" fmla="*/ 192881 h 1000125"/>
                <a:gd name="connsiteX2126" fmla="*/ 7520464 w 8324850"/>
                <a:gd name="connsiteY2126" fmla="*/ 205264 h 1000125"/>
                <a:gd name="connsiteX2127" fmla="*/ 7509987 w 8324850"/>
                <a:gd name="connsiteY2127" fmla="*/ 188119 h 1000125"/>
                <a:gd name="connsiteX2128" fmla="*/ 7529037 w 8324850"/>
                <a:gd name="connsiteY2128" fmla="*/ 187166 h 1000125"/>
                <a:gd name="connsiteX2129" fmla="*/ 7520464 w 8324850"/>
                <a:gd name="connsiteY2129" fmla="*/ 205264 h 1000125"/>
                <a:gd name="connsiteX2130" fmla="*/ 7527131 w 8324850"/>
                <a:gd name="connsiteY2130" fmla="*/ 185261 h 1000125"/>
                <a:gd name="connsiteX2131" fmla="*/ 7509034 w 8324850"/>
                <a:gd name="connsiteY2131" fmla="*/ 187166 h 1000125"/>
                <a:gd name="connsiteX2132" fmla="*/ 7507129 w 8324850"/>
                <a:gd name="connsiteY2132" fmla="*/ 184309 h 1000125"/>
                <a:gd name="connsiteX2133" fmla="*/ 7516654 w 8324850"/>
                <a:gd name="connsiteY2133" fmla="*/ 169069 h 1000125"/>
                <a:gd name="connsiteX2134" fmla="*/ 7527131 w 8324850"/>
                <a:gd name="connsiteY2134" fmla="*/ 185261 h 1000125"/>
                <a:gd name="connsiteX2135" fmla="*/ 7515701 w 8324850"/>
                <a:gd name="connsiteY2135" fmla="*/ 167164 h 1000125"/>
                <a:gd name="connsiteX2136" fmla="*/ 7506176 w 8324850"/>
                <a:gd name="connsiteY2136" fmla="*/ 182404 h 1000125"/>
                <a:gd name="connsiteX2137" fmla="*/ 7506176 w 8324850"/>
                <a:gd name="connsiteY2137" fmla="*/ 182404 h 1000125"/>
                <a:gd name="connsiteX2138" fmla="*/ 7512844 w 8324850"/>
                <a:gd name="connsiteY2138" fmla="*/ 163354 h 1000125"/>
                <a:gd name="connsiteX2139" fmla="*/ 7515701 w 8324850"/>
                <a:gd name="connsiteY2139" fmla="*/ 167164 h 1000125"/>
                <a:gd name="connsiteX2140" fmla="*/ 7505224 w 8324850"/>
                <a:gd name="connsiteY2140" fmla="*/ 180499 h 1000125"/>
                <a:gd name="connsiteX2141" fmla="*/ 7493794 w 8324850"/>
                <a:gd name="connsiteY2141" fmla="*/ 164306 h 1000125"/>
                <a:gd name="connsiteX2142" fmla="*/ 7512844 w 8324850"/>
                <a:gd name="connsiteY2142" fmla="*/ 161449 h 1000125"/>
                <a:gd name="connsiteX2143" fmla="*/ 7505224 w 8324850"/>
                <a:gd name="connsiteY2143" fmla="*/ 180499 h 1000125"/>
                <a:gd name="connsiteX2144" fmla="*/ 7510939 w 8324850"/>
                <a:gd name="connsiteY2144" fmla="*/ 159544 h 1000125"/>
                <a:gd name="connsiteX2145" fmla="*/ 7492842 w 8324850"/>
                <a:gd name="connsiteY2145" fmla="*/ 163354 h 1000125"/>
                <a:gd name="connsiteX2146" fmla="*/ 7490937 w 8324850"/>
                <a:gd name="connsiteY2146" fmla="*/ 160496 h 1000125"/>
                <a:gd name="connsiteX2147" fmla="*/ 7499509 w 8324850"/>
                <a:gd name="connsiteY2147" fmla="*/ 144304 h 1000125"/>
                <a:gd name="connsiteX2148" fmla="*/ 7510939 w 8324850"/>
                <a:gd name="connsiteY2148" fmla="*/ 159544 h 1000125"/>
                <a:gd name="connsiteX2149" fmla="*/ 7497604 w 8324850"/>
                <a:gd name="connsiteY2149" fmla="*/ 143351 h 1000125"/>
                <a:gd name="connsiteX2150" fmla="*/ 7489031 w 8324850"/>
                <a:gd name="connsiteY2150" fmla="*/ 159544 h 1000125"/>
                <a:gd name="connsiteX2151" fmla="*/ 7494746 w 8324850"/>
                <a:gd name="connsiteY2151" fmla="*/ 139541 h 1000125"/>
                <a:gd name="connsiteX2152" fmla="*/ 7497604 w 8324850"/>
                <a:gd name="connsiteY2152" fmla="*/ 143351 h 1000125"/>
                <a:gd name="connsiteX2153" fmla="*/ 7488079 w 8324850"/>
                <a:gd name="connsiteY2153" fmla="*/ 157639 h 1000125"/>
                <a:gd name="connsiteX2154" fmla="*/ 7474744 w 8324850"/>
                <a:gd name="connsiteY2154" fmla="*/ 142399 h 1000125"/>
                <a:gd name="connsiteX2155" fmla="*/ 7493794 w 8324850"/>
                <a:gd name="connsiteY2155" fmla="*/ 137636 h 1000125"/>
                <a:gd name="connsiteX2156" fmla="*/ 7488079 w 8324850"/>
                <a:gd name="connsiteY2156" fmla="*/ 157639 h 1000125"/>
                <a:gd name="connsiteX2157" fmla="*/ 7478554 w 8324850"/>
                <a:gd name="connsiteY2157" fmla="*/ 122396 h 1000125"/>
                <a:gd name="connsiteX2158" fmla="*/ 7491889 w 8324850"/>
                <a:gd name="connsiteY2158" fmla="*/ 136684 h 1000125"/>
                <a:gd name="connsiteX2159" fmla="*/ 7473792 w 8324850"/>
                <a:gd name="connsiteY2159" fmla="*/ 142399 h 1000125"/>
                <a:gd name="connsiteX2160" fmla="*/ 7471887 w 8324850"/>
                <a:gd name="connsiteY2160" fmla="*/ 140494 h 1000125"/>
                <a:gd name="connsiteX2161" fmla="*/ 7478554 w 8324850"/>
                <a:gd name="connsiteY2161" fmla="*/ 122396 h 1000125"/>
                <a:gd name="connsiteX2162" fmla="*/ 7476649 w 8324850"/>
                <a:gd name="connsiteY2162" fmla="*/ 120491 h 1000125"/>
                <a:gd name="connsiteX2163" fmla="*/ 7469981 w 8324850"/>
                <a:gd name="connsiteY2163" fmla="*/ 137636 h 1000125"/>
                <a:gd name="connsiteX2164" fmla="*/ 7473792 w 8324850"/>
                <a:gd name="connsiteY2164" fmla="*/ 117634 h 1000125"/>
                <a:gd name="connsiteX2165" fmla="*/ 7476649 w 8324850"/>
                <a:gd name="connsiteY2165" fmla="*/ 120491 h 1000125"/>
                <a:gd name="connsiteX2166" fmla="*/ 7472839 w 8324850"/>
                <a:gd name="connsiteY2166" fmla="*/ 116681 h 1000125"/>
                <a:gd name="connsiteX2167" fmla="*/ 7469029 w 8324850"/>
                <a:gd name="connsiteY2167" fmla="*/ 136684 h 1000125"/>
                <a:gd name="connsiteX2168" fmla="*/ 7453789 w 8324850"/>
                <a:gd name="connsiteY2168" fmla="*/ 123349 h 1000125"/>
                <a:gd name="connsiteX2169" fmla="*/ 7472839 w 8324850"/>
                <a:gd name="connsiteY2169" fmla="*/ 116681 h 1000125"/>
                <a:gd name="connsiteX2170" fmla="*/ 7470934 w 8324850"/>
                <a:gd name="connsiteY2170" fmla="*/ 114776 h 1000125"/>
                <a:gd name="connsiteX2171" fmla="*/ 7452837 w 8324850"/>
                <a:gd name="connsiteY2171" fmla="*/ 121444 h 1000125"/>
                <a:gd name="connsiteX2172" fmla="*/ 7450931 w 8324850"/>
                <a:gd name="connsiteY2172" fmla="*/ 119539 h 1000125"/>
                <a:gd name="connsiteX2173" fmla="*/ 7455694 w 8324850"/>
                <a:gd name="connsiteY2173" fmla="*/ 101441 h 1000125"/>
                <a:gd name="connsiteX2174" fmla="*/ 7470934 w 8324850"/>
                <a:gd name="connsiteY2174" fmla="*/ 114776 h 1000125"/>
                <a:gd name="connsiteX2175" fmla="*/ 7453789 w 8324850"/>
                <a:gd name="connsiteY2175" fmla="*/ 100489 h 1000125"/>
                <a:gd name="connsiteX2176" fmla="*/ 7449026 w 8324850"/>
                <a:gd name="connsiteY2176" fmla="*/ 117634 h 1000125"/>
                <a:gd name="connsiteX2177" fmla="*/ 7450931 w 8324850"/>
                <a:gd name="connsiteY2177" fmla="*/ 98584 h 1000125"/>
                <a:gd name="connsiteX2178" fmla="*/ 7453789 w 8324850"/>
                <a:gd name="connsiteY2178" fmla="*/ 100489 h 1000125"/>
                <a:gd name="connsiteX2179" fmla="*/ 7448074 w 8324850"/>
                <a:gd name="connsiteY2179" fmla="*/ 117634 h 1000125"/>
                <a:gd name="connsiteX2180" fmla="*/ 7431881 w 8324850"/>
                <a:gd name="connsiteY2180" fmla="*/ 105251 h 1000125"/>
                <a:gd name="connsiteX2181" fmla="*/ 7449979 w 8324850"/>
                <a:gd name="connsiteY2181" fmla="*/ 96679 h 1000125"/>
                <a:gd name="connsiteX2182" fmla="*/ 7448074 w 8324850"/>
                <a:gd name="connsiteY2182" fmla="*/ 117634 h 1000125"/>
                <a:gd name="connsiteX2183" fmla="*/ 7447121 w 8324850"/>
                <a:gd name="connsiteY2183" fmla="*/ 95726 h 1000125"/>
                <a:gd name="connsiteX2184" fmla="*/ 7429976 w 8324850"/>
                <a:gd name="connsiteY2184" fmla="*/ 104299 h 1000125"/>
                <a:gd name="connsiteX2185" fmla="*/ 7427119 w 8324850"/>
                <a:gd name="connsiteY2185" fmla="*/ 102394 h 1000125"/>
                <a:gd name="connsiteX2186" fmla="*/ 7429976 w 8324850"/>
                <a:gd name="connsiteY2186" fmla="*/ 84296 h 1000125"/>
                <a:gd name="connsiteX2187" fmla="*/ 7447121 w 8324850"/>
                <a:gd name="connsiteY2187" fmla="*/ 95726 h 1000125"/>
                <a:gd name="connsiteX2188" fmla="*/ 7429024 w 8324850"/>
                <a:gd name="connsiteY2188" fmla="*/ 83344 h 1000125"/>
                <a:gd name="connsiteX2189" fmla="*/ 7426167 w 8324850"/>
                <a:gd name="connsiteY2189" fmla="*/ 100489 h 1000125"/>
                <a:gd name="connsiteX2190" fmla="*/ 7426167 w 8324850"/>
                <a:gd name="connsiteY2190" fmla="*/ 81439 h 1000125"/>
                <a:gd name="connsiteX2191" fmla="*/ 7429024 w 8324850"/>
                <a:gd name="connsiteY2191" fmla="*/ 83344 h 1000125"/>
                <a:gd name="connsiteX2192" fmla="*/ 7428071 w 8324850"/>
                <a:gd name="connsiteY2192" fmla="*/ 110966 h 1000125"/>
                <a:gd name="connsiteX2193" fmla="*/ 7289006 w 8324850"/>
                <a:gd name="connsiteY2193" fmla="*/ 302419 h 1000125"/>
                <a:gd name="connsiteX2194" fmla="*/ 7287101 w 8324850"/>
                <a:gd name="connsiteY2194" fmla="*/ 301466 h 1000125"/>
                <a:gd name="connsiteX2195" fmla="*/ 7405212 w 8324850"/>
                <a:gd name="connsiteY2195" fmla="*/ 96679 h 1000125"/>
                <a:gd name="connsiteX2196" fmla="*/ 7428071 w 8324850"/>
                <a:gd name="connsiteY2196" fmla="*/ 110966 h 1000125"/>
                <a:gd name="connsiteX2197" fmla="*/ 7424262 w 8324850"/>
                <a:gd name="connsiteY2197" fmla="*/ 79534 h 1000125"/>
                <a:gd name="connsiteX2198" fmla="*/ 7424262 w 8324850"/>
                <a:gd name="connsiteY2198" fmla="*/ 100489 h 1000125"/>
                <a:gd name="connsiteX2199" fmla="*/ 7407117 w 8324850"/>
                <a:gd name="connsiteY2199" fmla="*/ 90011 h 1000125"/>
                <a:gd name="connsiteX2200" fmla="*/ 7424262 w 8324850"/>
                <a:gd name="connsiteY2200" fmla="*/ 79534 h 1000125"/>
                <a:gd name="connsiteX2201" fmla="*/ 7404259 w 8324850"/>
                <a:gd name="connsiteY2201" fmla="*/ 69056 h 1000125"/>
                <a:gd name="connsiteX2202" fmla="*/ 7422356 w 8324850"/>
                <a:gd name="connsiteY2202" fmla="*/ 78581 h 1000125"/>
                <a:gd name="connsiteX2203" fmla="*/ 7406164 w 8324850"/>
                <a:gd name="connsiteY2203" fmla="*/ 89059 h 1000125"/>
                <a:gd name="connsiteX2204" fmla="*/ 7403306 w 8324850"/>
                <a:gd name="connsiteY2204" fmla="*/ 87154 h 1000125"/>
                <a:gd name="connsiteX2205" fmla="*/ 7404259 w 8324850"/>
                <a:gd name="connsiteY2205" fmla="*/ 69056 h 1000125"/>
                <a:gd name="connsiteX2206" fmla="*/ 7400449 w 8324850"/>
                <a:gd name="connsiteY2206" fmla="*/ 86201 h 1000125"/>
                <a:gd name="connsiteX2207" fmla="*/ 7382351 w 8324850"/>
                <a:gd name="connsiteY2207" fmla="*/ 77629 h 1000125"/>
                <a:gd name="connsiteX2208" fmla="*/ 7398544 w 8324850"/>
                <a:gd name="connsiteY2208" fmla="*/ 65246 h 1000125"/>
                <a:gd name="connsiteX2209" fmla="*/ 7400449 w 8324850"/>
                <a:gd name="connsiteY2209" fmla="*/ 86201 h 1000125"/>
                <a:gd name="connsiteX2210" fmla="*/ 7394734 w 8324850"/>
                <a:gd name="connsiteY2210" fmla="*/ 64294 h 1000125"/>
                <a:gd name="connsiteX2211" fmla="*/ 7379494 w 8324850"/>
                <a:gd name="connsiteY2211" fmla="*/ 76676 h 1000125"/>
                <a:gd name="connsiteX2212" fmla="*/ 7376637 w 8324850"/>
                <a:gd name="connsiteY2212" fmla="*/ 75724 h 1000125"/>
                <a:gd name="connsiteX2213" fmla="*/ 7375684 w 8324850"/>
                <a:gd name="connsiteY2213" fmla="*/ 56674 h 1000125"/>
                <a:gd name="connsiteX2214" fmla="*/ 7394734 w 8324850"/>
                <a:gd name="connsiteY2214" fmla="*/ 64294 h 1000125"/>
                <a:gd name="connsiteX2215" fmla="*/ 7376637 w 8324850"/>
                <a:gd name="connsiteY2215" fmla="*/ 82391 h 1000125"/>
                <a:gd name="connsiteX2216" fmla="*/ 7280434 w 8324850"/>
                <a:gd name="connsiteY2216" fmla="*/ 298609 h 1000125"/>
                <a:gd name="connsiteX2217" fmla="*/ 7278529 w 8324850"/>
                <a:gd name="connsiteY2217" fmla="*/ 297656 h 1000125"/>
                <a:gd name="connsiteX2218" fmla="*/ 7351871 w 8324850"/>
                <a:gd name="connsiteY2218" fmla="*/ 72866 h 1000125"/>
                <a:gd name="connsiteX2219" fmla="*/ 7376637 w 8324850"/>
                <a:gd name="connsiteY2219" fmla="*/ 82391 h 1000125"/>
                <a:gd name="connsiteX2220" fmla="*/ 7369969 w 8324850"/>
                <a:gd name="connsiteY2220" fmla="*/ 53816 h 1000125"/>
                <a:gd name="connsiteX2221" fmla="*/ 7373779 w 8324850"/>
                <a:gd name="connsiteY2221" fmla="*/ 74771 h 1000125"/>
                <a:gd name="connsiteX2222" fmla="*/ 7354729 w 8324850"/>
                <a:gd name="connsiteY2222" fmla="*/ 68104 h 1000125"/>
                <a:gd name="connsiteX2223" fmla="*/ 7369969 w 8324850"/>
                <a:gd name="connsiteY2223" fmla="*/ 53816 h 1000125"/>
                <a:gd name="connsiteX2224" fmla="*/ 7366159 w 8324850"/>
                <a:gd name="connsiteY2224" fmla="*/ 52864 h 1000125"/>
                <a:gd name="connsiteX2225" fmla="*/ 7352824 w 8324850"/>
                <a:gd name="connsiteY2225" fmla="*/ 67151 h 1000125"/>
                <a:gd name="connsiteX2226" fmla="*/ 7349967 w 8324850"/>
                <a:gd name="connsiteY2226" fmla="*/ 66199 h 1000125"/>
                <a:gd name="connsiteX2227" fmla="*/ 7347109 w 8324850"/>
                <a:gd name="connsiteY2227" fmla="*/ 47149 h 1000125"/>
                <a:gd name="connsiteX2228" fmla="*/ 7366159 w 8324850"/>
                <a:gd name="connsiteY2228" fmla="*/ 52864 h 1000125"/>
                <a:gd name="connsiteX2229" fmla="*/ 7347109 w 8324850"/>
                <a:gd name="connsiteY2229" fmla="*/ 65246 h 1000125"/>
                <a:gd name="connsiteX2230" fmla="*/ 7327106 w 8324850"/>
                <a:gd name="connsiteY2230" fmla="*/ 60484 h 1000125"/>
                <a:gd name="connsiteX2231" fmla="*/ 7341394 w 8324850"/>
                <a:gd name="connsiteY2231" fmla="*/ 45244 h 1000125"/>
                <a:gd name="connsiteX2232" fmla="*/ 7347109 w 8324850"/>
                <a:gd name="connsiteY2232" fmla="*/ 65246 h 1000125"/>
                <a:gd name="connsiteX2233" fmla="*/ 7336631 w 8324850"/>
                <a:gd name="connsiteY2233" fmla="*/ 44291 h 1000125"/>
                <a:gd name="connsiteX2234" fmla="*/ 7324249 w 8324850"/>
                <a:gd name="connsiteY2234" fmla="*/ 59531 h 1000125"/>
                <a:gd name="connsiteX2235" fmla="*/ 7321392 w 8324850"/>
                <a:gd name="connsiteY2235" fmla="*/ 58579 h 1000125"/>
                <a:gd name="connsiteX2236" fmla="*/ 7316629 w 8324850"/>
                <a:gd name="connsiteY2236" fmla="*/ 39529 h 1000125"/>
                <a:gd name="connsiteX2237" fmla="*/ 7336631 w 8324850"/>
                <a:gd name="connsiteY2237" fmla="*/ 44291 h 1000125"/>
                <a:gd name="connsiteX2238" fmla="*/ 7310914 w 8324850"/>
                <a:gd name="connsiteY2238" fmla="*/ 38576 h 1000125"/>
                <a:gd name="connsiteX2239" fmla="*/ 7318534 w 8324850"/>
                <a:gd name="connsiteY2239" fmla="*/ 57626 h 1000125"/>
                <a:gd name="connsiteX2240" fmla="*/ 7298531 w 8324850"/>
                <a:gd name="connsiteY2240" fmla="*/ 54769 h 1000125"/>
                <a:gd name="connsiteX2241" fmla="*/ 7310914 w 8324850"/>
                <a:gd name="connsiteY2241" fmla="*/ 38576 h 1000125"/>
                <a:gd name="connsiteX2242" fmla="*/ 7307104 w 8324850"/>
                <a:gd name="connsiteY2242" fmla="*/ 38576 h 1000125"/>
                <a:gd name="connsiteX2243" fmla="*/ 7296626 w 8324850"/>
                <a:gd name="connsiteY2243" fmla="*/ 54769 h 1000125"/>
                <a:gd name="connsiteX2244" fmla="*/ 7293769 w 8324850"/>
                <a:gd name="connsiteY2244" fmla="*/ 54769 h 1000125"/>
                <a:gd name="connsiteX2245" fmla="*/ 7287101 w 8324850"/>
                <a:gd name="connsiteY2245" fmla="*/ 36671 h 1000125"/>
                <a:gd name="connsiteX2246" fmla="*/ 7307104 w 8324850"/>
                <a:gd name="connsiteY2246" fmla="*/ 38576 h 1000125"/>
                <a:gd name="connsiteX2247" fmla="*/ 7289959 w 8324850"/>
                <a:gd name="connsiteY2247" fmla="*/ 54769 h 1000125"/>
                <a:gd name="connsiteX2248" fmla="*/ 7269004 w 8324850"/>
                <a:gd name="connsiteY2248" fmla="*/ 53816 h 1000125"/>
                <a:gd name="connsiteX2249" fmla="*/ 7280434 w 8324850"/>
                <a:gd name="connsiteY2249" fmla="*/ 36671 h 1000125"/>
                <a:gd name="connsiteX2250" fmla="*/ 7289959 w 8324850"/>
                <a:gd name="connsiteY2250" fmla="*/ 54769 h 1000125"/>
                <a:gd name="connsiteX2251" fmla="*/ 7275671 w 8324850"/>
                <a:gd name="connsiteY2251" fmla="*/ 35719 h 1000125"/>
                <a:gd name="connsiteX2252" fmla="*/ 7267099 w 8324850"/>
                <a:gd name="connsiteY2252" fmla="*/ 52864 h 1000125"/>
                <a:gd name="connsiteX2253" fmla="*/ 7266146 w 8324850"/>
                <a:gd name="connsiteY2253" fmla="*/ 52864 h 1000125"/>
                <a:gd name="connsiteX2254" fmla="*/ 7264242 w 8324850"/>
                <a:gd name="connsiteY2254" fmla="*/ 52864 h 1000125"/>
                <a:gd name="connsiteX2255" fmla="*/ 7255669 w 8324850"/>
                <a:gd name="connsiteY2255" fmla="*/ 35719 h 1000125"/>
                <a:gd name="connsiteX2256" fmla="*/ 7275671 w 8324850"/>
                <a:gd name="connsiteY2256" fmla="*/ 35719 h 1000125"/>
                <a:gd name="connsiteX2257" fmla="*/ 7250906 w 8324850"/>
                <a:gd name="connsiteY2257" fmla="*/ 35719 h 1000125"/>
                <a:gd name="connsiteX2258" fmla="*/ 7262337 w 8324850"/>
                <a:gd name="connsiteY2258" fmla="*/ 52864 h 1000125"/>
                <a:gd name="connsiteX2259" fmla="*/ 7241381 w 8324850"/>
                <a:gd name="connsiteY2259" fmla="*/ 53816 h 1000125"/>
                <a:gd name="connsiteX2260" fmla="*/ 7250906 w 8324850"/>
                <a:gd name="connsiteY2260" fmla="*/ 35719 h 1000125"/>
                <a:gd name="connsiteX2261" fmla="*/ 7245192 w 8324850"/>
                <a:gd name="connsiteY2261" fmla="*/ 36671 h 1000125"/>
                <a:gd name="connsiteX2262" fmla="*/ 7238524 w 8324850"/>
                <a:gd name="connsiteY2262" fmla="*/ 54769 h 1000125"/>
                <a:gd name="connsiteX2263" fmla="*/ 7235667 w 8324850"/>
                <a:gd name="connsiteY2263" fmla="*/ 54769 h 1000125"/>
                <a:gd name="connsiteX2264" fmla="*/ 7225189 w 8324850"/>
                <a:gd name="connsiteY2264" fmla="*/ 38576 h 1000125"/>
                <a:gd name="connsiteX2265" fmla="*/ 7245192 w 8324850"/>
                <a:gd name="connsiteY2265" fmla="*/ 36671 h 1000125"/>
                <a:gd name="connsiteX2266" fmla="*/ 7220426 w 8324850"/>
                <a:gd name="connsiteY2266" fmla="*/ 39529 h 1000125"/>
                <a:gd name="connsiteX2267" fmla="*/ 7232809 w 8324850"/>
                <a:gd name="connsiteY2267" fmla="*/ 55721 h 1000125"/>
                <a:gd name="connsiteX2268" fmla="*/ 7212806 w 8324850"/>
                <a:gd name="connsiteY2268" fmla="*/ 58579 h 1000125"/>
                <a:gd name="connsiteX2269" fmla="*/ 7220426 w 8324850"/>
                <a:gd name="connsiteY2269" fmla="*/ 39529 h 1000125"/>
                <a:gd name="connsiteX2270" fmla="*/ 7214712 w 8324850"/>
                <a:gd name="connsiteY2270" fmla="*/ 40481 h 1000125"/>
                <a:gd name="connsiteX2271" fmla="*/ 7209949 w 8324850"/>
                <a:gd name="connsiteY2271" fmla="*/ 58579 h 1000125"/>
                <a:gd name="connsiteX2272" fmla="*/ 7207092 w 8324850"/>
                <a:gd name="connsiteY2272" fmla="*/ 59531 h 1000125"/>
                <a:gd name="connsiteX2273" fmla="*/ 7194709 w 8324850"/>
                <a:gd name="connsiteY2273" fmla="*/ 44291 h 1000125"/>
                <a:gd name="connsiteX2274" fmla="*/ 7214712 w 8324850"/>
                <a:gd name="connsiteY2274" fmla="*/ 40481 h 1000125"/>
                <a:gd name="connsiteX2275" fmla="*/ 7190899 w 8324850"/>
                <a:gd name="connsiteY2275" fmla="*/ 45244 h 1000125"/>
                <a:gd name="connsiteX2276" fmla="*/ 7204234 w 8324850"/>
                <a:gd name="connsiteY2276" fmla="*/ 60484 h 1000125"/>
                <a:gd name="connsiteX2277" fmla="*/ 7184231 w 8324850"/>
                <a:gd name="connsiteY2277" fmla="*/ 65246 h 1000125"/>
                <a:gd name="connsiteX2278" fmla="*/ 7190899 w 8324850"/>
                <a:gd name="connsiteY2278" fmla="*/ 45244 h 1000125"/>
                <a:gd name="connsiteX2279" fmla="*/ 7185184 w 8324850"/>
                <a:gd name="connsiteY2279" fmla="*/ 47149 h 1000125"/>
                <a:gd name="connsiteX2280" fmla="*/ 7182326 w 8324850"/>
                <a:gd name="connsiteY2280" fmla="*/ 66199 h 1000125"/>
                <a:gd name="connsiteX2281" fmla="*/ 7179469 w 8324850"/>
                <a:gd name="connsiteY2281" fmla="*/ 67151 h 1000125"/>
                <a:gd name="connsiteX2282" fmla="*/ 7166134 w 8324850"/>
                <a:gd name="connsiteY2282" fmla="*/ 53816 h 1000125"/>
                <a:gd name="connsiteX2283" fmla="*/ 7185184 w 8324850"/>
                <a:gd name="connsiteY2283" fmla="*/ 47149 h 1000125"/>
                <a:gd name="connsiteX2284" fmla="*/ 7161371 w 8324850"/>
                <a:gd name="connsiteY2284" fmla="*/ 54769 h 1000125"/>
                <a:gd name="connsiteX2285" fmla="*/ 7176612 w 8324850"/>
                <a:gd name="connsiteY2285" fmla="*/ 68104 h 1000125"/>
                <a:gd name="connsiteX2286" fmla="*/ 7157562 w 8324850"/>
                <a:gd name="connsiteY2286" fmla="*/ 74771 h 1000125"/>
                <a:gd name="connsiteX2287" fmla="*/ 7161371 w 8324850"/>
                <a:gd name="connsiteY2287" fmla="*/ 54769 h 1000125"/>
                <a:gd name="connsiteX2288" fmla="*/ 7178517 w 8324850"/>
                <a:gd name="connsiteY2288" fmla="*/ 73819 h 1000125"/>
                <a:gd name="connsiteX2289" fmla="*/ 7250906 w 8324850"/>
                <a:gd name="connsiteY2289" fmla="*/ 297656 h 1000125"/>
                <a:gd name="connsiteX2290" fmla="*/ 7249001 w 8324850"/>
                <a:gd name="connsiteY2290" fmla="*/ 298609 h 1000125"/>
                <a:gd name="connsiteX2291" fmla="*/ 7153751 w 8324850"/>
                <a:gd name="connsiteY2291" fmla="*/ 83344 h 1000125"/>
                <a:gd name="connsiteX2292" fmla="*/ 7178517 w 8324850"/>
                <a:gd name="connsiteY2292" fmla="*/ 73819 h 1000125"/>
                <a:gd name="connsiteX2293" fmla="*/ 7155656 w 8324850"/>
                <a:gd name="connsiteY2293" fmla="*/ 56674 h 1000125"/>
                <a:gd name="connsiteX2294" fmla="*/ 7154704 w 8324850"/>
                <a:gd name="connsiteY2294" fmla="*/ 75724 h 1000125"/>
                <a:gd name="connsiteX2295" fmla="*/ 7151846 w 8324850"/>
                <a:gd name="connsiteY2295" fmla="*/ 76676 h 1000125"/>
                <a:gd name="connsiteX2296" fmla="*/ 7137559 w 8324850"/>
                <a:gd name="connsiteY2296" fmla="*/ 64294 h 1000125"/>
                <a:gd name="connsiteX2297" fmla="*/ 7155656 w 8324850"/>
                <a:gd name="connsiteY2297" fmla="*/ 56674 h 1000125"/>
                <a:gd name="connsiteX2298" fmla="*/ 7133749 w 8324850"/>
                <a:gd name="connsiteY2298" fmla="*/ 66199 h 1000125"/>
                <a:gd name="connsiteX2299" fmla="*/ 7149942 w 8324850"/>
                <a:gd name="connsiteY2299" fmla="*/ 77629 h 1000125"/>
                <a:gd name="connsiteX2300" fmla="*/ 7131844 w 8324850"/>
                <a:gd name="connsiteY2300" fmla="*/ 86201 h 1000125"/>
                <a:gd name="connsiteX2301" fmla="*/ 7133749 w 8324850"/>
                <a:gd name="connsiteY2301" fmla="*/ 66199 h 1000125"/>
                <a:gd name="connsiteX2302" fmla="*/ 7128034 w 8324850"/>
                <a:gd name="connsiteY2302" fmla="*/ 70009 h 1000125"/>
                <a:gd name="connsiteX2303" fmla="*/ 7128987 w 8324850"/>
                <a:gd name="connsiteY2303" fmla="*/ 88106 h 1000125"/>
                <a:gd name="connsiteX2304" fmla="*/ 7126129 w 8324850"/>
                <a:gd name="connsiteY2304" fmla="*/ 90011 h 1000125"/>
                <a:gd name="connsiteX2305" fmla="*/ 7109937 w 8324850"/>
                <a:gd name="connsiteY2305" fmla="*/ 79534 h 1000125"/>
                <a:gd name="connsiteX2306" fmla="*/ 7128034 w 8324850"/>
                <a:gd name="connsiteY2306" fmla="*/ 70009 h 1000125"/>
                <a:gd name="connsiteX2307" fmla="*/ 7107079 w 8324850"/>
                <a:gd name="connsiteY2307" fmla="*/ 81439 h 1000125"/>
                <a:gd name="connsiteX2308" fmla="*/ 7124224 w 8324850"/>
                <a:gd name="connsiteY2308" fmla="*/ 90964 h 1000125"/>
                <a:gd name="connsiteX2309" fmla="*/ 7107079 w 8324850"/>
                <a:gd name="connsiteY2309" fmla="*/ 101441 h 1000125"/>
                <a:gd name="connsiteX2310" fmla="*/ 7107079 w 8324850"/>
                <a:gd name="connsiteY2310" fmla="*/ 81439 h 1000125"/>
                <a:gd name="connsiteX2311" fmla="*/ 7106126 w 8324850"/>
                <a:gd name="connsiteY2311" fmla="*/ 82391 h 1000125"/>
                <a:gd name="connsiteX2312" fmla="*/ 7106126 w 8324850"/>
                <a:gd name="connsiteY2312" fmla="*/ 101441 h 1000125"/>
                <a:gd name="connsiteX2313" fmla="*/ 7103269 w 8324850"/>
                <a:gd name="connsiteY2313" fmla="*/ 84296 h 1000125"/>
                <a:gd name="connsiteX2314" fmla="*/ 7106126 w 8324850"/>
                <a:gd name="connsiteY2314" fmla="*/ 82391 h 1000125"/>
                <a:gd name="connsiteX2315" fmla="*/ 7101364 w 8324850"/>
                <a:gd name="connsiteY2315" fmla="*/ 85249 h 1000125"/>
                <a:gd name="connsiteX2316" fmla="*/ 7104221 w 8324850"/>
                <a:gd name="connsiteY2316" fmla="*/ 103346 h 1000125"/>
                <a:gd name="connsiteX2317" fmla="*/ 7101364 w 8324850"/>
                <a:gd name="connsiteY2317" fmla="*/ 105251 h 1000125"/>
                <a:gd name="connsiteX2318" fmla="*/ 7085171 w 8324850"/>
                <a:gd name="connsiteY2318" fmla="*/ 96679 h 1000125"/>
                <a:gd name="connsiteX2319" fmla="*/ 7101364 w 8324850"/>
                <a:gd name="connsiteY2319" fmla="*/ 85249 h 1000125"/>
                <a:gd name="connsiteX2320" fmla="*/ 7100412 w 8324850"/>
                <a:gd name="connsiteY2320" fmla="*/ 106204 h 1000125"/>
                <a:gd name="connsiteX2321" fmla="*/ 7084219 w 8324850"/>
                <a:gd name="connsiteY2321" fmla="*/ 117634 h 1000125"/>
                <a:gd name="connsiteX2322" fmla="*/ 7082314 w 8324850"/>
                <a:gd name="connsiteY2322" fmla="*/ 97631 h 1000125"/>
                <a:gd name="connsiteX2323" fmla="*/ 7100412 w 8324850"/>
                <a:gd name="connsiteY2323" fmla="*/ 106204 h 1000125"/>
                <a:gd name="connsiteX2324" fmla="*/ 7081362 w 8324850"/>
                <a:gd name="connsiteY2324" fmla="*/ 99536 h 1000125"/>
                <a:gd name="connsiteX2325" fmla="*/ 7083267 w 8324850"/>
                <a:gd name="connsiteY2325" fmla="*/ 118586 h 1000125"/>
                <a:gd name="connsiteX2326" fmla="*/ 7078504 w 8324850"/>
                <a:gd name="connsiteY2326" fmla="*/ 101441 h 1000125"/>
                <a:gd name="connsiteX2327" fmla="*/ 7081362 w 8324850"/>
                <a:gd name="connsiteY2327" fmla="*/ 99536 h 1000125"/>
                <a:gd name="connsiteX2328" fmla="*/ 7077551 w 8324850"/>
                <a:gd name="connsiteY2328" fmla="*/ 102394 h 1000125"/>
                <a:gd name="connsiteX2329" fmla="*/ 7082314 w 8324850"/>
                <a:gd name="connsiteY2329" fmla="*/ 119539 h 1000125"/>
                <a:gd name="connsiteX2330" fmla="*/ 7079456 w 8324850"/>
                <a:gd name="connsiteY2330" fmla="*/ 121444 h 1000125"/>
                <a:gd name="connsiteX2331" fmla="*/ 7062312 w 8324850"/>
                <a:gd name="connsiteY2331" fmla="*/ 114776 h 1000125"/>
                <a:gd name="connsiteX2332" fmla="*/ 7077551 w 8324850"/>
                <a:gd name="connsiteY2332" fmla="*/ 102394 h 1000125"/>
                <a:gd name="connsiteX2333" fmla="*/ 7077551 w 8324850"/>
                <a:gd name="connsiteY2333" fmla="*/ 124301 h 1000125"/>
                <a:gd name="connsiteX2334" fmla="*/ 7063264 w 8324850"/>
                <a:gd name="connsiteY2334" fmla="*/ 137636 h 1000125"/>
                <a:gd name="connsiteX2335" fmla="*/ 7060406 w 8324850"/>
                <a:gd name="connsiteY2335" fmla="*/ 118586 h 1000125"/>
                <a:gd name="connsiteX2336" fmla="*/ 7077551 w 8324850"/>
                <a:gd name="connsiteY2336" fmla="*/ 124301 h 1000125"/>
                <a:gd name="connsiteX2337" fmla="*/ 7058501 w 8324850"/>
                <a:gd name="connsiteY2337" fmla="*/ 118586 h 1000125"/>
                <a:gd name="connsiteX2338" fmla="*/ 7062312 w 8324850"/>
                <a:gd name="connsiteY2338" fmla="*/ 137636 h 1000125"/>
                <a:gd name="connsiteX2339" fmla="*/ 7062312 w 8324850"/>
                <a:gd name="connsiteY2339" fmla="*/ 137636 h 1000125"/>
                <a:gd name="connsiteX2340" fmla="*/ 7055644 w 8324850"/>
                <a:gd name="connsiteY2340" fmla="*/ 121444 h 1000125"/>
                <a:gd name="connsiteX2341" fmla="*/ 7058501 w 8324850"/>
                <a:gd name="connsiteY2341" fmla="*/ 118586 h 1000125"/>
                <a:gd name="connsiteX2342" fmla="*/ 7054692 w 8324850"/>
                <a:gd name="connsiteY2342" fmla="*/ 123349 h 1000125"/>
                <a:gd name="connsiteX2343" fmla="*/ 7060406 w 8324850"/>
                <a:gd name="connsiteY2343" fmla="*/ 139541 h 1000125"/>
                <a:gd name="connsiteX2344" fmla="*/ 7058501 w 8324850"/>
                <a:gd name="connsiteY2344" fmla="*/ 142399 h 1000125"/>
                <a:gd name="connsiteX2345" fmla="*/ 7041356 w 8324850"/>
                <a:gd name="connsiteY2345" fmla="*/ 137636 h 1000125"/>
                <a:gd name="connsiteX2346" fmla="*/ 7054692 w 8324850"/>
                <a:gd name="connsiteY2346" fmla="*/ 123349 h 1000125"/>
                <a:gd name="connsiteX2347" fmla="*/ 7056596 w 8324850"/>
                <a:gd name="connsiteY2347" fmla="*/ 143351 h 1000125"/>
                <a:gd name="connsiteX2348" fmla="*/ 7043262 w 8324850"/>
                <a:gd name="connsiteY2348" fmla="*/ 157639 h 1000125"/>
                <a:gd name="connsiteX2349" fmla="*/ 7038499 w 8324850"/>
                <a:gd name="connsiteY2349" fmla="*/ 138589 h 1000125"/>
                <a:gd name="connsiteX2350" fmla="*/ 7056596 w 8324850"/>
                <a:gd name="connsiteY2350" fmla="*/ 143351 h 1000125"/>
                <a:gd name="connsiteX2351" fmla="*/ 7037546 w 8324850"/>
                <a:gd name="connsiteY2351" fmla="*/ 140494 h 1000125"/>
                <a:gd name="connsiteX2352" fmla="*/ 7042309 w 8324850"/>
                <a:gd name="connsiteY2352" fmla="*/ 159544 h 1000125"/>
                <a:gd name="connsiteX2353" fmla="*/ 7042309 w 8324850"/>
                <a:gd name="connsiteY2353" fmla="*/ 159544 h 1000125"/>
                <a:gd name="connsiteX2354" fmla="*/ 7034689 w 8324850"/>
                <a:gd name="connsiteY2354" fmla="*/ 144304 h 1000125"/>
                <a:gd name="connsiteX2355" fmla="*/ 7037546 w 8324850"/>
                <a:gd name="connsiteY2355" fmla="*/ 140494 h 1000125"/>
                <a:gd name="connsiteX2356" fmla="*/ 7033737 w 8324850"/>
                <a:gd name="connsiteY2356" fmla="*/ 145256 h 1000125"/>
                <a:gd name="connsiteX2357" fmla="*/ 7041356 w 8324850"/>
                <a:gd name="connsiteY2357" fmla="*/ 160496 h 1000125"/>
                <a:gd name="connsiteX2358" fmla="*/ 7039451 w 8324850"/>
                <a:gd name="connsiteY2358" fmla="*/ 163354 h 1000125"/>
                <a:gd name="connsiteX2359" fmla="*/ 7022306 w 8324850"/>
                <a:gd name="connsiteY2359" fmla="*/ 160496 h 1000125"/>
                <a:gd name="connsiteX2360" fmla="*/ 7033737 w 8324850"/>
                <a:gd name="connsiteY2360" fmla="*/ 145256 h 1000125"/>
                <a:gd name="connsiteX2361" fmla="*/ 7038499 w 8324850"/>
                <a:gd name="connsiteY2361" fmla="*/ 165259 h 1000125"/>
                <a:gd name="connsiteX2362" fmla="*/ 7027069 w 8324850"/>
                <a:gd name="connsiteY2362" fmla="*/ 180499 h 1000125"/>
                <a:gd name="connsiteX2363" fmla="*/ 7020401 w 8324850"/>
                <a:gd name="connsiteY2363" fmla="*/ 162401 h 1000125"/>
                <a:gd name="connsiteX2364" fmla="*/ 7038499 w 8324850"/>
                <a:gd name="connsiteY2364" fmla="*/ 165259 h 1000125"/>
                <a:gd name="connsiteX2365" fmla="*/ 7019449 w 8324850"/>
                <a:gd name="connsiteY2365" fmla="*/ 164306 h 1000125"/>
                <a:gd name="connsiteX2366" fmla="*/ 7026117 w 8324850"/>
                <a:gd name="connsiteY2366" fmla="*/ 182404 h 1000125"/>
                <a:gd name="connsiteX2367" fmla="*/ 7026117 w 8324850"/>
                <a:gd name="connsiteY2367" fmla="*/ 182404 h 1000125"/>
                <a:gd name="connsiteX2368" fmla="*/ 7017544 w 8324850"/>
                <a:gd name="connsiteY2368" fmla="*/ 168116 h 1000125"/>
                <a:gd name="connsiteX2369" fmla="*/ 7019449 w 8324850"/>
                <a:gd name="connsiteY2369" fmla="*/ 164306 h 1000125"/>
                <a:gd name="connsiteX2370" fmla="*/ 7015639 w 8324850"/>
                <a:gd name="connsiteY2370" fmla="*/ 170021 h 1000125"/>
                <a:gd name="connsiteX2371" fmla="*/ 7024212 w 8324850"/>
                <a:gd name="connsiteY2371" fmla="*/ 184309 h 1000125"/>
                <a:gd name="connsiteX2372" fmla="*/ 7022306 w 8324850"/>
                <a:gd name="connsiteY2372" fmla="*/ 187166 h 1000125"/>
                <a:gd name="connsiteX2373" fmla="*/ 7005162 w 8324850"/>
                <a:gd name="connsiteY2373" fmla="*/ 186214 h 1000125"/>
                <a:gd name="connsiteX2374" fmla="*/ 7015639 w 8324850"/>
                <a:gd name="connsiteY2374" fmla="*/ 170021 h 1000125"/>
                <a:gd name="connsiteX2375" fmla="*/ 7022306 w 8324850"/>
                <a:gd name="connsiteY2375" fmla="*/ 189071 h 1000125"/>
                <a:gd name="connsiteX2376" fmla="*/ 7012781 w 8324850"/>
                <a:gd name="connsiteY2376" fmla="*/ 205264 h 1000125"/>
                <a:gd name="connsiteX2377" fmla="*/ 7004209 w 8324850"/>
                <a:gd name="connsiteY2377" fmla="*/ 188119 h 1000125"/>
                <a:gd name="connsiteX2378" fmla="*/ 7022306 w 8324850"/>
                <a:gd name="connsiteY2378" fmla="*/ 189071 h 1000125"/>
                <a:gd name="connsiteX2379" fmla="*/ 7003256 w 8324850"/>
                <a:gd name="connsiteY2379" fmla="*/ 189071 h 1000125"/>
                <a:gd name="connsiteX2380" fmla="*/ 7011829 w 8324850"/>
                <a:gd name="connsiteY2380" fmla="*/ 206216 h 1000125"/>
                <a:gd name="connsiteX2381" fmla="*/ 7011829 w 8324850"/>
                <a:gd name="connsiteY2381" fmla="*/ 206216 h 1000125"/>
                <a:gd name="connsiteX2382" fmla="*/ 7001351 w 8324850"/>
                <a:gd name="connsiteY2382" fmla="*/ 192881 h 1000125"/>
                <a:gd name="connsiteX2383" fmla="*/ 7003256 w 8324850"/>
                <a:gd name="connsiteY2383" fmla="*/ 189071 h 1000125"/>
                <a:gd name="connsiteX2384" fmla="*/ 7000399 w 8324850"/>
                <a:gd name="connsiteY2384" fmla="*/ 195739 h 1000125"/>
                <a:gd name="connsiteX2385" fmla="*/ 7010876 w 8324850"/>
                <a:gd name="connsiteY2385" fmla="*/ 209074 h 1000125"/>
                <a:gd name="connsiteX2386" fmla="*/ 7008971 w 8324850"/>
                <a:gd name="connsiteY2386" fmla="*/ 211931 h 1000125"/>
                <a:gd name="connsiteX2387" fmla="*/ 6991826 w 8324850"/>
                <a:gd name="connsiteY2387" fmla="*/ 211931 h 1000125"/>
                <a:gd name="connsiteX2388" fmla="*/ 7000399 w 8324850"/>
                <a:gd name="connsiteY2388" fmla="*/ 195739 h 1000125"/>
                <a:gd name="connsiteX2389" fmla="*/ 7008019 w 8324850"/>
                <a:gd name="connsiteY2389" fmla="*/ 213836 h 1000125"/>
                <a:gd name="connsiteX2390" fmla="*/ 7000399 w 8324850"/>
                <a:gd name="connsiteY2390" fmla="*/ 230981 h 1000125"/>
                <a:gd name="connsiteX2391" fmla="*/ 6990874 w 8324850"/>
                <a:gd name="connsiteY2391" fmla="*/ 214789 h 1000125"/>
                <a:gd name="connsiteX2392" fmla="*/ 7008019 w 8324850"/>
                <a:gd name="connsiteY2392" fmla="*/ 213836 h 1000125"/>
                <a:gd name="connsiteX2393" fmla="*/ 6989921 w 8324850"/>
                <a:gd name="connsiteY2393" fmla="*/ 215741 h 1000125"/>
                <a:gd name="connsiteX2394" fmla="*/ 6999446 w 8324850"/>
                <a:gd name="connsiteY2394" fmla="*/ 231934 h 1000125"/>
                <a:gd name="connsiteX2395" fmla="*/ 6999446 w 8324850"/>
                <a:gd name="connsiteY2395" fmla="*/ 232886 h 1000125"/>
                <a:gd name="connsiteX2396" fmla="*/ 6988017 w 8324850"/>
                <a:gd name="connsiteY2396" fmla="*/ 221456 h 1000125"/>
                <a:gd name="connsiteX2397" fmla="*/ 6989921 w 8324850"/>
                <a:gd name="connsiteY2397" fmla="*/ 215741 h 1000125"/>
                <a:gd name="connsiteX2398" fmla="*/ 6988017 w 8324850"/>
                <a:gd name="connsiteY2398" fmla="*/ 222409 h 1000125"/>
                <a:gd name="connsiteX2399" fmla="*/ 6999446 w 8324850"/>
                <a:gd name="connsiteY2399" fmla="*/ 233839 h 1000125"/>
                <a:gd name="connsiteX2400" fmla="*/ 6998494 w 8324850"/>
                <a:gd name="connsiteY2400" fmla="*/ 237649 h 1000125"/>
                <a:gd name="connsiteX2401" fmla="*/ 6981349 w 8324850"/>
                <a:gd name="connsiteY2401" fmla="*/ 239554 h 1000125"/>
                <a:gd name="connsiteX2402" fmla="*/ 6988017 w 8324850"/>
                <a:gd name="connsiteY2402" fmla="*/ 222409 h 1000125"/>
                <a:gd name="connsiteX2403" fmla="*/ 6997542 w 8324850"/>
                <a:gd name="connsiteY2403" fmla="*/ 239554 h 1000125"/>
                <a:gd name="connsiteX2404" fmla="*/ 6991826 w 8324850"/>
                <a:gd name="connsiteY2404" fmla="*/ 256699 h 1000125"/>
                <a:gd name="connsiteX2405" fmla="*/ 6981349 w 8324850"/>
                <a:gd name="connsiteY2405" fmla="*/ 241459 h 1000125"/>
                <a:gd name="connsiteX2406" fmla="*/ 6997542 w 8324850"/>
                <a:gd name="connsiteY2406" fmla="*/ 239554 h 1000125"/>
                <a:gd name="connsiteX2407" fmla="*/ 6990874 w 8324850"/>
                <a:gd name="connsiteY2407" fmla="*/ 258604 h 1000125"/>
                <a:gd name="connsiteX2408" fmla="*/ 6990874 w 8324850"/>
                <a:gd name="connsiteY2408" fmla="*/ 258604 h 1000125"/>
                <a:gd name="connsiteX2409" fmla="*/ 6978492 w 8324850"/>
                <a:gd name="connsiteY2409" fmla="*/ 249079 h 1000125"/>
                <a:gd name="connsiteX2410" fmla="*/ 6980396 w 8324850"/>
                <a:gd name="connsiteY2410" fmla="*/ 244316 h 1000125"/>
                <a:gd name="connsiteX2411" fmla="*/ 6990874 w 8324850"/>
                <a:gd name="connsiteY2411" fmla="*/ 258604 h 1000125"/>
                <a:gd name="connsiteX2412" fmla="*/ 6972776 w 8324850"/>
                <a:gd name="connsiteY2412" fmla="*/ 235744 h 1000125"/>
                <a:gd name="connsiteX2413" fmla="*/ 6978492 w 8324850"/>
                <a:gd name="connsiteY2413" fmla="*/ 228124 h 1000125"/>
                <a:gd name="connsiteX2414" fmla="*/ 6977539 w 8324850"/>
                <a:gd name="connsiteY2414" fmla="*/ 237649 h 1000125"/>
                <a:gd name="connsiteX2415" fmla="*/ 6976587 w 8324850"/>
                <a:gd name="connsiteY2415" fmla="*/ 239554 h 1000125"/>
                <a:gd name="connsiteX2416" fmla="*/ 6970871 w 8324850"/>
                <a:gd name="connsiteY2416" fmla="*/ 239554 h 1000125"/>
                <a:gd name="connsiteX2417" fmla="*/ 6972776 w 8324850"/>
                <a:gd name="connsiteY2417" fmla="*/ 235744 h 1000125"/>
                <a:gd name="connsiteX2418" fmla="*/ 6971824 w 8324850"/>
                <a:gd name="connsiteY2418" fmla="*/ 271939 h 1000125"/>
                <a:gd name="connsiteX2419" fmla="*/ 6984206 w 8324850"/>
                <a:gd name="connsiteY2419" fmla="*/ 285274 h 1000125"/>
                <a:gd name="connsiteX2420" fmla="*/ 6984206 w 8324850"/>
                <a:gd name="connsiteY2420" fmla="*/ 286226 h 1000125"/>
                <a:gd name="connsiteX2421" fmla="*/ 6970871 w 8324850"/>
                <a:gd name="connsiteY2421" fmla="*/ 277654 h 1000125"/>
                <a:gd name="connsiteX2422" fmla="*/ 6971824 w 8324850"/>
                <a:gd name="connsiteY2422" fmla="*/ 271939 h 1000125"/>
                <a:gd name="connsiteX2423" fmla="*/ 6970871 w 8324850"/>
                <a:gd name="connsiteY2423" fmla="*/ 279559 h 1000125"/>
                <a:gd name="connsiteX2424" fmla="*/ 6984206 w 8324850"/>
                <a:gd name="connsiteY2424" fmla="*/ 288131 h 1000125"/>
                <a:gd name="connsiteX2425" fmla="*/ 6983254 w 8324850"/>
                <a:gd name="connsiteY2425" fmla="*/ 291941 h 1000125"/>
                <a:gd name="connsiteX2426" fmla="*/ 6968014 w 8324850"/>
                <a:gd name="connsiteY2426" fmla="*/ 296704 h 1000125"/>
                <a:gd name="connsiteX2427" fmla="*/ 6970871 w 8324850"/>
                <a:gd name="connsiteY2427" fmla="*/ 279559 h 1000125"/>
                <a:gd name="connsiteX2428" fmla="*/ 6967062 w 8324850"/>
                <a:gd name="connsiteY2428" fmla="*/ 276701 h 1000125"/>
                <a:gd name="connsiteX2429" fmla="*/ 6967062 w 8324850"/>
                <a:gd name="connsiteY2429" fmla="*/ 276701 h 1000125"/>
                <a:gd name="connsiteX2430" fmla="*/ 6964204 w 8324850"/>
                <a:gd name="connsiteY2430" fmla="*/ 293846 h 1000125"/>
                <a:gd name="connsiteX2431" fmla="*/ 6962299 w 8324850"/>
                <a:gd name="connsiteY2431" fmla="*/ 284321 h 1000125"/>
                <a:gd name="connsiteX2432" fmla="*/ 6967062 w 8324850"/>
                <a:gd name="connsiteY2432" fmla="*/ 276701 h 1000125"/>
                <a:gd name="connsiteX2433" fmla="*/ 6962299 w 8324850"/>
                <a:gd name="connsiteY2433" fmla="*/ 273844 h 1000125"/>
                <a:gd name="connsiteX2434" fmla="*/ 6967062 w 8324850"/>
                <a:gd name="connsiteY2434" fmla="*/ 277654 h 1000125"/>
                <a:gd name="connsiteX2435" fmla="*/ 6963251 w 8324850"/>
                <a:gd name="connsiteY2435" fmla="*/ 285274 h 1000125"/>
                <a:gd name="connsiteX2436" fmla="*/ 6961346 w 8324850"/>
                <a:gd name="connsiteY2436" fmla="*/ 276701 h 1000125"/>
                <a:gd name="connsiteX2437" fmla="*/ 6962299 w 8324850"/>
                <a:gd name="connsiteY2437" fmla="*/ 273844 h 1000125"/>
                <a:gd name="connsiteX2438" fmla="*/ 6958489 w 8324850"/>
                <a:gd name="connsiteY2438" fmla="*/ 295751 h 1000125"/>
                <a:gd name="connsiteX2439" fmla="*/ 6963251 w 8324850"/>
                <a:gd name="connsiteY2439" fmla="*/ 286226 h 1000125"/>
                <a:gd name="connsiteX2440" fmla="*/ 6965156 w 8324850"/>
                <a:gd name="connsiteY2440" fmla="*/ 295751 h 1000125"/>
                <a:gd name="connsiteX2441" fmla="*/ 6965156 w 8324850"/>
                <a:gd name="connsiteY2441" fmla="*/ 297656 h 1000125"/>
                <a:gd name="connsiteX2442" fmla="*/ 6958489 w 8324850"/>
                <a:gd name="connsiteY2442" fmla="*/ 298609 h 1000125"/>
                <a:gd name="connsiteX2443" fmla="*/ 6958489 w 8324850"/>
                <a:gd name="connsiteY2443" fmla="*/ 295751 h 1000125"/>
                <a:gd name="connsiteX2444" fmla="*/ 6960394 w 8324850"/>
                <a:gd name="connsiteY2444" fmla="*/ 336709 h 1000125"/>
                <a:gd name="connsiteX2445" fmla="*/ 6958489 w 8324850"/>
                <a:gd name="connsiteY2445" fmla="*/ 345281 h 1000125"/>
                <a:gd name="connsiteX2446" fmla="*/ 6954679 w 8324850"/>
                <a:gd name="connsiteY2446" fmla="*/ 336709 h 1000125"/>
                <a:gd name="connsiteX2447" fmla="*/ 6954679 w 8324850"/>
                <a:gd name="connsiteY2447" fmla="*/ 333851 h 1000125"/>
                <a:gd name="connsiteX2448" fmla="*/ 6960394 w 8324850"/>
                <a:gd name="connsiteY2448" fmla="*/ 336709 h 1000125"/>
                <a:gd name="connsiteX2449" fmla="*/ 6954679 w 8324850"/>
                <a:gd name="connsiteY2449" fmla="*/ 337661 h 1000125"/>
                <a:gd name="connsiteX2450" fmla="*/ 6957537 w 8324850"/>
                <a:gd name="connsiteY2450" fmla="*/ 345281 h 1000125"/>
                <a:gd name="connsiteX2451" fmla="*/ 6954679 w 8324850"/>
                <a:gd name="connsiteY2451" fmla="*/ 354806 h 1000125"/>
                <a:gd name="connsiteX2452" fmla="*/ 6954679 w 8324850"/>
                <a:gd name="connsiteY2452" fmla="*/ 337661 h 1000125"/>
                <a:gd name="connsiteX2453" fmla="*/ 6955631 w 8324850"/>
                <a:gd name="connsiteY2453" fmla="*/ 359569 h 1000125"/>
                <a:gd name="connsiteX2454" fmla="*/ 6955631 w 8324850"/>
                <a:gd name="connsiteY2454" fmla="*/ 356711 h 1000125"/>
                <a:gd name="connsiteX2455" fmla="*/ 6958489 w 8324850"/>
                <a:gd name="connsiteY2455" fmla="*/ 346234 h 1000125"/>
                <a:gd name="connsiteX2456" fmla="*/ 6962299 w 8324850"/>
                <a:gd name="connsiteY2456" fmla="*/ 355759 h 1000125"/>
                <a:gd name="connsiteX2457" fmla="*/ 6962299 w 8324850"/>
                <a:gd name="connsiteY2457" fmla="*/ 357664 h 1000125"/>
                <a:gd name="connsiteX2458" fmla="*/ 6960394 w 8324850"/>
                <a:gd name="connsiteY2458" fmla="*/ 358616 h 1000125"/>
                <a:gd name="connsiteX2459" fmla="*/ 6955631 w 8324850"/>
                <a:gd name="connsiteY2459" fmla="*/ 359569 h 1000125"/>
                <a:gd name="connsiteX2460" fmla="*/ 6959442 w 8324850"/>
                <a:gd name="connsiteY2460" fmla="*/ 393859 h 1000125"/>
                <a:gd name="connsiteX2461" fmla="*/ 6966109 w 8324850"/>
                <a:gd name="connsiteY2461" fmla="*/ 394811 h 1000125"/>
                <a:gd name="connsiteX2462" fmla="*/ 6965156 w 8324850"/>
                <a:gd name="connsiteY2462" fmla="*/ 403384 h 1000125"/>
                <a:gd name="connsiteX2463" fmla="*/ 6959442 w 8324850"/>
                <a:gd name="connsiteY2463" fmla="*/ 395764 h 1000125"/>
                <a:gd name="connsiteX2464" fmla="*/ 6959442 w 8324850"/>
                <a:gd name="connsiteY2464" fmla="*/ 393859 h 1000125"/>
                <a:gd name="connsiteX2465" fmla="*/ 6960394 w 8324850"/>
                <a:gd name="connsiteY2465" fmla="*/ 397669 h 1000125"/>
                <a:gd name="connsiteX2466" fmla="*/ 6965156 w 8324850"/>
                <a:gd name="connsiteY2466" fmla="*/ 405289 h 1000125"/>
                <a:gd name="connsiteX2467" fmla="*/ 6964204 w 8324850"/>
                <a:gd name="connsiteY2467" fmla="*/ 415766 h 1000125"/>
                <a:gd name="connsiteX2468" fmla="*/ 6960394 w 8324850"/>
                <a:gd name="connsiteY2468" fmla="*/ 397669 h 1000125"/>
                <a:gd name="connsiteX2469" fmla="*/ 6952774 w 8324850"/>
                <a:gd name="connsiteY2469" fmla="*/ 466249 h 1000125"/>
                <a:gd name="connsiteX2470" fmla="*/ 6951821 w 8324850"/>
                <a:gd name="connsiteY2470" fmla="*/ 449104 h 1000125"/>
                <a:gd name="connsiteX2471" fmla="*/ 6958489 w 8324850"/>
                <a:gd name="connsiteY2471" fmla="*/ 451961 h 1000125"/>
                <a:gd name="connsiteX2472" fmla="*/ 6968967 w 8324850"/>
                <a:gd name="connsiteY2472" fmla="*/ 445294 h 1000125"/>
                <a:gd name="connsiteX2473" fmla="*/ 6968967 w 8324850"/>
                <a:gd name="connsiteY2473" fmla="*/ 445294 h 1000125"/>
                <a:gd name="connsiteX2474" fmla="*/ 6970871 w 8324850"/>
                <a:gd name="connsiteY2474" fmla="*/ 452914 h 1000125"/>
                <a:gd name="connsiteX2475" fmla="*/ 6983254 w 8324850"/>
                <a:gd name="connsiteY2475" fmla="*/ 480536 h 1000125"/>
                <a:gd name="connsiteX2476" fmla="*/ 6986112 w 8324850"/>
                <a:gd name="connsiteY2476" fmla="*/ 485299 h 1000125"/>
                <a:gd name="connsiteX2477" fmla="*/ 6986112 w 8324850"/>
                <a:gd name="connsiteY2477" fmla="*/ 485299 h 1000125"/>
                <a:gd name="connsiteX2478" fmla="*/ 6984206 w 8324850"/>
                <a:gd name="connsiteY2478" fmla="*/ 485299 h 1000125"/>
                <a:gd name="connsiteX2479" fmla="*/ 6981349 w 8324850"/>
                <a:gd name="connsiteY2479" fmla="*/ 486251 h 1000125"/>
                <a:gd name="connsiteX2480" fmla="*/ 6972776 w 8324850"/>
                <a:gd name="connsiteY2480" fmla="*/ 496729 h 1000125"/>
                <a:gd name="connsiteX2481" fmla="*/ 6984206 w 8324850"/>
                <a:gd name="connsiteY2481" fmla="*/ 508159 h 1000125"/>
                <a:gd name="connsiteX2482" fmla="*/ 6994684 w 8324850"/>
                <a:gd name="connsiteY2482" fmla="*/ 499586 h 1000125"/>
                <a:gd name="connsiteX2483" fmla="*/ 6998494 w 8324850"/>
                <a:gd name="connsiteY2483" fmla="*/ 507206 h 1000125"/>
                <a:gd name="connsiteX2484" fmla="*/ 7015639 w 8324850"/>
                <a:gd name="connsiteY2484" fmla="*/ 531971 h 1000125"/>
                <a:gd name="connsiteX2485" fmla="*/ 7019449 w 8324850"/>
                <a:gd name="connsiteY2485" fmla="*/ 536734 h 1000125"/>
                <a:gd name="connsiteX2486" fmla="*/ 7013734 w 8324850"/>
                <a:gd name="connsiteY2486" fmla="*/ 539591 h 1000125"/>
                <a:gd name="connsiteX2487" fmla="*/ 7012781 w 8324850"/>
                <a:gd name="connsiteY2487" fmla="*/ 541496 h 1000125"/>
                <a:gd name="connsiteX2488" fmla="*/ 7008019 w 8324850"/>
                <a:gd name="connsiteY2488" fmla="*/ 550069 h 1000125"/>
                <a:gd name="connsiteX2489" fmla="*/ 7019449 w 8324850"/>
                <a:gd name="connsiteY2489" fmla="*/ 561499 h 1000125"/>
                <a:gd name="connsiteX2490" fmla="*/ 7030879 w 8324850"/>
                <a:gd name="connsiteY2490" fmla="*/ 550069 h 1000125"/>
                <a:gd name="connsiteX2491" fmla="*/ 7030879 w 8324850"/>
                <a:gd name="connsiteY2491" fmla="*/ 550069 h 1000125"/>
                <a:gd name="connsiteX2492" fmla="*/ 7036594 w 8324850"/>
                <a:gd name="connsiteY2492" fmla="*/ 556736 h 1000125"/>
                <a:gd name="connsiteX2493" fmla="*/ 7058501 w 8324850"/>
                <a:gd name="connsiteY2493" fmla="*/ 577691 h 1000125"/>
                <a:gd name="connsiteX2494" fmla="*/ 7063264 w 8324850"/>
                <a:gd name="connsiteY2494" fmla="*/ 581501 h 1000125"/>
                <a:gd name="connsiteX2495" fmla="*/ 7061359 w 8324850"/>
                <a:gd name="connsiteY2495" fmla="*/ 582454 h 1000125"/>
                <a:gd name="connsiteX2496" fmla="*/ 7059454 w 8324850"/>
                <a:gd name="connsiteY2496" fmla="*/ 583406 h 1000125"/>
                <a:gd name="connsiteX2497" fmla="*/ 7058501 w 8324850"/>
                <a:gd name="connsiteY2497" fmla="*/ 585311 h 1000125"/>
                <a:gd name="connsiteX2498" fmla="*/ 7053739 w 8324850"/>
                <a:gd name="connsiteY2498" fmla="*/ 593884 h 1000125"/>
                <a:gd name="connsiteX2499" fmla="*/ 7065169 w 8324850"/>
                <a:gd name="connsiteY2499" fmla="*/ 605314 h 1000125"/>
                <a:gd name="connsiteX2500" fmla="*/ 7076599 w 8324850"/>
                <a:gd name="connsiteY2500" fmla="*/ 593884 h 1000125"/>
                <a:gd name="connsiteX2501" fmla="*/ 7075646 w 8324850"/>
                <a:gd name="connsiteY2501" fmla="*/ 591026 h 1000125"/>
                <a:gd name="connsiteX2502" fmla="*/ 7082314 w 8324850"/>
                <a:gd name="connsiteY2502" fmla="*/ 596741 h 1000125"/>
                <a:gd name="connsiteX2503" fmla="*/ 7107079 w 8324850"/>
                <a:gd name="connsiteY2503" fmla="*/ 612934 h 1000125"/>
                <a:gd name="connsiteX2504" fmla="*/ 7107079 w 8324850"/>
                <a:gd name="connsiteY2504" fmla="*/ 612934 h 1000125"/>
                <a:gd name="connsiteX2505" fmla="*/ 7105174 w 8324850"/>
                <a:gd name="connsiteY2505" fmla="*/ 612934 h 1000125"/>
                <a:gd name="connsiteX2506" fmla="*/ 7095649 w 8324850"/>
                <a:gd name="connsiteY2506" fmla="*/ 622459 h 1000125"/>
                <a:gd name="connsiteX2507" fmla="*/ 7105174 w 8324850"/>
                <a:gd name="connsiteY2507" fmla="*/ 631984 h 1000125"/>
                <a:gd name="connsiteX2508" fmla="*/ 7114699 w 8324850"/>
                <a:gd name="connsiteY2508" fmla="*/ 622459 h 1000125"/>
                <a:gd name="connsiteX2509" fmla="*/ 7112794 w 8324850"/>
                <a:gd name="connsiteY2509" fmla="*/ 616744 h 1000125"/>
                <a:gd name="connsiteX2510" fmla="*/ 7167087 w 8324850"/>
                <a:gd name="connsiteY2510" fmla="*/ 637699 h 1000125"/>
                <a:gd name="connsiteX2511" fmla="*/ 7167087 w 8324850"/>
                <a:gd name="connsiteY2511" fmla="*/ 637699 h 1000125"/>
                <a:gd name="connsiteX2512" fmla="*/ 7167087 w 8324850"/>
                <a:gd name="connsiteY2512" fmla="*/ 637699 h 1000125"/>
                <a:gd name="connsiteX2513" fmla="*/ 7157562 w 8324850"/>
                <a:gd name="connsiteY2513" fmla="*/ 647224 h 1000125"/>
                <a:gd name="connsiteX2514" fmla="*/ 7162324 w 8324850"/>
                <a:gd name="connsiteY2514" fmla="*/ 655796 h 1000125"/>
                <a:gd name="connsiteX2515" fmla="*/ 7139464 w 8324850"/>
                <a:gd name="connsiteY2515" fmla="*/ 739616 h 1000125"/>
                <a:gd name="connsiteX2516" fmla="*/ 7138512 w 8324850"/>
                <a:gd name="connsiteY2516" fmla="*/ 753904 h 1000125"/>
                <a:gd name="connsiteX2517" fmla="*/ 6951821 w 8324850"/>
                <a:gd name="connsiteY2517" fmla="*/ 753904 h 1000125"/>
                <a:gd name="connsiteX2518" fmla="*/ 6951821 w 8324850"/>
                <a:gd name="connsiteY2518" fmla="*/ 744379 h 1000125"/>
                <a:gd name="connsiteX2519" fmla="*/ 6937534 w 8324850"/>
                <a:gd name="connsiteY2519" fmla="*/ 745331 h 1000125"/>
                <a:gd name="connsiteX2520" fmla="*/ 6936581 w 8324850"/>
                <a:gd name="connsiteY2520" fmla="*/ 711041 h 1000125"/>
                <a:gd name="connsiteX2521" fmla="*/ 6957537 w 8324850"/>
                <a:gd name="connsiteY2521" fmla="*/ 706279 h 1000125"/>
                <a:gd name="connsiteX2522" fmla="*/ 7004209 w 8324850"/>
                <a:gd name="connsiteY2522" fmla="*/ 669131 h 1000125"/>
                <a:gd name="connsiteX2523" fmla="*/ 7009924 w 8324850"/>
                <a:gd name="connsiteY2523" fmla="*/ 648176 h 1000125"/>
                <a:gd name="connsiteX2524" fmla="*/ 6973729 w 8324850"/>
                <a:gd name="connsiteY2524" fmla="*/ 653891 h 1000125"/>
                <a:gd name="connsiteX2525" fmla="*/ 6948964 w 8324850"/>
                <a:gd name="connsiteY2525" fmla="*/ 653891 h 1000125"/>
                <a:gd name="connsiteX2526" fmla="*/ 6948012 w 8324850"/>
                <a:gd name="connsiteY2526" fmla="*/ 640556 h 1000125"/>
                <a:gd name="connsiteX2527" fmla="*/ 6937534 w 8324850"/>
                <a:gd name="connsiteY2527" fmla="*/ 640556 h 1000125"/>
                <a:gd name="connsiteX2528" fmla="*/ 6937534 w 8324850"/>
                <a:gd name="connsiteY2528" fmla="*/ 621506 h 1000125"/>
                <a:gd name="connsiteX2529" fmla="*/ 6979444 w 8324850"/>
                <a:gd name="connsiteY2529" fmla="*/ 567214 h 1000125"/>
                <a:gd name="connsiteX2530" fmla="*/ 6985159 w 8324850"/>
                <a:gd name="connsiteY2530" fmla="*/ 544354 h 1000125"/>
                <a:gd name="connsiteX2531" fmla="*/ 6924199 w 8324850"/>
                <a:gd name="connsiteY2531" fmla="*/ 557689 h 1000125"/>
                <a:gd name="connsiteX2532" fmla="*/ 6922294 w 8324850"/>
                <a:gd name="connsiteY2532" fmla="*/ 546259 h 1000125"/>
                <a:gd name="connsiteX2533" fmla="*/ 6952774 w 8324850"/>
                <a:gd name="connsiteY2533" fmla="*/ 466249 h 1000125"/>
                <a:gd name="connsiteX2534" fmla="*/ 6567964 w 8324850"/>
                <a:gd name="connsiteY2534" fmla="*/ 709136 h 1000125"/>
                <a:gd name="connsiteX2535" fmla="*/ 6567012 w 8324850"/>
                <a:gd name="connsiteY2535" fmla="*/ 738664 h 1000125"/>
                <a:gd name="connsiteX2536" fmla="*/ 6549867 w 8324850"/>
                <a:gd name="connsiteY2536" fmla="*/ 739616 h 1000125"/>
                <a:gd name="connsiteX2537" fmla="*/ 6549867 w 8324850"/>
                <a:gd name="connsiteY2537" fmla="*/ 751046 h 1000125"/>
                <a:gd name="connsiteX2538" fmla="*/ 6489859 w 8324850"/>
                <a:gd name="connsiteY2538" fmla="*/ 751046 h 1000125"/>
                <a:gd name="connsiteX2539" fmla="*/ 6490812 w 8324850"/>
                <a:gd name="connsiteY2539" fmla="*/ 670084 h 1000125"/>
                <a:gd name="connsiteX2540" fmla="*/ 6567964 w 8324850"/>
                <a:gd name="connsiteY2540" fmla="*/ 709136 h 1000125"/>
                <a:gd name="connsiteX2541" fmla="*/ 6490812 w 8324850"/>
                <a:gd name="connsiteY2541" fmla="*/ 663416 h 1000125"/>
                <a:gd name="connsiteX2542" fmla="*/ 6490812 w 8324850"/>
                <a:gd name="connsiteY2542" fmla="*/ 658654 h 1000125"/>
                <a:gd name="connsiteX2543" fmla="*/ 6490812 w 8324850"/>
                <a:gd name="connsiteY2543" fmla="*/ 663416 h 1000125"/>
                <a:gd name="connsiteX2544" fmla="*/ 5770721 w 8324850"/>
                <a:gd name="connsiteY2544" fmla="*/ 748189 h 1000125"/>
                <a:gd name="connsiteX2545" fmla="*/ 5768817 w 8324850"/>
                <a:gd name="connsiteY2545" fmla="*/ 748189 h 1000125"/>
                <a:gd name="connsiteX2546" fmla="*/ 5768817 w 8324850"/>
                <a:gd name="connsiteY2546" fmla="*/ 742474 h 1000125"/>
                <a:gd name="connsiteX2547" fmla="*/ 5768817 w 8324850"/>
                <a:gd name="connsiteY2547" fmla="*/ 741521 h 1000125"/>
                <a:gd name="connsiteX2548" fmla="*/ 5768817 w 8324850"/>
                <a:gd name="connsiteY2548" fmla="*/ 740569 h 1000125"/>
                <a:gd name="connsiteX2549" fmla="*/ 5768817 w 8324850"/>
                <a:gd name="connsiteY2549" fmla="*/ 739616 h 1000125"/>
                <a:gd name="connsiteX2550" fmla="*/ 5768817 w 8324850"/>
                <a:gd name="connsiteY2550" fmla="*/ 738664 h 1000125"/>
                <a:gd name="connsiteX2551" fmla="*/ 5768817 w 8324850"/>
                <a:gd name="connsiteY2551" fmla="*/ 737711 h 1000125"/>
                <a:gd name="connsiteX2552" fmla="*/ 5768817 w 8324850"/>
                <a:gd name="connsiteY2552" fmla="*/ 736759 h 1000125"/>
                <a:gd name="connsiteX2553" fmla="*/ 5768817 w 8324850"/>
                <a:gd name="connsiteY2553" fmla="*/ 735806 h 1000125"/>
                <a:gd name="connsiteX2554" fmla="*/ 5768817 w 8324850"/>
                <a:gd name="connsiteY2554" fmla="*/ 734854 h 1000125"/>
                <a:gd name="connsiteX2555" fmla="*/ 5768817 w 8324850"/>
                <a:gd name="connsiteY2555" fmla="*/ 733901 h 1000125"/>
                <a:gd name="connsiteX2556" fmla="*/ 5768817 w 8324850"/>
                <a:gd name="connsiteY2556" fmla="*/ 732949 h 1000125"/>
                <a:gd name="connsiteX2557" fmla="*/ 5768817 w 8324850"/>
                <a:gd name="connsiteY2557" fmla="*/ 731996 h 1000125"/>
                <a:gd name="connsiteX2558" fmla="*/ 5768817 w 8324850"/>
                <a:gd name="connsiteY2558" fmla="*/ 731044 h 1000125"/>
                <a:gd name="connsiteX2559" fmla="*/ 5768817 w 8324850"/>
                <a:gd name="connsiteY2559" fmla="*/ 730091 h 1000125"/>
                <a:gd name="connsiteX2560" fmla="*/ 5768817 w 8324850"/>
                <a:gd name="connsiteY2560" fmla="*/ 729139 h 1000125"/>
                <a:gd name="connsiteX2561" fmla="*/ 5768817 w 8324850"/>
                <a:gd name="connsiteY2561" fmla="*/ 728186 h 1000125"/>
                <a:gd name="connsiteX2562" fmla="*/ 5768817 w 8324850"/>
                <a:gd name="connsiteY2562" fmla="*/ 727234 h 1000125"/>
                <a:gd name="connsiteX2563" fmla="*/ 5768817 w 8324850"/>
                <a:gd name="connsiteY2563" fmla="*/ 726281 h 1000125"/>
                <a:gd name="connsiteX2564" fmla="*/ 5768817 w 8324850"/>
                <a:gd name="connsiteY2564" fmla="*/ 725329 h 1000125"/>
                <a:gd name="connsiteX2565" fmla="*/ 5768817 w 8324850"/>
                <a:gd name="connsiteY2565" fmla="*/ 724376 h 1000125"/>
                <a:gd name="connsiteX2566" fmla="*/ 5768817 w 8324850"/>
                <a:gd name="connsiteY2566" fmla="*/ 723424 h 1000125"/>
                <a:gd name="connsiteX2567" fmla="*/ 5768817 w 8324850"/>
                <a:gd name="connsiteY2567" fmla="*/ 722471 h 1000125"/>
                <a:gd name="connsiteX2568" fmla="*/ 5768817 w 8324850"/>
                <a:gd name="connsiteY2568" fmla="*/ 721519 h 1000125"/>
                <a:gd name="connsiteX2569" fmla="*/ 5768817 w 8324850"/>
                <a:gd name="connsiteY2569" fmla="*/ 720566 h 1000125"/>
                <a:gd name="connsiteX2570" fmla="*/ 5768817 w 8324850"/>
                <a:gd name="connsiteY2570" fmla="*/ 720566 h 1000125"/>
                <a:gd name="connsiteX2571" fmla="*/ 5770721 w 8324850"/>
                <a:gd name="connsiteY2571" fmla="*/ 720566 h 1000125"/>
                <a:gd name="connsiteX2572" fmla="*/ 5770721 w 8324850"/>
                <a:gd name="connsiteY2572" fmla="*/ 720566 h 1000125"/>
                <a:gd name="connsiteX2573" fmla="*/ 5770721 w 8324850"/>
                <a:gd name="connsiteY2573" fmla="*/ 709136 h 1000125"/>
                <a:gd name="connsiteX2574" fmla="*/ 5767864 w 8324850"/>
                <a:gd name="connsiteY2574" fmla="*/ 709136 h 1000125"/>
                <a:gd name="connsiteX2575" fmla="*/ 5767864 w 8324850"/>
                <a:gd name="connsiteY2575" fmla="*/ 707231 h 1000125"/>
                <a:gd name="connsiteX2576" fmla="*/ 5767864 w 8324850"/>
                <a:gd name="connsiteY2576" fmla="*/ 707231 h 1000125"/>
                <a:gd name="connsiteX2577" fmla="*/ 5766912 w 8324850"/>
                <a:gd name="connsiteY2577" fmla="*/ 707231 h 1000125"/>
                <a:gd name="connsiteX2578" fmla="*/ 5765959 w 8324850"/>
                <a:gd name="connsiteY2578" fmla="*/ 707231 h 1000125"/>
                <a:gd name="connsiteX2579" fmla="*/ 5765006 w 8324850"/>
                <a:gd name="connsiteY2579" fmla="*/ 707231 h 1000125"/>
                <a:gd name="connsiteX2580" fmla="*/ 5763101 w 8324850"/>
                <a:gd name="connsiteY2580" fmla="*/ 707231 h 1000125"/>
                <a:gd name="connsiteX2581" fmla="*/ 5763101 w 8324850"/>
                <a:gd name="connsiteY2581" fmla="*/ 697706 h 1000125"/>
                <a:gd name="connsiteX2582" fmla="*/ 5767864 w 8324850"/>
                <a:gd name="connsiteY2582" fmla="*/ 697706 h 1000125"/>
                <a:gd name="connsiteX2583" fmla="*/ 5768817 w 8324850"/>
                <a:gd name="connsiteY2583" fmla="*/ 697706 h 1000125"/>
                <a:gd name="connsiteX2584" fmla="*/ 5772626 w 8324850"/>
                <a:gd name="connsiteY2584" fmla="*/ 678656 h 1000125"/>
                <a:gd name="connsiteX2585" fmla="*/ 5777389 w 8324850"/>
                <a:gd name="connsiteY2585" fmla="*/ 678656 h 1000125"/>
                <a:gd name="connsiteX2586" fmla="*/ 5777389 w 8324850"/>
                <a:gd name="connsiteY2586" fmla="*/ 678656 h 1000125"/>
                <a:gd name="connsiteX2587" fmla="*/ 5781199 w 8324850"/>
                <a:gd name="connsiteY2587" fmla="*/ 675799 h 1000125"/>
                <a:gd name="connsiteX2588" fmla="*/ 5787867 w 8324850"/>
                <a:gd name="connsiteY2588" fmla="*/ 675799 h 1000125"/>
                <a:gd name="connsiteX2589" fmla="*/ 5788819 w 8324850"/>
                <a:gd name="connsiteY2589" fmla="*/ 675799 h 1000125"/>
                <a:gd name="connsiteX2590" fmla="*/ 5791676 w 8324850"/>
                <a:gd name="connsiteY2590" fmla="*/ 670084 h 1000125"/>
                <a:gd name="connsiteX2591" fmla="*/ 5815489 w 8324850"/>
                <a:gd name="connsiteY2591" fmla="*/ 670084 h 1000125"/>
                <a:gd name="connsiteX2592" fmla="*/ 5815489 w 8324850"/>
                <a:gd name="connsiteY2592" fmla="*/ 745331 h 1000125"/>
                <a:gd name="connsiteX2593" fmla="*/ 5771674 w 8324850"/>
                <a:gd name="connsiteY2593" fmla="*/ 745331 h 1000125"/>
                <a:gd name="connsiteX2594" fmla="*/ 5770721 w 8324850"/>
                <a:gd name="connsiteY2594" fmla="*/ 748189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Lst>
              <a:rect l="l" t="t" r="r" b="b"/>
              <a:pathLst>
                <a:path w="8324850" h="1000125">
                  <a:moveTo>
                    <a:pt x="8326279" y="995839"/>
                  </a:moveTo>
                  <a:lnTo>
                    <a:pt x="8326279" y="896779"/>
                  </a:lnTo>
                  <a:lnTo>
                    <a:pt x="8235792" y="896779"/>
                  </a:lnTo>
                  <a:lnTo>
                    <a:pt x="8193881" y="896779"/>
                  </a:lnTo>
                  <a:lnTo>
                    <a:pt x="8080534" y="884396"/>
                  </a:lnTo>
                  <a:lnTo>
                    <a:pt x="8080534" y="828199"/>
                  </a:lnTo>
                  <a:lnTo>
                    <a:pt x="8063389" y="809149"/>
                  </a:lnTo>
                  <a:lnTo>
                    <a:pt x="8059579" y="653891"/>
                  </a:lnTo>
                  <a:lnTo>
                    <a:pt x="8017669" y="653891"/>
                  </a:lnTo>
                  <a:lnTo>
                    <a:pt x="8017669" y="783431"/>
                  </a:lnTo>
                  <a:lnTo>
                    <a:pt x="7983379" y="790099"/>
                  </a:lnTo>
                  <a:lnTo>
                    <a:pt x="7983379" y="854869"/>
                  </a:lnTo>
                  <a:lnTo>
                    <a:pt x="7936706" y="853916"/>
                  </a:lnTo>
                  <a:lnTo>
                    <a:pt x="7937659" y="693896"/>
                  </a:lnTo>
                  <a:lnTo>
                    <a:pt x="7883367" y="692944"/>
                  </a:lnTo>
                  <a:lnTo>
                    <a:pt x="7880509" y="796766"/>
                  </a:lnTo>
                  <a:lnTo>
                    <a:pt x="7811929" y="706279"/>
                  </a:lnTo>
                  <a:lnTo>
                    <a:pt x="7810976" y="590074"/>
                  </a:lnTo>
                  <a:lnTo>
                    <a:pt x="7738587" y="590074"/>
                  </a:lnTo>
                  <a:cubicBezTo>
                    <a:pt x="7736681" y="552926"/>
                    <a:pt x="7734776" y="507206"/>
                    <a:pt x="7734776" y="507206"/>
                  </a:cubicBezTo>
                  <a:cubicBezTo>
                    <a:pt x="7734776" y="507206"/>
                    <a:pt x="7740492" y="446246"/>
                    <a:pt x="7740492" y="436721"/>
                  </a:cubicBezTo>
                  <a:cubicBezTo>
                    <a:pt x="7740492" y="408146"/>
                    <a:pt x="7761446" y="356711"/>
                    <a:pt x="7763351" y="342424"/>
                  </a:cubicBezTo>
                  <a:cubicBezTo>
                    <a:pt x="7763351" y="338614"/>
                    <a:pt x="7756684" y="349091"/>
                    <a:pt x="7751921" y="346234"/>
                  </a:cubicBezTo>
                  <a:cubicBezTo>
                    <a:pt x="7749064" y="345281"/>
                    <a:pt x="7753826" y="338614"/>
                    <a:pt x="7751921" y="335756"/>
                  </a:cubicBezTo>
                  <a:cubicBezTo>
                    <a:pt x="7749064" y="334804"/>
                    <a:pt x="7743349" y="343376"/>
                    <a:pt x="7742396" y="339566"/>
                  </a:cubicBezTo>
                  <a:cubicBezTo>
                    <a:pt x="7741444" y="330994"/>
                    <a:pt x="7729062" y="329089"/>
                    <a:pt x="7718584" y="326231"/>
                  </a:cubicBezTo>
                  <a:cubicBezTo>
                    <a:pt x="7712869" y="327184"/>
                    <a:pt x="7698581" y="329089"/>
                    <a:pt x="7692867" y="330041"/>
                  </a:cubicBezTo>
                  <a:cubicBezTo>
                    <a:pt x="7690009" y="333851"/>
                    <a:pt x="7690009" y="335756"/>
                    <a:pt x="7687151" y="339566"/>
                  </a:cubicBezTo>
                  <a:cubicBezTo>
                    <a:pt x="7684294" y="337661"/>
                    <a:pt x="7675721" y="336709"/>
                    <a:pt x="7672864" y="334804"/>
                  </a:cubicBezTo>
                  <a:cubicBezTo>
                    <a:pt x="7672864" y="338614"/>
                    <a:pt x="7674769" y="343376"/>
                    <a:pt x="7674769" y="347186"/>
                  </a:cubicBezTo>
                  <a:cubicBezTo>
                    <a:pt x="7670006" y="346234"/>
                    <a:pt x="7666196" y="342424"/>
                    <a:pt x="7663339" y="346234"/>
                  </a:cubicBezTo>
                  <a:cubicBezTo>
                    <a:pt x="7690009" y="419576"/>
                    <a:pt x="7693819" y="444341"/>
                    <a:pt x="7693819" y="440531"/>
                  </a:cubicBezTo>
                  <a:cubicBezTo>
                    <a:pt x="7693819" y="436721"/>
                    <a:pt x="7699534" y="485299"/>
                    <a:pt x="7702392" y="498634"/>
                  </a:cubicBezTo>
                  <a:cubicBezTo>
                    <a:pt x="7701439" y="525304"/>
                    <a:pt x="7699534" y="556736"/>
                    <a:pt x="7697629" y="589121"/>
                  </a:cubicBezTo>
                  <a:lnTo>
                    <a:pt x="7601426" y="589121"/>
                  </a:lnTo>
                  <a:lnTo>
                    <a:pt x="7602379" y="672941"/>
                  </a:lnTo>
                  <a:lnTo>
                    <a:pt x="7542371" y="671989"/>
                  </a:lnTo>
                  <a:cubicBezTo>
                    <a:pt x="7547134" y="697706"/>
                    <a:pt x="7550944" y="724376"/>
                    <a:pt x="7553801" y="751999"/>
                  </a:cubicBezTo>
                  <a:lnTo>
                    <a:pt x="7409974" y="751999"/>
                  </a:lnTo>
                  <a:cubicBezTo>
                    <a:pt x="7409974" y="747236"/>
                    <a:pt x="7409974" y="738664"/>
                    <a:pt x="7409974" y="738664"/>
                  </a:cubicBezTo>
                  <a:cubicBezTo>
                    <a:pt x="7407117" y="730091"/>
                    <a:pt x="7391876" y="681514"/>
                    <a:pt x="7376637" y="632936"/>
                  </a:cubicBezTo>
                  <a:lnTo>
                    <a:pt x="7407117" y="621506"/>
                  </a:lnTo>
                  <a:cubicBezTo>
                    <a:pt x="7407117" y="622459"/>
                    <a:pt x="7406164" y="623411"/>
                    <a:pt x="7406164" y="625316"/>
                  </a:cubicBezTo>
                  <a:cubicBezTo>
                    <a:pt x="7406164" y="630079"/>
                    <a:pt x="7410926" y="634841"/>
                    <a:pt x="7415689" y="634841"/>
                  </a:cubicBezTo>
                  <a:cubicBezTo>
                    <a:pt x="7421404" y="634841"/>
                    <a:pt x="7425214" y="631031"/>
                    <a:pt x="7425214" y="625316"/>
                  </a:cubicBezTo>
                  <a:cubicBezTo>
                    <a:pt x="7425214" y="621506"/>
                    <a:pt x="7423309" y="618649"/>
                    <a:pt x="7419499" y="616744"/>
                  </a:cubicBezTo>
                  <a:lnTo>
                    <a:pt x="7423309" y="614839"/>
                  </a:lnTo>
                  <a:lnTo>
                    <a:pt x="7449026" y="598646"/>
                  </a:lnTo>
                  <a:lnTo>
                    <a:pt x="7456646" y="592931"/>
                  </a:lnTo>
                  <a:cubicBezTo>
                    <a:pt x="7456646" y="593884"/>
                    <a:pt x="7455694" y="594836"/>
                    <a:pt x="7455694" y="594836"/>
                  </a:cubicBezTo>
                  <a:cubicBezTo>
                    <a:pt x="7455694" y="600551"/>
                    <a:pt x="7460456" y="606266"/>
                    <a:pt x="7467124" y="606266"/>
                  </a:cubicBezTo>
                  <a:cubicBezTo>
                    <a:pt x="7473792" y="606266"/>
                    <a:pt x="7478554" y="601504"/>
                    <a:pt x="7478554" y="594836"/>
                  </a:cubicBezTo>
                  <a:cubicBezTo>
                    <a:pt x="7478554" y="590074"/>
                    <a:pt x="7474744" y="585311"/>
                    <a:pt x="7469981" y="584359"/>
                  </a:cubicBezTo>
                  <a:lnTo>
                    <a:pt x="7468076" y="583406"/>
                  </a:lnTo>
                  <a:lnTo>
                    <a:pt x="7472839" y="579596"/>
                  </a:lnTo>
                  <a:lnTo>
                    <a:pt x="7494746" y="558641"/>
                  </a:lnTo>
                  <a:lnTo>
                    <a:pt x="7500462" y="551974"/>
                  </a:lnTo>
                  <a:lnTo>
                    <a:pt x="7500462" y="551974"/>
                  </a:lnTo>
                  <a:cubicBezTo>
                    <a:pt x="7500462" y="551974"/>
                    <a:pt x="7500462" y="551974"/>
                    <a:pt x="7500462" y="551974"/>
                  </a:cubicBezTo>
                  <a:cubicBezTo>
                    <a:pt x="7500462" y="557689"/>
                    <a:pt x="7505224" y="563404"/>
                    <a:pt x="7511892" y="563404"/>
                  </a:cubicBezTo>
                  <a:cubicBezTo>
                    <a:pt x="7518559" y="563404"/>
                    <a:pt x="7523321" y="558641"/>
                    <a:pt x="7523321" y="551974"/>
                  </a:cubicBezTo>
                  <a:cubicBezTo>
                    <a:pt x="7523321" y="546259"/>
                    <a:pt x="7518559" y="541496"/>
                    <a:pt x="7512844" y="541496"/>
                  </a:cubicBezTo>
                  <a:lnTo>
                    <a:pt x="7510939" y="540544"/>
                  </a:lnTo>
                  <a:lnTo>
                    <a:pt x="7514749" y="535781"/>
                  </a:lnTo>
                  <a:lnTo>
                    <a:pt x="7532846" y="511016"/>
                  </a:lnTo>
                  <a:lnTo>
                    <a:pt x="7536656" y="503396"/>
                  </a:lnTo>
                  <a:lnTo>
                    <a:pt x="7537609" y="501491"/>
                  </a:lnTo>
                  <a:cubicBezTo>
                    <a:pt x="7538562" y="507206"/>
                    <a:pt x="7543324" y="511016"/>
                    <a:pt x="7549039" y="511016"/>
                  </a:cubicBezTo>
                  <a:cubicBezTo>
                    <a:pt x="7555706" y="511016"/>
                    <a:pt x="7560469" y="506254"/>
                    <a:pt x="7560469" y="499586"/>
                  </a:cubicBezTo>
                  <a:cubicBezTo>
                    <a:pt x="7560469" y="493871"/>
                    <a:pt x="7555706" y="488156"/>
                    <a:pt x="7549039" y="488156"/>
                  </a:cubicBezTo>
                  <a:cubicBezTo>
                    <a:pt x="7549039" y="488156"/>
                    <a:pt x="7549039" y="488156"/>
                    <a:pt x="7549039" y="488156"/>
                  </a:cubicBezTo>
                  <a:lnTo>
                    <a:pt x="7547134" y="487204"/>
                  </a:lnTo>
                  <a:lnTo>
                    <a:pt x="7545229" y="487204"/>
                  </a:lnTo>
                  <a:lnTo>
                    <a:pt x="7545229" y="487204"/>
                  </a:lnTo>
                  <a:lnTo>
                    <a:pt x="7548087" y="482441"/>
                  </a:lnTo>
                  <a:lnTo>
                    <a:pt x="7560469" y="454819"/>
                  </a:lnTo>
                  <a:lnTo>
                    <a:pt x="7563326" y="447199"/>
                  </a:lnTo>
                  <a:lnTo>
                    <a:pt x="7564279" y="445294"/>
                  </a:lnTo>
                  <a:cubicBezTo>
                    <a:pt x="7566184" y="450056"/>
                    <a:pt x="7569994" y="452914"/>
                    <a:pt x="7574756" y="452914"/>
                  </a:cubicBezTo>
                  <a:cubicBezTo>
                    <a:pt x="7581424" y="452914"/>
                    <a:pt x="7586187" y="448151"/>
                    <a:pt x="7586187" y="441484"/>
                  </a:cubicBezTo>
                  <a:cubicBezTo>
                    <a:pt x="7586187" y="435769"/>
                    <a:pt x="7581424" y="431006"/>
                    <a:pt x="7575709" y="431006"/>
                  </a:cubicBezTo>
                  <a:lnTo>
                    <a:pt x="7572851" y="430054"/>
                  </a:lnTo>
                  <a:lnTo>
                    <a:pt x="7570946" y="430054"/>
                  </a:lnTo>
                  <a:lnTo>
                    <a:pt x="7568089" y="431006"/>
                  </a:lnTo>
                  <a:lnTo>
                    <a:pt x="7568089" y="430054"/>
                  </a:lnTo>
                  <a:lnTo>
                    <a:pt x="7569994" y="424339"/>
                  </a:lnTo>
                  <a:lnTo>
                    <a:pt x="7576662" y="393859"/>
                  </a:lnTo>
                  <a:lnTo>
                    <a:pt x="7577614" y="387191"/>
                  </a:lnTo>
                  <a:lnTo>
                    <a:pt x="7578567" y="385286"/>
                  </a:lnTo>
                  <a:cubicBezTo>
                    <a:pt x="7580471" y="388144"/>
                    <a:pt x="7583329" y="390049"/>
                    <a:pt x="7587139" y="390049"/>
                  </a:cubicBezTo>
                  <a:cubicBezTo>
                    <a:pt x="7590949" y="390049"/>
                    <a:pt x="7594759" y="388144"/>
                    <a:pt x="7596664" y="385286"/>
                  </a:cubicBezTo>
                  <a:lnTo>
                    <a:pt x="7596664" y="385286"/>
                  </a:lnTo>
                  <a:lnTo>
                    <a:pt x="7596664" y="384334"/>
                  </a:lnTo>
                  <a:cubicBezTo>
                    <a:pt x="7596664" y="383381"/>
                    <a:pt x="7597617" y="383381"/>
                    <a:pt x="7597617" y="382429"/>
                  </a:cubicBezTo>
                  <a:lnTo>
                    <a:pt x="7599521" y="379571"/>
                  </a:lnTo>
                  <a:lnTo>
                    <a:pt x="7597617" y="375761"/>
                  </a:lnTo>
                  <a:cubicBezTo>
                    <a:pt x="7597617" y="375761"/>
                    <a:pt x="7597617" y="375761"/>
                    <a:pt x="7597617" y="375761"/>
                  </a:cubicBezTo>
                  <a:lnTo>
                    <a:pt x="7596664" y="374809"/>
                  </a:lnTo>
                  <a:lnTo>
                    <a:pt x="7595712" y="372904"/>
                  </a:lnTo>
                  <a:lnTo>
                    <a:pt x="7594759" y="372904"/>
                  </a:lnTo>
                  <a:cubicBezTo>
                    <a:pt x="7592854" y="370999"/>
                    <a:pt x="7589996" y="370046"/>
                    <a:pt x="7587139" y="370046"/>
                  </a:cubicBezTo>
                  <a:lnTo>
                    <a:pt x="7586187" y="369094"/>
                  </a:lnTo>
                  <a:lnTo>
                    <a:pt x="7584281" y="370046"/>
                  </a:lnTo>
                  <a:lnTo>
                    <a:pt x="7582376" y="370999"/>
                  </a:lnTo>
                  <a:cubicBezTo>
                    <a:pt x="7582376" y="370999"/>
                    <a:pt x="7582376" y="370999"/>
                    <a:pt x="7581424" y="370999"/>
                  </a:cubicBezTo>
                  <a:lnTo>
                    <a:pt x="7579519" y="371951"/>
                  </a:lnTo>
                  <a:lnTo>
                    <a:pt x="7579519" y="370999"/>
                  </a:lnTo>
                  <a:lnTo>
                    <a:pt x="7580471" y="366236"/>
                  </a:lnTo>
                  <a:lnTo>
                    <a:pt x="7581424" y="334804"/>
                  </a:lnTo>
                  <a:lnTo>
                    <a:pt x="7581424" y="328136"/>
                  </a:lnTo>
                  <a:lnTo>
                    <a:pt x="7582376" y="325279"/>
                  </a:lnTo>
                  <a:cubicBezTo>
                    <a:pt x="7584281" y="327184"/>
                    <a:pt x="7587139" y="328136"/>
                    <a:pt x="7589996" y="328136"/>
                  </a:cubicBezTo>
                  <a:cubicBezTo>
                    <a:pt x="7593806" y="328136"/>
                    <a:pt x="7596664" y="326231"/>
                    <a:pt x="7599521" y="323374"/>
                  </a:cubicBezTo>
                  <a:lnTo>
                    <a:pt x="7599521" y="323374"/>
                  </a:lnTo>
                  <a:lnTo>
                    <a:pt x="7599521" y="322421"/>
                  </a:lnTo>
                  <a:cubicBezTo>
                    <a:pt x="7599521" y="321469"/>
                    <a:pt x="7600474" y="321469"/>
                    <a:pt x="7600474" y="320516"/>
                  </a:cubicBezTo>
                  <a:lnTo>
                    <a:pt x="7602379" y="316706"/>
                  </a:lnTo>
                  <a:lnTo>
                    <a:pt x="7600474" y="310991"/>
                  </a:lnTo>
                  <a:lnTo>
                    <a:pt x="7599521" y="310039"/>
                  </a:lnTo>
                  <a:lnTo>
                    <a:pt x="7598569" y="310039"/>
                  </a:lnTo>
                  <a:cubicBezTo>
                    <a:pt x="7596664" y="308134"/>
                    <a:pt x="7593806" y="306229"/>
                    <a:pt x="7590949" y="306229"/>
                  </a:cubicBezTo>
                  <a:cubicBezTo>
                    <a:pt x="7588092" y="306229"/>
                    <a:pt x="7585234" y="307181"/>
                    <a:pt x="7583329" y="309086"/>
                  </a:cubicBezTo>
                  <a:lnTo>
                    <a:pt x="7583329" y="309086"/>
                  </a:lnTo>
                  <a:lnTo>
                    <a:pt x="7582376" y="310039"/>
                  </a:lnTo>
                  <a:lnTo>
                    <a:pt x="7582376" y="310039"/>
                  </a:lnTo>
                  <a:lnTo>
                    <a:pt x="7581424" y="308134"/>
                  </a:lnTo>
                  <a:lnTo>
                    <a:pt x="7581424" y="303371"/>
                  </a:lnTo>
                  <a:lnTo>
                    <a:pt x="7576662" y="272891"/>
                  </a:lnTo>
                  <a:lnTo>
                    <a:pt x="7574756" y="267176"/>
                  </a:lnTo>
                  <a:lnTo>
                    <a:pt x="7574756" y="263366"/>
                  </a:lnTo>
                  <a:cubicBezTo>
                    <a:pt x="7576662" y="264319"/>
                    <a:pt x="7578567" y="265271"/>
                    <a:pt x="7581424" y="265271"/>
                  </a:cubicBezTo>
                  <a:cubicBezTo>
                    <a:pt x="7588092" y="265271"/>
                    <a:pt x="7592854" y="260509"/>
                    <a:pt x="7592854" y="253841"/>
                  </a:cubicBezTo>
                  <a:cubicBezTo>
                    <a:pt x="7592854" y="253841"/>
                    <a:pt x="7592854" y="252889"/>
                    <a:pt x="7592854" y="252889"/>
                  </a:cubicBezTo>
                  <a:lnTo>
                    <a:pt x="7592854" y="252889"/>
                  </a:lnTo>
                  <a:lnTo>
                    <a:pt x="7592854" y="252889"/>
                  </a:lnTo>
                  <a:cubicBezTo>
                    <a:pt x="7592854" y="250984"/>
                    <a:pt x="7591901" y="249079"/>
                    <a:pt x="7590949" y="248126"/>
                  </a:cubicBezTo>
                  <a:lnTo>
                    <a:pt x="7590949" y="247174"/>
                  </a:lnTo>
                  <a:lnTo>
                    <a:pt x="7589996" y="246221"/>
                  </a:lnTo>
                  <a:lnTo>
                    <a:pt x="7589044" y="245269"/>
                  </a:lnTo>
                  <a:cubicBezTo>
                    <a:pt x="7588092" y="244316"/>
                    <a:pt x="7586187" y="243364"/>
                    <a:pt x="7584281" y="243364"/>
                  </a:cubicBezTo>
                  <a:lnTo>
                    <a:pt x="7583329" y="243364"/>
                  </a:lnTo>
                  <a:lnTo>
                    <a:pt x="7582376" y="243364"/>
                  </a:lnTo>
                  <a:cubicBezTo>
                    <a:pt x="7582376" y="243364"/>
                    <a:pt x="7582376" y="243364"/>
                    <a:pt x="7582376" y="243364"/>
                  </a:cubicBezTo>
                  <a:lnTo>
                    <a:pt x="7582376" y="243364"/>
                  </a:lnTo>
                  <a:lnTo>
                    <a:pt x="7580471" y="243364"/>
                  </a:lnTo>
                  <a:lnTo>
                    <a:pt x="7578567" y="244316"/>
                  </a:lnTo>
                  <a:cubicBezTo>
                    <a:pt x="7577614" y="244316"/>
                    <a:pt x="7577614" y="244316"/>
                    <a:pt x="7576662" y="245269"/>
                  </a:cubicBezTo>
                  <a:lnTo>
                    <a:pt x="7572851" y="247174"/>
                  </a:lnTo>
                  <a:lnTo>
                    <a:pt x="7571899" y="248126"/>
                  </a:lnTo>
                  <a:lnTo>
                    <a:pt x="7570946" y="250031"/>
                  </a:lnTo>
                  <a:lnTo>
                    <a:pt x="7569042" y="247174"/>
                  </a:lnTo>
                  <a:lnTo>
                    <a:pt x="7568089" y="243364"/>
                  </a:lnTo>
                  <a:lnTo>
                    <a:pt x="7556659" y="213836"/>
                  </a:lnTo>
                  <a:lnTo>
                    <a:pt x="7554754" y="209074"/>
                  </a:lnTo>
                  <a:lnTo>
                    <a:pt x="7553801" y="204311"/>
                  </a:lnTo>
                  <a:cubicBezTo>
                    <a:pt x="7554754" y="204311"/>
                    <a:pt x="7556659" y="205264"/>
                    <a:pt x="7557612" y="205264"/>
                  </a:cubicBezTo>
                  <a:cubicBezTo>
                    <a:pt x="7564279" y="205264"/>
                    <a:pt x="7569042" y="200501"/>
                    <a:pt x="7569042" y="193834"/>
                  </a:cubicBezTo>
                  <a:cubicBezTo>
                    <a:pt x="7569042" y="193834"/>
                    <a:pt x="7569042" y="193834"/>
                    <a:pt x="7569042" y="193834"/>
                  </a:cubicBezTo>
                  <a:lnTo>
                    <a:pt x="7569042" y="192881"/>
                  </a:lnTo>
                  <a:lnTo>
                    <a:pt x="7566184" y="187166"/>
                  </a:lnTo>
                  <a:lnTo>
                    <a:pt x="7565231" y="186214"/>
                  </a:lnTo>
                  <a:lnTo>
                    <a:pt x="7562374" y="185261"/>
                  </a:lnTo>
                  <a:cubicBezTo>
                    <a:pt x="7561421" y="185261"/>
                    <a:pt x="7561421" y="184309"/>
                    <a:pt x="7560469" y="184309"/>
                  </a:cubicBezTo>
                  <a:lnTo>
                    <a:pt x="7558564" y="183356"/>
                  </a:lnTo>
                  <a:lnTo>
                    <a:pt x="7557612" y="183356"/>
                  </a:lnTo>
                  <a:cubicBezTo>
                    <a:pt x="7557612" y="183356"/>
                    <a:pt x="7557612" y="183356"/>
                    <a:pt x="7556659" y="183356"/>
                  </a:cubicBezTo>
                  <a:cubicBezTo>
                    <a:pt x="7553801" y="183356"/>
                    <a:pt x="7550944" y="184309"/>
                    <a:pt x="7549039" y="187166"/>
                  </a:cubicBezTo>
                  <a:lnTo>
                    <a:pt x="7549039" y="187166"/>
                  </a:lnTo>
                  <a:lnTo>
                    <a:pt x="7549039" y="187166"/>
                  </a:lnTo>
                  <a:cubicBezTo>
                    <a:pt x="7548087" y="188119"/>
                    <a:pt x="7547134" y="190024"/>
                    <a:pt x="7546181" y="191929"/>
                  </a:cubicBezTo>
                  <a:lnTo>
                    <a:pt x="7543324" y="190024"/>
                  </a:lnTo>
                  <a:lnTo>
                    <a:pt x="7541419" y="186214"/>
                  </a:lnTo>
                  <a:lnTo>
                    <a:pt x="7524274" y="159544"/>
                  </a:lnTo>
                  <a:lnTo>
                    <a:pt x="7521417" y="155734"/>
                  </a:lnTo>
                  <a:lnTo>
                    <a:pt x="7519512" y="150971"/>
                  </a:lnTo>
                  <a:cubicBezTo>
                    <a:pt x="7520464" y="150971"/>
                    <a:pt x="7520464" y="150971"/>
                    <a:pt x="7521417" y="150971"/>
                  </a:cubicBezTo>
                  <a:cubicBezTo>
                    <a:pt x="7528084" y="150971"/>
                    <a:pt x="7532846" y="146209"/>
                    <a:pt x="7532846" y="139541"/>
                  </a:cubicBezTo>
                  <a:cubicBezTo>
                    <a:pt x="7532846" y="139541"/>
                    <a:pt x="7532846" y="138589"/>
                    <a:pt x="7532846" y="138589"/>
                  </a:cubicBezTo>
                  <a:lnTo>
                    <a:pt x="7532846" y="138589"/>
                  </a:lnTo>
                  <a:lnTo>
                    <a:pt x="7532846" y="137636"/>
                  </a:lnTo>
                  <a:lnTo>
                    <a:pt x="7531894" y="135731"/>
                  </a:lnTo>
                  <a:cubicBezTo>
                    <a:pt x="7531894" y="135731"/>
                    <a:pt x="7531894" y="135731"/>
                    <a:pt x="7531894" y="134779"/>
                  </a:cubicBezTo>
                  <a:lnTo>
                    <a:pt x="7530942" y="130969"/>
                  </a:lnTo>
                  <a:lnTo>
                    <a:pt x="7530942" y="130969"/>
                  </a:lnTo>
                  <a:lnTo>
                    <a:pt x="7524274" y="128111"/>
                  </a:lnTo>
                  <a:lnTo>
                    <a:pt x="7523321" y="129064"/>
                  </a:lnTo>
                  <a:cubicBezTo>
                    <a:pt x="7523321" y="129064"/>
                    <a:pt x="7523321" y="129064"/>
                    <a:pt x="7523321" y="129064"/>
                  </a:cubicBezTo>
                  <a:cubicBezTo>
                    <a:pt x="7517606" y="129064"/>
                    <a:pt x="7512844" y="133826"/>
                    <a:pt x="7511892" y="139541"/>
                  </a:cubicBezTo>
                  <a:lnTo>
                    <a:pt x="7508081" y="137636"/>
                  </a:lnTo>
                  <a:lnTo>
                    <a:pt x="7506176" y="134779"/>
                  </a:lnTo>
                  <a:lnTo>
                    <a:pt x="7484269" y="111919"/>
                  </a:lnTo>
                  <a:lnTo>
                    <a:pt x="7481412" y="109061"/>
                  </a:lnTo>
                  <a:lnTo>
                    <a:pt x="7479506" y="105251"/>
                  </a:lnTo>
                  <a:cubicBezTo>
                    <a:pt x="7479506" y="105251"/>
                    <a:pt x="7479506" y="105251"/>
                    <a:pt x="7479506" y="105251"/>
                  </a:cubicBezTo>
                  <a:cubicBezTo>
                    <a:pt x="7486174" y="105251"/>
                    <a:pt x="7490937" y="100489"/>
                    <a:pt x="7490937" y="93821"/>
                  </a:cubicBezTo>
                  <a:cubicBezTo>
                    <a:pt x="7490937" y="90964"/>
                    <a:pt x="7489984" y="88106"/>
                    <a:pt x="7488079" y="86201"/>
                  </a:cubicBezTo>
                  <a:lnTo>
                    <a:pt x="7487126" y="84296"/>
                  </a:lnTo>
                  <a:lnTo>
                    <a:pt x="7487126" y="84296"/>
                  </a:lnTo>
                  <a:lnTo>
                    <a:pt x="7480459" y="81439"/>
                  </a:lnTo>
                  <a:lnTo>
                    <a:pt x="7475696" y="83344"/>
                  </a:lnTo>
                  <a:cubicBezTo>
                    <a:pt x="7475696" y="83344"/>
                    <a:pt x="7475696" y="83344"/>
                    <a:pt x="7475696" y="83344"/>
                  </a:cubicBezTo>
                  <a:lnTo>
                    <a:pt x="7473792" y="84296"/>
                  </a:lnTo>
                  <a:lnTo>
                    <a:pt x="7471887" y="85249"/>
                  </a:lnTo>
                  <a:lnTo>
                    <a:pt x="7470934" y="88106"/>
                  </a:lnTo>
                  <a:cubicBezTo>
                    <a:pt x="7470934" y="89059"/>
                    <a:pt x="7469981" y="90011"/>
                    <a:pt x="7469981" y="90011"/>
                  </a:cubicBezTo>
                  <a:lnTo>
                    <a:pt x="7469029" y="92869"/>
                  </a:lnTo>
                  <a:lnTo>
                    <a:pt x="7469029" y="93821"/>
                  </a:lnTo>
                  <a:lnTo>
                    <a:pt x="7469029" y="94774"/>
                  </a:lnTo>
                  <a:cubicBezTo>
                    <a:pt x="7469029" y="94774"/>
                    <a:pt x="7469029" y="94774"/>
                    <a:pt x="7469029" y="95726"/>
                  </a:cubicBezTo>
                  <a:lnTo>
                    <a:pt x="7464267" y="93821"/>
                  </a:lnTo>
                  <a:lnTo>
                    <a:pt x="7461409" y="91916"/>
                  </a:lnTo>
                  <a:lnTo>
                    <a:pt x="7434739" y="73819"/>
                  </a:lnTo>
                  <a:lnTo>
                    <a:pt x="7430929" y="71914"/>
                  </a:lnTo>
                  <a:lnTo>
                    <a:pt x="7428071" y="69056"/>
                  </a:lnTo>
                  <a:cubicBezTo>
                    <a:pt x="7432834" y="68104"/>
                    <a:pt x="7436644" y="63341"/>
                    <a:pt x="7436644" y="58579"/>
                  </a:cubicBezTo>
                  <a:cubicBezTo>
                    <a:pt x="7436644" y="56674"/>
                    <a:pt x="7435692" y="53816"/>
                    <a:pt x="7434739" y="51911"/>
                  </a:cubicBezTo>
                  <a:lnTo>
                    <a:pt x="7432834" y="48101"/>
                  </a:lnTo>
                  <a:lnTo>
                    <a:pt x="7432834" y="48101"/>
                  </a:lnTo>
                  <a:lnTo>
                    <a:pt x="7427119" y="45244"/>
                  </a:lnTo>
                  <a:lnTo>
                    <a:pt x="7426167" y="45244"/>
                  </a:lnTo>
                  <a:lnTo>
                    <a:pt x="7419499" y="48101"/>
                  </a:lnTo>
                  <a:lnTo>
                    <a:pt x="7418546" y="50006"/>
                  </a:lnTo>
                  <a:lnTo>
                    <a:pt x="7417594" y="50959"/>
                  </a:lnTo>
                  <a:cubicBezTo>
                    <a:pt x="7415689" y="52864"/>
                    <a:pt x="7414737" y="55721"/>
                    <a:pt x="7414737" y="57626"/>
                  </a:cubicBezTo>
                  <a:cubicBezTo>
                    <a:pt x="7414737" y="58579"/>
                    <a:pt x="7414737" y="59531"/>
                    <a:pt x="7415689" y="60484"/>
                  </a:cubicBezTo>
                  <a:lnTo>
                    <a:pt x="7410926" y="60484"/>
                  </a:lnTo>
                  <a:lnTo>
                    <a:pt x="7408069" y="58579"/>
                  </a:lnTo>
                  <a:lnTo>
                    <a:pt x="7378542" y="46196"/>
                  </a:lnTo>
                  <a:lnTo>
                    <a:pt x="7374731" y="45244"/>
                  </a:lnTo>
                  <a:lnTo>
                    <a:pt x="7370921" y="42386"/>
                  </a:lnTo>
                  <a:cubicBezTo>
                    <a:pt x="7374731" y="40481"/>
                    <a:pt x="7377589" y="36671"/>
                    <a:pt x="7377589" y="32861"/>
                  </a:cubicBezTo>
                  <a:cubicBezTo>
                    <a:pt x="7377589" y="30004"/>
                    <a:pt x="7376637" y="27146"/>
                    <a:pt x="7374731" y="25241"/>
                  </a:cubicBezTo>
                  <a:lnTo>
                    <a:pt x="7373779" y="23336"/>
                  </a:lnTo>
                  <a:lnTo>
                    <a:pt x="7373779" y="23336"/>
                  </a:lnTo>
                  <a:lnTo>
                    <a:pt x="7367112" y="20479"/>
                  </a:lnTo>
                  <a:lnTo>
                    <a:pt x="7367112" y="20479"/>
                  </a:lnTo>
                  <a:lnTo>
                    <a:pt x="7359492" y="23336"/>
                  </a:lnTo>
                  <a:lnTo>
                    <a:pt x="7358539" y="24289"/>
                  </a:lnTo>
                  <a:cubicBezTo>
                    <a:pt x="7355681" y="26194"/>
                    <a:pt x="7354729" y="29051"/>
                    <a:pt x="7354729" y="32861"/>
                  </a:cubicBezTo>
                  <a:cubicBezTo>
                    <a:pt x="7354729" y="34766"/>
                    <a:pt x="7355681" y="36671"/>
                    <a:pt x="7356634" y="37624"/>
                  </a:cubicBezTo>
                  <a:lnTo>
                    <a:pt x="7351871" y="38576"/>
                  </a:lnTo>
                  <a:lnTo>
                    <a:pt x="7349014" y="37624"/>
                  </a:lnTo>
                  <a:lnTo>
                    <a:pt x="7317581" y="30956"/>
                  </a:lnTo>
                  <a:lnTo>
                    <a:pt x="7313771" y="30956"/>
                  </a:lnTo>
                  <a:lnTo>
                    <a:pt x="7309009" y="28099"/>
                  </a:lnTo>
                  <a:cubicBezTo>
                    <a:pt x="7311867" y="26194"/>
                    <a:pt x="7313771" y="23336"/>
                    <a:pt x="7313771" y="19526"/>
                  </a:cubicBezTo>
                  <a:cubicBezTo>
                    <a:pt x="7313771" y="15716"/>
                    <a:pt x="7311867" y="12859"/>
                    <a:pt x="7309962" y="10954"/>
                  </a:cubicBezTo>
                  <a:lnTo>
                    <a:pt x="7309962" y="10001"/>
                  </a:lnTo>
                  <a:lnTo>
                    <a:pt x="7303294" y="7144"/>
                  </a:lnTo>
                  <a:lnTo>
                    <a:pt x="7296626" y="10001"/>
                  </a:lnTo>
                  <a:lnTo>
                    <a:pt x="7296626" y="10954"/>
                  </a:lnTo>
                  <a:cubicBezTo>
                    <a:pt x="7294721" y="12859"/>
                    <a:pt x="7292817" y="15716"/>
                    <a:pt x="7292817" y="18574"/>
                  </a:cubicBezTo>
                  <a:cubicBezTo>
                    <a:pt x="7292817" y="21431"/>
                    <a:pt x="7293769" y="24289"/>
                    <a:pt x="7295674" y="26194"/>
                  </a:cubicBezTo>
                  <a:lnTo>
                    <a:pt x="7289959" y="28099"/>
                  </a:lnTo>
                  <a:lnTo>
                    <a:pt x="7286149" y="28099"/>
                  </a:lnTo>
                  <a:lnTo>
                    <a:pt x="7254717" y="28099"/>
                  </a:lnTo>
                  <a:lnTo>
                    <a:pt x="7250906" y="28099"/>
                  </a:lnTo>
                  <a:lnTo>
                    <a:pt x="7246144" y="27146"/>
                  </a:lnTo>
                  <a:cubicBezTo>
                    <a:pt x="7248049" y="25241"/>
                    <a:pt x="7249001" y="22384"/>
                    <a:pt x="7249001" y="19526"/>
                  </a:cubicBezTo>
                  <a:cubicBezTo>
                    <a:pt x="7249001" y="13811"/>
                    <a:pt x="7245192" y="10001"/>
                    <a:pt x="7239476" y="9049"/>
                  </a:cubicBezTo>
                  <a:lnTo>
                    <a:pt x="7236619" y="8096"/>
                  </a:lnTo>
                  <a:lnTo>
                    <a:pt x="7229951" y="10954"/>
                  </a:lnTo>
                  <a:lnTo>
                    <a:pt x="7228999" y="12859"/>
                  </a:lnTo>
                  <a:cubicBezTo>
                    <a:pt x="7227094" y="14764"/>
                    <a:pt x="7226142" y="16669"/>
                    <a:pt x="7226142" y="19526"/>
                  </a:cubicBezTo>
                  <a:cubicBezTo>
                    <a:pt x="7226142" y="23336"/>
                    <a:pt x="7228046" y="26194"/>
                    <a:pt x="7230904" y="28099"/>
                  </a:cubicBezTo>
                  <a:lnTo>
                    <a:pt x="7225189" y="30956"/>
                  </a:lnTo>
                  <a:lnTo>
                    <a:pt x="7221379" y="30956"/>
                  </a:lnTo>
                  <a:lnTo>
                    <a:pt x="7189946" y="37624"/>
                  </a:lnTo>
                  <a:lnTo>
                    <a:pt x="7187089" y="38576"/>
                  </a:lnTo>
                  <a:lnTo>
                    <a:pt x="7182326" y="37624"/>
                  </a:lnTo>
                  <a:cubicBezTo>
                    <a:pt x="7183279" y="35719"/>
                    <a:pt x="7184231" y="33814"/>
                    <a:pt x="7184231" y="31909"/>
                  </a:cubicBezTo>
                  <a:cubicBezTo>
                    <a:pt x="7184231" y="28099"/>
                    <a:pt x="7182326" y="25241"/>
                    <a:pt x="7179469" y="23336"/>
                  </a:cubicBezTo>
                  <a:lnTo>
                    <a:pt x="7179469" y="23336"/>
                  </a:lnTo>
                  <a:lnTo>
                    <a:pt x="7179469" y="23336"/>
                  </a:lnTo>
                  <a:cubicBezTo>
                    <a:pt x="7178517" y="22384"/>
                    <a:pt x="7176612" y="21431"/>
                    <a:pt x="7174706" y="21431"/>
                  </a:cubicBezTo>
                  <a:lnTo>
                    <a:pt x="7171849" y="20479"/>
                  </a:lnTo>
                  <a:lnTo>
                    <a:pt x="7170896" y="20479"/>
                  </a:lnTo>
                  <a:lnTo>
                    <a:pt x="7168039" y="21431"/>
                  </a:lnTo>
                  <a:cubicBezTo>
                    <a:pt x="7167087" y="21431"/>
                    <a:pt x="7167087" y="21431"/>
                    <a:pt x="7166134" y="22384"/>
                  </a:cubicBezTo>
                  <a:lnTo>
                    <a:pt x="7164229" y="23336"/>
                  </a:lnTo>
                  <a:lnTo>
                    <a:pt x="7164229" y="24289"/>
                  </a:lnTo>
                  <a:cubicBezTo>
                    <a:pt x="7162324" y="26194"/>
                    <a:pt x="7160419" y="29051"/>
                    <a:pt x="7160419" y="31909"/>
                  </a:cubicBezTo>
                  <a:cubicBezTo>
                    <a:pt x="7160419" y="36671"/>
                    <a:pt x="7163276" y="40481"/>
                    <a:pt x="7167087" y="42386"/>
                  </a:cubicBezTo>
                  <a:lnTo>
                    <a:pt x="7162324" y="46196"/>
                  </a:lnTo>
                  <a:lnTo>
                    <a:pt x="7158514" y="47149"/>
                  </a:lnTo>
                  <a:lnTo>
                    <a:pt x="7128987" y="59531"/>
                  </a:lnTo>
                  <a:lnTo>
                    <a:pt x="7126129" y="61436"/>
                  </a:lnTo>
                  <a:lnTo>
                    <a:pt x="7121367" y="61436"/>
                  </a:lnTo>
                  <a:cubicBezTo>
                    <a:pt x="7121367" y="60484"/>
                    <a:pt x="7122319" y="59531"/>
                    <a:pt x="7122319" y="57626"/>
                  </a:cubicBezTo>
                  <a:cubicBezTo>
                    <a:pt x="7122319" y="51911"/>
                    <a:pt x="7117556" y="47149"/>
                    <a:pt x="7112794" y="47149"/>
                  </a:cubicBezTo>
                  <a:lnTo>
                    <a:pt x="7110889" y="46196"/>
                  </a:lnTo>
                  <a:lnTo>
                    <a:pt x="7109937" y="46196"/>
                  </a:lnTo>
                  <a:lnTo>
                    <a:pt x="7104221" y="49054"/>
                  </a:lnTo>
                  <a:lnTo>
                    <a:pt x="7104221" y="49054"/>
                  </a:lnTo>
                  <a:lnTo>
                    <a:pt x="7103269" y="50959"/>
                  </a:lnTo>
                  <a:cubicBezTo>
                    <a:pt x="7101364" y="52864"/>
                    <a:pt x="7100412" y="54769"/>
                    <a:pt x="7100412" y="57626"/>
                  </a:cubicBezTo>
                  <a:cubicBezTo>
                    <a:pt x="7100412" y="62389"/>
                    <a:pt x="7104221" y="67151"/>
                    <a:pt x="7108984" y="68104"/>
                  </a:cubicBezTo>
                  <a:lnTo>
                    <a:pt x="7105174" y="71914"/>
                  </a:lnTo>
                  <a:lnTo>
                    <a:pt x="7101364" y="73819"/>
                  </a:lnTo>
                  <a:lnTo>
                    <a:pt x="7075646" y="91916"/>
                  </a:lnTo>
                  <a:lnTo>
                    <a:pt x="7072789" y="93821"/>
                  </a:lnTo>
                  <a:lnTo>
                    <a:pt x="7068979" y="94774"/>
                  </a:lnTo>
                  <a:cubicBezTo>
                    <a:pt x="7068979" y="94774"/>
                    <a:pt x="7068979" y="93821"/>
                    <a:pt x="7068979" y="93821"/>
                  </a:cubicBezTo>
                  <a:cubicBezTo>
                    <a:pt x="7068979" y="88106"/>
                    <a:pt x="7064217" y="82391"/>
                    <a:pt x="7057549" y="82391"/>
                  </a:cubicBezTo>
                  <a:lnTo>
                    <a:pt x="7055644" y="81439"/>
                  </a:lnTo>
                  <a:lnTo>
                    <a:pt x="7048976" y="84296"/>
                  </a:lnTo>
                  <a:lnTo>
                    <a:pt x="7048976" y="84296"/>
                  </a:lnTo>
                  <a:lnTo>
                    <a:pt x="7047071" y="88106"/>
                  </a:lnTo>
                  <a:cubicBezTo>
                    <a:pt x="7047071" y="88106"/>
                    <a:pt x="7047071" y="88106"/>
                    <a:pt x="7047071" y="88106"/>
                  </a:cubicBezTo>
                  <a:lnTo>
                    <a:pt x="7046119" y="90011"/>
                  </a:lnTo>
                  <a:lnTo>
                    <a:pt x="7046119" y="90964"/>
                  </a:lnTo>
                  <a:lnTo>
                    <a:pt x="7046119" y="90964"/>
                  </a:lnTo>
                  <a:cubicBezTo>
                    <a:pt x="7046119" y="90964"/>
                    <a:pt x="7046119" y="91916"/>
                    <a:pt x="7046119" y="91916"/>
                  </a:cubicBezTo>
                  <a:cubicBezTo>
                    <a:pt x="7046119" y="97631"/>
                    <a:pt x="7050881" y="102394"/>
                    <a:pt x="7056596" y="102394"/>
                  </a:cubicBezTo>
                  <a:lnTo>
                    <a:pt x="7053739" y="107156"/>
                  </a:lnTo>
                  <a:lnTo>
                    <a:pt x="7049929" y="110014"/>
                  </a:lnTo>
                  <a:lnTo>
                    <a:pt x="7028021" y="132874"/>
                  </a:lnTo>
                  <a:lnTo>
                    <a:pt x="7026117" y="135731"/>
                  </a:lnTo>
                  <a:lnTo>
                    <a:pt x="7023259" y="137636"/>
                  </a:lnTo>
                  <a:cubicBezTo>
                    <a:pt x="7022306" y="131921"/>
                    <a:pt x="7017544" y="128111"/>
                    <a:pt x="7012781" y="128111"/>
                  </a:cubicBezTo>
                  <a:cubicBezTo>
                    <a:pt x="7012781" y="128111"/>
                    <a:pt x="7012781" y="128111"/>
                    <a:pt x="7011829" y="128111"/>
                  </a:cubicBezTo>
                  <a:lnTo>
                    <a:pt x="7009924" y="127159"/>
                  </a:lnTo>
                  <a:lnTo>
                    <a:pt x="7003256" y="130016"/>
                  </a:lnTo>
                  <a:lnTo>
                    <a:pt x="7003256" y="130016"/>
                  </a:lnTo>
                  <a:lnTo>
                    <a:pt x="7000399" y="135731"/>
                  </a:lnTo>
                  <a:lnTo>
                    <a:pt x="7000399" y="136684"/>
                  </a:lnTo>
                  <a:lnTo>
                    <a:pt x="7001351" y="137636"/>
                  </a:lnTo>
                  <a:cubicBezTo>
                    <a:pt x="7001351" y="137636"/>
                    <a:pt x="7001351" y="137636"/>
                    <a:pt x="7001351" y="137636"/>
                  </a:cubicBezTo>
                  <a:cubicBezTo>
                    <a:pt x="7001351" y="143351"/>
                    <a:pt x="7006114" y="149066"/>
                    <a:pt x="7012781" y="149066"/>
                  </a:cubicBezTo>
                  <a:cubicBezTo>
                    <a:pt x="7012781" y="149066"/>
                    <a:pt x="7012781" y="149066"/>
                    <a:pt x="7013734" y="149066"/>
                  </a:cubicBezTo>
                  <a:lnTo>
                    <a:pt x="7011829" y="152876"/>
                  </a:lnTo>
                  <a:lnTo>
                    <a:pt x="7008971" y="156686"/>
                  </a:lnTo>
                  <a:lnTo>
                    <a:pt x="6991826" y="183356"/>
                  </a:lnTo>
                  <a:lnTo>
                    <a:pt x="6989921" y="187166"/>
                  </a:lnTo>
                  <a:lnTo>
                    <a:pt x="6988969" y="188119"/>
                  </a:lnTo>
                  <a:cubicBezTo>
                    <a:pt x="6987064" y="184309"/>
                    <a:pt x="6983254" y="181451"/>
                    <a:pt x="6978492" y="181451"/>
                  </a:cubicBezTo>
                  <a:cubicBezTo>
                    <a:pt x="6978492" y="181451"/>
                    <a:pt x="6978492" y="181451"/>
                    <a:pt x="6977539" y="181451"/>
                  </a:cubicBezTo>
                  <a:lnTo>
                    <a:pt x="6975634" y="181451"/>
                  </a:lnTo>
                  <a:lnTo>
                    <a:pt x="6968967" y="184309"/>
                  </a:lnTo>
                  <a:lnTo>
                    <a:pt x="6968014" y="185261"/>
                  </a:lnTo>
                  <a:lnTo>
                    <a:pt x="6966109" y="190976"/>
                  </a:lnTo>
                  <a:lnTo>
                    <a:pt x="6968014" y="194786"/>
                  </a:lnTo>
                  <a:cubicBezTo>
                    <a:pt x="6968967" y="199549"/>
                    <a:pt x="6973729" y="203359"/>
                    <a:pt x="6978492" y="203359"/>
                  </a:cubicBezTo>
                  <a:cubicBezTo>
                    <a:pt x="6979444" y="203359"/>
                    <a:pt x="6980396" y="203359"/>
                    <a:pt x="6981349" y="203359"/>
                  </a:cubicBezTo>
                  <a:lnTo>
                    <a:pt x="6980396" y="207169"/>
                  </a:lnTo>
                  <a:lnTo>
                    <a:pt x="6978492" y="211931"/>
                  </a:lnTo>
                  <a:lnTo>
                    <a:pt x="6967062" y="240506"/>
                  </a:lnTo>
                  <a:lnTo>
                    <a:pt x="6966109" y="244316"/>
                  </a:lnTo>
                  <a:lnTo>
                    <a:pt x="6965156" y="245269"/>
                  </a:lnTo>
                  <a:cubicBezTo>
                    <a:pt x="6963251" y="242411"/>
                    <a:pt x="6960394" y="240506"/>
                    <a:pt x="6956584" y="240506"/>
                  </a:cubicBezTo>
                  <a:cubicBezTo>
                    <a:pt x="6956584" y="240506"/>
                    <a:pt x="6956584" y="240506"/>
                    <a:pt x="6956584" y="240506"/>
                  </a:cubicBezTo>
                  <a:lnTo>
                    <a:pt x="6956584" y="240506"/>
                  </a:lnTo>
                  <a:lnTo>
                    <a:pt x="6953726" y="240506"/>
                  </a:lnTo>
                  <a:lnTo>
                    <a:pt x="6947059" y="243364"/>
                  </a:lnTo>
                  <a:lnTo>
                    <a:pt x="6946106" y="244316"/>
                  </a:lnTo>
                  <a:lnTo>
                    <a:pt x="6944201" y="250031"/>
                  </a:lnTo>
                  <a:lnTo>
                    <a:pt x="6947059" y="255746"/>
                  </a:lnTo>
                  <a:lnTo>
                    <a:pt x="6948012" y="256699"/>
                  </a:lnTo>
                  <a:lnTo>
                    <a:pt x="6948012" y="256699"/>
                  </a:lnTo>
                  <a:cubicBezTo>
                    <a:pt x="6949917" y="259556"/>
                    <a:pt x="6953726" y="262414"/>
                    <a:pt x="6957537" y="262414"/>
                  </a:cubicBezTo>
                  <a:cubicBezTo>
                    <a:pt x="6958489" y="262414"/>
                    <a:pt x="6960394" y="262414"/>
                    <a:pt x="6961346" y="261461"/>
                  </a:cubicBezTo>
                  <a:lnTo>
                    <a:pt x="6961346" y="263366"/>
                  </a:lnTo>
                  <a:lnTo>
                    <a:pt x="6959442" y="269081"/>
                  </a:lnTo>
                  <a:lnTo>
                    <a:pt x="6953726" y="299561"/>
                  </a:lnTo>
                  <a:lnTo>
                    <a:pt x="6953726" y="304324"/>
                  </a:lnTo>
                  <a:lnTo>
                    <a:pt x="6952774" y="305276"/>
                  </a:lnTo>
                  <a:lnTo>
                    <a:pt x="6952774" y="305276"/>
                  </a:lnTo>
                  <a:lnTo>
                    <a:pt x="6951821" y="304324"/>
                  </a:lnTo>
                  <a:lnTo>
                    <a:pt x="6948012" y="302419"/>
                  </a:lnTo>
                  <a:lnTo>
                    <a:pt x="6948012" y="302419"/>
                  </a:lnTo>
                  <a:lnTo>
                    <a:pt x="6945154" y="301466"/>
                  </a:lnTo>
                  <a:lnTo>
                    <a:pt x="6942296" y="302419"/>
                  </a:lnTo>
                  <a:lnTo>
                    <a:pt x="6942296" y="302419"/>
                  </a:lnTo>
                  <a:cubicBezTo>
                    <a:pt x="6940392" y="302419"/>
                    <a:pt x="6938487" y="303371"/>
                    <a:pt x="6936581" y="304324"/>
                  </a:cubicBezTo>
                  <a:lnTo>
                    <a:pt x="6935629" y="305276"/>
                  </a:lnTo>
                  <a:lnTo>
                    <a:pt x="6934676" y="306229"/>
                  </a:lnTo>
                  <a:lnTo>
                    <a:pt x="6934676" y="307181"/>
                  </a:lnTo>
                  <a:cubicBezTo>
                    <a:pt x="6933724" y="308134"/>
                    <a:pt x="6932771" y="310039"/>
                    <a:pt x="6932771" y="311944"/>
                  </a:cubicBezTo>
                  <a:lnTo>
                    <a:pt x="6932771" y="312896"/>
                  </a:lnTo>
                  <a:lnTo>
                    <a:pt x="6932771" y="312896"/>
                  </a:lnTo>
                  <a:cubicBezTo>
                    <a:pt x="6932771" y="312896"/>
                    <a:pt x="6932771" y="312896"/>
                    <a:pt x="6932771" y="313849"/>
                  </a:cubicBezTo>
                  <a:cubicBezTo>
                    <a:pt x="6932771" y="319564"/>
                    <a:pt x="6937534" y="325279"/>
                    <a:pt x="6944201" y="325279"/>
                  </a:cubicBezTo>
                  <a:cubicBezTo>
                    <a:pt x="6947059" y="325279"/>
                    <a:pt x="6949917" y="324326"/>
                    <a:pt x="6951821" y="322421"/>
                  </a:cubicBezTo>
                  <a:lnTo>
                    <a:pt x="6951821" y="324326"/>
                  </a:lnTo>
                  <a:lnTo>
                    <a:pt x="6951821" y="330994"/>
                  </a:lnTo>
                  <a:lnTo>
                    <a:pt x="6952774" y="361474"/>
                  </a:lnTo>
                  <a:lnTo>
                    <a:pt x="6953726" y="366236"/>
                  </a:lnTo>
                  <a:lnTo>
                    <a:pt x="6953726" y="367189"/>
                  </a:lnTo>
                  <a:lnTo>
                    <a:pt x="6949917" y="365284"/>
                  </a:lnTo>
                  <a:lnTo>
                    <a:pt x="6948012" y="364331"/>
                  </a:lnTo>
                  <a:lnTo>
                    <a:pt x="6947059" y="364331"/>
                  </a:lnTo>
                  <a:cubicBezTo>
                    <a:pt x="6947059" y="364331"/>
                    <a:pt x="6947059" y="364331"/>
                    <a:pt x="6947059" y="364331"/>
                  </a:cubicBezTo>
                  <a:cubicBezTo>
                    <a:pt x="6940392" y="364331"/>
                    <a:pt x="6935629" y="369094"/>
                    <a:pt x="6935629" y="375761"/>
                  </a:cubicBezTo>
                  <a:cubicBezTo>
                    <a:pt x="6935629" y="382429"/>
                    <a:pt x="6940392" y="387191"/>
                    <a:pt x="6947059" y="387191"/>
                  </a:cubicBezTo>
                  <a:cubicBezTo>
                    <a:pt x="6950869" y="387191"/>
                    <a:pt x="6953726" y="385286"/>
                    <a:pt x="6955631" y="382429"/>
                  </a:cubicBezTo>
                  <a:lnTo>
                    <a:pt x="6956584" y="384334"/>
                  </a:lnTo>
                  <a:lnTo>
                    <a:pt x="6957537" y="391001"/>
                  </a:lnTo>
                  <a:lnTo>
                    <a:pt x="6964204" y="420529"/>
                  </a:lnTo>
                  <a:lnTo>
                    <a:pt x="6966109" y="426244"/>
                  </a:lnTo>
                  <a:lnTo>
                    <a:pt x="6966109" y="426244"/>
                  </a:lnTo>
                  <a:lnTo>
                    <a:pt x="6964204" y="425291"/>
                  </a:lnTo>
                  <a:lnTo>
                    <a:pt x="6962299" y="425291"/>
                  </a:lnTo>
                  <a:lnTo>
                    <a:pt x="6957537" y="427196"/>
                  </a:lnTo>
                  <a:cubicBezTo>
                    <a:pt x="6957537" y="427196"/>
                    <a:pt x="6956584" y="427196"/>
                    <a:pt x="6956584" y="428149"/>
                  </a:cubicBezTo>
                  <a:lnTo>
                    <a:pt x="6955631" y="428149"/>
                  </a:lnTo>
                  <a:lnTo>
                    <a:pt x="6952774" y="430054"/>
                  </a:lnTo>
                  <a:lnTo>
                    <a:pt x="6952774" y="431006"/>
                  </a:lnTo>
                  <a:cubicBezTo>
                    <a:pt x="6950869" y="432911"/>
                    <a:pt x="6949917" y="434816"/>
                    <a:pt x="6949917" y="437674"/>
                  </a:cubicBezTo>
                  <a:lnTo>
                    <a:pt x="6949917" y="437674"/>
                  </a:lnTo>
                  <a:lnTo>
                    <a:pt x="6949917" y="437674"/>
                  </a:lnTo>
                  <a:cubicBezTo>
                    <a:pt x="6949917" y="437674"/>
                    <a:pt x="6949917" y="437674"/>
                    <a:pt x="6949917" y="437674"/>
                  </a:cubicBezTo>
                  <a:cubicBezTo>
                    <a:pt x="6949917" y="439579"/>
                    <a:pt x="6950869" y="441484"/>
                    <a:pt x="6951821" y="443389"/>
                  </a:cubicBezTo>
                  <a:cubicBezTo>
                    <a:pt x="6944201" y="446246"/>
                    <a:pt x="6927056" y="454819"/>
                    <a:pt x="6922294" y="456724"/>
                  </a:cubicBezTo>
                  <a:cubicBezTo>
                    <a:pt x="6910864" y="455771"/>
                    <a:pt x="6898481" y="457676"/>
                    <a:pt x="6887051" y="457676"/>
                  </a:cubicBezTo>
                  <a:cubicBezTo>
                    <a:pt x="6883242" y="439579"/>
                    <a:pt x="6879431" y="423386"/>
                    <a:pt x="6877526" y="401479"/>
                  </a:cubicBezTo>
                  <a:cubicBezTo>
                    <a:pt x="6872764" y="397669"/>
                    <a:pt x="6874669" y="393859"/>
                    <a:pt x="6867049" y="393859"/>
                  </a:cubicBezTo>
                  <a:cubicBezTo>
                    <a:pt x="6866096" y="391954"/>
                    <a:pt x="6864192" y="396716"/>
                    <a:pt x="6856571" y="396716"/>
                  </a:cubicBezTo>
                  <a:cubicBezTo>
                    <a:pt x="6858476" y="399574"/>
                    <a:pt x="6860381" y="402431"/>
                    <a:pt x="6864192" y="406241"/>
                  </a:cubicBezTo>
                  <a:cubicBezTo>
                    <a:pt x="6866096" y="408146"/>
                    <a:pt x="6863239" y="411956"/>
                    <a:pt x="6864192" y="413861"/>
                  </a:cubicBezTo>
                  <a:cubicBezTo>
                    <a:pt x="6764179" y="428149"/>
                    <a:pt x="6698456" y="418624"/>
                    <a:pt x="6647021" y="416719"/>
                  </a:cubicBezTo>
                  <a:cubicBezTo>
                    <a:pt x="6647974" y="409099"/>
                    <a:pt x="6642259" y="410051"/>
                    <a:pt x="6655594" y="398621"/>
                  </a:cubicBezTo>
                  <a:cubicBezTo>
                    <a:pt x="6647021" y="397669"/>
                    <a:pt x="6650831" y="396716"/>
                    <a:pt x="6645117" y="395764"/>
                  </a:cubicBezTo>
                  <a:cubicBezTo>
                    <a:pt x="6640354" y="397669"/>
                    <a:pt x="6636544" y="399574"/>
                    <a:pt x="6634639" y="403384"/>
                  </a:cubicBezTo>
                  <a:cubicBezTo>
                    <a:pt x="6633687" y="412909"/>
                    <a:pt x="6632734" y="422434"/>
                    <a:pt x="6632734" y="431006"/>
                  </a:cubicBezTo>
                  <a:cubicBezTo>
                    <a:pt x="6629876" y="441484"/>
                    <a:pt x="6627019" y="451961"/>
                    <a:pt x="6623209" y="461486"/>
                  </a:cubicBezTo>
                  <a:cubicBezTo>
                    <a:pt x="6594634" y="465296"/>
                    <a:pt x="6570821" y="457676"/>
                    <a:pt x="6551771" y="449104"/>
                  </a:cubicBezTo>
                  <a:cubicBezTo>
                    <a:pt x="6549867" y="455771"/>
                    <a:pt x="6557487" y="462439"/>
                    <a:pt x="6549867" y="468154"/>
                  </a:cubicBezTo>
                  <a:cubicBezTo>
                    <a:pt x="6587014" y="485299"/>
                    <a:pt x="6601301" y="532924"/>
                    <a:pt x="6601301" y="541496"/>
                  </a:cubicBezTo>
                  <a:cubicBezTo>
                    <a:pt x="6593681" y="543401"/>
                    <a:pt x="6590824" y="544354"/>
                    <a:pt x="6583204" y="545306"/>
                  </a:cubicBezTo>
                  <a:cubicBezTo>
                    <a:pt x="6582251" y="551974"/>
                    <a:pt x="6583204" y="553879"/>
                    <a:pt x="6582251" y="556736"/>
                  </a:cubicBezTo>
                  <a:cubicBezTo>
                    <a:pt x="6557487" y="558641"/>
                    <a:pt x="6534626" y="551021"/>
                    <a:pt x="6516529" y="542449"/>
                  </a:cubicBezTo>
                  <a:cubicBezTo>
                    <a:pt x="6520339" y="558641"/>
                    <a:pt x="6519387" y="558641"/>
                    <a:pt x="6519387" y="564356"/>
                  </a:cubicBezTo>
                  <a:cubicBezTo>
                    <a:pt x="6540342" y="581501"/>
                    <a:pt x="6561296" y="601504"/>
                    <a:pt x="6572726" y="613886"/>
                  </a:cubicBezTo>
                  <a:cubicBezTo>
                    <a:pt x="6571774" y="621506"/>
                    <a:pt x="6572726" y="628174"/>
                    <a:pt x="6571774" y="639604"/>
                  </a:cubicBezTo>
                  <a:cubicBezTo>
                    <a:pt x="6567012" y="639604"/>
                    <a:pt x="6559392" y="640556"/>
                    <a:pt x="6555581" y="639604"/>
                  </a:cubicBezTo>
                  <a:cubicBezTo>
                    <a:pt x="6555581" y="642461"/>
                    <a:pt x="6555581" y="648176"/>
                    <a:pt x="6555581" y="651986"/>
                  </a:cubicBezTo>
                  <a:cubicBezTo>
                    <a:pt x="6546056" y="656749"/>
                    <a:pt x="6521292" y="653891"/>
                    <a:pt x="6492717" y="647224"/>
                  </a:cubicBezTo>
                  <a:cubicBezTo>
                    <a:pt x="6492717" y="630079"/>
                    <a:pt x="6492717" y="612934"/>
                    <a:pt x="6492717" y="595789"/>
                  </a:cubicBezTo>
                  <a:cubicBezTo>
                    <a:pt x="6492717" y="594836"/>
                    <a:pt x="6492717" y="592931"/>
                    <a:pt x="6492717" y="591979"/>
                  </a:cubicBezTo>
                  <a:lnTo>
                    <a:pt x="6474619" y="591979"/>
                  </a:lnTo>
                  <a:lnTo>
                    <a:pt x="6474619" y="568166"/>
                  </a:lnTo>
                  <a:lnTo>
                    <a:pt x="6460331" y="568166"/>
                  </a:lnTo>
                  <a:cubicBezTo>
                    <a:pt x="6458426" y="570071"/>
                    <a:pt x="6455569" y="571024"/>
                    <a:pt x="6453664" y="572929"/>
                  </a:cubicBezTo>
                  <a:lnTo>
                    <a:pt x="6453664" y="579596"/>
                  </a:lnTo>
                  <a:lnTo>
                    <a:pt x="6446044" y="579596"/>
                  </a:lnTo>
                  <a:cubicBezTo>
                    <a:pt x="6443187" y="581501"/>
                    <a:pt x="6439376" y="582454"/>
                    <a:pt x="6436519" y="584359"/>
                  </a:cubicBezTo>
                  <a:lnTo>
                    <a:pt x="6436519" y="591026"/>
                  </a:lnTo>
                  <a:lnTo>
                    <a:pt x="6426994" y="591026"/>
                  </a:lnTo>
                  <a:lnTo>
                    <a:pt x="6426994" y="672941"/>
                  </a:lnTo>
                  <a:lnTo>
                    <a:pt x="6417469" y="672941"/>
                  </a:lnTo>
                  <a:lnTo>
                    <a:pt x="6417469" y="471011"/>
                  </a:lnTo>
                  <a:cubicBezTo>
                    <a:pt x="6415564" y="469106"/>
                    <a:pt x="6414612" y="468154"/>
                    <a:pt x="6412706" y="466249"/>
                  </a:cubicBezTo>
                  <a:cubicBezTo>
                    <a:pt x="6404134" y="464344"/>
                    <a:pt x="6395562" y="461486"/>
                    <a:pt x="6386989" y="459581"/>
                  </a:cubicBezTo>
                  <a:cubicBezTo>
                    <a:pt x="6363176" y="463391"/>
                    <a:pt x="6338412" y="467201"/>
                    <a:pt x="6314599" y="471011"/>
                  </a:cubicBezTo>
                  <a:lnTo>
                    <a:pt x="6298406" y="477679"/>
                  </a:lnTo>
                  <a:lnTo>
                    <a:pt x="6298406" y="586264"/>
                  </a:lnTo>
                  <a:lnTo>
                    <a:pt x="6239351" y="586264"/>
                  </a:lnTo>
                  <a:cubicBezTo>
                    <a:pt x="6228874" y="589121"/>
                    <a:pt x="6219349" y="592931"/>
                    <a:pt x="6208871" y="595789"/>
                  </a:cubicBezTo>
                  <a:lnTo>
                    <a:pt x="6208871" y="664369"/>
                  </a:lnTo>
                  <a:lnTo>
                    <a:pt x="6197442" y="664369"/>
                  </a:lnTo>
                  <a:lnTo>
                    <a:pt x="6197442" y="659606"/>
                  </a:lnTo>
                  <a:lnTo>
                    <a:pt x="6186012" y="659606"/>
                  </a:lnTo>
                  <a:lnTo>
                    <a:pt x="6186012" y="654844"/>
                  </a:lnTo>
                  <a:lnTo>
                    <a:pt x="6146006" y="654844"/>
                  </a:lnTo>
                  <a:lnTo>
                    <a:pt x="6146006" y="648176"/>
                  </a:lnTo>
                  <a:lnTo>
                    <a:pt x="6082189" y="648176"/>
                  </a:lnTo>
                  <a:lnTo>
                    <a:pt x="6082189" y="659606"/>
                  </a:lnTo>
                  <a:lnTo>
                    <a:pt x="6051709" y="659606"/>
                  </a:lnTo>
                  <a:lnTo>
                    <a:pt x="6051709" y="680561"/>
                  </a:lnTo>
                  <a:cubicBezTo>
                    <a:pt x="6032659" y="682466"/>
                    <a:pt x="6013609" y="683419"/>
                    <a:pt x="5995512" y="685324"/>
                  </a:cubicBezTo>
                  <a:lnTo>
                    <a:pt x="5995512" y="664369"/>
                  </a:lnTo>
                  <a:lnTo>
                    <a:pt x="5985987" y="664369"/>
                  </a:lnTo>
                  <a:lnTo>
                    <a:pt x="5985987" y="650081"/>
                  </a:lnTo>
                  <a:lnTo>
                    <a:pt x="5979319" y="650081"/>
                  </a:lnTo>
                  <a:lnTo>
                    <a:pt x="5979319" y="621506"/>
                  </a:lnTo>
                  <a:lnTo>
                    <a:pt x="5974556" y="621506"/>
                  </a:lnTo>
                  <a:lnTo>
                    <a:pt x="5974556" y="596741"/>
                  </a:lnTo>
                  <a:lnTo>
                    <a:pt x="5965984" y="596741"/>
                  </a:lnTo>
                  <a:lnTo>
                    <a:pt x="5965984" y="599599"/>
                  </a:lnTo>
                  <a:cubicBezTo>
                    <a:pt x="5954554" y="593884"/>
                    <a:pt x="5942171" y="588169"/>
                    <a:pt x="5930742" y="581501"/>
                  </a:cubicBezTo>
                  <a:cubicBezTo>
                    <a:pt x="5929789" y="576739"/>
                    <a:pt x="5929789" y="572929"/>
                    <a:pt x="5928837" y="568166"/>
                  </a:cubicBezTo>
                  <a:cubicBezTo>
                    <a:pt x="5927884" y="572929"/>
                    <a:pt x="5927884" y="576739"/>
                    <a:pt x="5926931" y="581501"/>
                  </a:cubicBezTo>
                  <a:cubicBezTo>
                    <a:pt x="5915501" y="587216"/>
                    <a:pt x="5904071" y="591979"/>
                    <a:pt x="5892642" y="597694"/>
                  </a:cubicBezTo>
                  <a:lnTo>
                    <a:pt x="5892642" y="597694"/>
                  </a:lnTo>
                  <a:lnTo>
                    <a:pt x="5883117" y="597694"/>
                  </a:lnTo>
                  <a:lnTo>
                    <a:pt x="5883117" y="623411"/>
                  </a:lnTo>
                  <a:lnTo>
                    <a:pt x="5878354" y="623411"/>
                  </a:lnTo>
                  <a:lnTo>
                    <a:pt x="5878354" y="649129"/>
                  </a:lnTo>
                  <a:cubicBezTo>
                    <a:pt x="5876449" y="649129"/>
                    <a:pt x="5873592" y="649129"/>
                    <a:pt x="5871687" y="649129"/>
                  </a:cubicBezTo>
                  <a:lnTo>
                    <a:pt x="5871687" y="668179"/>
                  </a:lnTo>
                  <a:cubicBezTo>
                    <a:pt x="5867876" y="668179"/>
                    <a:pt x="5864067" y="668179"/>
                    <a:pt x="5860256" y="668179"/>
                  </a:cubicBezTo>
                  <a:lnTo>
                    <a:pt x="5859304" y="575786"/>
                  </a:lnTo>
                  <a:lnTo>
                    <a:pt x="5858351" y="511969"/>
                  </a:lnTo>
                  <a:lnTo>
                    <a:pt x="5858351" y="511969"/>
                  </a:lnTo>
                  <a:lnTo>
                    <a:pt x="5857399" y="511969"/>
                  </a:lnTo>
                  <a:lnTo>
                    <a:pt x="5856446" y="511969"/>
                  </a:lnTo>
                  <a:lnTo>
                    <a:pt x="5855494" y="511969"/>
                  </a:lnTo>
                  <a:lnTo>
                    <a:pt x="5855494" y="510064"/>
                  </a:lnTo>
                  <a:lnTo>
                    <a:pt x="5854542" y="505301"/>
                  </a:lnTo>
                  <a:lnTo>
                    <a:pt x="5854542" y="504349"/>
                  </a:lnTo>
                  <a:lnTo>
                    <a:pt x="5854542" y="502444"/>
                  </a:lnTo>
                  <a:lnTo>
                    <a:pt x="5855494" y="501491"/>
                  </a:lnTo>
                  <a:lnTo>
                    <a:pt x="5855494" y="500539"/>
                  </a:lnTo>
                  <a:lnTo>
                    <a:pt x="5855494" y="500539"/>
                  </a:lnTo>
                  <a:lnTo>
                    <a:pt x="5855494" y="500539"/>
                  </a:lnTo>
                  <a:lnTo>
                    <a:pt x="5855494" y="499586"/>
                  </a:lnTo>
                  <a:lnTo>
                    <a:pt x="5855494" y="498634"/>
                  </a:lnTo>
                  <a:lnTo>
                    <a:pt x="5851684" y="498634"/>
                  </a:lnTo>
                  <a:lnTo>
                    <a:pt x="5850731" y="499586"/>
                  </a:lnTo>
                  <a:lnTo>
                    <a:pt x="5850731" y="500539"/>
                  </a:lnTo>
                  <a:lnTo>
                    <a:pt x="5850731" y="501491"/>
                  </a:lnTo>
                  <a:lnTo>
                    <a:pt x="5850731" y="503396"/>
                  </a:lnTo>
                  <a:lnTo>
                    <a:pt x="5849779" y="509111"/>
                  </a:lnTo>
                  <a:lnTo>
                    <a:pt x="5849779" y="512921"/>
                  </a:lnTo>
                  <a:lnTo>
                    <a:pt x="5849779" y="512921"/>
                  </a:lnTo>
                  <a:lnTo>
                    <a:pt x="5848826" y="512921"/>
                  </a:lnTo>
                  <a:lnTo>
                    <a:pt x="5847874" y="512921"/>
                  </a:lnTo>
                  <a:lnTo>
                    <a:pt x="5846921" y="512921"/>
                  </a:lnTo>
                  <a:lnTo>
                    <a:pt x="5846921" y="512921"/>
                  </a:lnTo>
                  <a:lnTo>
                    <a:pt x="5847874" y="556736"/>
                  </a:lnTo>
                  <a:lnTo>
                    <a:pt x="5841206" y="556736"/>
                  </a:lnTo>
                  <a:lnTo>
                    <a:pt x="5840254" y="557689"/>
                  </a:lnTo>
                  <a:lnTo>
                    <a:pt x="5840254" y="567214"/>
                  </a:lnTo>
                  <a:lnTo>
                    <a:pt x="5768817" y="567214"/>
                  </a:lnTo>
                  <a:lnTo>
                    <a:pt x="5768817" y="556736"/>
                  </a:lnTo>
                  <a:lnTo>
                    <a:pt x="5764054" y="556736"/>
                  </a:lnTo>
                  <a:lnTo>
                    <a:pt x="5764054" y="531019"/>
                  </a:lnTo>
                  <a:lnTo>
                    <a:pt x="5764054" y="477679"/>
                  </a:lnTo>
                  <a:lnTo>
                    <a:pt x="5764054" y="477679"/>
                  </a:lnTo>
                  <a:lnTo>
                    <a:pt x="5763101" y="476726"/>
                  </a:lnTo>
                  <a:lnTo>
                    <a:pt x="5762149" y="476726"/>
                  </a:lnTo>
                  <a:lnTo>
                    <a:pt x="5761196" y="476726"/>
                  </a:lnTo>
                  <a:lnTo>
                    <a:pt x="5760244" y="476726"/>
                  </a:lnTo>
                  <a:lnTo>
                    <a:pt x="5760244" y="476726"/>
                  </a:lnTo>
                  <a:lnTo>
                    <a:pt x="5760244" y="474821"/>
                  </a:lnTo>
                  <a:lnTo>
                    <a:pt x="5760244" y="471011"/>
                  </a:lnTo>
                  <a:lnTo>
                    <a:pt x="5760244" y="470059"/>
                  </a:lnTo>
                  <a:lnTo>
                    <a:pt x="5760244" y="467201"/>
                  </a:lnTo>
                  <a:lnTo>
                    <a:pt x="5760244" y="466249"/>
                  </a:lnTo>
                  <a:lnTo>
                    <a:pt x="5760244" y="465296"/>
                  </a:lnTo>
                  <a:lnTo>
                    <a:pt x="5760244" y="465296"/>
                  </a:lnTo>
                  <a:lnTo>
                    <a:pt x="5760244" y="465296"/>
                  </a:lnTo>
                  <a:lnTo>
                    <a:pt x="5760244" y="464344"/>
                  </a:lnTo>
                  <a:lnTo>
                    <a:pt x="5760244" y="463391"/>
                  </a:lnTo>
                  <a:lnTo>
                    <a:pt x="5756434" y="463391"/>
                  </a:lnTo>
                  <a:lnTo>
                    <a:pt x="5756434" y="464344"/>
                  </a:lnTo>
                  <a:lnTo>
                    <a:pt x="5756434" y="465296"/>
                  </a:lnTo>
                  <a:lnTo>
                    <a:pt x="5756434" y="466249"/>
                  </a:lnTo>
                  <a:lnTo>
                    <a:pt x="5756434" y="468154"/>
                  </a:lnTo>
                  <a:lnTo>
                    <a:pt x="5755481" y="473869"/>
                  </a:lnTo>
                  <a:lnTo>
                    <a:pt x="5755481" y="476726"/>
                  </a:lnTo>
                  <a:lnTo>
                    <a:pt x="5755481" y="476726"/>
                  </a:lnTo>
                  <a:lnTo>
                    <a:pt x="5753576" y="476726"/>
                  </a:lnTo>
                  <a:lnTo>
                    <a:pt x="5752624" y="476726"/>
                  </a:lnTo>
                  <a:lnTo>
                    <a:pt x="5751671" y="477679"/>
                  </a:lnTo>
                  <a:lnTo>
                    <a:pt x="5751671" y="477679"/>
                  </a:lnTo>
                  <a:lnTo>
                    <a:pt x="5751671" y="501491"/>
                  </a:lnTo>
                  <a:lnTo>
                    <a:pt x="5741194" y="501491"/>
                  </a:lnTo>
                  <a:lnTo>
                    <a:pt x="5741194" y="502444"/>
                  </a:lnTo>
                  <a:lnTo>
                    <a:pt x="5741194" y="511969"/>
                  </a:lnTo>
                  <a:lnTo>
                    <a:pt x="5622131" y="511016"/>
                  </a:lnTo>
                  <a:lnTo>
                    <a:pt x="5622131" y="501491"/>
                  </a:lnTo>
                  <a:lnTo>
                    <a:pt x="5622131" y="500539"/>
                  </a:lnTo>
                  <a:lnTo>
                    <a:pt x="5613559" y="500539"/>
                  </a:lnTo>
                  <a:lnTo>
                    <a:pt x="5613559" y="476726"/>
                  </a:lnTo>
                  <a:lnTo>
                    <a:pt x="5613559" y="475774"/>
                  </a:lnTo>
                  <a:lnTo>
                    <a:pt x="5612606" y="475774"/>
                  </a:lnTo>
                  <a:lnTo>
                    <a:pt x="5611654" y="475774"/>
                  </a:lnTo>
                  <a:lnTo>
                    <a:pt x="5609749" y="475774"/>
                  </a:lnTo>
                  <a:lnTo>
                    <a:pt x="5608796" y="475774"/>
                  </a:lnTo>
                  <a:lnTo>
                    <a:pt x="5608796" y="472916"/>
                  </a:lnTo>
                  <a:lnTo>
                    <a:pt x="5608796" y="467201"/>
                  </a:lnTo>
                  <a:lnTo>
                    <a:pt x="5608796" y="464344"/>
                  </a:lnTo>
                  <a:lnTo>
                    <a:pt x="5608796" y="463391"/>
                  </a:lnTo>
                  <a:lnTo>
                    <a:pt x="5608796" y="462439"/>
                  </a:lnTo>
                  <a:lnTo>
                    <a:pt x="5608796" y="461486"/>
                  </a:lnTo>
                  <a:lnTo>
                    <a:pt x="5604987" y="461486"/>
                  </a:lnTo>
                  <a:lnTo>
                    <a:pt x="5604987" y="462439"/>
                  </a:lnTo>
                  <a:lnTo>
                    <a:pt x="5604987" y="462439"/>
                  </a:lnTo>
                  <a:lnTo>
                    <a:pt x="5604987" y="462439"/>
                  </a:lnTo>
                  <a:lnTo>
                    <a:pt x="5604987" y="463391"/>
                  </a:lnTo>
                  <a:lnTo>
                    <a:pt x="5604987" y="464344"/>
                  </a:lnTo>
                  <a:lnTo>
                    <a:pt x="5604987" y="466249"/>
                  </a:lnTo>
                  <a:lnTo>
                    <a:pt x="5604987" y="467201"/>
                  </a:lnTo>
                  <a:lnTo>
                    <a:pt x="5604987" y="471011"/>
                  </a:lnTo>
                  <a:lnTo>
                    <a:pt x="5604987" y="472916"/>
                  </a:lnTo>
                  <a:lnTo>
                    <a:pt x="5603081" y="472916"/>
                  </a:lnTo>
                  <a:lnTo>
                    <a:pt x="5602129" y="472916"/>
                  </a:lnTo>
                  <a:lnTo>
                    <a:pt x="5601176" y="472916"/>
                  </a:lnTo>
                  <a:lnTo>
                    <a:pt x="5600224" y="472916"/>
                  </a:lnTo>
                  <a:lnTo>
                    <a:pt x="5600224" y="473869"/>
                  </a:lnTo>
                  <a:lnTo>
                    <a:pt x="5600224" y="528161"/>
                  </a:lnTo>
                  <a:lnTo>
                    <a:pt x="5600224" y="552926"/>
                  </a:lnTo>
                  <a:lnTo>
                    <a:pt x="5588794" y="552926"/>
                  </a:lnTo>
                  <a:lnTo>
                    <a:pt x="5588794" y="563404"/>
                  </a:lnTo>
                  <a:lnTo>
                    <a:pt x="5516404" y="563404"/>
                  </a:lnTo>
                  <a:lnTo>
                    <a:pt x="5516404" y="553879"/>
                  </a:lnTo>
                  <a:lnTo>
                    <a:pt x="5516404" y="552926"/>
                  </a:lnTo>
                  <a:lnTo>
                    <a:pt x="5510689" y="552926"/>
                  </a:lnTo>
                  <a:lnTo>
                    <a:pt x="5510689" y="569119"/>
                  </a:lnTo>
                  <a:lnTo>
                    <a:pt x="5509737" y="569119"/>
                  </a:lnTo>
                  <a:lnTo>
                    <a:pt x="5510689" y="509111"/>
                  </a:lnTo>
                  <a:lnTo>
                    <a:pt x="5510689" y="509111"/>
                  </a:lnTo>
                  <a:lnTo>
                    <a:pt x="5509737" y="509111"/>
                  </a:lnTo>
                  <a:lnTo>
                    <a:pt x="5508784" y="509111"/>
                  </a:lnTo>
                  <a:lnTo>
                    <a:pt x="5507831" y="509111"/>
                  </a:lnTo>
                  <a:lnTo>
                    <a:pt x="5506879" y="509111"/>
                  </a:lnTo>
                  <a:lnTo>
                    <a:pt x="5506879" y="505301"/>
                  </a:lnTo>
                  <a:lnTo>
                    <a:pt x="5505926" y="499586"/>
                  </a:lnTo>
                  <a:lnTo>
                    <a:pt x="5505926" y="497681"/>
                  </a:lnTo>
                  <a:lnTo>
                    <a:pt x="5505926" y="496729"/>
                  </a:lnTo>
                  <a:lnTo>
                    <a:pt x="5505926" y="495776"/>
                  </a:lnTo>
                  <a:lnTo>
                    <a:pt x="5505926" y="494824"/>
                  </a:lnTo>
                  <a:lnTo>
                    <a:pt x="5502117" y="494824"/>
                  </a:lnTo>
                  <a:lnTo>
                    <a:pt x="5501164" y="495776"/>
                  </a:lnTo>
                  <a:lnTo>
                    <a:pt x="5501164" y="495776"/>
                  </a:lnTo>
                  <a:lnTo>
                    <a:pt x="5501164" y="495776"/>
                  </a:lnTo>
                  <a:lnTo>
                    <a:pt x="5501164" y="496729"/>
                  </a:lnTo>
                  <a:lnTo>
                    <a:pt x="5501164" y="497681"/>
                  </a:lnTo>
                  <a:lnTo>
                    <a:pt x="5501164" y="500539"/>
                  </a:lnTo>
                  <a:lnTo>
                    <a:pt x="5501164" y="501491"/>
                  </a:lnTo>
                  <a:lnTo>
                    <a:pt x="5501164" y="506254"/>
                  </a:lnTo>
                  <a:lnTo>
                    <a:pt x="5501164" y="508159"/>
                  </a:lnTo>
                  <a:lnTo>
                    <a:pt x="5499259" y="508159"/>
                  </a:lnTo>
                  <a:lnTo>
                    <a:pt x="5498306" y="508159"/>
                  </a:lnTo>
                  <a:lnTo>
                    <a:pt x="5497354" y="508159"/>
                  </a:lnTo>
                  <a:lnTo>
                    <a:pt x="5497354" y="508159"/>
                  </a:lnTo>
                  <a:lnTo>
                    <a:pt x="5496401" y="571976"/>
                  </a:lnTo>
                  <a:lnTo>
                    <a:pt x="5495449" y="664369"/>
                  </a:lnTo>
                  <a:lnTo>
                    <a:pt x="5494496" y="708184"/>
                  </a:lnTo>
                  <a:lnTo>
                    <a:pt x="5490687" y="707231"/>
                  </a:lnTo>
                  <a:cubicBezTo>
                    <a:pt x="5489734" y="691039"/>
                    <a:pt x="5487829" y="674846"/>
                    <a:pt x="5486876" y="659606"/>
                  </a:cubicBezTo>
                  <a:lnTo>
                    <a:pt x="5446871" y="659606"/>
                  </a:lnTo>
                  <a:lnTo>
                    <a:pt x="5446871" y="408146"/>
                  </a:lnTo>
                  <a:lnTo>
                    <a:pt x="5392579" y="408146"/>
                  </a:lnTo>
                  <a:lnTo>
                    <a:pt x="5339239" y="478631"/>
                  </a:lnTo>
                  <a:lnTo>
                    <a:pt x="5339239" y="660559"/>
                  </a:lnTo>
                  <a:cubicBezTo>
                    <a:pt x="5329714" y="660559"/>
                    <a:pt x="5321142" y="660559"/>
                    <a:pt x="5321142" y="660559"/>
                  </a:cubicBezTo>
                  <a:lnTo>
                    <a:pt x="5321142" y="26194"/>
                  </a:lnTo>
                  <a:lnTo>
                    <a:pt x="5178267" y="24289"/>
                  </a:lnTo>
                  <a:lnTo>
                    <a:pt x="5178267" y="701516"/>
                  </a:lnTo>
                  <a:lnTo>
                    <a:pt x="5159217" y="701516"/>
                  </a:lnTo>
                  <a:lnTo>
                    <a:pt x="5159217" y="20479"/>
                  </a:lnTo>
                  <a:lnTo>
                    <a:pt x="5004912" y="22384"/>
                  </a:lnTo>
                  <a:lnTo>
                    <a:pt x="5004912" y="654844"/>
                  </a:lnTo>
                  <a:lnTo>
                    <a:pt x="4967764" y="654844"/>
                  </a:lnTo>
                  <a:lnTo>
                    <a:pt x="4967764" y="304324"/>
                  </a:lnTo>
                  <a:lnTo>
                    <a:pt x="4842987" y="304324"/>
                  </a:lnTo>
                  <a:lnTo>
                    <a:pt x="4842987" y="728186"/>
                  </a:lnTo>
                  <a:lnTo>
                    <a:pt x="4807744" y="728186"/>
                  </a:lnTo>
                  <a:lnTo>
                    <a:pt x="4807744" y="581501"/>
                  </a:lnTo>
                  <a:lnTo>
                    <a:pt x="4764881" y="581501"/>
                  </a:lnTo>
                  <a:lnTo>
                    <a:pt x="4764881" y="519589"/>
                  </a:lnTo>
                  <a:lnTo>
                    <a:pt x="4653439" y="519589"/>
                  </a:lnTo>
                  <a:lnTo>
                    <a:pt x="4653439" y="619601"/>
                  </a:lnTo>
                  <a:lnTo>
                    <a:pt x="4602956" y="619601"/>
                  </a:lnTo>
                  <a:lnTo>
                    <a:pt x="4602956" y="710089"/>
                  </a:lnTo>
                  <a:lnTo>
                    <a:pt x="4536281" y="708184"/>
                  </a:lnTo>
                  <a:lnTo>
                    <a:pt x="4338162" y="708184"/>
                  </a:lnTo>
                  <a:lnTo>
                    <a:pt x="4338162" y="702469"/>
                  </a:lnTo>
                  <a:lnTo>
                    <a:pt x="4338162" y="701516"/>
                  </a:lnTo>
                  <a:lnTo>
                    <a:pt x="4338162" y="701516"/>
                  </a:lnTo>
                  <a:lnTo>
                    <a:pt x="4337209" y="700564"/>
                  </a:lnTo>
                  <a:lnTo>
                    <a:pt x="4337209" y="698659"/>
                  </a:lnTo>
                  <a:lnTo>
                    <a:pt x="4336256" y="697706"/>
                  </a:lnTo>
                  <a:lnTo>
                    <a:pt x="4336256" y="680561"/>
                  </a:lnTo>
                  <a:lnTo>
                    <a:pt x="4336256" y="665321"/>
                  </a:lnTo>
                  <a:lnTo>
                    <a:pt x="4337209" y="663416"/>
                  </a:lnTo>
                  <a:lnTo>
                    <a:pt x="4337209" y="663416"/>
                  </a:lnTo>
                  <a:lnTo>
                    <a:pt x="4336256" y="663416"/>
                  </a:lnTo>
                  <a:lnTo>
                    <a:pt x="4334351" y="663416"/>
                  </a:lnTo>
                  <a:lnTo>
                    <a:pt x="4333399" y="663416"/>
                  </a:lnTo>
                  <a:lnTo>
                    <a:pt x="4334351" y="665321"/>
                  </a:lnTo>
                  <a:lnTo>
                    <a:pt x="4334351" y="680561"/>
                  </a:lnTo>
                  <a:lnTo>
                    <a:pt x="4334351" y="697706"/>
                  </a:lnTo>
                  <a:lnTo>
                    <a:pt x="4333399" y="698659"/>
                  </a:lnTo>
                  <a:lnTo>
                    <a:pt x="4333399" y="700564"/>
                  </a:lnTo>
                  <a:lnTo>
                    <a:pt x="4332447" y="701516"/>
                  </a:lnTo>
                  <a:lnTo>
                    <a:pt x="4332447" y="701516"/>
                  </a:lnTo>
                  <a:lnTo>
                    <a:pt x="4331494" y="702469"/>
                  </a:lnTo>
                  <a:lnTo>
                    <a:pt x="4331494" y="708184"/>
                  </a:lnTo>
                  <a:lnTo>
                    <a:pt x="4133374" y="708184"/>
                  </a:lnTo>
                  <a:lnTo>
                    <a:pt x="4021931" y="708184"/>
                  </a:lnTo>
                  <a:lnTo>
                    <a:pt x="3953351" y="708184"/>
                  </a:lnTo>
                  <a:lnTo>
                    <a:pt x="3755231" y="708184"/>
                  </a:lnTo>
                  <a:lnTo>
                    <a:pt x="3755231" y="702469"/>
                  </a:lnTo>
                  <a:lnTo>
                    <a:pt x="3755231" y="701516"/>
                  </a:lnTo>
                  <a:lnTo>
                    <a:pt x="3755231" y="701516"/>
                  </a:lnTo>
                  <a:lnTo>
                    <a:pt x="3754279" y="700564"/>
                  </a:lnTo>
                  <a:lnTo>
                    <a:pt x="3754279" y="697706"/>
                  </a:lnTo>
                  <a:lnTo>
                    <a:pt x="3753326" y="696754"/>
                  </a:lnTo>
                  <a:lnTo>
                    <a:pt x="3753326" y="679609"/>
                  </a:lnTo>
                  <a:lnTo>
                    <a:pt x="3753326" y="664369"/>
                  </a:lnTo>
                  <a:lnTo>
                    <a:pt x="3754279" y="662464"/>
                  </a:lnTo>
                  <a:lnTo>
                    <a:pt x="3754279" y="662464"/>
                  </a:lnTo>
                  <a:lnTo>
                    <a:pt x="3753326" y="662464"/>
                  </a:lnTo>
                  <a:lnTo>
                    <a:pt x="3752374" y="662464"/>
                  </a:lnTo>
                  <a:lnTo>
                    <a:pt x="3751421" y="662464"/>
                  </a:lnTo>
                  <a:lnTo>
                    <a:pt x="3752374" y="664369"/>
                  </a:lnTo>
                  <a:lnTo>
                    <a:pt x="3752374" y="679609"/>
                  </a:lnTo>
                  <a:lnTo>
                    <a:pt x="3752374" y="696754"/>
                  </a:lnTo>
                  <a:lnTo>
                    <a:pt x="3751421" y="697706"/>
                  </a:lnTo>
                  <a:lnTo>
                    <a:pt x="3751421" y="699611"/>
                  </a:lnTo>
                  <a:lnTo>
                    <a:pt x="3750469" y="700564"/>
                  </a:lnTo>
                  <a:lnTo>
                    <a:pt x="3750469" y="700564"/>
                  </a:lnTo>
                  <a:lnTo>
                    <a:pt x="3749516" y="701516"/>
                  </a:lnTo>
                  <a:lnTo>
                    <a:pt x="3749516" y="707231"/>
                  </a:lnTo>
                  <a:lnTo>
                    <a:pt x="3550444" y="707231"/>
                  </a:lnTo>
                  <a:lnTo>
                    <a:pt x="3371374" y="707231"/>
                  </a:lnTo>
                  <a:lnTo>
                    <a:pt x="3173254" y="707231"/>
                  </a:lnTo>
                  <a:lnTo>
                    <a:pt x="3173254" y="701516"/>
                  </a:lnTo>
                  <a:lnTo>
                    <a:pt x="3173254" y="700564"/>
                  </a:lnTo>
                  <a:lnTo>
                    <a:pt x="3173254" y="700564"/>
                  </a:lnTo>
                  <a:lnTo>
                    <a:pt x="3172301" y="699611"/>
                  </a:lnTo>
                  <a:lnTo>
                    <a:pt x="3172301" y="697706"/>
                  </a:lnTo>
                  <a:lnTo>
                    <a:pt x="3171349" y="696754"/>
                  </a:lnTo>
                  <a:lnTo>
                    <a:pt x="3171349" y="679609"/>
                  </a:lnTo>
                  <a:lnTo>
                    <a:pt x="3171349" y="664369"/>
                  </a:lnTo>
                  <a:lnTo>
                    <a:pt x="3172301" y="662464"/>
                  </a:lnTo>
                  <a:lnTo>
                    <a:pt x="3172301" y="662464"/>
                  </a:lnTo>
                  <a:lnTo>
                    <a:pt x="3171349" y="662464"/>
                  </a:lnTo>
                  <a:lnTo>
                    <a:pt x="3169444" y="662464"/>
                  </a:lnTo>
                  <a:lnTo>
                    <a:pt x="3168491" y="662464"/>
                  </a:lnTo>
                  <a:lnTo>
                    <a:pt x="3169444" y="664369"/>
                  </a:lnTo>
                  <a:lnTo>
                    <a:pt x="3169444" y="679609"/>
                  </a:lnTo>
                  <a:lnTo>
                    <a:pt x="3169444" y="696754"/>
                  </a:lnTo>
                  <a:lnTo>
                    <a:pt x="3168491" y="697706"/>
                  </a:lnTo>
                  <a:lnTo>
                    <a:pt x="3168491" y="699611"/>
                  </a:lnTo>
                  <a:lnTo>
                    <a:pt x="3167539" y="700564"/>
                  </a:lnTo>
                  <a:lnTo>
                    <a:pt x="3167539" y="700564"/>
                  </a:lnTo>
                  <a:lnTo>
                    <a:pt x="3166586" y="701516"/>
                  </a:lnTo>
                  <a:lnTo>
                    <a:pt x="3166586" y="707231"/>
                  </a:lnTo>
                  <a:lnTo>
                    <a:pt x="2967514" y="707231"/>
                  </a:lnTo>
                  <a:lnTo>
                    <a:pt x="2788444" y="707231"/>
                  </a:lnTo>
                  <a:lnTo>
                    <a:pt x="2590324" y="707231"/>
                  </a:lnTo>
                  <a:lnTo>
                    <a:pt x="2590324" y="701516"/>
                  </a:lnTo>
                  <a:lnTo>
                    <a:pt x="2590324" y="701516"/>
                  </a:lnTo>
                  <a:lnTo>
                    <a:pt x="2590324" y="701516"/>
                  </a:lnTo>
                  <a:lnTo>
                    <a:pt x="2590324" y="701516"/>
                  </a:lnTo>
                  <a:lnTo>
                    <a:pt x="2590324" y="701516"/>
                  </a:lnTo>
                  <a:lnTo>
                    <a:pt x="2590324" y="701516"/>
                  </a:lnTo>
                  <a:lnTo>
                    <a:pt x="2590324" y="700564"/>
                  </a:lnTo>
                  <a:lnTo>
                    <a:pt x="2590324" y="697706"/>
                  </a:lnTo>
                  <a:lnTo>
                    <a:pt x="2589371" y="696754"/>
                  </a:lnTo>
                  <a:lnTo>
                    <a:pt x="2589371" y="679609"/>
                  </a:lnTo>
                  <a:lnTo>
                    <a:pt x="2589371" y="664369"/>
                  </a:lnTo>
                  <a:lnTo>
                    <a:pt x="2590324" y="662464"/>
                  </a:lnTo>
                  <a:lnTo>
                    <a:pt x="2590324" y="662464"/>
                  </a:lnTo>
                  <a:lnTo>
                    <a:pt x="2589371" y="662464"/>
                  </a:lnTo>
                  <a:lnTo>
                    <a:pt x="2587466" y="662464"/>
                  </a:lnTo>
                  <a:lnTo>
                    <a:pt x="2586514" y="662464"/>
                  </a:lnTo>
                  <a:lnTo>
                    <a:pt x="2587466" y="664369"/>
                  </a:lnTo>
                  <a:lnTo>
                    <a:pt x="2587466" y="664369"/>
                  </a:lnTo>
                  <a:lnTo>
                    <a:pt x="2587466" y="679609"/>
                  </a:lnTo>
                  <a:lnTo>
                    <a:pt x="2587466" y="696754"/>
                  </a:lnTo>
                  <a:lnTo>
                    <a:pt x="2586514" y="697706"/>
                  </a:lnTo>
                  <a:lnTo>
                    <a:pt x="2586514" y="699611"/>
                  </a:lnTo>
                  <a:lnTo>
                    <a:pt x="2585561" y="700564"/>
                  </a:lnTo>
                  <a:lnTo>
                    <a:pt x="2585561" y="700564"/>
                  </a:lnTo>
                  <a:lnTo>
                    <a:pt x="2584609" y="701516"/>
                  </a:lnTo>
                  <a:lnTo>
                    <a:pt x="2584609" y="707231"/>
                  </a:lnTo>
                  <a:lnTo>
                    <a:pt x="2305526" y="707231"/>
                  </a:lnTo>
                  <a:lnTo>
                    <a:pt x="2301716" y="707231"/>
                  </a:lnTo>
                  <a:lnTo>
                    <a:pt x="2093119" y="704374"/>
                  </a:lnTo>
                  <a:lnTo>
                    <a:pt x="2094071" y="249079"/>
                  </a:lnTo>
                  <a:lnTo>
                    <a:pt x="2053114" y="249079"/>
                  </a:lnTo>
                  <a:cubicBezTo>
                    <a:pt x="2053114" y="249079"/>
                    <a:pt x="2022634" y="240506"/>
                    <a:pt x="2017871" y="237649"/>
                  </a:cubicBezTo>
                  <a:cubicBezTo>
                    <a:pt x="2017871" y="230029"/>
                    <a:pt x="2017871" y="212884"/>
                    <a:pt x="2017871" y="203359"/>
                  </a:cubicBezTo>
                  <a:cubicBezTo>
                    <a:pt x="2019776" y="202406"/>
                    <a:pt x="2021681" y="201454"/>
                    <a:pt x="2022634" y="199549"/>
                  </a:cubicBezTo>
                  <a:cubicBezTo>
                    <a:pt x="2061686" y="168116"/>
                    <a:pt x="2006441" y="23336"/>
                    <a:pt x="2006441" y="23336"/>
                  </a:cubicBezTo>
                  <a:cubicBezTo>
                    <a:pt x="2006441" y="23336"/>
                    <a:pt x="1951196" y="166211"/>
                    <a:pt x="1991201" y="201454"/>
                  </a:cubicBezTo>
                  <a:cubicBezTo>
                    <a:pt x="1991201" y="201454"/>
                    <a:pt x="1995011" y="203359"/>
                    <a:pt x="1995011" y="203359"/>
                  </a:cubicBezTo>
                  <a:cubicBezTo>
                    <a:pt x="1995011" y="203359"/>
                    <a:pt x="1995011" y="228124"/>
                    <a:pt x="1995011" y="237649"/>
                  </a:cubicBezTo>
                  <a:lnTo>
                    <a:pt x="1962626" y="249079"/>
                  </a:lnTo>
                  <a:lnTo>
                    <a:pt x="1921669" y="249079"/>
                  </a:lnTo>
                  <a:lnTo>
                    <a:pt x="1919764" y="707231"/>
                  </a:lnTo>
                  <a:lnTo>
                    <a:pt x="1919764" y="707231"/>
                  </a:lnTo>
                  <a:lnTo>
                    <a:pt x="1858804" y="708184"/>
                  </a:lnTo>
                  <a:lnTo>
                    <a:pt x="1858804" y="663416"/>
                  </a:lnTo>
                  <a:lnTo>
                    <a:pt x="1801654" y="663416"/>
                  </a:lnTo>
                  <a:lnTo>
                    <a:pt x="1801654" y="397669"/>
                  </a:lnTo>
                  <a:lnTo>
                    <a:pt x="1687354" y="397669"/>
                  </a:lnTo>
                  <a:lnTo>
                    <a:pt x="1687354" y="344329"/>
                  </a:lnTo>
                  <a:lnTo>
                    <a:pt x="1569244" y="344329"/>
                  </a:lnTo>
                  <a:lnTo>
                    <a:pt x="1569244" y="389096"/>
                  </a:lnTo>
                  <a:lnTo>
                    <a:pt x="1523524" y="389096"/>
                  </a:lnTo>
                  <a:lnTo>
                    <a:pt x="1523524" y="583406"/>
                  </a:lnTo>
                  <a:lnTo>
                    <a:pt x="1497806" y="583406"/>
                  </a:lnTo>
                  <a:lnTo>
                    <a:pt x="1497806" y="610076"/>
                  </a:lnTo>
                  <a:lnTo>
                    <a:pt x="1462564" y="610076"/>
                  </a:lnTo>
                  <a:lnTo>
                    <a:pt x="1462564" y="569119"/>
                  </a:lnTo>
                  <a:lnTo>
                    <a:pt x="1313974" y="569119"/>
                  </a:lnTo>
                  <a:lnTo>
                    <a:pt x="1313974" y="591979"/>
                  </a:lnTo>
                  <a:lnTo>
                    <a:pt x="1251109" y="591979"/>
                  </a:lnTo>
                  <a:lnTo>
                    <a:pt x="1236821" y="577691"/>
                  </a:lnTo>
                  <a:lnTo>
                    <a:pt x="1191101" y="577691"/>
                  </a:lnTo>
                  <a:lnTo>
                    <a:pt x="1191101" y="543401"/>
                  </a:lnTo>
                  <a:lnTo>
                    <a:pt x="1174909" y="527209"/>
                  </a:lnTo>
                  <a:lnTo>
                    <a:pt x="1161574" y="512921"/>
                  </a:lnTo>
                  <a:lnTo>
                    <a:pt x="1137761" y="537686"/>
                  </a:lnTo>
                  <a:lnTo>
                    <a:pt x="1137761" y="574834"/>
                  </a:lnTo>
                  <a:lnTo>
                    <a:pt x="1095851" y="574834"/>
                  </a:lnTo>
                  <a:lnTo>
                    <a:pt x="1044416" y="550069"/>
                  </a:lnTo>
                  <a:lnTo>
                    <a:pt x="1046321" y="511016"/>
                  </a:lnTo>
                  <a:cubicBezTo>
                    <a:pt x="1046321" y="511016"/>
                    <a:pt x="1103471" y="471964"/>
                    <a:pt x="1036796" y="353854"/>
                  </a:cubicBezTo>
                  <a:cubicBezTo>
                    <a:pt x="1036796" y="353854"/>
                    <a:pt x="1029176" y="351949"/>
                    <a:pt x="989171" y="353854"/>
                  </a:cubicBezTo>
                  <a:lnTo>
                    <a:pt x="985361" y="366236"/>
                  </a:lnTo>
                  <a:lnTo>
                    <a:pt x="973931" y="364331"/>
                  </a:lnTo>
                  <a:cubicBezTo>
                    <a:pt x="973931" y="364331"/>
                    <a:pt x="959644" y="335756"/>
                    <a:pt x="914876" y="374809"/>
                  </a:cubicBezTo>
                  <a:cubicBezTo>
                    <a:pt x="914876" y="374809"/>
                    <a:pt x="914876" y="391001"/>
                    <a:pt x="879634" y="413861"/>
                  </a:cubicBezTo>
                  <a:cubicBezTo>
                    <a:pt x="879634" y="413861"/>
                    <a:pt x="840581" y="448151"/>
                    <a:pt x="887254" y="485299"/>
                  </a:cubicBezTo>
                  <a:cubicBezTo>
                    <a:pt x="887254" y="485299"/>
                    <a:pt x="885349" y="522446"/>
                    <a:pt x="922496" y="522446"/>
                  </a:cubicBezTo>
                  <a:lnTo>
                    <a:pt x="938689" y="532924"/>
                  </a:lnTo>
                  <a:lnTo>
                    <a:pt x="934879" y="555784"/>
                  </a:lnTo>
                  <a:lnTo>
                    <a:pt x="879634" y="607219"/>
                  </a:lnTo>
                  <a:lnTo>
                    <a:pt x="670084" y="621506"/>
                  </a:lnTo>
                  <a:lnTo>
                    <a:pt x="414814" y="830104"/>
                  </a:lnTo>
                  <a:lnTo>
                    <a:pt x="194786" y="830104"/>
                  </a:lnTo>
                  <a:lnTo>
                    <a:pt x="101441" y="891064"/>
                  </a:lnTo>
                  <a:lnTo>
                    <a:pt x="7144" y="896779"/>
                  </a:lnTo>
                  <a:lnTo>
                    <a:pt x="7144" y="985361"/>
                  </a:lnTo>
                  <a:lnTo>
                    <a:pt x="2303621" y="992029"/>
                  </a:lnTo>
                  <a:cubicBezTo>
                    <a:pt x="2303621" y="992029"/>
                    <a:pt x="2303621" y="992029"/>
                    <a:pt x="2303621" y="992029"/>
                  </a:cubicBezTo>
                  <a:lnTo>
                    <a:pt x="2402681" y="983456"/>
                  </a:lnTo>
                  <a:lnTo>
                    <a:pt x="2402681" y="958691"/>
                  </a:lnTo>
                  <a:lnTo>
                    <a:pt x="2388394" y="944404"/>
                  </a:lnTo>
                  <a:lnTo>
                    <a:pt x="2388394" y="912019"/>
                  </a:lnTo>
                  <a:lnTo>
                    <a:pt x="2411254" y="878681"/>
                  </a:lnTo>
                  <a:lnTo>
                    <a:pt x="2439829" y="849154"/>
                  </a:lnTo>
                  <a:lnTo>
                    <a:pt x="2473166" y="825341"/>
                  </a:lnTo>
                  <a:lnTo>
                    <a:pt x="2510314" y="808196"/>
                  </a:lnTo>
                  <a:lnTo>
                    <a:pt x="2549366" y="797719"/>
                  </a:lnTo>
                  <a:lnTo>
                    <a:pt x="2590324" y="793909"/>
                  </a:lnTo>
                  <a:lnTo>
                    <a:pt x="2631281" y="797719"/>
                  </a:lnTo>
                  <a:lnTo>
                    <a:pt x="2670334" y="808196"/>
                  </a:lnTo>
                  <a:lnTo>
                    <a:pt x="2707481" y="825341"/>
                  </a:lnTo>
                  <a:lnTo>
                    <a:pt x="2740819" y="849154"/>
                  </a:lnTo>
                  <a:lnTo>
                    <a:pt x="2769394" y="878681"/>
                  </a:lnTo>
                  <a:lnTo>
                    <a:pt x="2792254" y="912019"/>
                  </a:lnTo>
                  <a:lnTo>
                    <a:pt x="2792254" y="901541"/>
                  </a:lnTo>
                  <a:lnTo>
                    <a:pt x="2792254" y="897731"/>
                  </a:lnTo>
                  <a:lnTo>
                    <a:pt x="2792254" y="944404"/>
                  </a:lnTo>
                  <a:lnTo>
                    <a:pt x="2777966" y="958691"/>
                  </a:lnTo>
                  <a:lnTo>
                    <a:pt x="2777966" y="983456"/>
                  </a:lnTo>
                  <a:lnTo>
                    <a:pt x="2891314" y="992029"/>
                  </a:lnTo>
                  <a:lnTo>
                    <a:pt x="2985611" y="983456"/>
                  </a:lnTo>
                  <a:lnTo>
                    <a:pt x="2985611" y="958691"/>
                  </a:lnTo>
                  <a:lnTo>
                    <a:pt x="2971324" y="944404"/>
                  </a:lnTo>
                  <a:lnTo>
                    <a:pt x="2971324" y="912019"/>
                  </a:lnTo>
                  <a:lnTo>
                    <a:pt x="2994184" y="878681"/>
                  </a:lnTo>
                  <a:lnTo>
                    <a:pt x="3022759" y="849154"/>
                  </a:lnTo>
                  <a:lnTo>
                    <a:pt x="3056096" y="825341"/>
                  </a:lnTo>
                  <a:lnTo>
                    <a:pt x="3093244" y="808196"/>
                  </a:lnTo>
                  <a:lnTo>
                    <a:pt x="3132296" y="797719"/>
                  </a:lnTo>
                  <a:lnTo>
                    <a:pt x="3173254" y="793909"/>
                  </a:lnTo>
                  <a:lnTo>
                    <a:pt x="3214211" y="797719"/>
                  </a:lnTo>
                  <a:lnTo>
                    <a:pt x="3253264" y="808196"/>
                  </a:lnTo>
                  <a:lnTo>
                    <a:pt x="3290411" y="825341"/>
                  </a:lnTo>
                  <a:lnTo>
                    <a:pt x="3323749" y="849154"/>
                  </a:lnTo>
                  <a:lnTo>
                    <a:pt x="3352324" y="878681"/>
                  </a:lnTo>
                  <a:lnTo>
                    <a:pt x="3375184" y="912019"/>
                  </a:lnTo>
                  <a:lnTo>
                    <a:pt x="3375184" y="901541"/>
                  </a:lnTo>
                  <a:lnTo>
                    <a:pt x="3375184" y="897731"/>
                  </a:lnTo>
                  <a:lnTo>
                    <a:pt x="3375184" y="944404"/>
                  </a:lnTo>
                  <a:lnTo>
                    <a:pt x="3360896" y="958691"/>
                  </a:lnTo>
                  <a:lnTo>
                    <a:pt x="3360896" y="983456"/>
                  </a:lnTo>
                  <a:lnTo>
                    <a:pt x="3478054" y="992029"/>
                  </a:lnTo>
                  <a:lnTo>
                    <a:pt x="3568541" y="983456"/>
                  </a:lnTo>
                  <a:lnTo>
                    <a:pt x="3568541" y="958691"/>
                  </a:lnTo>
                  <a:lnTo>
                    <a:pt x="3554254" y="944404"/>
                  </a:lnTo>
                  <a:lnTo>
                    <a:pt x="3554254" y="912019"/>
                  </a:lnTo>
                  <a:lnTo>
                    <a:pt x="3577114" y="878681"/>
                  </a:lnTo>
                  <a:lnTo>
                    <a:pt x="3605689" y="849154"/>
                  </a:lnTo>
                  <a:lnTo>
                    <a:pt x="3639026" y="825341"/>
                  </a:lnTo>
                  <a:lnTo>
                    <a:pt x="3676174" y="808196"/>
                  </a:lnTo>
                  <a:lnTo>
                    <a:pt x="3715226" y="797719"/>
                  </a:lnTo>
                  <a:lnTo>
                    <a:pt x="3756184" y="793909"/>
                  </a:lnTo>
                  <a:lnTo>
                    <a:pt x="3797141" y="797719"/>
                  </a:lnTo>
                  <a:lnTo>
                    <a:pt x="3836194" y="808196"/>
                  </a:lnTo>
                  <a:lnTo>
                    <a:pt x="3872389" y="825341"/>
                  </a:lnTo>
                  <a:lnTo>
                    <a:pt x="3905726" y="849154"/>
                  </a:lnTo>
                  <a:lnTo>
                    <a:pt x="3934301" y="878681"/>
                  </a:lnTo>
                  <a:lnTo>
                    <a:pt x="3957161" y="912019"/>
                  </a:lnTo>
                  <a:lnTo>
                    <a:pt x="3957161" y="901541"/>
                  </a:lnTo>
                  <a:lnTo>
                    <a:pt x="3957161" y="897731"/>
                  </a:lnTo>
                  <a:lnTo>
                    <a:pt x="3957161" y="944404"/>
                  </a:lnTo>
                  <a:lnTo>
                    <a:pt x="3942874" y="958691"/>
                  </a:lnTo>
                  <a:lnTo>
                    <a:pt x="3942874" y="983456"/>
                  </a:lnTo>
                  <a:lnTo>
                    <a:pt x="4063841" y="992029"/>
                  </a:lnTo>
                  <a:lnTo>
                    <a:pt x="4149566" y="983456"/>
                  </a:lnTo>
                  <a:lnTo>
                    <a:pt x="4149566" y="958691"/>
                  </a:lnTo>
                  <a:lnTo>
                    <a:pt x="4135279" y="944404"/>
                  </a:lnTo>
                  <a:lnTo>
                    <a:pt x="4135279" y="912019"/>
                  </a:lnTo>
                  <a:lnTo>
                    <a:pt x="4158139" y="878681"/>
                  </a:lnTo>
                  <a:lnTo>
                    <a:pt x="4186714" y="849154"/>
                  </a:lnTo>
                  <a:lnTo>
                    <a:pt x="4220051" y="825341"/>
                  </a:lnTo>
                  <a:lnTo>
                    <a:pt x="4257199" y="808196"/>
                  </a:lnTo>
                  <a:lnTo>
                    <a:pt x="4296251" y="797719"/>
                  </a:lnTo>
                  <a:lnTo>
                    <a:pt x="4337209" y="793909"/>
                  </a:lnTo>
                  <a:lnTo>
                    <a:pt x="4378166" y="797719"/>
                  </a:lnTo>
                  <a:lnTo>
                    <a:pt x="4417219" y="808196"/>
                  </a:lnTo>
                  <a:lnTo>
                    <a:pt x="4453414" y="825341"/>
                  </a:lnTo>
                  <a:lnTo>
                    <a:pt x="4485799" y="849154"/>
                  </a:lnTo>
                  <a:lnTo>
                    <a:pt x="4514374" y="878681"/>
                  </a:lnTo>
                  <a:lnTo>
                    <a:pt x="4537234" y="912019"/>
                  </a:lnTo>
                  <a:lnTo>
                    <a:pt x="4537234" y="901541"/>
                  </a:lnTo>
                  <a:lnTo>
                    <a:pt x="4538187" y="897731"/>
                  </a:lnTo>
                  <a:lnTo>
                    <a:pt x="4537234" y="944404"/>
                  </a:lnTo>
                  <a:lnTo>
                    <a:pt x="4523899" y="958691"/>
                  </a:lnTo>
                  <a:lnTo>
                    <a:pt x="4523899" y="983456"/>
                  </a:lnTo>
                  <a:lnTo>
                    <a:pt x="4596289" y="994886"/>
                  </a:lnTo>
                  <a:lnTo>
                    <a:pt x="4605814" y="994886"/>
                  </a:lnTo>
                  <a:lnTo>
                    <a:pt x="5313521" y="995839"/>
                  </a:lnTo>
                  <a:cubicBezTo>
                    <a:pt x="5313521" y="995839"/>
                    <a:pt x="5313521" y="995839"/>
                    <a:pt x="5313521" y="995839"/>
                  </a:cubicBezTo>
                  <a:lnTo>
                    <a:pt x="5503069" y="995839"/>
                  </a:lnTo>
                  <a:cubicBezTo>
                    <a:pt x="5503069" y="995839"/>
                    <a:pt x="5503069" y="995839"/>
                    <a:pt x="5503069" y="995839"/>
                  </a:cubicBezTo>
                  <a:lnTo>
                    <a:pt x="6611779" y="995839"/>
                  </a:lnTo>
                  <a:cubicBezTo>
                    <a:pt x="6714649" y="995839"/>
                    <a:pt x="6919437" y="995839"/>
                    <a:pt x="6950869" y="995839"/>
                  </a:cubicBezTo>
                  <a:lnTo>
                    <a:pt x="7602379" y="995839"/>
                  </a:lnTo>
                  <a:lnTo>
                    <a:pt x="8326279" y="995839"/>
                  </a:lnTo>
                  <a:close/>
                  <a:moveTo>
                    <a:pt x="5593556" y="711994"/>
                  </a:moveTo>
                  <a:lnTo>
                    <a:pt x="5593556" y="711994"/>
                  </a:lnTo>
                  <a:lnTo>
                    <a:pt x="5590699" y="711994"/>
                  </a:lnTo>
                  <a:lnTo>
                    <a:pt x="5588794" y="711994"/>
                  </a:lnTo>
                  <a:lnTo>
                    <a:pt x="5587842" y="711994"/>
                  </a:lnTo>
                  <a:lnTo>
                    <a:pt x="5587842" y="713899"/>
                  </a:lnTo>
                  <a:lnTo>
                    <a:pt x="5585937" y="713899"/>
                  </a:lnTo>
                  <a:lnTo>
                    <a:pt x="5585937" y="725329"/>
                  </a:lnTo>
                  <a:lnTo>
                    <a:pt x="5585937" y="725329"/>
                  </a:lnTo>
                  <a:lnTo>
                    <a:pt x="5585937" y="725329"/>
                  </a:lnTo>
                  <a:lnTo>
                    <a:pt x="5586889" y="725329"/>
                  </a:lnTo>
                  <a:lnTo>
                    <a:pt x="5586889" y="725329"/>
                  </a:lnTo>
                  <a:lnTo>
                    <a:pt x="5586889" y="725329"/>
                  </a:lnTo>
                  <a:lnTo>
                    <a:pt x="5586889" y="726281"/>
                  </a:lnTo>
                  <a:lnTo>
                    <a:pt x="5586889" y="727234"/>
                  </a:lnTo>
                  <a:lnTo>
                    <a:pt x="5586889" y="728186"/>
                  </a:lnTo>
                  <a:lnTo>
                    <a:pt x="5586889" y="729139"/>
                  </a:lnTo>
                  <a:lnTo>
                    <a:pt x="5586889" y="730091"/>
                  </a:lnTo>
                  <a:lnTo>
                    <a:pt x="5586889" y="731044"/>
                  </a:lnTo>
                  <a:lnTo>
                    <a:pt x="5586889" y="731996"/>
                  </a:lnTo>
                  <a:lnTo>
                    <a:pt x="5586889" y="732949"/>
                  </a:lnTo>
                  <a:lnTo>
                    <a:pt x="5586889" y="733901"/>
                  </a:lnTo>
                  <a:lnTo>
                    <a:pt x="5586889" y="734854"/>
                  </a:lnTo>
                  <a:lnTo>
                    <a:pt x="5586889" y="735806"/>
                  </a:lnTo>
                  <a:lnTo>
                    <a:pt x="5586889" y="736759"/>
                  </a:lnTo>
                  <a:lnTo>
                    <a:pt x="5586889" y="737711"/>
                  </a:lnTo>
                  <a:lnTo>
                    <a:pt x="5586889" y="738664"/>
                  </a:lnTo>
                  <a:lnTo>
                    <a:pt x="5586889" y="739616"/>
                  </a:lnTo>
                  <a:lnTo>
                    <a:pt x="5586889" y="740569"/>
                  </a:lnTo>
                  <a:lnTo>
                    <a:pt x="5586889" y="741521"/>
                  </a:lnTo>
                  <a:lnTo>
                    <a:pt x="5586889" y="742474"/>
                  </a:lnTo>
                  <a:lnTo>
                    <a:pt x="5586889" y="743426"/>
                  </a:lnTo>
                  <a:lnTo>
                    <a:pt x="5586889" y="744379"/>
                  </a:lnTo>
                  <a:lnTo>
                    <a:pt x="5586889" y="745331"/>
                  </a:lnTo>
                  <a:lnTo>
                    <a:pt x="5586889" y="746284"/>
                  </a:lnTo>
                  <a:lnTo>
                    <a:pt x="5587842" y="747236"/>
                  </a:lnTo>
                  <a:lnTo>
                    <a:pt x="5587842" y="752951"/>
                  </a:lnTo>
                  <a:lnTo>
                    <a:pt x="5585937" y="752951"/>
                  </a:lnTo>
                  <a:lnTo>
                    <a:pt x="5585937" y="754856"/>
                  </a:lnTo>
                  <a:lnTo>
                    <a:pt x="5515451" y="754856"/>
                  </a:lnTo>
                  <a:lnTo>
                    <a:pt x="5515451" y="752951"/>
                  </a:lnTo>
                  <a:lnTo>
                    <a:pt x="5513546" y="752951"/>
                  </a:lnTo>
                  <a:lnTo>
                    <a:pt x="5513546" y="747236"/>
                  </a:lnTo>
                  <a:lnTo>
                    <a:pt x="5514499" y="746284"/>
                  </a:lnTo>
                  <a:lnTo>
                    <a:pt x="5514499" y="745331"/>
                  </a:lnTo>
                  <a:lnTo>
                    <a:pt x="5514499" y="744379"/>
                  </a:lnTo>
                  <a:lnTo>
                    <a:pt x="5514499" y="743426"/>
                  </a:lnTo>
                  <a:lnTo>
                    <a:pt x="5514499" y="742474"/>
                  </a:lnTo>
                  <a:lnTo>
                    <a:pt x="5514499" y="741521"/>
                  </a:lnTo>
                  <a:lnTo>
                    <a:pt x="5514499" y="740569"/>
                  </a:lnTo>
                  <a:lnTo>
                    <a:pt x="5514499" y="739616"/>
                  </a:lnTo>
                  <a:lnTo>
                    <a:pt x="5514499" y="738664"/>
                  </a:lnTo>
                  <a:lnTo>
                    <a:pt x="5514499" y="737711"/>
                  </a:lnTo>
                  <a:lnTo>
                    <a:pt x="5514499" y="736759"/>
                  </a:lnTo>
                  <a:lnTo>
                    <a:pt x="5513546" y="735806"/>
                  </a:lnTo>
                  <a:lnTo>
                    <a:pt x="5513546" y="734854"/>
                  </a:lnTo>
                  <a:lnTo>
                    <a:pt x="5513546" y="733901"/>
                  </a:lnTo>
                  <a:lnTo>
                    <a:pt x="5513546" y="732949"/>
                  </a:lnTo>
                  <a:lnTo>
                    <a:pt x="5513546" y="731996"/>
                  </a:lnTo>
                  <a:lnTo>
                    <a:pt x="5513546" y="731044"/>
                  </a:lnTo>
                  <a:lnTo>
                    <a:pt x="5513546" y="730091"/>
                  </a:lnTo>
                  <a:lnTo>
                    <a:pt x="5513546" y="729139"/>
                  </a:lnTo>
                  <a:lnTo>
                    <a:pt x="5513546" y="728186"/>
                  </a:lnTo>
                  <a:lnTo>
                    <a:pt x="5513546" y="727234"/>
                  </a:lnTo>
                  <a:lnTo>
                    <a:pt x="5513546" y="726281"/>
                  </a:lnTo>
                  <a:lnTo>
                    <a:pt x="5513546" y="725329"/>
                  </a:lnTo>
                  <a:lnTo>
                    <a:pt x="5513546" y="725329"/>
                  </a:lnTo>
                  <a:lnTo>
                    <a:pt x="5515451" y="725329"/>
                  </a:lnTo>
                  <a:lnTo>
                    <a:pt x="5515451" y="713899"/>
                  </a:lnTo>
                  <a:lnTo>
                    <a:pt x="5512594" y="712946"/>
                  </a:lnTo>
                  <a:lnTo>
                    <a:pt x="5512594" y="711994"/>
                  </a:lnTo>
                  <a:lnTo>
                    <a:pt x="5512594" y="711994"/>
                  </a:lnTo>
                  <a:lnTo>
                    <a:pt x="5511642" y="711994"/>
                  </a:lnTo>
                  <a:lnTo>
                    <a:pt x="5509737" y="711994"/>
                  </a:lnTo>
                  <a:lnTo>
                    <a:pt x="5507831" y="711994"/>
                  </a:lnTo>
                  <a:lnTo>
                    <a:pt x="5507831" y="711994"/>
                  </a:lnTo>
                  <a:lnTo>
                    <a:pt x="5507831" y="703421"/>
                  </a:lnTo>
                  <a:lnTo>
                    <a:pt x="5512594" y="703421"/>
                  </a:lnTo>
                  <a:lnTo>
                    <a:pt x="5516404" y="684371"/>
                  </a:lnTo>
                  <a:lnTo>
                    <a:pt x="5521167" y="684371"/>
                  </a:lnTo>
                  <a:lnTo>
                    <a:pt x="5525929" y="681514"/>
                  </a:lnTo>
                  <a:lnTo>
                    <a:pt x="5528787" y="681514"/>
                  </a:lnTo>
                  <a:lnTo>
                    <a:pt x="5532596" y="681514"/>
                  </a:lnTo>
                  <a:lnTo>
                    <a:pt x="5535454" y="674846"/>
                  </a:lnTo>
                  <a:lnTo>
                    <a:pt x="5565934" y="674846"/>
                  </a:lnTo>
                  <a:lnTo>
                    <a:pt x="5568792" y="681514"/>
                  </a:lnTo>
                  <a:lnTo>
                    <a:pt x="5568792" y="681514"/>
                  </a:lnTo>
                  <a:lnTo>
                    <a:pt x="5576412" y="681514"/>
                  </a:lnTo>
                  <a:lnTo>
                    <a:pt x="5581174" y="684371"/>
                  </a:lnTo>
                  <a:lnTo>
                    <a:pt x="5585937" y="684371"/>
                  </a:lnTo>
                  <a:lnTo>
                    <a:pt x="5589746" y="703421"/>
                  </a:lnTo>
                  <a:lnTo>
                    <a:pt x="5589746" y="703421"/>
                  </a:lnTo>
                  <a:lnTo>
                    <a:pt x="5592604" y="703421"/>
                  </a:lnTo>
                  <a:lnTo>
                    <a:pt x="5593556" y="711994"/>
                  </a:lnTo>
                  <a:close/>
                  <a:moveTo>
                    <a:pt x="5746909" y="711994"/>
                  </a:moveTo>
                  <a:lnTo>
                    <a:pt x="5745004" y="711994"/>
                  </a:lnTo>
                  <a:lnTo>
                    <a:pt x="5744051" y="711994"/>
                  </a:lnTo>
                  <a:lnTo>
                    <a:pt x="5744051" y="711994"/>
                  </a:lnTo>
                  <a:lnTo>
                    <a:pt x="5744051" y="713899"/>
                  </a:lnTo>
                  <a:lnTo>
                    <a:pt x="5742146" y="714851"/>
                  </a:lnTo>
                  <a:lnTo>
                    <a:pt x="5742146" y="726281"/>
                  </a:lnTo>
                  <a:lnTo>
                    <a:pt x="5744051" y="726281"/>
                  </a:lnTo>
                  <a:lnTo>
                    <a:pt x="5744051" y="726281"/>
                  </a:lnTo>
                  <a:lnTo>
                    <a:pt x="5744051" y="727234"/>
                  </a:lnTo>
                  <a:lnTo>
                    <a:pt x="5744051" y="728186"/>
                  </a:lnTo>
                  <a:lnTo>
                    <a:pt x="5744051" y="729139"/>
                  </a:lnTo>
                  <a:lnTo>
                    <a:pt x="5744051" y="730091"/>
                  </a:lnTo>
                  <a:lnTo>
                    <a:pt x="5744051" y="731044"/>
                  </a:lnTo>
                  <a:lnTo>
                    <a:pt x="5744051" y="731996"/>
                  </a:lnTo>
                  <a:lnTo>
                    <a:pt x="5744051" y="732949"/>
                  </a:lnTo>
                  <a:lnTo>
                    <a:pt x="5744051" y="733901"/>
                  </a:lnTo>
                  <a:lnTo>
                    <a:pt x="5744051" y="734854"/>
                  </a:lnTo>
                  <a:lnTo>
                    <a:pt x="5744051" y="735806"/>
                  </a:lnTo>
                  <a:lnTo>
                    <a:pt x="5744051" y="736759"/>
                  </a:lnTo>
                  <a:lnTo>
                    <a:pt x="5744051" y="737711"/>
                  </a:lnTo>
                  <a:lnTo>
                    <a:pt x="5744051" y="738664"/>
                  </a:lnTo>
                  <a:lnTo>
                    <a:pt x="5744051" y="739616"/>
                  </a:lnTo>
                  <a:lnTo>
                    <a:pt x="5744051" y="740569"/>
                  </a:lnTo>
                  <a:lnTo>
                    <a:pt x="5744051" y="741521"/>
                  </a:lnTo>
                  <a:lnTo>
                    <a:pt x="5744051" y="743426"/>
                  </a:lnTo>
                  <a:lnTo>
                    <a:pt x="5744051" y="744379"/>
                  </a:lnTo>
                  <a:lnTo>
                    <a:pt x="5744051" y="745331"/>
                  </a:lnTo>
                  <a:lnTo>
                    <a:pt x="5744051" y="746284"/>
                  </a:lnTo>
                  <a:lnTo>
                    <a:pt x="5744051" y="747236"/>
                  </a:lnTo>
                  <a:lnTo>
                    <a:pt x="5744051" y="748189"/>
                  </a:lnTo>
                  <a:lnTo>
                    <a:pt x="5744051" y="753904"/>
                  </a:lnTo>
                  <a:lnTo>
                    <a:pt x="5741194" y="753904"/>
                  </a:lnTo>
                  <a:lnTo>
                    <a:pt x="5741194" y="755809"/>
                  </a:lnTo>
                  <a:lnTo>
                    <a:pt x="5614512" y="755809"/>
                  </a:lnTo>
                  <a:lnTo>
                    <a:pt x="5614512" y="753904"/>
                  </a:lnTo>
                  <a:lnTo>
                    <a:pt x="5612606" y="753904"/>
                  </a:lnTo>
                  <a:lnTo>
                    <a:pt x="5612606" y="748189"/>
                  </a:lnTo>
                  <a:lnTo>
                    <a:pt x="5612606" y="747236"/>
                  </a:lnTo>
                  <a:lnTo>
                    <a:pt x="5612606" y="746284"/>
                  </a:lnTo>
                  <a:lnTo>
                    <a:pt x="5612606" y="745331"/>
                  </a:lnTo>
                  <a:lnTo>
                    <a:pt x="5612606" y="744379"/>
                  </a:lnTo>
                  <a:lnTo>
                    <a:pt x="5612606" y="743426"/>
                  </a:lnTo>
                  <a:lnTo>
                    <a:pt x="5612606" y="742474"/>
                  </a:lnTo>
                  <a:lnTo>
                    <a:pt x="5612606" y="741521"/>
                  </a:lnTo>
                  <a:lnTo>
                    <a:pt x="5612606" y="740569"/>
                  </a:lnTo>
                  <a:lnTo>
                    <a:pt x="5612606" y="739616"/>
                  </a:lnTo>
                  <a:lnTo>
                    <a:pt x="5612606" y="738664"/>
                  </a:lnTo>
                  <a:lnTo>
                    <a:pt x="5612606" y="737711"/>
                  </a:lnTo>
                  <a:lnTo>
                    <a:pt x="5612606" y="736759"/>
                  </a:lnTo>
                  <a:lnTo>
                    <a:pt x="5612606" y="735806"/>
                  </a:lnTo>
                  <a:lnTo>
                    <a:pt x="5612606" y="734854"/>
                  </a:lnTo>
                  <a:lnTo>
                    <a:pt x="5612606" y="733901"/>
                  </a:lnTo>
                  <a:lnTo>
                    <a:pt x="5612606" y="732949"/>
                  </a:lnTo>
                  <a:lnTo>
                    <a:pt x="5612606" y="731996"/>
                  </a:lnTo>
                  <a:lnTo>
                    <a:pt x="5612606" y="731044"/>
                  </a:lnTo>
                  <a:lnTo>
                    <a:pt x="5612606" y="730091"/>
                  </a:lnTo>
                  <a:lnTo>
                    <a:pt x="5612606" y="729139"/>
                  </a:lnTo>
                  <a:lnTo>
                    <a:pt x="5612606" y="728186"/>
                  </a:lnTo>
                  <a:lnTo>
                    <a:pt x="5612606" y="727234"/>
                  </a:lnTo>
                  <a:lnTo>
                    <a:pt x="5612606" y="727234"/>
                  </a:lnTo>
                  <a:lnTo>
                    <a:pt x="5614512" y="727234"/>
                  </a:lnTo>
                  <a:lnTo>
                    <a:pt x="5614512" y="715804"/>
                  </a:lnTo>
                  <a:lnTo>
                    <a:pt x="5613559" y="714851"/>
                  </a:lnTo>
                  <a:lnTo>
                    <a:pt x="5612606" y="714851"/>
                  </a:lnTo>
                  <a:lnTo>
                    <a:pt x="5612606" y="712946"/>
                  </a:lnTo>
                  <a:lnTo>
                    <a:pt x="5611654" y="712946"/>
                  </a:lnTo>
                  <a:lnTo>
                    <a:pt x="5609749" y="712946"/>
                  </a:lnTo>
                  <a:lnTo>
                    <a:pt x="5607844" y="712946"/>
                  </a:lnTo>
                  <a:lnTo>
                    <a:pt x="5607844" y="712946"/>
                  </a:lnTo>
                  <a:lnTo>
                    <a:pt x="5607844" y="647224"/>
                  </a:lnTo>
                  <a:lnTo>
                    <a:pt x="5607844" y="647224"/>
                  </a:lnTo>
                  <a:lnTo>
                    <a:pt x="5612606" y="647224"/>
                  </a:lnTo>
                  <a:lnTo>
                    <a:pt x="5616417" y="628174"/>
                  </a:lnTo>
                  <a:lnTo>
                    <a:pt x="5621179" y="628174"/>
                  </a:lnTo>
                  <a:lnTo>
                    <a:pt x="5625942" y="625316"/>
                  </a:lnTo>
                  <a:lnTo>
                    <a:pt x="5629751" y="625316"/>
                  </a:lnTo>
                  <a:lnTo>
                    <a:pt x="5633562" y="625316"/>
                  </a:lnTo>
                  <a:lnTo>
                    <a:pt x="5636419" y="618649"/>
                  </a:lnTo>
                  <a:lnTo>
                    <a:pt x="5720239" y="618649"/>
                  </a:lnTo>
                  <a:lnTo>
                    <a:pt x="5723096" y="624364"/>
                  </a:lnTo>
                  <a:lnTo>
                    <a:pt x="5730717" y="624364"/>
                  </a:lnTo>
                  <a:lnTo>
                    <a:pt x="5735479" y="627221"/>
                  </a:lnTo>
                  <a:lnTo>
                    <a:pt x="5740242" y="627221"/>
                  </a:lnTo>
                  <a:lnTo>
                    <a:pt x="5744051" y="646271"/>
                  </a:lnTo>
                  <a:lnTo>
                    <a:pt x="5747862" y="646271"/>
                  </a:lnTo>
                  <a:lnTo>
                    <a:pt x="5747862" y="712946"/>
                  </a:lnTo>
                  <a:lnTo>
                    <a:pt x="5746909" y="711994"/>
                  </a:lnTo>
                  <a:close/>
                  <a:moveTo>
                    <a:pt x="7110889" y="613886"/>
                  </a:moveTo>
                  <a:cubicBezTo>
                    <a:pt x="7110889" y="612934"/>
                    <a:pt x="7110889" y="612934"/>
                    <a:pt x="7110889" y="613886"/>
                  </a:cubicBezTo>
                  <a:lnTo>
                    <a:pt x="7110889" y="613886"/>
                  </a:lnTo>
                  <a:lnTo>
                    <a:pt x="7110889" y="613886"/>
                  </a:lnTo>
                  <a:close/>
                  <a:moveTo>
                    <a:pt x="6962299" y="324326"/>
                  </a:moveTo>
                  <a:lnTo>
                    <a:pt x="6959442" y="315754"/>
                  </a:lnTo>
                  <a:lnTo>
                    <a:pt x="6962299" y="307181"/>
                  </a:lnTo>
                  <a:lnTo>
                    <a:pt x="6963251" y="307181"/>
                  </a:lnTo>
                  <a:lnTo>
                    <a:pt x="6962299" y="324326"/>
                  </a:lnTo>
                  <a:close/>
                  <a:moveTo>
                    <a:pt x="6962299" y="353854"/>
                  </a:moveTo>
                  <a:lnTo>
                    <a:pt x="6958489" y="345281"/>
                  </a:lnTo>
                  <a:lnTo>
                    <a:pt x="6961346" y="336709"/>
                  </a:lnTo>
                  <a:lnTo>
                    <a:pt x="6962299" y="336709"/>
                  </a:lnTo>
                  <a:lnTo>
                    <a:pt x="6962299" y="353854"/>
                  </a:lnTo>
                  <a:close/>
                  <a:moveTo>
                    <a:pt x="6963251" y="366236"/>
                  </a:moveTo>
                  <a:lnTo>
                    <a:pt x="6965156" y="383381"/>
                  </a:lnTo>
                  <a:lnTo>
                    <a:pt x="6960394" y="374809"/>
                  </a:lnTo>
                  <a:lnTo>
                    <a:pt x="6963251" y="366236"/>
                  </a:lnTo>
                  <a:lnTo>
                    <a:pt x="6963251" y="366236"/>
                  </a:lnTo>
                  <a:close/>
                  <a:moveTo>
                    <a:pt x="6999446" y="251936"/>
                  </a:moveTo>
                  <a:lnTo>
                    <a:pt x="7226142" y="325279"/>
                  </a:lnTo>
                  <a:cubicBezTo>
                    <a:pt x="7226142" y="326231"/>
                    <a:pt x="7226142" y="326231"/>
                    <a:pt x="7225189" y="327184"/>
                  </a:cubicBezTo>
                  <a:lnTo>
                    <a:pt x="6991826" y="277654"/>
                  </a:lnTo>
                  <a:cubicBezTo>
                    <a:pt x="6993731" y="269081"/>
                    <a:pt x="6996589" y="260509"/>
                    <a:pt x="6999446" y="251936"/>
                  </a:cubicBezTo>
                  <a:close/>
                  <a:moveTo>
                    <a:pt x="7271862" y="295751"/>
                  </a:moveTo>
                  <a:cubicBezTo>
                    <a:pt x="7270909" y="295751"/>
                    <a:pt x="7270909" y="295751"/>
                    <a:pt x="7269956" y="295751"/>
                  </a:cubicBezTo>
                  <a:lnTo>
                    <a:pt x="7294721" y="61436"/>
                  </a:lnTo>
                  <a:cubicBezTo>
                    <a:pt x="7303294" y="62389"/>
                    <a:pt x="7312819" y="63341"/>
                    <a:pt x="7321392" y="65246"/>
                  </a:cubicBezTo>
                  <a:lnTo>
                    <a:pt x="7271862" y="295751"/>
                  </a:lnTo>
                  <a:close/>
                  <a:moveTo>
                    <a:pt x="7323296" y="65246"/>
                  </a:moveTo>
                  <a:cubicBezTo>
                    <a:pt x="7331869" y="67151"/>
                    <a:pt x="7340442" y="69056"/>
                    <a:pt x="7349014" y="71914"/>
                  </a:cubicBezTo>
                  <a:lnTo>
                    <a:pt x="7275671" y="296704"/>
                  </a:lnTo>
                  <a:cubicBezTo>
                    <a:pt x="7274719" y="296704"/>
                    <a:pt x="7274719" y="296704"/>
                    <a:pt x="7273767" y="295751"/>
                  </a:cubicBezTo>
                  <a:lnTo>
                    <a:pt x="7323296" y="65246"/>
                  </a:lnTo>
                  <a:close/>
                  <a:moveTo>
                    <a:pt x="7268051" y="294799"/>
                  </a:moveTo>
                  <a:cubicBezTo>
                    <a:pt x="7267099" y="294799"/>
                    <a:pt x="7267099" y="294799"/>
                    <a:pt x="7266146" y="294799"/>
                  </a:cubicBezTo>
                  <a:lnTo>
                    <a:pt x="7266146" y="59531"/>
                  </a:lnTo>
                  <a:cubicBezTo>
                    <a:pt x="7266146" y="59531"/>
                    <a:pt x="7266146" y="59531"/>
                    <a:pt x="7267099" y="59531"/>
                  </a:cubicBezTo>
                  <a:cubicBezTo>
                    <a:pt x="7275671" y="59531"/>
                    <a:pt x="7284244" y="60484"/>
                    <a:pt x="7292817" y="60484"/>
                  </a:cubicBezTo>
                  <a:lnTo>
                    <a:pt x="7268051" y="294799"/>
                  </a:lnTo>
                  <a:close/>
                  <a:moveTo>
                    <a:pt x="7283292" y="298609"/>
                  </a:moveTo>
                  <a:lnTo>
                    <a:pt x="7379494" y="83344"/>
                  </a:lnTo>
                  <a:cubicBezTo>
                    <a:pt x="7388067" y="87154"/>
                    <a:pt x="7395687" y="90964"/>
                    <a:pt x="7403306" y="94774"/>
                  </a:cubicBezTo>
                  <a:lnTo>
                    <a:pt x="7285196" y="299561"/>
                  </a:lnTo>
                  <a:cubicBezTo>
                    <a:pt x="7284244" y="299561"/>
                    <a:pt x="7283292" y="299561"/>
                    <a:pt x="7283292" y="298609"/>
                  </a:cubicBezTo>
                  <a:close/>
                  <a:moveTo>
                    <a:pt x="7571899" y="325279"/>
                  </a:moveTo>
                  <a:lnTo>
                    <a:pt x="7570946" y="308134"/>
                  </a:lnTo>
                  <a:lnTo>
                    <a:pt x="7571899" y="308134"/>
                  </a:lnTo>
                  <a:lnTo>
                    <a:pt x="7574756" y="316706"/>
                  </a:lnTo>
                  <a:lnTo>
                    <a:pt x="7571899" y="325279"/>
                  </a:lnTo>
                  <a:close/>
                  <a:moveTo>
                    <a:pt x="7572851" y="337661"/>
                  </a:moveTo>
                  <a:lnTo>
                    <a:pt x="7575709" y="346234"/>
                  </a:lnTo>
                  <a:lnTo>
                    <a:pt x="7571899" y="354806"/>
                  </a:lnTo>
                  <a:lnTo>
                    <a:pt x="7572851" y="337661"/>
                  </a:lnTo>
                  <a:lnTo>
                    <a:pt x="7572851" y="337661"/>
                  </a:lnTo>
                  <a:close/>
                  <a:moveTo>
                    <a:pt x="7570946" y="368141"/>
                  </a:moveTo>
                  <a:lnTo>
                    <a:pt x="7572851" y="377666"/>
                  </a:lnTo>
                  <a:lnTo>
                    <a:pt x="7568089" y="386239"/>
                  </a:lnTo>
                  <a:lnTo>
                    <a:pt x="7570946" y="368141"/>
                  </a:lnTo>
                  <a:lnTo>
                    <a:pt x="7570946" y="368141"/>
                  </a:lnTo>
                  <a:close/>
                  <a:moveTo>
                    <a:pt x="7565231" y="397669"/>
                  </a:moveTo>
                  <a:lnTo>
                    <a:pt x="7565231" y="397669"/>
                  </a:lnTo>
                  <a:lnTo>
                    <a:pt x="7567137" y="406241"/>
                  </a:lnTo>
                  <a:lnTo>
                    <a:pt x="7561421" y="413861"/>
                  </a:lnTo>
                  <a:lnTo>
                    <a:pt x="7565231" y="397669"/>
                  </a:lnTo>
                  <a:close/>
                  <a:moveTo>
                    <a:pt x="7562374" y="396716"/>
                  </a:moveTo>
                  <a:lnTo>
                    <a:pt x="7547134" y="399574"/>
                  </a:lnTo>
                  <a:cubicBezTo>
                    <a:pt x="7547134" y="399574"/>
                    <a:pt x="7547134" y="399574"/>
                    <a:pt x="7547134" y="398621"/>
                  </a:cubicBezTo>
                  <a:lnTo>
                    <a:pt x="7563326" y="390049"/>
                  </a:lnTo>
                  <a:lnTo>
                    <a:pt x="7562374" y="396716"/>
                  </a:lnTo>
                  <a:close/>
                  <a:moveTo>
                    <a:pt x="7564279" y="386239"/>
                  </a:moveTo>
                  <a:lnTo>
                    <a:pt x="7550944" y="376714"/>
                  </a:lnTo>
                  <a:cubicBezTo>
                    <a:pt x="7550944" y="375761"/>
                    <a:pt x="7550944" y="374809"/>
                    <a:pt x="7550944" y="373856"/>
                  </a:cubicBezTo>
                  <a:lnTo>
                    <a:pt x="7566184" y="369094"/>
                  </a:lnTo>
                  <a:lnTo>
                    <a:pt x="7564279" y="386239"/>
                  </a:lnTo>
                  <a:close/>
                  <a:moveTo>
                    <a:pt x="7551896" y="371951"/>
                  </a:moveTo>
                  <a:cubicBezTo>
                    <a:pt x="7551896" y="371951"/>
                    <a:pt x="7551896" y="371951"/>
                    <a:pt x="7551896" y="371951"/>
                  </a:cubicBezTo>
                  <a:lnTo>
                    <a:pt x="7568089" y="361474"/>
                  </a:lnTo>
                  <a:lnTo>
                    <a:pt x="7567137" y="367189"/>
                  </a:lnTo>
                  <a:lnTo>
                    <a:pt x="7551896" y="371951"/>
                  </a:lnTo>
                  <a:close/>
                  <a:moveTo>
                    <a:pt x="7551896" y="370046"/>
                  </a:moveTo>
                  <a:cubicBezTo>
                    <a:pt x="7552849" y="363379"/>
                    <a:pt x="7552849" y="357664"/>
                    <a:pt x="7552849" y="350996"/>
                  </a:cubicBezTo>
                  <a:lnTo>
                    <a:pt x="7567137" y="359569"/>
                  </a:lnTo>
                  <a:lnTo>
                    <a:pt x="7551896" y="370046"/>
                  </a:lnTo>
                  <a:close/>
                  <a:moveTo>
                    <a:pt x="7552849" y="348139"/>
                  </a:moveTo>
                  <a:cubicBezTo>
                    <a:pt x="7552849" y="347186"/>
                    <a:pt x="7552849" y="346234"/>
                    <a:pt x="7552849" y="345281"/>
                  </a:cubicBezTo>
                  <a:lnTo>
                    <a:pt x="7568089" y="338614"/>
                  </a:lnTo>
                  <a:lnTo>
                    <a:pt x="7568089" y="355759"/>
                  </a:lnTo>
                  <a:lnTo>
                    <a:pt x="7552849" y="348139"/>
                  </a:lnTo>
                  <a:close/>
                  <a:moveTo>
                    <a:pt x="7553801" y="343376"/>
                  </a:moveTo>
                  <a:cubicBezTo>
                    <a:pt x="7553801" y="343376"/>
                    <a:pt x="7553801" y="343376"/>
                    <a:pt x="7553801" y="343376"/>
                  </a:cubicBezTo>
                  <a:lnTo>
                    <a:pt x="7569042" y="330994"/>
                  </a:lnTo>
                  <a:lnTo>
                    <a:pt x="7569042" y="336709"/>
                  </a:lnTo>
                  <a:lnTo>
                    <a:pt x="7553801" y="343376"/>
                  </a:lnTo>
                  <a:close/>
                  <a:moveTo>
                    <a:pt x="7553801" y="341471"/>
                  </a:moveTo>
                  <a:cubicBezTo>
                    <a:pt x="7553801" y="340519"/>
                    <a:pt x="7553801" y="339566"/>
                    <a:pt x="7553801" y="338614"/>
                  </a:cubicBezTo>
                  <a:cubicBezTo>
                    <a:pt x="7553801" y="332899"/>
                    <a:pt x="7552849" y="328136"/>
                    <a:pt x="7552849" y="322421"/>
                  </a:cubicBezTo>
                  <a:lnTo>
                    <a:pt x="7568089" y="330041"/>
                  </a:lnTo>
                  <a:lnTo>
                    <a:pt x="7553801" y="341471"/>
                  </a:lnTo>
                  <a:close/>
                  <a:moveTo>
                    <a:pt x="7552849" y="320516"/>
                  </a:moveTo>
                  <a:cubicBezTo>
                    <a:pt x="7552849" y="319564"/>
                    <a:pt x="7552849" y="318611"/>
                    <a:pt x="7552849" y="317659"/>
                  </a:cubicBezTo>
                  <a:lnTo>
                    <a:pt x="7567137" y="310039"/>
                  </a:lnTo>
                  <a:lnTo>
                    <a:pt x="7568089" y="327184"/>
                  </a:lnTo>
                  <a:lnTo>
                    <a:pt x="7552849" y="320516"/>
                  </a:lnTo>
                  <a:close/>
                  <a:moveTo>
                    <a:pt x="7552849" y="315754"/>
                  </a:moveTo>
                  <a:cubicBezTo>
                    <a:pt x="7552849" y="315754"/>
                    <a:pt x="7552849" y="314801"/>
                    <a:pt x="7552849" y="315754"/>
                  </a:cubicBezTo>
                  <a:lnTo>
                    <a:pt x="7567137" y="302419"/>
                  </a:lnTo>
                  <a:lnTo>
                    <a:pt x="7567137" y="308134"/>
                  </a:lnTo>
                  <a:lnTo>
                    <a:pt x="7552849" y="315754"/>
                  </a:lnTo>
                  <a:close/>
                  <a:moveTo>
                    <a:pt x="7552849" y="312896"/>
                  </a:moveTo>
                  <a:cubicBezTo>
                    <a:pt x="7551896" y="306229"/>
                    <a:pt x="7550944" y="300514"/>
                    <a:pt x="7549992" y="293846"/>
                  </a:cubicBezTo>
                  <a:lnTo>
                    <a:pt x="7566184" y="299561"/>
                  </a:lnTo>
                  <a:lnTo>
                    <a:pt x="7552849" y="312896"/>
                  </a:lnTo>
                  <a:close/>
                  <a:moveTo>
                    <a:pt x="7550944" y="378619"/>
                  </a:moveTo>
                  <a:lnTo>
                    <a:pt x="7564279" y="389096"/>
                  </a:lnTo>
                  <a:lnTo>
                    <a:pt x="7548087" y="397669"/>
                  </a:lnTo>
                  <a:cubicBezTo>
                    <a:pt x="7549039" y="391001"/>
                    <a:pt x="7549992" y="385286"/>
                    <a:pt x="7550944" y="378619"/>
                  </a:cubicBezTo>
                  <a:close/>
                  <a:moveTo>
                    <a:pt x="7549039" y="287179"/>
                  </a:moveTo>
                  <a:lnTo>
                    <a:pt x="7561421" y="272891"/>
                  </a:lnTo>
                  <a:lnTo>
                    <a:pt x="7562374" y="278606"/>
                  </a:lnTo>
                  <a:lnTo>
                    <a:pt x="7549039" y="287179"/>
                  </a:lnTo>
                  <a:cubicBezTo>
                    <a:pt x="7549039" y="287179"/>
                    <a:pt x="7549039" y="287179"/>
                    <a:pt x="7549039" y="287179"/>
                  </a:cubicBezTo>
                  <a:close/>
                  <a:moveTo>
                    <a:pt x="7549039" y="285274"/>
                  </a:moveTo>
                  <a:cubicBezTo>
                    <a:pt x="7548087" y="278606"/>
                    <a:pt x="7546181" y="272891"/>
                    <a:pt x="7544276" y="266224"/>
                  </a:cubicBezTo>
                  <a:lnTo>
                    <a:pt x="7561421" y="270986"/>
                  </a:lnTo>
                  <a:lnTo>
                    <a:pt x="7549039" y="285274"/>
                  </a:lnTo>
                  <a:close/>
                  <a:moveTo>
                    <a:pt x="7543324" y="264319"/>
                  </a:moveTo>
                  <a:cubicBezTo>
                    <a:pt x="7543324" y="263366"/>
                    <a:pt x="7542371" y="262414"/>
                    <a:pt x="7542371" y="261461"/>
                  </a:cubicBezTo>
                  <a:lnTo>
                    <a:pt x="7555706" y="250984"/>
                  </a:lnTo>
                  <a:lnTo>
                    <a:pt x="7560469" y="268129"/>
                  </a:lnTo>
                  <a:lnTo>
                    <a:pt x="7543324" y="264319"/>
                  </a:lnTo>
                  <a:close/>
                  <a:moveTo>
                    <a:pt x="7542371" y="259556"/>
                  </a:moveTo>
                  <a:cubicBezTo>
                    <a:pt x="7542371" y="259556"/>
                    <a:pt x="7542371" y="259556"/>
                    <a:pt x="7542371" y="259556"/>
                  </a:cubicBezTo>
                  <a:lnTo>
                    <a:pt x="7553801" y="243364"/>
                  </a:lnTo>
                  <a:lnTo>
                    <a:pt x="7555706" y="249079"/>
                  </a:lnTo>
                  <a:lnTo>
                    <a:pt x="7542371" y="259556"/>
                  </a:lnTo>
                  <a:close/>
                  <a:moveTo>
                    <a:pt x="7541419" y="257651"/>
                  </a:moveTo>
                  <a:cubicBezTo>
                    <a:pt x="7539514" y="250984"/>
                    <a:pt x="7537609" y="245269"/>
                    <a:pt x="7534751" y="239554"/>
                  </a:cubicBezTo>
                  <a:lnTo>
                    <a:pt x="7552849" y="242411"/>
                  </a:lnTo>
                  <a:lnTo>
                    <a:pt x="7541419" y="257651"/>
                  </a:lnTo>
                  <a:close/>
                  <a:moveTo>
                    <a:pt x="7547134" y="338614"/>
                  </a:moveTo>
                  <a:cubicBezTo>
                    <a:pt x="7547134" y="378619"/>
                    <a:pt x="7538562" y="416719"/>
                    <a:pt x="7523321" y="451009"/>
                  </a:cubicBezTo>
                  <a:lnTo>
                    <a:pt x="7303294" y="352901"/>
                  </a:lnTo>
                  <a:cubicBezTo>
                    <a:pt x="7303294" y="351949"/>
                    <a:pt x="7303294" y="351949"/>
                    <a:pt x="7304246" y="350996"/>
                  </a:cubicBezTo>
                  <a:lnTo>
                    <a:pt x="7532846" y="425291"/>
                  </a:lnTo>
                  <a:lnTo>
                    <a:pt x="7533799" y="422434"/>
                  </a:lnTo>
                  <a:lnTo>
                    <a:pt x="7305199" y="348139"/>
                  </a:lnTo>
                  <a:cubicBezTo>
                    <a:pt x="7305199" y="347186"/>
                    <a:pt x="7305199" y="347186"/>
                    <a:pt x="7306151" y="346234"/>
                  </a:cubicBezTo>
                  <a:lnTo>
                    <a:pt x="7541419" y="396716"/>
                  </a:lnTo>
                  <a:lnTo>
                    <a:pt x="7542371" y="393859"/>
                  </a:lnTo>
                  <a:lnTo>
                    <a:pt x="7307104" y="343376"/>
                  </a:lnTo>
                  <a:cubicBezTo>
                    <a:pt x="7307104" y="342424"/>
                    <a:pt x="7307104" y="342424"/>
                    <a:pt x="7307104" y="341471"/>
                  </a:cubicBezTo>
                  <a:lnTo>
                    <a:pt x="7546181" y="366236"/>
                  </a:lnTo>
                  <a:lnTo>
                    <a:pt x="7546181" y="363379"/>
                  </a:lnTo>
                  <a:lnTo>
                    <a:pt x="7307104" y="338614"/>
                  </a:lnTo>
                  <a:cubicBezTo>
                    <a:pt x="7307104" y="337661"/>
                    <a:pt x="7307104" y="337661"/>
                    <a:pt x="7307104" y="336709"/>
                  </a:cubicBezTo>
                  <a:lnTo>
                    <a:pt x="7547134" y="338614"/>
                  </a:lnTo>
                  <a:lnTo>
                    <a:pt x="7546181" y="336709"/>
                  </a:lnTo>
                  <a:lnTo>
                    <a:pt x="7306151" y="336709"/>
                  </a:lnTo>
                  <a:cubicBezTo>
                    <a:pt x="7306151" y="335756"/>
                    <a:pt x="7306151" y="335756"/>
                    <a:pt x="7306151" y="334804"/>
                  </a:cubicBezTo>
                  <a:lnTo>
                    <a:pt x="7545229" y="310039"/>
                  </a:lnTo>
                  <a:lnTo>
                    <a:pt x="7545229" y="307181"/>
                  </a:lnTo>
                  <a:lnTo>
                    <a:pt x="7306151" y="331946"/>
                  </a:lnTo>
                  <a:cubicBezTo>
                    <a:pt x="7306151" y="330994"/>
                    <a:pt x="7306151" y="330994"/>
                    <a:pt x="7306151" y="330041"/>
                  </a:cubicBezTo>
                  <a:lnTo>
                    <a:pt x="7540467" y="280511"/>
                  </a:lnTo>
                  <a:lnTo>
                    <a:pt x="7539514" y="277654"/>
                  </a:lnTo>
                  <a:lnTo>
                    <a:pt x="7305199" y="327184"/>
                  </a:lnTo>
                  <a:cubicBezTo>
                    <a:pt x="7305199" y="326231"/>
                    <a:pt x="7305199" y="326231"/>
                    <a:pt x="7304246" y="325279"/>
                  </a:cubicBezTo>
                  <a:lnTo>
                    <a:pt x="7531894" y="250984"/>
                  </a:lnTo>
                  <a:lnTo>
                    <a:pt x="7530942" y="248126"/>
                  </a:lnTo>
                  <a:lnTo>
                    <a:pt x="7303294" y="322421"/>
                  </a:lnTo>
                  <a:cubicBezTo>
                    <a:pt x="7303294" y="321469"/>
                    <a:pt x="7303294" y="321469"/>
                    <a:pt x="7302342" y="320516"/>
                  </a:cubicBezTo>
                  <a:lnTo>
                    <a:pt x="7520464" y="223361"/>
                  </a:lnTo>
                  <a:cubicBezTo>
                    <a:pt x="7538562" y="258604"/>
                    <a:pt x="7547134" y="297656"/>
                    <a:pt x="7547134" y="338614"/>
                  </a:cubicBezTo>
                  <a:close/>
                  <a:moveTo>
                    <a:pt x="7547134" y="447199"/>
                  </a:moveTo>
                  <a:lnTo>
                    <a:pt x="7544276" y="452914"/>
                  </a:lnTo>
                  <a:lnTo>
                    <a:pt x="7529037" y="452914"/>
                  </a:lnTo>
                  <a:cubicBezTo>
                    <a:pt x="7529037" y="452914"/>
                    <a:pt x="7529037" y="452914"/>
                    <a:pt x="7529037" y="451961"/>
                  </a:cubicBezTo>
                  <a:lnTo>
                    <a:pt x="7547134" y="447199"/>
                  </a:lnTo>
                  <a:close/>
                  <a:moveTo>
                    <a:pt x="7529989" y="451009"/>
                  </a:moveTo>
                  <a:cubicBezTo>
                    <a:pt x="7532846" y="445294"/>
                    <a:pt x="7534751" y="439579"/>
                    <a:pt x="7536656" y="432911"/>
                  </a:cubicBezTo>
                  <a:lnTo>
                    <a:pt x="7547134" y="445294"/>
                  </a:lnTo>
                  <a:lnTo>
                    <a:pt x="7529989" y="451009"/>
                  </a:lnTo>
                  <a:close/>
                  <a:moveTo>
                    <a:pt x="7548087" y="454819"/>
                  </a:moveTo>
                  <a:lnTo>
                    <a:pt x="7549039" y="454819"/>
                  </a:lnTo>
                  <a:lnTo>
                    <a:pt x="7548087" y="463391"/>
                  </a:lnTo>
                  <a:lnTo>
                    <a:pt x="7540467" y="470059"/>
                  </a:lnTo>
                  <a:lnTo>
                    <a:pt x="7548087" y="454819"/>
                  </a:lnTo>
                  <a:close/>
                  <a:moveTo>
                    <a:pt x="7537609" y="431006"/>
                  </a:moveTo>
                  <a:cubicBezTo>
                    <a:pt x="7537609" y="430054"/>
                    <a:pt x="7538562" y="429101"/>
                    <a:pt x="7538562" y="428149"/>
                  </a:cubicBezTo>
                  <a:lnTo>
                    <a:pt x="7553801" y="426244"/>
                  </a:lnTo>
                  <a:lnTo>
                    <a:pt x="7549039" y="441484"/>
                  </a:lnTo>
                  <a:lnTo>
                    <a:pt x="7537609" y="431006"/>
                  </a:lnTo>
                  <a:close/>
                  <a:moveTo>
                    <a:pt x="7539514" y="427196"/>
                  </a:moveTo>
                  <a:cubicBezTo>
                    <a:pt x="7539514" y="426244"/>
                    <a:pt x="7539514" y="426244"/>
                    <a:pt x="7539514" y="427196"/>
                  </a:cubicBezTo>
                  <a:lnTo>
                    <a:pt x="7556659" y="419576"/>
                  </a:lnTo>
                  <a:lnTo>
                    <a:pt x="7554754" y="425291"/>
                  </a:lnTo>
                  <a:lnTo>
                    <a:pt x="7539514" y="427196"/>
                  </a:lnTo>
                  <a:close/>
                  <a:moveTo>
                    <a:pt x="7540467" y="424339"/>
                  </a:moveTo>
                  <a:cubicBezTo>
                    <a:pt x="7542371" y="418624"/>
                    <a:pt x="7544276" y="411956"/>
                    <a:pt x="7545229" y="406241"/>
                  </a:cubicBezTo>
                  <a:lnTo>
                    <a:pt x="7557612" y="417671"/>
                  </a:lnTo>
                  <a:lnTo>
                    <a:pt x="7540467" y="424339"/>
                  </a:lnTo>
                  <a:close/>
                  <a:moveTo>
                    <a:pt x="7479506" y="549116"/>
                  </a:moveTo>
                  <a:lnTo>
                    <a:pt x="7465219" y="543401"/>
                  </a:lnTo>
                  <a:lnTo>
                    <a:pt x="7465219" y="543401"/>
                  </a:lnTo>
                  <a:lnTo>
                    <a:pt x="7483317" y="545306"/>
                  </a:lnTo>
                  <a:lnTo>
                    <a:pt x="7479506" y="549116"/>
                  </a:lnTo>
                  <a:close/>
                  <a:moveTo>
                    <a:pt x="7483317" y="551974"/>
                  </a:moveTo>
                  <a:lnTo>
                    <a:pt x="7479506" y="560546"/>
                  </a:lnTo>
                  <a:lnTo>
                    <a:pt x="7469981" y="564356"/>
                  </a:lnTo>
                  <a:lnTo>
                    <a:pt x="7482364" y="551974"/>
                  </a:lnTo>
                  <a:lnTo>
                    <a:pt x="7483317" y="551974"/>
                  </a:lnTo>
                  <a:close/>
                  <a:moveTo>
                    <a:pt x="7467124" y="542449"/>
                  </a:moveTo>
                  <a:cubicBezTo>
                    <a:pt x="7471887" y="537686"/>
                    <a:pt x="7476649" y="532924"/>
                    <a:pt x="7480459" y="528161"/>
                  </a:cubicBezTo>
                  <a:lnTo>
                    <a:pt x="7485221" y="544354"/>
                  </a:lnTo>
                  <a:lnTo>
                    <a:pt x="7467124" y="542449"/>
                  </a:lnTo>
                  <a:close/>
                  <a:moveTo>
                    <a:pt x="7482364" y="526256"/>
                  </a:moveTo>
                  <a:cubicBezTo>
                    <a:pt x="7482364" y="526256"/>
                    <a:pt x="7483317" y="525304"/>
                    <a:pt x="7483317" y="525304"/>
                  </a:cubicBezTo>
                  <a:lnTo>
                    <a:pt x="7498556" y="530066"/>
                  </a:lnTo>
                  <a:lnTo>
                    <a:pt x="7489031" y="541496"/>
                  </a:lnTo>
                  <a:lnTo>
                    <a:pt x="7482364" y="526256"/>
                  </a:lnTo>
                  <a:close/>
                  <a:moveTo>
                    <a:pt x="7474744" y="524351"/>
                  </a:moveTo>
                  <a:lnTo>
                    <a:pt x="7295674" y="363379"/>
                  </a:lnTo>
                  <a:cubicBezTo>
                    <a:pt x="7295674" y="363379"/>
                    <a:pt x="7296626" y="362426"/>
                    <a:pt x="7296626" y="362426"/>
                  </a:cubicBezTo>
                  <a:lnTo>
                    <a:pt x="7490937" y="504349"/>
                  </a:lnTo>
                  <a:cubicBezTo>
                    <a:pt x="7487126" y="511016"/>
                    <a:pt x="7481412" y="517684"/>
                    <a:pt x="7474744" y="524351"/>
                  </a:cubicBezTo>
                  <a:close/>
                  <a:moveTo>
                    <a:pt x="7298531" y="360521"/>
                  </a:moveTo>
                  <a:cubicBezTo>
                    <a:pt x="7298531" y="359569"/>
                    <a:pt x="7299484" y="359569"/>
                    <a:pt x="7299484" y="358616"/>
                  </a:cubicBezTo>
                  <a:lnTo>
                    <a:pt x="7508081" y="478631"/>
                  </a:lnTo>
                  <a:cubicBezTo>
                    <a:pt x="7503319" y="486251"/>
                    <a:pt x="7498556" y="493871"/>
                    <a:pt x="7492842" y="501491"/>
                  </a:cubicBezTo>
                  <a:lnTo>
                    <a:pt x="7298531" y="360521"/>
                  </a:lnTo>
                  <a:close/>
                  <a:moveTo>
                    <a:pt x="7301389" y="356711"/>
                  </a:moveTo>
                  <a:cubicBezTo>
                    <a:pt x="7301389" y="355759"/>
                    <a:pt x="7302342" y="355759"/>
                    <a:pt x="7302342" y="354806"/>
                  </a:cubicBezTo>
                  <a:lnTo>
                    <a:pt x="7522369" y="452914"/>
                  </a:lnTo>
                  <a:cubicBezTo>
                    <a:pt x="7518559" y="461486"/>
                    <a:pt x="7514749" y="469106"/>
                    <a:pt x="7509987" y="476726"/>
                  </a:cubicBezTo>
                  <a:lnTo>
                    <a:pt x="7301389" y="356711"/>
                  </a:lnTo>
                  <a:close/>
                  <a:moveTo>
                    <a:pt x="7502367" y="501491"/>
                  </a:moveTo>
                  <a:lnTo>
                    <a:pt x="7520464" y="499586"/>
                  </a:lnTo>
                  <a:lnTo>
                    <a:pt x="7516654" y="504349"/>
                  </a:lnTo>
                  <a:lnTo>
                    <a:pt x="7502367" y="501491"/>
                  </a:lnTo>
                  <a:cubicBezTo>
                    <a:pt x="7501414" y="501491"/>
                    <a:pt x="7501414" y="501491"/>
                    <a:pt x="7502367" y="501491"/>
                  </a:cubicBezTo>
                  <a:close/>
                  <a:moveTo>
                    <a:pt x="7519512" y="506254"/>
                  </a:moveTo>
                  <a:lnTo>
                    <a:pt x="7520464" y="506254"/>
                  </a:lnTo>
                  <a:lnTo>
                    <a:pt x="7517606" y="514826"/>
                  </a:lnTo>
                  <a:lnTo>
                    <a:pt x="7509034" y="520541"/>
                  </a:lnTo>
                  <a:lnTo>
                    <a:pt x="7519512" y="506254"/>
                  </a:lnTo>
                  <a:close/>
                  <a:moveTo>
                    <a:pt x="7503319" y="499586"/>
                  </a:moveTo>
                  <a:cubicBezTo>
                    <a:pt x="7507129" y="493871"/>
                    <a:pt x="7509987" y="489109"/>
                    <a:pt x="7513796" y="483394"/>
                  </a:cubicBezTo>
                  <a:lnTo>
                    <a:pt x="7521417" y="498634"/>
                  </a:lnTo>
                  <a:lnTo>
                    <a:pt x="7503319" y="499586"/>
                  </a:lnTo>
                  <a:close/>
                  <a:moveTo>
                    <a:pt x="7514749" y="481489"/>
                  </a:moveTo>
                  <a:cubicBezTo>
                    <a:pt x="7514749" y="480536"/>
                    <a:pt x="7515701" y="480536"/>
                    <a:pt x="7515701" y="479584"/>
                  </a:cubicBezTo>
                  <a:lnTo>
                    <a:pt x="7530942" y="481489"/>
                  </a:lnTo>
                  <a:lnTo>
                    <a:pt x="7523321" y="494824"/>
                  </a:lnTo>
                  <a:lnTo>
                    <a:pt x="7514749" y="481489"/>
                  </a:lnTo>
                  <a:close/>
                  <a:moveTo>
                    <a:pt x="7516654" y="477679"/>
                  </a:moveTo>
                  <a:cubicBezTo>
                    <a:pt x="7516654" y="477679"/>
                    <a:pt x="7516654" y="477679"/>
                    <a:pt x="7516654" y="477679"/>
                  </a:cubicBezTo>
                  <a:lnTo>
                    <a:pt x="7534751" y="473869"/>
                  </a:lnTo>
                  <a:lnTo>
                    <a:pt x="7531894" y="479584"/>
                  </a:lnTo>
                  <a:lnTo>
                    <a:pt x="7516654" y="477679"/>
                  </a:lnTo>
                  <a:close/>
                  <a:moveTo>
                    <a:pt x="7517606" y="475774"/>
                  </a:moveTo>
                  <a:cubicBezTo>
                    <a:pt x="7520464" y="470059"/>
                    <a:pt x="7523321" y="464344"/>
                    <a:pt x="7526179" y="458629"/>
                  </a:cubicBezTo>
                  <a:lnTo>
                    <a:pt x="7535704" y="472916"/>
                  </a:lnTo>
                  <a:lnTo>
                    <a:pt x="7517606" y="475774"/>
                  </a:lnTo>
                  <a:close/>
                  <a:moveTo>
                    <a:pt x="7303294" y="319564"/>
                  </a:moveTo>
                  <a:cubicBezTo>
                    <a:pt x="7303294" y="318611"/>
                    <a:pt x="7302342" y="318611"/>
                    <a:pt x="7302342" y="317659"/>
                  </a:cubicBezTo>
                  <a:lnTo>
                    <a:pt x="7509034" y="198596"/>
                  </a:lnTo>
                  <a:cubicBezTo>
                    <a:pt x="7513796" y="206216"/>
                    <a:pt x="7517606" y="213836"/>
                    <a:pt x="7521417" y="222409"/>
                  </a:cubicBezTo>
                  <a:lnTo>
                    <a:pt x="7303294" y="319564"/>
                  </a:lnTo>
                  <a:close/>
                  <a:moveTo>
                    <a:pt x="7300437" y="314801"/>
                  </a:moveTo>
                  <a:cubicBezTo>
                    <a:pt x="7300437" y="313849"/>
                    <a:pt x="7299484" y="313849"/>
                    <a:pt x="7299484" y="312896"/>
                  </a:cubicBezTo>
                  <a:lnTo>
                    <a:pt x="7491889" y="172879"/>
                  </a:lnTo>
                  <a:cubicBezTo>
                    <a:pt x="7497604" y="180499"/>
                    <a:pt x="7502367" y="187166"/>
                    <a:pt x="7507129" y="194786"/>
                  </a:cubicBezTo>
                  <a:lnTo>
                    <a:pt x="7300437" y="314801"/>
                  </a:lnTo>
                  <a:close/>
                  <a:moveTo>
                    <a:pt x="7298531" y="311944"/>
                  </a:moveTo>
                  <a:cubicBezTo>
                    <a:pt x="7298531" y="310991"/>
                    <a:pt x="7297579" y="310991"/>
                    <a:pt x="7297579" y="310039"/>
                  </a:cubicBezTo>
                  <a:lnTo>
                    <a:pt x="7474744" y="150971"/>
                  </a:lnTo>
                  <a:cubicBezTo>
                    <a:pt x="7480459" y="157639"/>
                    <a:pt x="7486174" y="164306"/>
                    <a:pt x="7491889" y="171926"/>
                  </a:cubicBezTo>
                  <a:lnTo>
                    <a:pt x="7298531" y="311944"/>
                  </a:lnTo>
                  <a:close/>
                  <a:moveTo>
                    <a:pt x="7295674" y="308134"/>
                  </a:moveTo>
                  <a:cubicBezTo>
                    <a:pt x="7295674" y="307181"/>
                    <a:pt x="7294721" y="307181"/>
                    <a:pt x="7294721" y="306229"/>
                  </a:cubicBezTo>
                  <a:lnTo>
                    <a:pt x="7453789" y="130016"/>
                  </a:lnTo>
                  <a:cubicBezTo>
                    <a:pt x="7460456" y="135731"/>
                    <a:pt x="7467124" y="142399"/>
                    <a:pt x="7472839" y="149066"/>
                  </a:cubicBezTo>
                  <a:lnTo>
                    <a:pt x="7295674" y="308134"/>
                  </a:lnTo>
                  <a:close/>
                  <a:moveTo>
                    <a:pt x="7291864" y="305276"/>
                  </a:moveTo>
                  <a:cubicBezTo>
                    <a:pt x="7290912" y="305276"/>
                    <a:pt x="7290912" y="304324"/>
                    <a:pt x="7289959" y="304324"/>
                  </a:cubicBezTo>
                  <a:lnTo>
                    <a:pt x="7429024" y="112871"/>
                  </a:lnTo>
                  <a:cubicBezTo>
                    <a:pt x="7436644" y="117634"/>
                    <a:pt x="7443312" y="123349"/>
                    <a:pt x="7449979" y="129064"/>
                  </a:cubicBezTo>
                  <a:lnTo>
                    <a:pt x="7291864" y="305276"/>
                  </a:lnTo>
                  <a:close/>
                  <a:moveTo>
                    <a:pt x="7294721" y="365284"/>
                  </a:moveTo>
                  <a:lnTo>
                    <a:pt x="7472839" y="526256"/>
                  </a:lnTo>
                  <a:cubicBezTo>
                    <a:pt x="7467124" y="532924"/>
                    <a:pt x="7460456" y="538639"/>
                    <a:pt x="7453789" y="545306"/>
                  </a:cubicBezTo>
                  <a:lnTo>
                    <a:pt x="7293769" y="368141"/>
                  </a:lnTo>
                  <a:cubicBezTo>
                    <a:pt x="7294721" y="367189"/>
                    <a:pt x="7293769" y="366236"/>
                    <a:pt x="7294721" y="365284"/>
                  </a:cubicBezTo>
                  <a:cubicBezTo>
                    <a:pt x="7294721" y="366236"/>
                    <a:pt x="7294721" y="365284"/>
                    <a:pt x="7294721" y="365284"/>
                  </a:cubicBezTo>
                  <a:close/>
                  <a:moveTo>
                    <a:pt x="7430929" y="563404"/>
                  </a:moveTo>
                  <a:lnTo>
                    <a:pt x="7298531" y="380524"/>
                  </a:lnTo>
                  <a:cubicBezTo>
                    <a:pt x="7297579" y="377666"/>
                    <a:pt x="7296626" y="375761"/>
                    <a:pt x="7296626" y="373856"/>
                  </a:cubicBezTo>
                  <a:lnTo>
                    <a:pt x="7452837" y="547211"/>
                  </a:lnTo>
                  <a:cubicBezTo>
                    <a:pt x="7445217" y="552926"/>
                    <a:pt x="7438549" y="558641"/>
                    <a:pt x="7430929" y="563404"/>
                  </a:cubicBezTo>
                  <a:close/>
                  <a:moveTo>
                    <a:pt x="7443312" y="562451"/>
                  </a:moveTo>
                  <a:lnTo>
                    <a:pt x="7456646" y="569119"/>
                  </a:lnTo>
                  <a:lnTo>
                    <a:pt x="7445217" y="577691"/>
                  </a:lnTo>
                  <a:lnTo>
                    <a:pt x="7442359" y="562451"/>
                  </a:lnTo>
                  <a:cubicBezTo>
                    <a:pt x="7442359" y="563404"/>
                    <a:pt x="7442359" y="563404"/>
                    <a:pt x="7443312" y="562451"/>
                  </a:cubicBezTo>
                  <a:close/>
                  <a:moveTo>
                    <a:pt x="7409974" y="600551"/>
                  </a:moveTo>
                  <a:lnTo>
                    <a:pt x="7397592" y="591026"/>
                  </a:lnTo>
                  <a:cubicBezTo>
                    <a:pt x="7397592" y="591026"/>
                    <a:pt x="7397592" y="591026"/>
                    <a:pt x="7397592" y="591026"/>
                  </a:cubicBezTo>
                  <a:lnTo>
                    <a:pt x="7414737" y="597694"/>
                  </a:lnTo>
                  <a:lnTo>
                    <a:pt x="7409974" y="600551"/>
                  </a:lnTo>
                  <a:close/>
                  <a:moveTo>
                    <a:pt x="7368064" y="604361"/>
                  </a:moveTo>
                  <a:cubicBezTo>
                    <a:pt x="7368064" y="604361"/>
                    <a:pt x="7368064" y="604361"/>
                    <a:pt x="7368064" y="604361"/>
                  </a:cubicBezTo>
                  <a:cubicBezTo>
                    <a:pt x="7368064" y="604361"/>
                    <a:pt x="7368064" y="604361"/>
                    <a:pt x="7368064" y="604361"/>
                  </a:cubicBezTo>
                  <a:lnTo>
                    <a:pt x="7368064" y="604361"/>
                  </a:lnTo>
                  <a:close/>
                  <a:moveTo>
                    <a:pt x="7095649" y="584359"/>
                  </a:moveTo>
                  <a:lnTo>
                    <a:pt x="7108031" y="576739"/>
                  </a:lnTo>
                  <a:cubicBezTo>
                    <a:pt x="7108031" y="576739"/>
                    <a:pt x="7108984" y="576739"/>
                    <a:pt x="7108984" y="577691"/>
                  </a:cubicBezTo>
                  <a:lnTo>
                    <a:pt x="7107079" y="592931"/>
                  </a:lnTo>
                  <a:lnTo>
                    <a:pt x="7095649" y="584359"/>
                  </a:lnTo>
                  <a:close/>
                  <a:moveTo>
                    <a:pt x="7108031" y="595789"/>
                  </a:moveTo>
                  <a:lnTo>
                    <a:pt x="7108031" y="595789"/>
                  </a:lnTo>
                  <a:lnTo>
                    <a:pt x="7097554" y="593884"/>
                  </a:lnTo>
                  <a:lnTo>
                    <a:pt x="7092792" y="586264"/>
                  </a:lnTo>
                  <a:lnTo>
                    <a:pt x="7093744" y="585311"/>
                  </a:lnTo>
                  <a:lnTo>
                    <a:pt x="7108031" y="595789"/>
                  </a:lnTo>
                  <a:close/>
                  <a:moveTo>
                    <a:pt x="7094696" y="583406"/>
                  </a:moveTo>
                  <a:lnTo>
                    <a:pt x="7089934" y="580549"/>
                  </a:lnTo>
                  <a:lnTo>
                    <a:pt x="7107079" y="575786"/>
                  </a:lnTo>
                  <a:cubicBezTo>
                    <a:pt x="7107079" y="575786"/>
                    <a:pt x="7107079" y="575786"/>
                    <a:pt x="7107079" y="575786"/>
                  </a:cubicBezTo>
                  <a:lnTo>
                    <a:pt x="7094696" y="583406"/>
                  </a:lnTo>
                  <a:close/>
                  <a:moveTo>
                    <a:pt x="7088981" y="579596"/>
                  </a:moveTo>
                  <a:lnTo>
                    <a:pt x="7089934" y="562451"/>
                  </a:lnTo>
                  <a:cubicBezTo>
                    <a:pt x="7094696" y="566261"/>
                    <a:pt x="7100412" y="571024"/>
                    <a:pt x="7106126" y="573881"/>
                  </a:cubicBezTo>
                  <a:lnTo>
                    <a:pt x="7088981" y="579596"/>
                  </a:lnTo>
                  <a:close/>
                  <a:moveTo>
                    <a:pt x="7079456" y="545306"/>
                  </a:moveTo>
                  <a:lnTo>
                    <a:pt x="7230904" y="377666"/>
                  </a:lnTo>
                  <a:cubicBezTo>
                    <a:pt x="7229951" y="380524"/>
                    <a:pt x="7229951" y="382429"/>
                    <a:pt x="7228999" y="385286"/>
                  </a:cubicBezTo>
                  <a:lnTo>
                    <a:pt x="7100412" y="562451"/>
                  </a:lnTo>
                  <a:cubicBezTo>
                    <a:pt x="7092792" y="556736"/>
                    <a:pt x="7086124" y="551974"/>
                    <a:pt x="7079456" y="545306"/>
                  </a:cubicBezTo>
                  <a:close/>
                  <a:moveTo>
                    <a:pt x="7047071" y="542449"/>
                  </a:moveTo>
                  <a:lnTo>
                    <a:pt x="7065169" y="540544"/>
                  </a:lnTo>
                  <a:cubicBezTo>
                    <a:pt x="7065169" y="540544"/>
                    <a:pt x="7065169" y="540544"/>
                    <a:pt x="7065169" y="540544"/>
                  </a:cubicBezTo>
                  <a:lnTo>
                    <a:pt x="7050881" y="546259"/>
                  </a:lnTo>
                  <a:lnTo>
                    <a:pt x="7047071" y="542449"/>
                  </a:lnTo>
                  <a:close/>
                  <a:moveTo>
                    <a:pt x="7061359" y="561499"/>
                  </a:moveTo>
                  <a:lnTo>
                    <a:pt x="7051834" y="557689"/>
                  </a:lnTo>
                  <a:lnTo>
                    <a:pt x="7048024" y="549116"/>
                  </a:lnTo>
                  <a:lnTo>
                    <a:pt x="7048976" y="549116"/>
                  </a:lnTo>
                  <a:lnTo>
                    <a:pt x="7061359" y="561499"/>
                  </a:lnTo>
                  <a:close/>
                  <a:moveTo>
                    <a:pt x="6985159" y="338614"/>
                  </a:moveTo>
                  <a:lnTo>
                    <a:pt x="7224237" y="338614"/>
                  </a:lnTo>
                  <a:cubicBezTo>
                    <a:pt x="7224237" y="339566"/>
                    <a:pt x="7224237" y="339566"/>
                    <a:pt x="7224237" y="340519"/>
                  </a:cubicBezTo>
                  <a:lnTo>
                    <a:pt x="6986112" y="365284"/>
                  </a:lnTo>
                  <a:cubicBezTo>
                    <a:pt x="6986112" y="356711"/>
                    <a:pt x="6985159" y="347186"/>
                    <a:pt x="6985159" y="338614"/>
                  </a:cubicBezTo>
                  <a:close/>
                  <a:moveTo>
                    <a:pt x="6985159" y="397669"/>
                  </a:moveTo>
                  <a:lnTo>
                    <a:pt x="6970871" y="394811"/>
                  </a:lnTo>
                  <a:lnTo>
                    <a:pt x="6969919" y="389096"/>
                  </a:lnTo>
                  <a:lnTo>
                    <a:pt x="6985159" y="397669"/>
                  </a:lnTo>
                  <a:cubicBezTo>
                    <a:pt x="6985159" y="397669"/>
                    <a:pt x="6985159" y="397669"/>
                    <a:pt x="6985159" y="397669"/>
                  </a:cubicBezTo>
                  <a:close/>
                  <a:moveTo>
                    <a:pt x="6985159" y="335756"/>
                  </a:moveTo>
                  <a:cubicBezTo>
                    <a:pt x="6985159" y="327184"/>
                    <a:pt x="6985159" y="317659"/>
                    <a:pt x="6986112" y="309086"/>
                  </a:cubicBezTo>
                  <a:lnTo>
                    <a:pt x="7224237" y="333851"/>
                  </a:lnTo>
                  <a:cubicBezTo>
                    <a:pt x="7224237" y="334804"/>
                    <a:pt x="7224237" y="334804"/>
                    <a:pt x="7224237" y="335756"/>
                  </a:cubicBezTo>
                  <a:lnTo>
                    <a:pt x="6985159" y="335756"/>
                  </a:lnTo>
                  <a:close/>
                  <a:moveTo>
                    <a:pt x="6991826" y="396716"/>
                  </a:moveTo>
                  <a:lnTo>
                    <a:pt x="7226142" y="347186"/>
                  </a:lnTo>
                  <a:cubicBezTo>
                    <a:pt x="7226142" y="348139"/>
                    <a:pt x="7226142" y="348139"/>
                    <a:pt x="7227094" y="349091"/>
                  </a:cubicBezTo>
                  <a:lnTo>
                    <a:pt x="6999446" y="423386"/>
                  </a:lnTo>
                  <a:cubicBezTo>
                    <a:pt x="6995637" y="413861"/>
                    <a:pt x="6993731" y="405289"/>
                    <a:pt x="6991826" y="396716"/>
                  </a:cubicBezTo>
                  <a:close/>
                  <a:moveTo>
                    <a:pt x="7001351" y="448151"/>
                  </a:moveTo>
                  <a:lnTo>
                    <a:pt x="6984206" y="443389"/>
                  </a:lnTo>
                  <a:lnTo>
                    <a:pt x="6994684" y="431006"/>
                  </a:lnTo>
                  <a:cubicBezTo>
                    <a:pt x="6996589" y="436721"/>
                    <a:pt x="6998494" y="442436"/>
                    <a:pt x="7001351" y="448151"/>
                  </a:cubicBezTo>
                  <a:close/>
                  <a:moveTo>
                    <a:pt x="6990874" y="394811"/>
                  </a:moveTo>
                  <a:cubicBezTo>
                    <a:pt x="6988969" y="386239"/>
                    <a:pt x="6988017" y="377666"/>
                    <a:pt x="6987064" y="368141"/>
                  </a:cubicBezTo>
                  <a:lnTo>
                    <a:pt x="7225189" y="343376"/>
                  </a:lnTo>
                  <a:cubicBezTo>
                    <a:pt x="7225189" y="344329"/>
                    <a:pt x="7225189" y="344329"/>
                    <a:pt x="7225189" y="345281"/>
                  </a:cubicBezTo>
                  <a:lnTo>
                    <a:pt x="6990874" y="394811"/>
                  </a:lnTo>
                  <a:close/>
                  <a:moveTo>
                    <a:pt x="6987064" y="404336"/>
                  </a:moveTo>
                  <a:cubicBezTo>
                    <a:pt x="6988969" y="410051"/>
                    <a:pt x="6989921" y="416719"/>
                    <a:pt x="6991826" y="422434"/>
                  </a:cubicBezTo>
                  <a:lnTo>
                    <a:pt x="6975634" y="415766"/>
                  </a:lnTo>
                  <a:lnTo>
                    <a:pt x="6987064" y="404336"/>
                  </a:lnTo>
                  <a:close/>
                  <a:moveTo>
                    <a:pt x="6991826" y="424339"/>
                  </a:moveTo>
                  <a:cubicBezTo>
                    <a:pt x="6992779" y="424339"/>
                    <a:pt x="6992779" y="424339"/>
                    <a:pt x="6991826" y="424339"/>
                  </a:cubicBezTo>
                  <a:lnTo>
                    <a:pt x="6977539" y="423386"/>
                  </a:lnTo>
                  <a:lnTo>
                    <a:pt x="6975634" y="417671"/>
                  </a:lnTo>
                  <a:lnTo>
                    <a:pt x="6991826" y="424339"/>
                  </a:lnTo>
                  <a:close/>
                  <a:moveTo>
                    <a:pt x="6992779" y="426244"/>
                  </a:moveTo>
                  <a:cubicBezTo>
                    <a:pt x="6992779" y="427196"/>
                    <a:pt x="6993731" y="428149"/>
                    <a:pt x="6993731" y="429101"/>
                  </a:cubicBezTo>
                  <a:lnTo>
                    <a:pt x="6983254" y="439579"/>
                  </a:lnTo>
                  <a:lnTo>
                    <a:pt x="6978492" y="424339"/>
                  </a:lnTo>
                  <a:lnTo>
                    <a:pt x="6992779" y="426244"/>
                  </a:lnTo>
                  <a:close/>
                  <a:moveTo>
                    <a:pt x="6984206" y="451961"/>
                  </a:moveTo>
                  <a:lnTo>
                    <a:pt x="6990874" y="467201"/>
                  </a:lnTo>
                  <a:lnTo>
                    <a:pt x="6983254" y="460534"/>
                  </a:lnTo>
                  <a:lnTo>
                    <a:pt x="6982301" y="451961"/>
                  </a:lnTo>
                  <a:lnTo>
                    <a:pt x="6984206" y="451961"/>
                  </a:lnTo>
                  <a:close/>
                  <a:moveTo>
                    <a:pt x="6985159" y="445294"/>
                  </a:moveTo>
                  <a:lnTo>
                    <a:pt x="7002304" y="450056"/>
                  </a:lnTo>
                  <a:cubicBezTo>
                    <a:pt x="7002304" y="450056"/>
                    <a:pt x="7002304" y="451009"/>
                    <a:pt x="7002304" y="451009"/>
                  </a:cubicBezTo>
                  <a:lnTo>
                    <a:pt x="6988017" y="451009"/>
                  </a:lnTo>
                  <a:lnTo>
                    <a:pt x="6985159" y="445294"/>
                  </a:lnTo>
                  <a:close/>
                  <a:moveTo>
                    <a:pt x="6999446" y="425291"/>
                  </a:moveTo>
                  <a:lnTo>
                    <a:pt x="7227094" y="350996"/>
                  </a:lnTo>
                  <a:cubicBezTo>
                    <a:pt x="7227094" y="351949"/>
                    <a:pt x="7227094" y="351949"/>
                    <a:pt x="7228046" y="352901"/>
                  </a:cubicBezTo>
                  <a:lnTo>
                    <a:pt x="7008971" y="450056"/>
                  </a:lnTo>
                  <a:cubicBezTo>
                    <a:pt x="7005162" y="441484"/>
                    <a:pt x="7002304" y="433864"/>
                    <a:pt x="6999446" y="425291"/>
                  </a:cubicBezTo>
                  <a:close/>
                  <a:moveTo>
                    <a:pt x="7228999" y="354806"/>
                  </a:moveTo>
                  <a:cubicBezTo>
                    <a:pt x="7228999" y="355759"/>
                    <a:pt x="7229951" y="355759"/>
                    <a:pt x="7229951" y="356711"/>
                  </a:cubicBezTo>
                  <a:lnTo>
                    <a:pt x="7022306" y="476726"/>
                  </a:lnTo>
                  <a:cubicBezTo>
                    <a:pt x="7017544" y="469106"/>
                    <a:pt x="7013734" y="461486"/>
                    <a:pt x="7009924" y="452914"/>
                  </a:cubicBezTo>
                  <a:lnTo>
                    <a:pt x="7228999" y="354806"/>
                  </a:lnTo>
                  <a:close/>
                  <a:moveTo>
                    <a:pt x="7013734" y="473869"/>
                  </a:moveTo>
                  <a:lnTo>
                    <a:pt x="6996589" y="470059"/>
                  </a:lnTo>
                  <a:lnTo>
                    <a:pt x="7006114" y="456724"/>
                  </a:lnTo>
                  <a:cubicBezTo>
                    <a:pt x="7008019" y="462439"/>
                    <a:pt x="7010876" y="468154"/>
                    <a:pt x="7013734" y="473869"/>
                  </a:cubicBezTo>
                  <a:close/>
                  <a:moveTo>
                    <a:pt x="7014687" y="474821"/>
                  </a:moveTo>
                  <a:cubicBezTo>
                    <a:pt x="7014687" y="474821"/>
                    <a:pt x="7014687" y="475774"/>
                    <a:pt x="7014687" y="474821"/>
                  </a:cubicBezTo>
                  <a:lnTo>
                    <a:pt x="7000399" y="476726"/>
                  </a:lnTo>
                  <a:lnTo>
                    <a:pt x="6997542" y="471011"/>
                  </a:lnTo>
                  <a:lnTo>
                    <a:pt x="7014687" y="474821"/>
                  </a:lnTo>
                  <a:close/>
                  <a:moveTo>
                    <a:pt x="7015639" y="476726"/>
                  </a:moveTo>
                  <a:cubicBezTo>
                    <a:pt x="7015639" y="477679"/>
                    <a:pt x="7016592" y="477679"/>
                    <a:pt x="7016592" y="478631"/>
                  </a:cubicBezTo>
                  <a:lnTo>
                    <a:pt x="7008019" y="491014"/>
                  </a:lnTo>
                  <a:lnTo>
                    <a:pt x="7000399" y="477679"/>
                  </a:lnTo>
                  <a:lnTo>
                    <a:pt x="7015639" y="476726"/>
                  </a:lnTo>
                  <a:close/>
                  <a:moveTo>
                    <a:pt x="7017544" y="481489"/>
                  </a:moveTo>
                  <a:cubicBezTo>
                    <a:pt x="7020401" y="487204"/>
                    <a:pt x="7024212" y="491966"/>
                    <a:pt x="7027069" y="497681"/>
                  </a:cubicBezTo>
                  <a:lnTo>
                    <a:pt x="7008971" y="495776"/>
                  </a:lnTo>
                  <a:lnTo>
                    <a:pt x="7017544" y="481489"/>
                  </a:lnTo>
                  <a:close/>
                  <a:moveTo>
                    <a:pt x="7010876" y="496729"/>
                  </a:moveTo>
                  <a:lnTo>
                    <a:pt x="7028974" y="498634"/>
                  </a:lnTo>
                  <a:cubicBezTo>
                    <a:pt x="7028974" y="498634"/>
                    <a:pt x="7028974" y="498634"/>
                    <a:pt x="7028974" y="499586"/>
                  </a:cubicBezTo>
                  <a:lnTo>
                    <a:pt x="7014687" y="502444"/>
                  </a:lnTo>
                  <a:lnTo>
                    <a:pt x="7010876" y="496729"/>
                  </a:lnTo>
                  <a:close/>
                  <a:moveTo>
                    <a:pt x="7021354" y="517684"/>
                  </a:moveTo>
                  <a:lnTo>
                    <a:pt x="7012781" y="511969"/>
                  </a:lnTo>
                  <a:lnTo>
                    <a:pt x="7010876" y="503396"/>
                  </a:lnTo>
                  <a:lnTo>
                    <a:pt x="7011829" y="503396"/>
                  </a:lnTo>
                  <a:lnTo>
                    <a:pt x="7021354" y="517684"/>
                  </a:lnTo>
                  <a:close/>
                  <a:moveTo>
                    <a:pt x="7023259" y="478631"/>
                  </a:moveTo>
                  <a:lnTo>
                    <a:pt x="7230904" y="358616"/>
                  </a:lnTo>
                  <a:cubicBezTo>
                    <a:pt x="7230904" y="359569"/>
                    <a:pt x="7231856" y="359569"/>
                    <a:pt x="7231856" y="359569"/>
                  </a:cubicBezTo>
                  <a:lnTo>
                    <a:pt x="7038499" y="500539"/>
                  </a:lnTo>
                  <a:cubicBezTo>
                    <a:pt x="7032784" y="492919"/>
                    <a:pt x="7028021" y="486251"/>
                    <a:pt x="7023259" y="478631"/>
                  </a:cubicBezTo>
                  <a:close/>
                  <a:moveTo>
                    <a:pt x="7233762" y="361474"/>
                  </a:moveTo>
                  <a:lnTo>
                    <a:pt x="7233762" y="361474"/>
                  </a:lnTo>
                  <a:cubicBezTo>
                    <a:pt x="7233762" y="362426"/>
                    <a:pt x="7233762" y="363379"/>
                    <a:pt x="7233762" y="363379"/>
                  </a:cubicBezTo>
                  <a:lnTo>
                    <a:pt x="7056596" y="522446"/>
                  </a:lnTo>
                  <a:cubicBezTo>
                    <a:pt x="7050881" y="515779"/>
                    <a:pt x="7045167" y="509111"/>
                    <a:pt x="7039451" y="501491"/>
                  </a:cubicBezTo>
                  <a:lnTo>
                    <a:pt x="7233762" y="361474"/>
                  </a:lnTo>
                  <a:close/>
                  <a:moveTo>
                    <a:pt x="7048024" y="523399"/>
                  </a:moveTo>
                  <a:lnTo>
                    <a:pt x="7042309" y="537686"/>
                  </a:lnTo>
                  <a:lnTo>
                    <a:pt x="7032784" y="526256"/>
                  </a:lnTo>
                  <a:lnTo>
                    <a:pt x="7047071" y="522446"/>
                  </a:lnTo>
                  <a:cubicBezTo>
                    <a:pt x="7048024" y="522446"/>
                    <a:pt x="7048024" y="523399"/>
                    <a:pt x="7048024" y="523399"/>
                  </a:cubicBezTo>
                  <a:close/>
                  <a:moveTo>
                    <a:pt x="7049929" y="525304"/>
                  </a:moveTo>
                  <a:cubicBezTo>
                    <a:pt x="7054692" y="530066"/>
                    <a:pt x="7058501" y="534829"/>
                    <a:pt x="7063264" y="539591"/>
                  </a:cubicBezTo>
                  <a:lnTo>
                    <a:pt x="7045167" y="541496"/>
                  </a:lnTo>
                  <a:lnTo>
                    <a:pt x="7049929" y="525304"/>
                  </a:lnTo>
                  <a:close/>
                  <a:moveTo>
                    <a:pt x="7058501" y="525304"/>
                  </a:moveTo>
                  <a:lnTo>
                    <a:pt x="7232809" y="369094"/>
                  </a:lnTo>
                  <a:cubicBezTo>
                    <a:pt x="7232809" y="370046"/>
                    <a:pt x="7231856" y="371951"/>
                    <a:pt x="7231856" y="372904"/>
                  </a:cubicBezTo>
                  <a:lnTo>
                    <a:pt x="7077551" y="544354"/>
                  </a:lnTo>
                  <a:cubicBezTo>
                    <a:pt x="7070884" y="537686"/>
                    <a:pt x="7064217" y="531971"/>
                    <a:pt x="7058501" y="525304"/>
                  </a:cubicBezTo>
                  <a:close/>
                  <a:moveTo>
                    <a:pt x="7366159" y="598646"/>
                  </a:moveTo>
                  <a:cubicBezTo>
                    <a:pt x="7354729" y="559594"/>
                    <a:pt x="7344251" y="528161"/>
                    <a:pt x="7344251" y="528161"/>
                  </a:cubicBezTo>
                  <a:cubicBezTo>
                    <a:pt x="7344251" y="528161"/>
                    <a:pt x="7339489" y="513874"/>
                    <a:pt x="7332821" y="491966"/>
                  </a:cubicBezTo>
                  <a:lnTo>
                    <a:pt x="7377589" y="592931"/>
                  </a:lnTo>
                  <a:cubicBezTo>
                    <a:pt x="7374731" y="595789"/>
                    <a:pt x="7369969" y="596741"/>
                    <a:pt x="7366159" y="598646"/>
                  </a:cubicBezTo>
                  <a:close/>
                  <a:moveTo>
                    <a:pt x="7327106" y="471964"/>
                  </a:moveTo>
                  <a:cubicBezTo>
                    <a:pt x="7321392" y="454819"/>
                    <a:pt x="7315676" y="434816"/>
                    <a:pt x="7309962" y="415766"/>
                  </a:cubicBezTo>
                  <a:lnTo>
                    <a:pt x="7405212" y="580549"/>
                  </a:lnTo>
                  <a:cubicBezTo>
                    <a:pt x="7397592" y="585311"/>
                    <a:pt x="7389019" y="589121"/>
                    <a:pt x="7381399" y="592931"/>
                  </a:cubicBezTo>
                  <a:lnTo>
                    <a:pt x="7327106" y="471964"/>
                  </a:lnTo>
                  <a:close/>
                  <a:moveTo>
                    <a:pt x="7399496" y="591026"/>
                  </a:moveTo>
                  <a:cubicBezTo>
                    <a:pt x="7405212" y="588169"/>
                    <a:pt x="7410926" y="584359"/>
                    <a:pt x="7416642" y="580549"/>
                  </a:cubicBezTo>
                  <a:lnTo>
                    <a:pt x="7415689" y="597694"/>
                  </a:lnTo>
                  <a:lnTo>
                    <a:pt x="7399496" y="591026"/>
                  </a:lnTo>
                  <a:close/>
                  <a:moveTo>
                    <a:pt x="7407117" y="579596"/>
                  </a:moveTo>
                  <a:lnTo>
                    <a:pt x="7306151" y="405289"/>
                  </a:lnTo>
                  <a:cubicBezTo>
                    <a:pt x="7304246" y="399574"/>
                    <a:pt x="7302342" y="393859"/>
                    <a:pt x="7300437" y="388144"/>
                  </a:cubicBezTo>
                  <a:lnTo>
                    <a:pt x="7429024" y="565309"/>
                  </a:lnTo>
                  <a:cubicBezTo>
                    <a:pt x="7422356" y="570071"/>
                    <a:pt x="7414737" y="574834"/>
                    <a:pt x="7407117" y="579596"/>
                  </a:cubicBezTo>
                  <a:close/>
                  <a:moveTo>
                    <a:pt x="7422356" y="577691"/>
                  </a:moveTo>
                  <a:lnTo>
                    <a:pt x="7439501" y="583406"/>
                  </a:lnTo>
                  <a:lnTo>
                    <a:pt x="7434739" y="586264"/>
                  </a:lnTo>
                  <a:lnTo>
                    <a:pt x="7422356" y="577691"/>
                  </a:lnTo>
                  <a:lnTo>
                    <a:pt x="7422356" y="577691"/>
                  </a:lnTo>
                  <a:close/>
                  <a:moveTo>
                    <a:pt x="7423309" y="576739"/>
                  </a:moveTo>
                  <a:cubicBezTo>
                    <a:pt x="7429024" y="572929"/>
                    <a:pt x="7434739" y="569119"/>
                    <a:pt x="7439501" y="565309"/>
                  </a:cubicBezTo>
                  <a:lnTo>
                    <a:pt x="7440454" y="582454"/>
                  </a:lnTo>
                  <a:lnTo>
                    <a:pt x="7423309" y="576739"/>
                  </a:lnTo>
                  <a:close/>
                  <a:moveTo>
                    <a:pt x="7263289" y="294799"/>
                  </a:moveTo>
                  <a:cubicBezTo>
                    <a:pt x="7263289" y="294799"/>
                    <a:pt x="7263289" y="294799"/>
                    <a:pt x="7263289" y="294799"/>
                  </a:cubicBezTo>
                  <a:lnTo>
                    <a:pt x="7238524" y="60484"/>
                  </a:lnTo>
                  <a:cubicBezTo>
                    <a:pt x="7247096" y="59531"/>
                    <a:pt x="7254717" y="59531"/>
                    <a:pt x="7263289" y="59531"/>
                  </a:cubicBezTo>
                  <a:lnTo>
                    <a:pt x="7263289" y="294799"/>
                  </a:lnTo>
                  <a:close/>
                  <a:moveTo>
                    <a:pt x="7260431" y="295751"/>
                  </a:moveTo>
                  <a:cubicBezTo>
                    <a:pt x="7259479" y="295751"/>
                    <a:pt x="7259479" y="295751"/>
                    <a:pt x="7258526" y="295751"/>
                  </a:cubicBezTo>
                  <a:lnTo>
                    <a:pt x="7209949" y="65246"/>
                  </a:lnTo>
                  <a:cubicBezTo>
                    <a:pt x="7218521" y="63341"/>
                    <a:pt x="7227094" y="62389"/>
                    <a:pt x="7236619" y="61436"/>
                  </a:cubicBezTo>
                  <a:lnTo>
                    <a:pt x="7260431" y="295751"/>
                  </a:lnTo>
                  <a:close/>
                  <a:moveTo>
                    <a:pt x="7255669" y="295751"/>
                  </a:moveTo>
                  <a:cubicBezTo>
                    <a:pt x="7254717" y="295751"/>
                    <a:pt x="7254717" y="295751"/>
                    <a:pt x="7253764" y="296704"/>
                  </a:cubicBezTo>
                  <a:lnTo>
                    <a:pt x="7181374" y="72866"/>
                  </a:lnTo>
                  <a:cubicBezTo>
                    <a:pt x="7189946" y="70009"/>
                    <a:pt x="7198519" y="68104"/>
                    <a:pt x="7207092" y="66199"/>
                  </a:cubicBezTo>
                  <a:lnTo>
                    <a:pt x="7255669" y="295751"/>
                  </a:lnTo>
                  <a:close/>
                  <a:moveTo>
                    <a:pt x="7246144" y="300514"/>
                  </a:moveTo>
                  <a:lnTo>
                    <a:pt x="7128034" y="96679"/>
                  </a:lnTo>
                  <a:cubicBezTo>
                    <a:pt x="7135654" y="91916"/>
                    <a:pt x="7143274" y="88106"/>
                    <a:pt x="7151846" y="84296"/>
                  </a:cubicBezTo>
                  <a:lnTo>
                    <a:pt x="7248049" y="299561"/>
                  </a:lnTo>
                  <a:cubicBezTo>
                    <a:pt x="7247096" y="299561"/>
                    <a:pt x="7246144" y="299561"/>
                    <a:pt x="7246144" y="300514"/>
                  </a:cubicBezTo>
                  <a:close/>
                  <a:moveTo>
                    <a:pt x="7243287" y="301466"/>
                  </a:moveTo>
                  <a:cubicBezTo>
                    <a:pt x="7242334" y="301466"/>
                    <a:pt x="7242334" y="302419"/>
                    <a:pt x="7241381" y="302419"/>
                  </a:cubicBezTo>
                  <a:lnTo>
                    <a:pt x="7103269" y="111919"/>
                  </a:lnTo>
                  <a:cubicBezTo>
                    <a:pt x="7110889" y="107156"/>
                    <a:pt x="7117556" y="102394"/>
                    <a:pt x="7126129" y="97631"/>
                  </a:cubicBezTo>
                  <a:lnTo>
                    <a:pt x="7243287" y="301466"/>
                  </a:lnTo>
                  <a:close/>
                  <a:moveTo>
                    <a:pt x="7239476" y="304324"/>
                  </a:moveTo>
                  <a:cubicBezTo>
                    <a:pt x="7238524" y="304324"/>
                    <a:pt x="7238524" y="305276"/>
                    <a:pt x="7237571" y="305276"/>
                  </a:cubicBezTo>
                  <a:lnTo>
                    <a:pt x="7079456" y="130016"/>
                  </a:lnTo>
                  <a:cubicBezTo>
                    <a:pt x="7086124" y="124301"/>
                    <a:pt x="7092792" y="118586"/>
                    <a:pt x="7100412" y="113824"/>
                  </a:cubicBezTo>
                  <a:lnTo>
                    <a:pt x="7239476" y="304324"/>
                  </a:lnTo>
                  <a:close/>
                  <a:moveTo>
                    <a:pt x="7236619" y="307181"/>
                  </a:moveTo>
                  <a:cubicBezTo>
                    <a:pt x="7236619" y="307181"/>
                    <a:pt x="7235667" y="308134"/>
                    <a:pt x="7235667" y="309086"/>
                  </a:cubicBezTo>
                  <a:lnTo>
                    <a:pt x="7059454" y="150019"/>
                  </a:lnTo>
                  <a:cubicBezTo>
                    <a:pt x="7065169" y="143351"/>
                    <a:pt x="7071837" y="137636"/>
                    <a:pt x="7078504" y="130969"/>
                  </a:cubicBezTo>
                  <a:lnTo>
                    <a:pt x="7236619" y="307181"/>
                  </a:lnTo>
                  <a:close/>
                  <a:moveTo>
                    <a:pt x="7233762" y="310039"/>
                  </a:moveTo>
                  <a:cubicBezTo>
                    <a:pt x="7233762" y="310039"/>
                    <a:pt x="7232809" y="310991"/>
                    <a:pt x="7232809" y="311944"/>
                  </a:cubicBezTo>
                  <a:lnTo>
                    <a:pt x="7041356" y="172879"/>
                  </a:lnTo>
                  <a:cubicBezTo>
                    <a:pt x="7047071" y="166211"/>
                    <a:pt x="7052787" y="158591"/>
                    <a:pt x="7058501" y="151924"/>
                  </a:cubicBezTo>
                  <a:lnTo>
                    <a:pt x="7233762" y="310039"/>
                  </a:lnTo>
                  <a:close/>
                  <a:moveTo>
                    <a:pt x="7230904" y="313849"/>
                  </a:moveTo>
                  <a:cubicBezTo>
                    <a:pt x="7230904" y="314801"/>
                    <a:pt x="7229951" y="314801"/>
                    <a:pt x="7229951" y="315754"/>
                  </a:cubicBezTo>
                  <a:lnTo>
                    <a:pt x="7024212" y="196691"/>
                  </a:lnTo>
                  <a:cubicBezTo>
                    <a:pt x="7028974" y="189071"/>
                    <a:pt x="7033737" y="181451"/>
                    <a:pt x="7038499" y="174784"/>
                  </a:cubicBezTo>
                  <a:lnTo>
                    <a:pt x="7230904" y="313849"/>
                  </a:lnTo>
                  <a:close/>
                  <a:moveTo>
                    <a:pt x="7228999" y="317659"/>
                  </a:moveTo>
                  <a:cubicBezTo>
                    <a:pt x="7228999" y="318611"/>
                    <a:pt x="7228046" y="318611"/>
                    <a:pt x="7228046" y="319564"/>
                  </a:cubicBezTo>
                  <a:lnTo>
                    <a:pt x="7010876" y="222409"/>
                  </a:lnTo>
                  <a:cubicBezTo>
                    <a:pt x="7014687" y="213836"/>
                    <a:pt x="7018496" y="206216"/>
                    <a:pt x="7023259" y="198596"/>
                  </a:cubicBezTo>
                  <a:lnTo>
                    <a:pt x="7228999" y="317659"/>
                  </a:lnTo>
                  <a:close/>
                  <a:moveTo>
                    <a:pt x="7227094" y="321469"/>
                  </a:moveTo>
                  <a:cubicBezTo>
                    <a:pt x="7227094" y="322421"/>
                    <a:pt x="7227094" y="322421"/>
                    <a:pt x="7226142" y="323374"/>
                  </a:cubicBezTo>
                  <a:lnTo>
                    <a:pt x="6999446" y="250031"/>
                  </a:lnTo>
                  <a:cubicBezTo>
                    <a:pt x="7002304" y="241459"/>
                    <a:pt x="7005162" y="232886"/>
                    <a:pt x="7008971" y="225266"/>
                  </a:cubicBezTo>
                  <a:lnTo>
                    <a:pt x="7227094" y="321469"/>
                  </a:lnTo>
                  <a:close/>
                  <a:moveTo>
                    <a:pt x="7225189" y="330041"/>
                  </a:moveTo>
                  <a:cubicBezTo>
                    <a:pt x="7225189" y="330994"/>
                    <a:pt x="7225189" y="330994"/>
                    <a:pt x="7225189" y="331946"/>
                  </a:cubicBezTo>
                  <a:lnTo>
                    <a:pt x="6988017" y="307181"/>
                  </a:lnTo>
                  <a:cubicBezTo>
                    <a:pt x="6988969" y="298609"/>
                    <a:pt x="6990874" y="289084"/>
                    <a:pt x="6991826" y="280511"/>
                  </a:cubicBezTo>
                  <a:lnTo>
                    <a:pt x="7225189" y="330041"/>
                  </a:lnTo>
                  <a:close/>
                  <a:moveTo>
                    <a:pt x="6988969" y="264319"/>
                  </a:moveTo>
                  <a:lnTo>
                    <a:pt x="6972776" y="268129"/>
                  </a:lnTo>
                  <a:lnTo>
                    <a:pt x="6977539" y="250984"/>
                  </a:lnTo>
                  <a:lnTo>
                    <a:pt x="6989921" y="261461"/>
                  </a:lnTo>
                  <a:cubicBezTo>
                    <a:pt x="6989921" y="262414"/>
                    <a:pt x="6988969" y="263366"/>
                    <a:pt x="6988969" y="264319"/>
                  </a:cubicBezTo>
                  <a:close/>
                  <a:moveTo>
                    <a:pt x="6988969" y="266224"/>
                  </a:moveTo>
                  <a:cubicBezTo>
                    <a:pt x="6987064" y="271939"/>
                    <a:pt x="6986112" y="277654"/>
                    <a:pt x="6984206" y="284321"/>
                  </a:cubicBezTo>
                  <a:lnTo>
                    <a:pt x="6971824" y="270986"/>
                  </a:lnTo>
                  <a:lnTo>
                    <a:pt x="6988969" y="266224"/>
                  </a:lnTo>
                  <a:close/>
                  <a:moveTo>
                    <a:pt x="6985159" y="395764"/>
                  </a:moveTo>
                  <a:lnTo>
                    <a:pt x="6969919" y="388144"/>
                  </a:lnTo>
                  <a:lnTo>
                    <a:pt x="6982301" y="377666"/>
                  </a:lnTo>
                  <a:cubicBezTo>
                    <a:pt x="6982301" y="383381"/>
                    <a:pt x="6983254" y="389096"/>
                    <a:pt x="6985159" y="395764"/>
                  </a:cubicBezTo>
                  <a:close/>
                  <a:moveTo>
                    <a:pt x="6968967" y="384334"/>
                  </a:moveTo>
                  <a:lnTo>
                    <a:pt x="6967062" y="368141"/>
                  </a:lnTo>
                  <a:lnTo>
                    <a:pt x="6981349" y="372904"/>
                  </a:lnTo>
                  <a:cubicBezTo>
                    <a:pt x="6981349" y="373856"/>
                    <a:pt x="6981349" y="374809"/>
                    <a:pt x="6981349" y="375761"/>
                  </a:cubicBezTo>
                  <a:lnTo>
                    <a:pt x="6968967" y="384334"/>
                  </a:lnTo>
                  <a:close/>
                  <a:moveTo>
                    <a:pt x="6980396" y="311944"/>
                  </a:moveTo>
                  <a:lnTo>
                    <a:pt x="6967062" y="299561"/>
                  </a:lnTo>
                  <a:lnTo>
                    <a:pt x="6982301" y="293846"/>
                  </a:lnTo>
                  <a:cubicBezTo>
                    <a:pt x="6981349" y="299561"/>
                    <a:pt x="6980396" y="306229"/>
                    <a:pt x="6980396" y="311944"/>
                  </a:cubicBezTo>
                  <a:close/>
                  <a:moveTo>
                    <a:pt x="6980396" y="313849"/>
                  </a:moveTo>
                  <a:cubicBezTo>
                    <a:pt x="6980396" y="313849"/>
                    <a:pt x="6980396" y="313849"/>
                    <a:pt x="6980396" y="313849"/>
                  </a:cubicBezTo>
                  <a:lnTo>
                    <a:pt x="6967062" y="307181"/>
                  </a:lnTo>
                  <a:lnTo>
                    <a:pt x="6967062" y="301466"/>
                  </a:lnTo>
                  <a:lnTo>
                    <a:pt x="6980396" y="313849"/>
                  </a:lnTo>
                  <a:close/>
                  <a:moveTo>
                    <a:pt x="6980396" y="315754"/>
                  </a:moveTo>
                  <a:cubicBezTo>
                    <a:pt x="6980396" y="316706"/>
                    <a:pt x="6980396" y="317659"/>
                    <a:pt x="6980396" y="318611"/>
                  </a:cubicBezTo>
                  <a:lnTo>
                    <a:pt x="6966109" y="325279"/>
                  </a:lnTo>
                  <a:lnTo>
                    <a:pt x="6967062" y="308134"/>
                  </a:lnTo>
                  <a:lnTo>
                    <a:pt x="6980396" y="315754"/>
                  </a:lnTo>
                  <a:close/>
                  <a:moveTo>
                    <a:pt x="6979444" y="321469"/>
                  </a:moveTo>
                  <a:cubicBezTo>
                    <a:pt x="6979444" y="327184"/>
                    <a:pt x="6978492" y="332899"/>
                    <a:pt x="6978492" y="338614"/>
                  </a:cubicBezTo>
                  <a:cubicBezTo>
                    <a:pt x="6978492" y="339566"/>
                    <a:pt x="6978492" y="339566"/>
                    <a:pt x="6978492" y="340519"/>
                  </a:cubicBezTo>
                  <a:lnTo>
                    <a:pt x="6964204" y="329089"/>
                  </a:lnTo>
                  <a:lnTo>
                    <a:pt x="6979444" y="321469"/>
                  </a:lnTo>
                  <a:close/>
                  <a:moveTo>
                    <a:pt x="6979444" y="342424"/>
                  </a:moveTo>
                  <a:lnTo>
                    <a:pt x="6965156" y="336709"/>
                  </a:lnTo>
                  <a:lnTo>
                    <a:pt x="6965156" y="330994"/>
                  </a:lnTo>
                  <a:lnTo>
                    <a:pt x="6979444" y="342424"/>
                  </a:lnTo>
                  <a:cubicBezTo>
                    <a:pt x="6979444" y="341471"/>
                    <a:pt x="6979444" y="342424"/>
                    <a:pt x="6979444" y="342424"/>
                  </a:cubicBezTo>
                  <a:close/>
                  <a:moveTo>
                    <a:pt x="6965156" y="338614"/>
                  </a:moveTo>
                  <a:lnTo>
                    <a:pt x="6979444" y="344329"/>
                  </a:lnTo>
                  <a:cubicBezTo>
                    <a:pt x="6979444" y="345281"/>
                    <a:pt x="6979444" y="346234"/>
                    <a:pt x="6979444" y="347186"/>
                  </a:cubicBezTo>
                  <a:lnTo>
                    <a:pt x="6965156" y="354806"/>
                  </a:lnTo>
                  <a:lnTo>
                    <a:pt x="6965156" y="338614"/>
                  </a:lnTo>
                  <a:close/>
                  <a:moveTo>
                    <a:pt x="6979444" y="350044"/>
                  </a:moveTo>
                  <a:cubicBezTo>
                    <a:pt x="6979444" y="355759"/>
                    <a:pt x="6979444" y="362426"/>
                    <a:pt x="6980396" y="368141"/>
                  </a:cubicBezTo>
                  <a:lnTo>
                    <a:pt x="6965156" y="358616"/>
                  </a:lnTo>
                  <a:lnTo>
                    <a:pt x="6979444" y="350044"/>
                  </a:lnTo>
                  <a:close/>
                  <a:moveTo>
                    <a:pt x="6980396" y="369094"/>
                  </a:moveTo>
                  <a:cubicBezTo>
                    <a:pt x="6980396" y="370046"/>
                    <a:pt x="6980396" y="370046"/>
                    <a:pt x="6980396" y="369094"/>
                  </a:cubicBezTo>
                  <a:lnTo>
                    <a:pt x="6966109" y="365284"/>
                  </a:lnTo>
                  <a:lnTo>
                    <a:pt x="6965156" y="359569"/>
                  </a:lnTo>
                  <a:lnTo>
                    <a:pt x="6980396" y="369094"/>
                  </a:lnTo>
                  <a:close/>
                  <a:moveTo>
                    <a:pt x="6967062" y="395764"/>
                  </a:moveTo>
                  <a:lnTo>
                    <a:pt x="6967062" y="395764"/>
                  </a:lnTo>
                  <a:lnTo>
                    <a:pt x="6971824" y="412909"/>
                  </a:lnTo>
                  <a:lnTo>
                    <a:pt x="6966109" y="405289"/>
                  </a:lnTo>
                  <a:lnTo>
                    <a:pt x="6967062" y="395764"/>
                  </a:lnTo>
                  <a:close/>
                  <a:moveTo>
                    <a:pt x="6971824" y="413861"/>
                  </a:moveTo>
                  <a:lnTo>
                    <a:pt x="6971824" y="414814"/>
                  </a:lnTo>
                  <a:lnTo>
                    <a:pt x="6968967" y="417671"/>
                  </a:lnTo>
                  <a:lnTo>
                    <a:pt x="6965156" y="419576"/>
                  </a:lnTo>
                  <a:lnTo>
                    <a:pt x="6964204" y="416719"/>
                  </a:lnTo>
                  <a:lnTo>
                    <a:pt x="6965156" y="405289"/>
                  </a:lnTo>
                  <a:lnTo>
                    <a:pt x="6971824" y="413861"/>
                  </a:lnTo>
                  <a:close/>
                  <a:moveTo>
                    <a:pt x="6970871" y="396716"/>
                  </a:moveTo>
                  <a:lnTo>
                    <a:pt x="6985159" y="399574"/>
                  </a:lnTo>
                  <a:cubicBezTo>
                    <a:pt x="6985159" y="400526"/>
                    <a:pt x="6986112" y="401479"/>
                    <a:pt x="6986112" y="402431"/>
                  </a:cubicBezTo>
                  <a:lnTo>
                    <a:pt x="6974681" y="411956"/>
                  </a:lnTo>
                  <a:lnTo>
                    <a:pt x="6970871" y="396716"/>
                  </a:lnTo>
                  <a:close/>
                  <a:moveTo>
                    <a:pt x="6973729" y="424339"/>
                  </a:moveTo>
                  <a:lnTo>
                    <a:pt x="6974681" y="424339"/>
                  </a:lnTo>
                  <a:lnTo>
                    <a:pt x="6980396" y="440531"/>
                  </a:lnTo>
                  <a:lnTo>
                    <a:pt x="6973729" y="432911"/>
                  </a:lnTo>
                  <a:lnTo>
                    <a:pt x="6973729" y="424339"/>
                  </a:lnTo>
                  <a:close/>
                  <a:moveTo>
                    <a:pt x="6983254" y="451961"/>
                  </a:moveTo>
                  <a:lnTo>
                    <a:pt x="6984206" y="460534"/>
                  </a:lnTo>
                  <a:lnTo>
                    <a:pt x="6976587" y="453866"/>
                  </a:lnTo>
                  <a:lnTo>
                    <a:pt x="6975634" y="451961"/>
                  </a:lnTo>
                  <a:lnTo>
                    <a:pt x="6983254" y="451961"/>
                  </a:lnTo>
                  <a:close/>
                  <a:moveTo>
                    <a:pt x="6984206" y="461486"/>
                  </a:moveTo>
                  <a:lnTo>
                    <a:pt x="6985159" y="472916"/>
                  </a:lnTo>
                  <a:lnTo>
                    <a:pt x="6977539" y="455771"/>
                  </a:lnTo>
                  <a:lnTo>
                    <a:pt x="6984206" y="461486"/>
                  </a:lnTo>
                  <a:close/>
                  <a:moveTo>
                    <a:pt x="6984206" y="461486"/>
                  </a:moveTo>
                  <a:lnTo>
                    <a:pt x="6991826" y="469106"/>
                  </a:lnTo>
                  <a:lnTo>
                    <a:pt x="6991826" y="469106"/>
                  </a:lnTo>
                  <a:lnTo>
                    <a:pt x="6988017" y="473869"/>
                  </a:lnTo>
                  <a:lnTo>
                    <a:pt x="6986112" y="475774"/>
                  </a:lnTo>
                  <a:lnTo>
                    <a:pt x="6985159" y="473869"/>
                  </a:lnTo>
                  <a:lnTo>
                    <a:pt x="6984206" y="461486"/>
                  </a:lnTo>
                  <a:close/>
                  <a:moveTo>
                    <a:pt x="6988017" y="451961"/>
                  </a:moveTo>
                  <a:lnTo>
                    <a:pt x="7003256" y="451961"/>
                  </a:lnTo>
                  <a:cubicBezTo>
                    <a:pt x="7003256" y="452914"/>
                    <a:pt x="7004209" y="453866"/>
                    <a:pt x="7004209" y="453866"/>
                  </a:cubicBezTo>
                  <a:lnTo>
                    <a:pt x="6994684" y="465296"/>
                  </a:lnTo>
                  <a:lnTo>
                    <a:pt x="6988017" y="451961"/>
                  </a:lnTo>
                  <a:close/>
                  <a:moveTo>
                    <a:pt x="6996589" y="478631"/>
                  </a:moveTo>
                  <a:lnTo>
                    <a:pt x="7005162" y="493871"/>
                  </a:lnTo>
                  <a:lnTo>
                    <a:pt x="6997542" y="488156"/>
                  </a:lnTo>
                  <a:lnTo>
                    <a:pt x="6995637" y="479584"/>
                  </a:lnTo>
                  <a:lnTo>
                    <a:pt x="6996589" y="478631"/>
                  </a:lnTo>
                  <a:close/>
                  <a:moveTo>
                    <a:pt x="7009924" y="504349"/>
                  </a:moveTo>
                  <a:lnTo>
                    <a:pt x="7011829" y="512921"/>
                  </a:lnTo>
                  <a:lnTo>
                    <a:pt x="7003256" y="507206"/>
                  </a:lnTo>
                  <a:lnTo>
                    <a:pt x="7002304" y="506254"/>
                  </a:lnTo>
                  <a:lnTo>
                    <a:pt x="7009924" y="504349"/>
                  </a:lnTo>
                  <a:close/>
                  <a:moveTo>
                    <a:pt x="7012781" y="512921"/>
                  </a:moveTo>
                  <a:lnTo>
                    <a:pt x="7015639" y="523399"/>
                  </a:lnTo>
                  <a:lnTo>
                    <a:pt x="7004209" y="507206"/>
                  </a:lnTo>
                  <a:lnTo>
                    <a:pt x="7012781" y="512921"/>
                  </a:lnTo>
                  <a:close/>
                  <a:moveTo>
                    <a:pt x="7012781" y="513874"/>
                  </a:moveTo>
                  <a:lnTo>
                    <a:pt x="7022306" y="519589"/>
                  </a:lnTo>
                  <a:lnTo>
                    <a:pt x="7018496" y="526256"/>
                  </a:lnTo>
                  <a:lnTo>
                    <a:pt x="7017544" y="527209"/>
                  </a:lnTo>
                  <a:lnTo>
                    <a:pt x="7016592" y="525304"/>
                  </a:lnTo>
                  <a:lnTo>
                    <a:pt x="7012781" y="513874"/>
                  </a:lnTo>
                  <a:close/>
                  <a:moveTo>
                    <a:pt x="7015639" y="503396"/>
                  </a:moveTo>
                  <a:lnTo>
                    <a:pt x="7029926" y="500539"/>
                  </a:lnTo>
                  <a:cubicBezTo>
                    <a:pt x="7029926" y="501491"/>
                    <a:pt x="7030879" y="501491"/>
                    <a:pt x="7030879" y="502444"/>
                  </a:cubicBezTo>
                  <a:lnTo>
                    <a:pt x="7023259" y="515779"/>
                  </a:lnTo>
                  <a:lnTo>
                    <a:pt x="7015639" y="503396"/>
                  </a:lnTo>
                  <a:close/>
                  <a:moveTo>
                    <a:pt x="7032784" y="504349"/>
                  </a:moveTo>
                  <a:cubicBezTo>
                    <a:pt x="7036594" y="509111"/>
                    <a:pt x="7040404" y="514826"/>
                    <a:pt x="7044214" y="519589"/>
                  </a:cubicBezTo>
                  <a:lnTo>
                    <a:pt x="7026117" y="519589"/>
                  </a:lnTo>
                  <a:lnTo>
                    <a:pt x="7032784" y="504349"/>
                  </a:lnTo>
                  <a:close/>
                  <a:moveTo>
                    <a:pt x="7046119" y="520541"/>
                  </a:moveTo>
                  <a:lnTo>
                    <a:pt x="7046119" y="520541"/>
                  </a:lnTo>
                  <a:lnTo>
                    <a:pt x="7031831" y="525304"/>
                  </a:lnTo>
                  <a:lnTo>
                    <a:pt x="7028021" y="520541"/>
                  </a:lnTo>
                  <a:lnTo>
                    <a:pt x="7046119" y="520541"/>
                  </a:lnTo>
                  <a:close/>
                  <a:moveTo>
                    <a:pt x="7028974" y="527209"/>
                  </a:moveTo>
                  <a:lnTo>
                    <a:pt x="7040404" y="540544"/>
                  </a:lnTo>
                  <a:lnTo>
                    <a:pt x="7030879" y="535781"/>
                  </a:lnTo>
                  <a:lnTo>
                    <a:pt x="7028021" y="527209"/>
                  </a:lnTo>
                  <a:lnTo>
                    <a:pt x="7028974" y="527209"/>
                  </a:lnTo>
                  <a:close/>
                  <a:moveTo>
                    <a:pt x="7047071" y="550069"/>
                  </a:moveTo>
                  <a:lnTo>
                    <a:pt x="7050881" y="557689"/>
                  </a:lnTo>
                  <a:lnTo>
                    <a:pt x="7040404" y="553879"/>
                  </a:lnTo>
                  <a:lnTo>
                    <a:pt x="7039451" y="552926"/>
                  </a:lnTo>
                  <a:lnTo>
                    <a:pt x="7047071" y="550069"/>
                  </a:lnTo>
                  <a:close/>
                  <a:moveTo>
                    <a:pt x="7050881" y="558641"/>
                  </a:moveTo>
                  <a:lnTo>
                    <a:pt x="7055644" y="569119"/>
                  </a:lnTo>
                  <a:lnTo>
                    <a:pt x="7041356" y="554831"/>
                  </a:lnTo>
                  <a:lnTo>
                    <a:pt x="7050881" y="558641"/>
                  </a:lnTo>
                  <a:close/>
                  <a:moveTo>
                    <a:pt x="7051834" y="558641"/>
                  </a:moveTo>
                  <a:lnTo>
                    <a:pt x="7061359" y="562451"/>
                  </a:lnTo>
                  <a:lnTo>
                    <a:pt x="7058501" y="571024"/>
                  </a:lnTo>
                  <a:lnTo>
                    <a:pt x="7057549" y="571976"/>
                  </a:lnTo>
                  <a:lnTo>
                    <a:pt x="7055644" y="571024"/>
                  </a:lnTo>
                  <a:lnTo>
                    <a:pt x="7051834" y="558641"/>
                  </a:lnTo>
                  <a:close/>
                  <a:moveTo>
                    <a:pt x="7051834" y="548164"/>
                  </a:moveTo>
                  <a:lnTo>
                    <a:pt x="7066121" y="542449"/>
                  </a:lnTo>
                  <a:cubicBezTo>
                    <a:pt x="7066121" y="542449"/>
                    <a:pt x="7067074" y="543401"/>
                    <a:pt x="7067074" y="543401"/>
                  </a:cubicBezTo>
                  <a:lnTo>
                    <a:pt x="7062312" y="557689"/>
                  </a:lnTo>
                  <a:lnTo>
                    <a:pt x="7051834" y="548164"/>
                  </a:lnTo>
                  <a:close/>
                  <a:moveTo>
                    <a:pt x="7068979" y="545306"/>
                  </a:moveTo>
                  <a:cubicBezTo>
                    <a:pt x="7073742" y="550069"/>
                    <a:pt x="7078504" y="553879"/>
                    <a:pt x="7083267" y="558641"/>
                  </a:cubicBezTo>
                  <a:lnTo>
                    <a:pt x="7066121" y="562451"/>
                  </a:lnTo>
                  <a:lnTo>
                    <a:pt x="7068979" y="545306"/>
                  </a:lnTo>
                  <a:close/>
                  <a:moveTo>
                    <a:pt x="7085171" y="559594"/>
                  </a:moveTo>
                  <a:cubicBezTo>
                    <a:pt x="7085171" y="559594"/>
                    <a:pt x="7085171" y="559594"/>
                    <a:pt x="7085171" y="559594"/>
                  </a:cubicBezTo>
                  <a:lnTo>
                    <a:pt x="7071837" y="566261"/>
                  </a:lnTo>
                  <a:lnTo>
                    <a:pt x="7067074" y="562451"/>
                  </a:lnTo>
                  <a:lnTo>
                    <a:pt x="7085171" y="559594"/>
                  </a:lnTo>
                  <a:close/>
                  <a:moveTo>
                    <a:pt x="7069931" y="569119"/>
                  </a:moveTo>
                  <a:lnTo>
                    <a:pt x="7083267" y="580549"/>
                  </a:lnTo>
                  <a:lnTo>
                    <a:pt x="7072789" y="577691"/>
                  </a:lnTo>
                  <a:lnTo>
                    <a:pt x="7068026" y="570071"/>
                  </a:lnTo>
                  <a:lnTo>
                    <a:pt x="7069931" y="569119"/>
                  </a:lnTo>
                  <a:close/>
                  <a:moveTo>
                    <a:pt x="7072789" y="567214"/>
                  </a:moveTo>
                  <a:lnTo>
                    <a:pt x="7086124" y="560546"/>
                  </a:lnTo>
                  <a:cubicBezTo>
                    <a:pt x="7086124" y="560546"/>
                    <a:pt x="7087076" y="561499"/>
                    <a:pt x="7087076" y="561499"/>
                  </a:cubicBezTo>
                  <a:lnTo>
                    <a:pt x="7084219" y="576739"/>
                  </a:lnTo>
                  <a:lnTo>
                    <a:pt x="7072789" y="567214"/>
                  </a:lnTo>
                  <a:close/>
                  <a:moveTo>
                    <a:pt x="7091839" y="587216"/>
                  </a:moveTo>
                  <a:lnTo>
                    <a:pt x="7096601" y="593884"/>
                  </a:lnTo>
                  <a:lnTo>
                    <a:pt x="7086124" y="591979"/>
                  </a:lnTo>
                  <a:lnTo>
                    <a:pt x="7085171" y="591026"/>
                  </a:lnTo>
                  <a:lnTo>
                    <a:pt x="7091839" y="587216"/>
                  </a:lnTo>
                  <a:close/>
                  <a:moveTo>
                    <a:pt x="7096601" y="594836"/>
                  </a:moveTo>
                  <a:lnTo>
                    <a:pt x="7103269" y="604361"/>
                  </a:lnTo>
                  <a:lnTo>
                    <a:pt x="7086124" y="592931"/>
                  </a:lnTo>
                  <a:lnTo>
                    <a:pt x="7096601" y="594836"/>
                  </a:lnTo>
                  <a:close/>
                  <a:moveTo>
                    <a:pt x="7097554" y="594836"/>
                  </a:moveTo>
                  <a:lnTo>
                    <a:pt x="7107079" y="596741"/>
                  </a:lnTo>
                  <a:lnTo>
                    <a:pt x="7106126" y="606266"/>
                  </a:lnTo>
                  <a:lnTo>
                    <a:pt x="7106126" y="606266"/>
                  </a:lnTo>
                  <a:lnTo>
                    <a:pt x="7104221" y="605314"/>
                  </a:lnTo>
                  <a:lnTo>
                    <a:pt x="7097554" y="594836"/>
                  </a:lnTo>
                  <a:close/>
                  <a:moveTo>
                    <a:pt x="7101364" y="563404"/>
                  </a:moveTo>
                  <a:lnTo>
                    <a:pt x="7226142" y="391954"/>
                  </a:lnTo>
                  <a:cubicBezTo>
                    <a:pt x="7225189" y="396716"/>
                    <a:pt x="7224237" y="401479"/>
                    <a:pt x="7222331" y="407194"/>
                  </a:cubicBezTo>
                  <a:lnTo>
                    <a:pt x="7123271" y="578644"/>
                  </a:lnTo>
                  <a:cubicBezTo>
                    <a:pt x="7116604" y="573881"/>
                    <a:pt x="7108984" y="569119"/>
                    <a:pt x="7101364" y="563404"/>
                  </a:cubicBezTo>
                  <a:close/>
                  <a:moveTo>
                    <a:pt x="7128987" y="589121"/>
                  </a:moveTo>
                  <a:lnTo>
                    <a:pt x="7112794" y="595789"/>
                  </a:lnTo>
                  <a:lnTo>
                    <a:pt x="7111842" y="578644"/>
                  </a:lnTo>
                  <a:cubicBezTo>
                    <a:pt x="7117556" y="582454"/>
                    <a:pt x="7123271" y="585311"/>
                    <a:pt x="7128987" y="589121"/>
                  </a:cubicBezTo>
                  <a:close/>
                  <a:moveTo>
                    <a:pt x="7130892" y="589121"/>
                  </a:moveTo>
                  <a:cubicBezTo>
                    <a:pt x="7130892" y="589121"/>
                    <a:pt x="7130892" y="589121"/>
                    <a:pt x="7130892" y="589121"/>
                  </a:cubicBezTo>
                  <a:lnTo>
                    <a:pt x="7119462" y="598646"/>
                  </a:lnTo>
                  <a:lnTo>
                    <a:pt x="7114699" y="595789"/>
                  </a:lnTo>
                  <a:lnTo>
                    <a:pt x="7130892" y="589121"/>
                  </a:lnTo>
                  <a:close/>
                  <a:moveTo>
                    <a:pt x="7126129" y="579596"/>
                  </a:moveTo>
                  <a:lnTo>
                    <a:pt x="7220426" y="415766"/>
                  </a:lnTo>
                  <a:cubicBezTo>
                    <a:pt x="7217569" y="428149"/>
                    <a:pt x="7214712" y="440531"/>
                    <a:pt x="7211854" y="452914"/>
                  </a:cubicBezTo>
                  <a:lnTo>
                    <a:pt x="7149942" y="591979"/>
                  </a:lnTo>
                  <a:cubicBezTo>
                    <a:pt x="7142321" y="588169"/>
                    <a:pt x="7133749" y="584359"/>
                    <a:pt x="7126129" y="579596"/>
                  </a:cubicBezTo>
                  <a:close/>
                  <a:moveTo>
                    <a:pt x="7153751" y="600551"/>
                  </a:moveTo>
                  <a:lnTo>
                    <a:pt x="7145179" y="605314"/>
                  </a:lnTo>
                  <a:lnTo>
                    <a:pt x="7136606" y="601504"/>
                  </a:lnTo>
                  <a:lnTo>
                    <a:pt x="7135654" y="591979"/>
                  </a:lnTo>
                  <a:cubicBezTo>
                    <a:pt x="7141369" y="594836"/>
                    <a:pt x="7148037" y="597694"/>
                    <a:pt x="7153751" y="600551"/>
                  </a:cubicBezTo>
                  <a:close/>
                  <a:moveTo>
                    <a:pt x="7157562" y="601504"/>
                  </a:moveTo>
                  <a:cubicBezTo>
                    <a:pt x="7157562" y="602456"/>
                    <a:pt x="7157562" y="602456"/>
                    <a:pt x="7157562" y="601504"/>
                  </a:cubicBezTo>
                  <a:lnTo>
                    <a:pt x="7159467" y="610076"/>
                  </a:lnTo>
                  <a:lnTo>
                    <a:pt x="7151846" y="607219"/>
                  </a:lnTo>
                  <a:lnTo>
                    <a:pt x="7157562" y="601504"/>
                  </a:lnTo>
                  <a:close/>
                  <a:moveTo>
                    <a:pt x="7151846" y="592931"/>
                  </a:moveTo>
                  <a:lnTo>
                    <a:pt x="7208044" y="466249"/>
                  </a:lnTo>
                  <a:cubicBezTo>
                    <a:pt x="7199471" y="500539"/>
                    <a:pt x="7192804" y="527209"/>
                    <a:pt x="7192804" y="527209"/>
                  </a:cubicBezTo>
                  <a:cubicBezTo>
                    <a:pt x="7192804" y="527209"/>
                    <a:pt x="7184231" y="559594"/>
                    <a:pt x="7173754" y="601504"/>
                  </a:cubicBezTo>
                  <a:cubicBezTo>
                    <a:pt x="7167087" y="598646"/>
                    <a:pt x="7159467" y="595789"/>
                    <a:pt x="7151846" y="592931"/>
                  </a:cubicBezTo>
                  <a:close/>
                  <a:moveTo>
                    <a:pt x="7172801" y="607219"/>
                  </a:moveTo>
                  <a:cubicBezTo>
                    <a:pt x="7171849" y="610076"/>
                    <a:pt x="7171849" y="611981"/>
                    <a:pt x="7170896" y="614839"/>
                  </a:cubicBezTo>
                  <a:lnTo>
                    <a:pt x="7163276" y="611981"/>
                  </a:lnTo>
                  <a:lnTo>
                    <a:pt x="7161371" y="603409"/>
                  </a:lnTo>
                  <a:cubicBezTo>
                    <a:pt x="7164229" y="604361"/>
                    <a:pt x="7168992" y="606266"/>
                    <a:pt x="7172801" y="607219"/>
                  </a:cubicBezTo>
                  <a:close/>
                  <a:moveTo>
                    <a:pt x="7369969" y="611981"/>
                  </a:moveTo>
                  <a:cubicBezTo>
                    <a:pt x="7369969" y="611981"/>
                    <a:pt x="7369969" y="611981"/>
                    <a:pt x="7369969" y="611981"/>
                  </a:cubicBezTo>
                  <a:lnTo>
                    <a:pt x="7370921" y="604361"/>
                  </a:lnTo>
                  <a:cubicBezTo>
                    <a:pt x="7370921" y="604361"/>
                    <a:pt x="7371874" y="604361"/>
                    <a:pt x="7371874" y="604361"/>
                  </a:cubicBezTo>
                  <a:lnTo>
                    <a:pt x="7377589" y="610076"/>
                  </a:lnTo>
                  <a:lnTo>
                    <a:pt x="7369969" y="611981"/>
                  </a:lnTo>
                  <a:close/>
                  <a:moveTo>
                    <a:pt x="7391876" y="603409"/>
                  </a:moveTo>
                  <a:lnTo>
                    <a:pt x="7383304" y="606266"/>
                  </a:lnTo>
                  <a:lnTo>
                    <a:pt x="7374731" y="601504"/>
                  </a:lnTo>
                  <a:cubicBezTo>
                    <a:pt x="7381399" y="598646"/>
                    <a:pt x="7387114" y="595789"/>
                    <a:pt x="7392829" y="592931"/>
                  </a:cubicBezTo>
                  <a:lnTo>
                    <a:pt x="7391876" y="603409"/>
                  </a:lnTo>
                  <a:close/>
                  <a:moveTo>
                    <a:pt x="7395687" y="607219"/>
                  </a:moveTo>
                  <a:lnTo>
                    <a:pt x="7395687" y="592931"/>
                  </a:lnTo>
                  <a:cubicBezTo>
                    <a:pt x="7395687" y="592931"/>
                    <a:pt x="7396639" y="592931"/>
                    <a:pt x="7396639" y="592931"/>
                  </a:cubicBezTo>
                  <a:lnTo>
                    <a:pt x="7409021" y="602456"/>
                  </a:lnTo>
                  <a:lnTo>
                    <a:pt x="7406164" y="604361"/>
                  </a:lnTo>
                  <a:lnTo>
                    <a:pt x="7395687" y="607219"/>
                  </a:lnTo>
                  <a:close/>
                  <a:moveTo>
                    <a:pt x="7419499" y="578644"/>
                  </a:moveTo>
                  <a:cubicBezTo>
                    <a:pt x="7419499" y="578644"/>
                    <a:pt x="7420451" y="578644"/>
                    <a:pt x="7419499" y="578644"/>
                  </a:cubicBezTo>
                  <a:lnTo>
                    <a:pt x="7433787" y="586264"/>
                  </a:lnTo>
                  <a:lnTo>
                    <a:pt x="7421404" y="593884"/>
                  </a:lnTo>
                  <a:lnTo>
                    <a:pt x="7419499" y="578644"/>
                  </a:lnTo>
                  <a:close/>
                  <a:moveTo>
                    <a:pt x="7421404" y="598646"/>
                  </a:moveTo>
                  <a:lnTo>
                    <a:pt x="7436644" y="589121"/>
                  </a:lnTo>
                  <a:lnTo>
                    <a:pt x="7437596" y="590074"/>
                  </a:lnTo>
                  <a:lnTo>
                    <a:pt x="7431881" y="597694"/>
                  </a:lnTo>
                  <a:lnTo>
                    <a:pt x="7421404" y="598646"/>
                  </a:lnTo>
                  <a:lnTo>
                    <a:pt x="7421404" y="598646"/>
                  </a:lnTo>
                  <a:close/>
                  <a:moveTo>
                    <a:pt x="7423309" y="609124"/>
                  </a:moveTo>
                  <a:lnTo>
                    <a:pt x="7423309" y="609124"/>
                  </a:lnTo>
                  <a:lnTo>
                    <a:pt x="7422356" y="599599"/>
                  </a:lnTo>
                  <a:lnTo>
                    <a:pt x="7432834" y="598646"/>
                  </a:lnTo>
                  <a:lnTo>
                    <a:pt x="7425214" y="609124"/>
                  </a:lnTo>
                  <a:lnTo>
                    <a:pt x="7423309" y="609124"/>
                  </a:lnTo>
                  <a:close/>
                  <a:moveTo>
                    <a:pt x="7426167" y="607219"/>
                  </a:moveTo>
                  <a:lnTo>
                    <a:pt x="7432834" y="597694"/>
                  </a:lnTo>
                  <a:lnTo>
                    <a:pt x="7443312" y="596741"/>
                  </a:lnTo>
                  <a:lnTo>
                    <a:pt x="7426167" y="607219"/>
                  </a:lnTo>
                  <a:close/>
                  <a:moveTo>
                    <a:pt x="7444264" y="595789"/>
                  </a:moveTo>
                  <a:lnTo>
                    <a:pt x="7432834" y="597694"/>
                  </a:lnTo>
                  <a:lnTo>
                    <a:pt x="7437596" y="591026"/>
                  </a:lnTo>
                  <a:lnTo>
                    <a:pt x="7445217" y="595789"/>
                  </a:lnTo>
                  <a:lnTo>
                    <a:pt x="7444264" y="595789"/>
                  </a:lnTo>
                  <a:close/>
                  <a:moveTo>
                    <a:pt x="7456646" y="579596"/>
                  </a:moveTo>
                  <a:lnTo>
                    <a:pt x="7446169" y="582454"/>
                  </a:lnTo>
                  <a:lnTo>
                    <a:pt x="7460456" y="571976"/>
                  </a:lnTo>
                  <a:lnTo>
                    <a:pt x="7461409" y="572929"/>
                  </a:lnTo>
                  <a:lnTo>
                    <a:pt x="7456646" y="579596"/>
                  </a:lnTo>
                  <a:close/>
                  <a:moveTo>
                    <a:pt x="7457599" y="569119"/>
                  </a:moveTo>
                  <a:lnTo>
                    <a:pt x="7444264" y="562451"/>
                  </a:lnTo>
                  <a:cubicBezTo>
                    <a:pt x="7444264" y="562451"/>
                    <a:pt x="7444264" y="562451"/>
                    <a:pt x="7444264" y="562451"/>
                  </a:cubicBezTo>
                  <a:lnTo>
                    <a:pt x="7462362" y="566261"/>
                  </a:lnTo>
                  <a:lnTo>
                    <a:pt x="7457599" y="569119"/>
                  </a:lnTo>
                  <a:close/>
                  <a:moveTo>
                    <a:pt x="7446169" y="560546"/>
                  </a:moveTo>
                  <a:cubicBezTo>
                    <a:pt x="7450931" y="556736"/>
                    <a:pt x="7456646" y="551974"/>
                    <a:pt x="7461409" y="547211"/>
                  </a:cubicBezTo>
                  <a:lnTo>
                    <a:pt x="7464267" y="564356"/>
                  </a:lnTo>
                  <a:lnTo>
                    <a:pt x="7446169" y="560546"/>
                  </a:lnTo>
                  <a:close/>
                  <a:moveTo>
                    <a:pt x="7467124" y="560546"/>
                  </a:moveTo>
                  <a:lnTo>
                    <a:pt x="7462362" y="545306"/>
                  </a:lnTo>
                  <a:cubicBezTo>
                    <a:pt x="7462362" y="545306"/>
                    <a:pt x="7463314" y="544354"/>
                    <a:pt x="7463314" y="544354"/>
                  </a:cubicBezTo>
                  <a:lnTo>
                    <a:pt x="7477601" y="550069"/>
                  </a:lnTo>
                  <a:lnTo>
                    <a:pt x="7467124" y="560546"/>
                  </a:lnTo>
                  <a:close/>
                  <a:moveTo>
                    <a:pt x="7471887" y="573881"/>
                  </a:moveTo>
                  <a:lnTo>
                    <a:pt x="7470934" y="572929"/>
                  </a:lnTo>
                  <a:lnTo>
                    <a:pt x="7468076" y="565309"/>
                  </a:lnTo>
                  <a:lnTo>
                    <a:pt x="7477601" y="561499"/>
                  </a:lnTo>
                  <a:lnTo>
                    <a:pt x="7471887" y="572929"/>
                  </a:lnTo>
                  <a:lnTo>
                    <a:pt x="7471887" y="573881"/>
                  </a:lnTo>
                  <a:close/>
                  <a:moveTo>
                    <a:pt x="7474744" y="571024"/>
                  </a:moveTo>
                  <a:lnTo>
                    <a:pt x="7479506" y="560546"/>
                  </a:lnTo>
                  <a:lnTo>
                    <a:pt x="7489031" y="556736"/>
                  </a:lnTo>
                  <a:lnTo>
                    <a:pt x="7474744" y="571024"/>
                  </a:lnTo>
                  <a:close/>
                  <a:moveTo>
                    <a:pt x="7489984" y="556736"/>
                  </a:moveTo>
                  <a:lnTo>
                    <a:pt x="7479506" y="560546"/>
                  </a:lnTo>
                  <a:lnTo>
                    <a:pt x="7483317" y="552926"/>
                  </a:lnTo>
                  <a:lnTo>
                    <a:pt x="7490937" y="555784"/>
                  </a:lnTo>
                  <a:lnTo>
                    <a:pt x="7489984" y="556736"/>
                  </a:lnTo>
                  <a:close/>
                  <a:moveTo>
                    <a:pt x="7499509" y="538639"/>
                  </a:moveTo>
                  <a:lnTo>
                    <a:pt x="7489984" y="543401"/>
                  </a:lnTo>
                  <a:lnTo>
                    <a:pt x="7501414" y="530066"/>
                  </a:lnTo>
                  <a:lnTo>
                    <a:pt x="7502367" y="530066"/>
                  </a:lnTo>
                  <a:lnTo>
                    <a:pt x="7499509" y="538639"/>
                  </a:lnTo>
                  <a:close/>
                  <a:moveTo>
                    <a:pt x="7499509" y="528161"/>
                  </a:moveTo>
                  <a:lnTo>
                    <a:pt x="7484269" y="523399"/>
                  </a:lnTo>
                  <a:cubicBezTo>
                    <a:pt x="7484269" y="523399"/>
                    <a:pt x="7484269" y="523399"/>
                    <a:pt x="7484269" y="523399"/>
                  </a:cubicBezTo>
                  <a:lnTo>
                    <a:pt x="7502367" y="523399"/>
                  </a:lnTo>
                  <a:lnTo>
                    <a:pt x="7499509" y="528161"/>
                  </a:lnTo>
                  <a:close/>
                  <a:moveTo>
                    <a:pt x="7486174" y="521494"/>
                  </a:moveTo>
                  <a:cubicBezTo>
                    <a:pt x="7489984" y="516731"/>
                    <a:pt x="7494746" y="511016"/>
                    <a:pt x="7498556" y="506254"/>
                  </a:cubicBezTo>
                  <a:lnTo>
                    <a:pt x="7505224" y="521494"/>
                  </a:lnTo>
                  <a:lnTo>
                    <a:pt x="7486174" y="521494"/>
                  </a:lnTo>
                  <a:close/>
                  <a:moveTo>
                    <a:pt x="7499509" y="504349"/>
                  </a:moveTo>
                  <a:cubicBezTo>
                    <a:pt x="7499509" y="503396"/>
                    <a:pt x="7500462" y="503396"/>
                    <a:pt x="7500462" y="502444"/>
                  </a:cubicBezTo>
                  <a:lnTo>
                    <a:pt x="7515701" y="505301"/>
                  </a:lnTo>
                  <a:lnTo>
                    <a:pt x="7507129" y="517684"/>
                  </a:lnTo>
                  <a:lnTo>
                    <a:pt x="7499509" y="504349"/>
                  </a:lnTo>
                  <a:close/>
                  <a:moveTo>
                    <a:pt x="7514749" y="528161"/>
                  </a:moveTo>
                  <a:lnTo>
                    <a:pt x="7513796" y="530066"/>
                  </a:lnTo>
                  <a:lnTo>
                    <a:pt x="7512844" y="528161"/>
                  </a:lnTo>
                  <a:lnTo>
                    <a:pt x="7509034" y="521494"/>
                  </a:lnTo>
                  <a:lnTo>
                    <a:pt x="7518559" y="515779"/>
                  </a:lnTo>
                  <a:lnTo>
                    <a:pt x="7514749" y="528161"/>
                  </a:lnTo>
                  <a:close/>
                  <a:moveTo>
                    <a:pt x="7515701" y="527209"/>
                  </a:moveTo>
                  <a:lnTo>
                    <a:pt x="7518559" y="515779"/>
                  </a:lnTo>
                  <a:lnTo>
                    <a:pt x="7527131" y="511016"/>
                  </a:lnTo>
                  <a:lnTo>
                    <a:pt x="7515701" y="527209"/>
                  </a:lnTo>
                  <a:close/>
                  <a:moveTo>
                    <a:pt x="7528084" y="510064"/>
                  </a:moveTo>
                  <a:lnTo>
                    <a:pt x="7519512" y="515779"/>
                  </a:lnTo>
                  <a:lnTo>
                    <a:pt x="7521417" y="507206"/>
                  </a:lnTo>
                  <a:lnTo>
                    <a:pt x="7529037" y="509111"/>
                  </a:lnTo>
                  <a:lnTo>
                    <a:pt x="7528084" y="510064"/>
                  </a:lnTo>
                  <a:close/>
                  <a:moveTo>
                    <a:pt x="7534751" y="490061"/>
                  </a:moveTo>
                  <a:lnTo>
                    <a:pt x="7526179" y="495776"/>
                  </a:lnTo>
                  <a:lnTo>
                    <a:pt x="7534751" y="480536"/>
                  </a:lnTo>
                  <a:lnTo>
                    <a:pt x="7535704" y="480536"/>
                  </a:lnTo>
                  <a:lnTo>
                    <a:pt x="7534751" y="490061"/>
                  </a:lnTo>
                  <a:close/>
                  <a:moveTo>
                    <a:pt x="7537609" y="469106"/>
                  </a:moveTo>
                  <a:lnTo>
                    <a:pt x="7527131" y="456724"/>
                  </a:lnTo>
                  <a:cubicBezTo>
                    <a:pt x="7527131" y="455771"/>
                    <a:pt x="7528084" y="455771"/>
                    <a:pt x="7528084" y="454819"/>
                  </a:cubicBezTo>
                  <a:lnTo>
                    <a:pt x="7543324" y="454819"/>
                  </a:lnTo>
                  <a:lnTo>
                    <a:pt x="7537609" y="469106"/>
                  </a:lnTo>
                  <a:close/>
                  <a:moveTo>
                    <a:pt x="7546181" y="478631"/>
                  </a:moveTo>
                  <a:lnTo>
                    <a:pt x="7544276" y="476726"/>
                  </a:lnTo>
                  <a:lnTo>
                    <a:pt x="7540467" y="471964"/>
                  </a:lnTo>
                  <a:lnTo>
                    <a:pt x="7540467" y="471964"/>
                  </a:lnTo>
                  <a:lnTo>
                    <a:pt x="7548087" y="464344"/>
                  </a:lnTo>
                  <a:lnTo>
                    <a:pt x="7547134" y="475774"/>
                  </a:lnTo>
                  <a:lnTo>
                    <a:pt x="7546181" y="478631"/>
                  </a:lnTo>
                  <a:close/>
                  <a:moveTo>
                    <a:pt x="7547134" y="474821"/>
                  </a:moveTo>
                  <a:lnTo>
                    <a:pt x="7548087" y="463391"/>
                  </a:lnTo>
                  <a:lnTo>
                    <a:pt x="7554754" y="456724"/>
                  </a:lnTo>
                  <a:lnTo>
                    <a:pt x="7547134" y="474821"/>
                  </a:lnTo>
                  <a:close/>
                  <a:moveTo>
                    <a:pt x="7555706" y="456724"/>
                  </a:moveTo>
                  <a:lnTo>
                    <a:pt x="7548087" y="463391"/>
                  </a:lnTo>
                  <a:lnTo>
                    <a:pt x="7549039" y="454819"/>
                  </a:lnTo>
                  <a:lnTo>
                    <a:pt x="7556659" y="454819"/>
                  </a:lnTo>
                  <a:lnTo>
                    <a:pt x="7555706" y="456724"/>
                  </a:lnTo>
                  <a:close/>
                  <a:moveTo>
                    <a:pt x="7558564" y="435769"/>
                  </a:moveTo>
                  <a:lnTo>
                    <a:pt x="7551896" y="443389"/>
                  </a:lnTo>
                  <a:lnTo>
                    <a:pt x="7557612" y="427196"/>
                  </a:lnTo>
                  <a:lnTo>
                    <a:pt x="7558564" y="427196"/>
                  </a:lnTo>
                  <a:lnTo>
                    <a:pt x="7558564" y="435769"/>
                  </a:lnTo>
                  <a:close/>
                  <a:moveTo>
                    <a:pt x="7557612" y="414814"/>
                  </a:moveTo>
                  <a:lnTo>
                    <a:pt x="7545229" y="404336"/>
                  </a:lnTo>
                  <a:cubicBezTo>
                    <a:pt x="7545229" y="403384"/>
                    <a:pt x="7546181" y="402431"/>
                    <a:pt x="7546181" y="401479"/>
                  </a:cubicBezTo>
                  <a:lnTo>
                    <a:pt x="7561421" y="398621"/>
                  </a:lnTo>
                  <a:lnTo>
                    <a:pt x="7557612" y="414814"/>
                  </a:lnTo>
                  <a:close/>
                  <a:moveTo>
                    <a:pt x="7568089" y="421481"/>
                  </a:moveTo>
                  <a:lnTo>
                    <a:pt x="7564279" y="419576"/>
                  </a:lnTo>
                  <a:lnTo>
                    <a:pt x="7561421" y="416719"/>
                  </a:lnTo>
                  <a:lnTo>
                    <a:pt x="7561421" y="415766"/>
                  </a:lnTo>
                  <a:lnTo>
                    <a:pt x="7567137" y="407194"/>
                  </a:lnTo>
                  <a:lnTo>
                    <a:pt x="7568089" y="418624"/>
                  </a:lnTo>
                  <a:lnTo>
                    <a:pt x="7568089" y="421481"/>
                  </a:lnTo>
                  <a:close/>
                  <a:moveTo>
                    <a:pt x="7569042" y="417671"/>
                  </a:moveTo>
                  <a:lnTo>
                    <a:pt x="7568089" y="407194"/>
                  </a:lnTo>
                  <a:lnTo>
                    <a:pt x="7572851" y="399574"/>
                  </a:lnTo>
                  <a:lnTo>
                    <a:pt x="7569042" y="417671"/>
                  </a:lnTo>
                  <a:close/>
                  <a:moveTo>
                    <a:pt x="7572851" y="398621"/>
                  </a:moveTo>
                  <a:lnTo>
                    <a:pt x="7567137" y="406241"/>
                  </a:lnTo>
                  <a:lnTo>
                    <a:pt x="7566184" y="397669"/>
                  </a:lnTo>
                  <a:lnTo>
                    <a:pt x="7572851" y="396716"/>
                  </a:lnTo>
                  <a:lnTo>
                    <a:pt x="7572851" y="398621"/>
                  </a:lnTo>
                  <a:close/>
                  <a:moveTo>
                    <a:pt x="7577614" y="361474"/>
                  </a:moveTo>
                  <a:lnTo>
                    <a:pt x="7571899" y="359569"/>
                  </a:lnTo>
                  <a:lnTo>
                    <a:pt x="7570946" y="358616"/>
                  </a:lnTo>
                  <a:lnTo>
                    <a:pt x="7570946" y="356711"/>
                  </a:lnTo>
                  <a:lnTo>
                    <a:pt x="7574756" y="347186"/>
                  </a:lnTo>
                  <a:lnTo>
                    <a:pt x="7577614" y="357664"/>
                  </a:lnTo>
                  <a:lnTo>
                    <a:pt x="7577614" y="361474"/>
                  </a:lnTo>
                  <a:close/>
                  <a:moveTo>
                    <a:pt x="7578567" y="356711"/>
                  </a:moveTo>
                  <a:lnTo>
                    <a:pt x="7575709" y="347186"/>
                  </a:lnTo>
                  <a:lnTo>
                    <a:pt x="7578567" y="339566"/>
                  </a:lnTo>
                  <a:lnTo>
                    <a:pt x="7578567" y="356711"/>
                  </a:lnTo>
                  <a:close/>
                  <a:moveTo>
                    <a:pt x="7578567" y="337661"/>
                  </a:moveTo>
                  <a:lnTo>
                    <a:pt x="7574756" y="346234"/>
                  </a:lnTo>
                  <a:lnTo>
                    <a:pt x="7572851" y="337661"/>
                  </a:lnTo>
                  <a:lnTo>
                    <a:pt x="7578567" y="334804"/>
                  </a:lnTo>
                  <a:lnTo>
                    <a:pt x="7578567" y="337661"/>
                  </a:lnTo>
                  <a:close/>
                  <a:moveTo>
                    <a:pt x="7575709" y="296704"/>
                  </a:moveTo>
                  <a:lnTo>
                    <a:pt x="7576662" y="300514"/>
                  </a:lnTo>
                  <a:lnTo>
                    <a:pt x="7569994" y="299561"/>
                  </a:lnTo>
                  <a:lnTo>
                    <a:pt x="7569994" y="297656"/>
                  </a:lnTo>
                  <a:lnTo>
                    <a:pt x="7571899" y="288131"/>
                  </a:lnTo>
                  <a:lnTo>
                    <a:pt x="7575709" y="296704"/>
                  </a:lnTo>
                  <a:close/>
                  <a:moveTo>
                    <a:pt x="7571899" y="273844"/>
                  </a:moveTo>
                  <a:lnTo>
                    <a:pt x="7572851" y="276701"/>
                  </a:lnTo>
                  <a:lnTo>
                    <a:pt x="7570946" y="285274"/>
                  </a:lnTo>
                  <a:lnTo>
                    <a:pt x="7567137" y="276701"/>
                  </a:lnTo>
                  <a:lnTo>
                    <a:pt x="7571899" y="273844"/>
                  </a:lnTo>
                  <a:close/>
                  <a:moveTo>
                    <a:pt x="7566184" y="277654"/>
                  </a:moveTo>
                  <a:lnTo>
                    <a:pt x="7569994" y="286226"/>
                  </a:lnTo>
                  <a:lnTo>
                    <a:pt x="7568089" y="295751"/>
                  </a:lnTo>
                  <a:lnTo>
                    <a:pt x="7566184" y="277654"/>
                  </a:lnTo>
                  <a:lnTo>
                    <a:pt x="7566184" y="277654"/>
                  </a:lnTo>
                  <a:close/>
                  <a:moveTo>
                    <a:pt x="7549992" y="291941"/>
                  </a:moveTo>
                  <a:cubicBezTo>
                    <a:pt x="7549992" y="290989"/>
                    <a:pt x="7549992" y="290036"/>
                    <a:pt x="7549992" y="289084"/>
                  </a:cubicBezTo>
                  <a:lnTo>
                    <a:pt x="7563326" y="279559"/>
                  </a:lnTo>
                  <a:lnTo>
                    <a:pt x="7566184" y="296704"/>
                  </a:lnTo>
                  <a:lnTo>
                    <a:pt x="7549992" y="291941"/>
                  </a:lnTo>
                  <a:close/>
                  <a:moveTo>
                    <a:pt x="7563326" y="265271"/>
                  </a:moveTo>
                  <a:lnTo>
                    <a:pt x="7558564" y="248126"/>
                  </a:lnTo>
                  <a:lnTo>
                    <a:pt x="7558564" y="248126"/>
                  </a:lnTo>
                  <a:lnTo>
                    <a:pt x="7563326" y="256699"/>
                  </a:lnTo>
                  <a:lnTo>
                    <a:pt x="7563326" y="265271"/>
                  </a:lnTo>
                  <a:close/>
                  <a:moveTo>
                    <a:pt x="7560469" y="235744"/>
                  </a:moveTo>
                  <a:lnTo>
                    <a:pt x="7562374" y="239554"/>
                  </a:lnTo>
                  <a:lnTo>
                    <a:pt x="7556659" y="239554"/>
                  </a:lnTo>
                  <a:lnTo>
                    <a:pt x="7555706" y="237649"/>
                  </a:lnTo>
                  <a:lnTo>
                    <a:pt x="7555706" y="228124"/>
                  </a:lnTo>
                  <a:lnTo>
                    <a:pt x="7560469" y="235744"/>
                  </a:lnTo>
                  <a:close/>
                  <a:moveTo>
                    <a:pt x="7552849" y="214789"/>
                  </a:moveTo>
                  <a:lnTo>
                    <a:pt x="7553801" y="217646"/>
                  </a:lnTo>
                  <a:lnTo>
                    <a:pt x="7553801" y="226219"/>
                  </a:lnTo>
                  <a:lnTo>
                    <a:pt x="7548087" y="218599"/>
                  </a:lnTo>
                  <a:lnTo>
                    <a:pt x="7552849" y="214789"/>
                  </a:lnTo>
                  <a:close/>
                  <a:moveTo>
                    <a:pt x="7545229" y="222409"/>
                  </a:moveTo>
                  <a:lnTo>
                    <a:pt x="7551896" y="239554"/>
                  </a:lnTo>
                  <a:lnTo>
                    <a:pt x="7534751" y="237649"/>
                  </a:lnTo>
                  <a:cubicBezTo>
                    <a:pt x="7534751" y="236696"/>
                    <a:pt x="7533799" y="235744"/>
                    <a:pt x="7533799" y="234791"/>
                  </a:cubicBezTo>
                  <a:lnTo>
                    <a:pt x="7545229" y="222409"/>
                  </a:lnTo>
                  <a:close/>
                  <a:moveTo>
                    <a:pt x="7543324" y="215741"/>
                  </a:moveTo>
                  <a:lnTo>
                    <a:pt x="7545229" y="220504"/>
                  </a:lnTo>
                  <a:lnTo>
                    <a:pt x="7532846" y="232886"/>
                  </a:lnTo>
                  <a:cubicBezTo>
                    <a:pt x="7532846" y="232886"/>
                    <a:pt x="7532846" y="232886"/>
                    <a:pt x="7532846" y="232886"/>
                  </a:cubicBezTo>
                  <a:lnTo>
                    <a:pt x="7543324" y="215741"/>
                  </a:lnTo>
                  <a:close/>
                  <a:moveTo>
                    <a:pt x="7532846" y="230981"/>
                  </a:moveTo>
                  <a:cubicBezTo>
                    <a:pt x="7529989" y="225266"/>
                    <a:pt x="7527131" y="219551"/>
                    <a:pt x="7524274" y="212884"/>
                  </a:cubicBezTo>
                  <a:lnTo>
                    <a:pt x="7542371" y="213836"/>
                  </a:lnTo>
                  <a:lnTo>
                    <a:pt x="7532846" y="230981"/>
                  </a:lnTo>
                  <a:close/>
                  <a:moveTo>
                    <a:pt x="7541419" y="211931"/>
                  </a:moveTo>
                  <a:lnTo>
                    <a:pt x="7523321" y="211931"/>
                  </a:lnTo>
                  <a:cubicBezTo>
                    <a:pt x="7523321" y="210979"/>
                    <a:pt x="7522369" y="210026"/>
                    <a:pt x="7522369" y="209074"/>
                  </a:cubicBezTo>
                  <a:lnTo>
                    <a:pt x="7532846" y="195739"/>
                  </a:lnTo>
                  <a:lnTo>
                    <a:pt x="7541419" y="211931"/>
                  </a:lnTo>
                  <a:close/>
                  <a:moveTo>
                    <a:pt x="7531894" y="192881"/>
                  </a:moveTo>
                  <a:lnTo>
                    <a:pt x="7521417" y="206216"/>
                  </a:lnTo>
                  <a:cubicBezTo>
                    <a:pt x="7521417" y="206216"/>
                    <a:pt x="7521417" y="206216"/>
                    <a:pt x="7521417" y="206216"/>
                  </a:cubicBezTo>
                  <a:lnTo>
                    <a:pt x="7529989" y="188119"/>
                  </a:lnTo>
                  <a:lnTo>
                    <a:pt x="7531894" y="192881"/>
                  </a:lnTo>
                  <a:close/>
                  <a:moveTo>
                    <a:pt x="7520464" y="205264"/>
                  </a:moveTo>
                  <a:cubicBezTo>
                    <a:pt x="7517606" y="199549"/>
                    <a:pt x="7513796" y="193834"/>
                    <a:pt x="7509987" y="188119"/>
                  </a:cubicBezTo>
                  <a:lnTo>
                    <a:pt x="7529037" y="187166"/>
                  </a:lnTo>
                  <a:lnTo>
                    <a:pt x="7520464" y="205264"/>
                  </a:lnTo>
                  <a:close/>
                  <a:moveTo>
                    <a:pt x="7527131" y="185261"/>
                  </a:moveTo>
                  <a:lnTo>
                    <a:pt x="7509034" y="187166"/>
                  </a:lnTo>
                  <a:cubicBezTo>
                    <a:pt x="7508081" y="186214"/>
                    <a:pt x="7508081" y="185261"/>
                    <a:pt x="7507129" y="184309"/>
                  </a:cubicBezTo>
                  <a:lnTo>
                    <a:pt x="7516654" y="169069"/>
                  </a:lnTo>
                  <a:lnTo>
                    <a:pt x="7527131" y="185261"/>
                  </a:lnTo>
                  <a:close/>
                  <a:moveTo>
                    <a:pt x="7515701" y="167164"/>
                  </a:moveTo>
                  <a:lnTo>
                    <a:pt x="7506176" y="182404"/>
                  </a:lnTo>
                  <a:cubicBezTo>
                    <a:pt x="7506176" y="182404"/>
                    <a:pt x="7506176" y="182404"/>
                    <a:pt x="7506176" y="182404"/>
                  </a:cubicBezTo>
                  <a:lnTo>
                    <a:pt x="7512844" y="163354"/>
                  </a:lnTo>
                  <a:lnTo>
                    <a:pt x="7515701" y="167164"/>
                  </a:lnTo>
                  <a:close/>
                  <a:moveTo>
                    <a:pt x="7505224" y="180499"/>
                  </a:moveTo>
                  <a:cubicBezTo>
                    <a:pt x="7501414" y="174784"/>
                    <a:pt x="7497604" y="170021"/>
                    <a:pt x="7493794" y="164306"/>
                  </a:cubicBezTo>
                  <a:lnTo>
                    <a:pt x="7512844" y="161449"/>
                  </a:lnTo>
                  <a:lnTo>
                    <a:pt x="7505224" y="180499"/>
                  </a:lnTo>
                  <a:close/>
                  <a:moveTo>
                    <a:pt x="7510939" y="159544"/>
                  </a:moveTo>
                  <a:lnTo>
                    <a:pt x="7492842" y="163354"/>
                  </a:lnTo>
                  <a:cubicBezTo>
                    <a:pt x="7491889" y="162401"/>
                    <a:pt x="7491889" y="161449"/>
                    <a:pt x="7490937" y="160496"/>
                  </a:cubicBezTo>
                  <a:lnTo>
                    <a:pt x="7499509" y="144304"/>
                  </a:lnTo>
                  <a:lnTo>
                    <a:pt x="7510939" y="159544"/>
                  </a:lnTo>
                  <a:close/>
                  <a:moveTo>
                    <a:pt x="7497604" y="143351"/>
                  </a:moveTo>
                  <a:lnTo>
                    <a:pt x="7489031" y="159544"/>
                  </a:lnTo>
                  <a:lnTo>
                    <a:pt x="7494746" y="139541"/>
                  </a:lnTo>
                  <a:lnTo>
                    <a:pt x="7497604" y="143351"/>
                  </a:lnTo>
                  <a:close/>
                  <a:moveTo>
                    <a:pt x="7488079" y="157639"/>
                  </a:moveTo>
                  <a:cubicBezTo>
                    <a:pt x="7484269" y="152876"/>
                    <a:pt x="7479506" y="148114"/>
                    <a:pt x="7474744" y="142399"/>
                  </a:cubicBezTo>
                  <a:lnTo>
                    <a:pt x="7493794" y="137636"/>
                  </a:lnTo>
                  <a:lnTo>
                    <a:pt x="7488079" y="157639"/>
                  </a:lnTo>
                  <a:close/>
                  <a:moveTo>
                    <a:pt x="7478554" y="122396"/>
                  </a:moveTo>
                  <a:lnTo>
                    <a:pt x="7491889" y="136684"/>
                  </a:lnTo>
                  <a:lnTo>
                    <a:pt x="7473792" y="142399"/>
                  </a:lnTo>
                  <a:cubicBezTo>
                    <a:pt x="7472839" y="141446"/>
                    <a:pt x="7472839" y="140494"/>
                    <a:pt x="7471887" y="140494"/>
                  </a:cubicBezTo>
                  <a:lnTo>
                    <a:pt x="7478554" y="122396"/>
                  </a:lnTo>
                  <a:close/>
                  <a:moveTo>
                    <a:pt x="7476649" y="120491"/>
                  </a:moveTo>
                  <a:lnTo>
                    <a:pt x="7469981" y="137636"/>
                  </a:lnTo>
                  <a:lnTo>
                    <a:pt x="7473792" y="117634"/>
                  </a:lnTo>
                  <a:lnTo>
                    <a:pt x="7476649" y="120491"/>
                  </a:lnTo>
                  <a:close/>
                  <a:moveTo>
                    <a:pt x="7472839" y="116681"/>
                  </a:moveTo>
                  <a:lnTo>
                    <a:pt x="7469029" y="136684"/>
                  </a:lnTo>
                  <a:cubicBezTo>
                    <a:pt x="7464267" y="131921"/>
                    <a:pt x="7459504" y="127159"/>
                    <a:pt x="7453789" y="123349"/>
                  </a:cubicBezTo>
                  <a:lnTo>
                    <a:pt x="7472839" y="116681"/>
                  </a:lnTo>
                  <a:close/>
                  <a:moveTo>
                    <a:pt x="7470934" y="114776"/>
                  </a:moveTo>
                  <a:lnTo>
                    <a:pt x="7452837" y="121444"/>
                  </a:lnTo>
                  <a:cubicBezTo>
                    <a:pt x="7451884" y="120491"/>
                    <a:pt x="7450931" y="120491"/>
                    <a:pt x="7450931" y="119539"/>
                  </a:cubicBezTo>
                  <a:lnTo>
                    <a:pt x="7455694" y="101441"/>
                  </a:lnTo>
                  <a:lnTo>
                    <a:pt x="7470934" y="114776"/>
                  </a:lnTo>
                  <a:close/>
                  <a:moveTo>
                    <a:pt x="7453789" y="100489"/>
                  </a:moveTo>
                  <a:lnTo>
                    <a:pt x="7449026" y="117634"/>
                  </a:lnTo>
                  <a:lnTo>
                    <a:pt x="7450931" y="98584"/>
                  </a:lnTo>
                  <a:lnTo>
                    <a:pt x="7453789" y="100489"/>
                  </a:lnTo>
                  <a:close/>
                  <a:moveTo>
                    <a:pt x="7448074" y="117634"/>
                  </a:moveTo>
                  <a:cubicBezTo>
                    <a:pt x="7442359" y="113824"/>
                    <a:pt x="7437596" y="109061"/>
                    <a:pt x="7431881" y="105251"/>
                  </a:cubicBezTo>
                  <a:lnTo>
                    <a:pt x="7449979" y="96679"/>
                  </a:lnTo>
                  <a:lnTo>
                    <a:pt x="7448074" y="117634"/>
                  </a:lnTo>
                  <a:close/>
                  <a:moveTo>
                    <a:pt x="7447121" y="95726"/>
                  </a:moveTo>
                  <a:lnTo>
                    <a:pt x="7429976" y="104299"/>
                  </a:lnTo>
                  <a:cubicBezTo>
                    <a:pt x="7429024" y="103346"/>
                    <a:pt x="7428071" y="103346"/>
                    <a:pt x="7427119" y="102394"/>
                  </a:cubicBezTo>
                  <a:lnTo>
                    <a:pt x="7429976" y="84296"/>
                  </a:lnTo>
                  <a:lnTo>
                    <a:pt x="7447121" y="95726"/>
                  </a:lnTo>
                  <a:close/>
                  <a:moveTo>
                    <a:pt x="7429024" y="83344"/>
                  </a:moveTo>
                  <a:lnTo>
                    <a:pt x="7426167" y="100489"/>
                  </a:lnTo>
                  <a:lnTo>
                    <a:pt x="7426167" y="81439"/>
                  </a:lnTo>
                  <a:lnTo>
                    <a:pt x="7429024" y="83344"/>
                  </a:lnTo>
                  <a:close/>
                  <a:moveTo>
                    <a:pt x="7428071" y="110966"/>
                  </a:moveTo>
                  <a:lnTo>
                    <a:pt x="7289006" y="302419"/>
                  </a:lnTo>
                  <a:cubicBezTo>
                    <a:pt x="7288054" y="302419"/>
                    <a:pt x="7288054" y="301466"/>
                    <a:pt x="7287101" y="301466"/>
                  </a:cubicBezTo>
                  <a:lnTo>
                    <a:pt x="7405212" y="96679"/>
                  </a:lnTo>
                  <a:cubicBezTo>
                    <a:pt x="7412831" y="100489"/>
                    <a:pt x="7420451" y="105251"/>
                    <a:pt x="7428071" y="110966"/>
                  </a:cubicBezTo>
                  <a:close/>
                  <a:moveTo>
                    <a:pt x="7424262" y="79534"/>
                  </a:moveTo>
                  <a:lnTo>
                    <a:pt x="7424262" y="100489"/>
                  </a:lnTo>
                  <a:cubicBezTo>
                    <a:pt x="7418546" y="96679"/>
                    <a:pt x="7412831" y="92869"/>
                    <a:pt x="7407117" y="90011"/>
                  </a:cubicBezTo>
                  <a:lnTo>
                    <a:pt x="7424262" y="79534"/>
                  </a:lnTo>
                  <a:close/>
                  <a:moveTo>
                    <a:pt x="7404259" y="69056"/>
                  </a:moveTo>
                  <a:lnTo>
                    <a:pt x="7422356" y="78581"/>
                  </a:lnTo>
                  <a:lnTo>
                    <a:pt x="7406164" y="89059"/>
                  </a:lnTo>
                  <a:cubicBezTo>
                    <a:pt x="7405212" y="88106"/>
                    <a:pt x="7404259" y="88106"/>
                    <a:pt x="7403306" y="87154"/>
                  </a:cubicBezTo>
                  <a:lnTo>
                    <a:pt x="7404259" y="69056"/>
                  </a:lnTo>
                  <a:close/>
                  <a:moveTo>
                    <a:pt x="7400449" y="86201"/>
                  </a:moveTo>
                  <a:cubicBezTo>
                    <a:pt x="7394734" y="83344"/>
                    <a:pt x="7388067" y="80486"/>
                    <a:pt x="7382351" y="77629"/>
                  </a:cubicBezTo>
                  <a:lnTo>
                    <a:pt x="7398544" y="65246"/>
                  </a:lnTo>
                  <a:lnTo>
                    <a:pt x="7400449" y="86201"/>
                  </a:lnTo>
                  <a:close/>
                  <a:moveTo>
                    <a:pt x="7394734" y="64294"/>
                  </a:moveTo>
                  <a:lnTo>
                    <a:pt x="7379494" y="76676"/>
                  </a:lnTo>
                  <a:cubicBezTo>
                    <a:pt x="7378542" y="76676"/>
                    <a:pt x="7377589" y="75724"/>
                    <a:pt x="7376637" y="75724"/>
                  </a:cubicBezTo>
                  <a:lnTo>
                    <a:pt x="7375684" y="56674"/>
                  </a:lnTo>
                  <a:lnTo>
                    <a:pt x="7394734" y="64294"/>
                  </a:lnTo>
                  <a:close/>
                  <a:moveTo>
                    <a:pt x="7376637" y="82391"/>
                  </a:moveTo>
                  <a:lnTo>
                    <a:pt x="7280434" y="298609"/>
                  </a:lnTo>
                  <a:cubicBezTo>
                    <a:pt x="7279481" y="298609"/>
                    <a:pt x="7279481" y="298609"/>
                    <a:pt x="7278529" y="297656"/>
                  </a:cubicBezTo>
                  <a:lnTo>
                    <a:pt x="7351871" y="72866"/>
                  </a:lnTo>
                  <a:cubicBezTo>
                    <a:pt x="7360444" y="75724"/>
                    <a:pt x="7369017" y="78581"/>
                    <a:pt x="7376637" y="82391"/>
                  </a:cubicBezTo>
                  <a:close/>
                  <a:moveTo>
                    <a:pt x="7369969" y="53816"/>
                  </a:moveTo>
                  <a:lnTo>
                    <a:pt x="7373779" y="74771"/>
                  </a:lnTo>
                  <a:cubicBezTo>
                    <a:pt x="7367112" y="71914"/>
                    <a:pt x="7361396" y="70009"/>
                    <a:pt x="7354729" y="68104"/>
                  </a:cubicBezTo>
                  <a:lnTo>
                    <a:pt x="7369969" y="53816"/>
                  </a:lnTo>
                  <a:close/>
                  <a:moveTo>
                    <a:pt x="7366159" y="52864"/>
                  </a:moveTo>
                  <a:lnTo>
                    <a:pt x="7352824" y="67151"/>
                  </a:lnTo>
                  <a:cubicBezTo>
                    <a:pt x="7351871" y="67151"/>
                    <a:pt x="7350919" y="66199"/>
                    <a:pt x="7349967" y="66199"/>
                  </a:cubicBezTo>
                  <a:lnTo>
                    <a:pt x="7347109" y="47149"/>
                  </a:lnTo>
                  <a:lnTo>
                    <a:pt x="7366159" y="52864"/>
                  </a:lnTo>
                  <a:close/>
                  <a:moveTo>
                    <a:pt x="7347109" y="65246"/>
                  </a:moveTo>
                  <a:cubicBezTo>
                    <a:pt x="7340442" y="63341"/>
                    <a:pt x="7333774" y="61436"/>
                    <a:pt x="7327106" y="60484"/>
                  </a:cubicBezTo>
                  <a:lnTo>
                    <a:pt x="7341394" y="45244"/>
                  </a:lnTo>
                  <a:lnTo>
                    <a:pt x="7347109" y="65246"/>
                  </a:lnTo>
                  <a:close/>
                  <a:moveTo>
                    <a:pt x="7336631" y="44291"/>
                  </a:moveTo>
                  <a:lnTo>
                    <a:pt x="7324249" y="59531"/>
                  </a:lnTo>
                  <a:cubicBezTo>
                    <a:pt x="7323296" y="59531"/>
                    <a:pt x="7322344" y="59531"/>
                    <a:pt x="7321392" y="58579"/>
                  </a:cubicBezTo>
                  <a:lnTo>
                    <a:pt x="7316629" y="39529"/>
                  </a:lnTo>
                  <a:lnTo>
                    <a:pt x="7336631" y="44291"/>
                  </a:lnTo>
                  <a:close/>
                  <a:moveTo>
                    <a:pt x="7310914" y="38576"/>
                  </a:moveTo>
                  <a:lnTo>
                    <a:pt x="7318534" y="57626"/>
                  </a:lnTo>
                  <a:cubicBezTo>
                    <a:pt x="7311867" y="56674"/>
                    <a:pt x="7305199" y="55721"/>
                    <a:pt x="7298531" y="54769"/>
                  </a:cubicBezTo>
                  <a:lnTo>
                    <a:pt x="7310914" y="38576"/>
                  </a:lnTo>
                  <a:close/>
                  <a:moveTo>
                    <a:pt x="7307104" y="38576"/>
                  </a:moveTo>
                  <a:lnTo>
                    <a:pt x="7296626" y="54769"/>
                  </a:lnTo>
                  <a:cubicBezTo>
                    <a:pt x="7295674" y="54769"/>
                    <a:pt x="7294721" y="54769"/>
                    <a:pt x="7293769" y="54769"/>
                  </a:cubicBezTo>
                  <a:lnTo>
                    <a:pt x="7287101" y="36671"/>
                  </a:lnTo>
                  <a:lnTo>
                    <a:pt x="7307104" y="38576"/>
                  </a:lnTo>
                  <a:close/>
                  <a:moveTo>
                    <a:pt x="7289959" y="54769"/>
                  </a:moveTo>
                  <a:cubicBezTo>
                    <a:pt x="7283292" y="53816"/>
                    <a:pt x="7276624" y="53816"/>
                    <a:pt x="7269004" y="53816"/>
                  </a:cubicBezTo>
                  <a:lnTo>
                    <a:pt x="7280434" y="36671"/>
                  </a:lnTo>
                  <a:lnTo>
                    <a:pt x="7289959" y="54769"/>
                  </a:lnTo>
                  <a:close/>
                  <a:moveTo>
                    <a:pt x="7275671" y="35719"/>
                  </a:moveTo>
                  <a:lnTo>
                    <a:pt x="7267099" y="52864"/>
                  </a:lnTo>
                  <a:cubicBezTo>
                    <a:pt x="7267099" y="52864"/>
                    <a:pt x="7266146" y="52864"/>
                    <a:pt x="7266146" y="52864"/>
                  </a:cubicBezTo>
                  <a:cubicBezTo>
                    <a:pt x="7265194" y="52864"/>
                    <a:pt x="7264242" y="52864"/>
                    <a:pt x="7264242" y="52864"/>
                  </a:cubicBezTo>
                  <a:lnTo>
                    <a:pt x="7255669" y="35719"/>
                  </a:lnTo>
                  <a:lnTo>
                    <a:pt x="7275671" y="35719"/>
                  </a:lnTo>
                  <a:close/>
                  <a:moveTo>
                    <a:pt x="7250906" y="35719"/>
                  </a:moveTo>
                  <a:lnTo>
                    <a:pt x="7262337" y="52864"/>
                  </a:lnTo>
                  <a:cubicBezTo>
                    <a:pt x="7255669" y="52864"/>
                    <a:pt x="7248049" y="52864"/>
                    <a:pt x="7241381" y="53816"/>
                  </a:cubicBezTo>
                  <a:lnTo>
                    <a:pt x="7250906" y="35719"/>
                  </a:lnTo>
                  <a:close/>
                  <a:moveTo>
                    <a:pt x="7245192" y="36671"/>
                  </a:moveTo>
                  <a:lnTo>
                    <a:pt x="7238524" y="54769"/>
                  </a:lnTo>
                  <a:cubicBezTo>
                    <a:pt x="7237571" y="54769"/>
                    <a:pt x="7236619" y="54769"/>
                    <a:pt x="7235667" y="54769"/>
                  </a:cubicBezTo>
                  <a:lnTo>
                    <a:pt x="7225189" y="38576"/>
                  </a:lnTo>
                  <a:lnTo>
                    <a:pt x="7245192" y="36671"/>
                  </a:lnTo>
                  <a:close/>
                  <a:moveTo>
                    <a:pt x="7220426" y="39529"/>
                  </a:moveTo>
                  <a:lnTo>
                    <a:pt x="7232809" y="55721"/>
                  </a:lnTo>
                  <a:cubicBezTo>
                    <a:pt x="7226142" y="56674"/>
                    <a:pt x="7219474" y="57626"/>
                    <a:pt x="7212806" y="58579"/>
                  </a:cubicBezTo>
                  <a:lnTo>
                    <a:pt x="7220426" y="39529"/>
                  </a:lnTo>
                  <a:close/>
                  <a:moveTo>
                    <a:pt x="7214712" y="40481"/>
                  </a:moveTo>
                  <a:lnTo>
                    <a:pt x="7209949" y="58579"/>
                  </a:lnTo>
                  <a:lnTo>
                    <a:pt x="7207092" y="59531"/>
                  </a:lnTo>
                  <a:lnTo>
                    <a:pt x="7194709" y="44291"/>
                  </a:lnTo>
                  <a:lnTo>
                    <a:pt x="7214712" y="40481"/>
                  </a:lnTo>
                  <a:close/>
                  <a:moveTo>
                    <a:pt x="7190899" y="45244"/>
                  </a:moveTo>
                  <a:lnTo>
                    <a:pt x="7204234" y="60484"/>
                  </a:lnTo>
                  <a:cubicBezTo>
                    <a:pt x="7197567" y="62389"/>
                    <a:pt x="7190899" y="63341"/>
                    <a:pt x="7184231" y="65246"/>
                  </a:cubicBezTo>
                  <a:lnTo>
                    <a:pt x="7190899" y="45244"/>
                  </a:lnTo>
                  <a:close/>
                  <a:moveTo>
                    <a:pt x="7185184" y="47149"/>
                  </a:moveTo>
                  <a:lnTo>
                    <a:pt x="7182326" y="66199"/>
                  </a:lnTo>
                  <a:cubicBezTo>
                    <a:pt x="7181374" y="66199"/>
                    <a:pt x="7180421" y="67151"/>
                    <a:pt x="7179469" y="67151"/>
                  </a:cubicBezTo>
                  <a:lnTo>
                    <a:pt x="7166134" y="53816"/>
                  </a:lnTo>
                  <a:lnTo>
                    <a:pt x="7185184" y="47149"/>
                  </a:lnTo>
                  <a:close/>
                  <a:moveTo>
                    <a:pt x="7161371" y="54769"/>
                  </a:moveTo>
                  <a:lnTo>
                    <a:pt x="7176612" y="68104"/>
                  </a:lnTo>
                  <a:cubicBezTo>
                    <a:pt x="7169944" y="70009"/>
                    <a:pt x="7164229" y="72866"/>
                    <a:pt x="7157562" y="74771"/>
                  </a:cubicBezTo>
                  <a:lnTo>
                    <a:pt x="7161371" y="54769"/>
                  </a:lnTo>
                  <a:close/>
                  <a:moveTo>
                    <a:pt x="7178517" y="73819"/>
                  </a:moveTo>
                  <a:lnTo>
                    <a:pt x="7250906" y="297656"/>
                  </a:lnTo>
                  <a:cubicBezTo>
                    <a:pt x="7249954" y="297656"/>
                    <a:pt x="7249954" y="297656"/>
                    <a:pt x="7249001" y="298609"/>
                  </a:cubicBezTo>
                  <a:lnTo>
                    <a:pt x="7153751" y="83344"/>
                  </a:lnTo>
                  <a:cubicBezTo>
                    <a:pt x="7162324" y="79534"/>
                    <a:pt x="7169944" y="76676"/>
                    <a:pt x="7178517" y="73819"/>
                  </a:cubicBezTo>
                  <a:close/>
                  <a:moveTo>
                    <a:pt x="7155656" y="56674"/>
                  </a:moveTo>
                  <a:lnTo>
                    <a:pt x="7154704" y="75724"/>
                  </a:lnTo>
                  <a:cubicBezTo>
                    <a:pt x="7153751" y="75724"/>
                    <a:pt x="7152799" y="76676"/>
                    <a:pt x="7151846" y="76676"/>
                  </a:cubicBezTo>
                  <a:lnTo>
                    <a:pt x="7137559" y="64294"/>
                  </a:lnTo>
                  <a:lnTo>
                    <a:pt x="7155656" y="56674"/>
                  </a:lnTo>
                  <a:close/>
                  <a:moveTo>
                    <a:pt x="7133749" y="66199"/>
                  </a:moveTo>
                  <a:lnTo>
                    <a:pt x="7149942" y="77629"/>
                  </a:lnTo>
                  <a:cubicBezTo>
                    <a:pt x="7144226" y="80486"/>
                    <a:pt x="7137559" y="83344"/>
                    <a:pt x="7131844" y="86201"/>
                  </a:cubicBezTo>
                  <a:lnTo>
                    <a:pt x="7133749" y="66199"/>
                  </a:lnTo>
                  <a:close/>
                  <a:moveTo>
                    <a:pt x="7128034" y="70009"/>
                  </a:moveTo>
                  <a:lnTo>
                    <a:pt x="7128987" y="88106"/>
                  </a:lnTo>
                  <a:cubicBezTo>
                    <a:pt x="7128034" y="89059"/>
                    <a:pt x="7127081" y="89059"/>
                    <a:pt x="7126129" y="90011"/>
                  </a:cubicBezTo>
                  <a:lnTo>
                    <a:pt x="7109937" y="79534"/>
                  </a:lnTo>
                  <a:lnTo>
                    <a:pt x="7128034" y="70009"/>
                  </a:lnTo>
                  <a:close/>
                  <a:moveTo>
                    <a:pt x="7107079" y="81439"/>
                  </a:moveTo>
                  <a:lnTo>
                    <a:pt x="7124224" y="90964"/>
                  </a:lnTo>
                  <a:cubicBezTo>
                    <a:pt x="7118509" y="93821"/>
                    <a:pt x="7112794" y="97631"/>
                    <a:pt x="7107079" y="101441"/>
                  </a:cubicBezTo>
                  <a:lnTo>
                    <a:pt x="7107079" y="81439"/>
                  </a:lnTo>
                  <a:close/>
                  <a:moveTo>
                    <a:pt x="7106126" y="82391"/>
                  </a:moveTo>
                  <a:lnTo>
                    <a:pt x="7106126" y="101441"/>
                  </a:lnTo>
                  <a:lnTo>
                    <a:pt x="7103269" y="84296"/>
                  </a:lnTo>
                  <a:lnTo>
                    <a:pt x="7106126" y="82391"/>
                  </a:lnTo>
                  <a:close/>
                  <a:moveTo>
                    <a:pt x="7101364" y="85249"/>
                  </a:moveTo>
                  <a:lnTo>
                    <a:pt x="7104221" y="103346"/>
                  </a:lnTo>
                  <a:cubicBezTo>
                    <a:pt x="7103269" y="104299"/>
                    <a:pt x="7102317" y="104299"/>
                    <a:pt x="7101364" y="105251"/>
                  </a:cubicBezTo>
                  <a:lnTo>
                    <a:pt x="7085171" y="96679"/>
                  </a:lnTo>
                  <a:lnTo>
                    <a:pt x="7101364" y="85249"/>
                  </a:lnTo>
                  <a:close/>
                  <a:moveTo>
                    <a:pt x="7100412" y="106204"/>
                  </a:moveTo>
                  <a:cubicBezTo>
                    <a:pt x="7094696" y="110014"/>
                    <a:pt x="7089934" y="113824"/>
                    <a:pt x="7084219" y="117634"/>
                  </a:cubicBezTo>
                  <a:lnTo>
                    <a:pt x="7082314" y="97631"/>
                  </a:lnTo>
                  <a:lnTo>
                    <a:pt x="7100412" y="106204"/>
                  </a:lnTo>
                  <a:close/>
                  <a:moveTo>
                    <a:pt x="7081362" y="99536"/>
                  </a:moveTo>
                  <a:lnTo>
                    <a:pt x="7083267" y="118586"/>
                  </a:lnTo>
                  <a:lnTo>
                    <a:pt x="7078504" y="101441"/>
                  </a:lnTo>
                  <a:lnTo>
                    <a:pt x="7081362" y="99536"/>
                  </a:lnTo>
                  <a:close/>
                  <a:moveTo>
                    <a:pt x="7077551" y="102394"/>
                  </a:moveTo>
                  <a:lnTo>
                    <a:pt x="7082314" y="119539"/>
                  </a:lnTo>
                  <a:cubicBezTo>
                    <a:pt x="7081362" y="120491"/>
                    <a:pt x="7080409" y="121444"/>
                    <a:pt x="7079456" y="121444"/>
                  </a:cubicBezTo>
                  <a:lnTo>
                    <a:pt x="7062312" y="114776"/>
                  </a:lnTo>
                  <a:lnTo>
                    <a:pt x="7077551" y="102394"/>
                  </a:lnTo>
                  <a:close/>
                  <a:moveTo>
                    <a:pt x="7077551" y="124301"/>
                  </a:moveTo>
                  <a:cubicBezTo>
                    <a:pt x="7072789" y="128111"/>
                    <a:pt x="7068026" y="132874"/>
                    <a:pt x="7063264" y="137636"/>
                  </a:cubicBezTo>
                  <a:lnTo>
                    <a:pt x="7060406" y="118586"/>
                  </a:lnTo>
                  <a:lnTo>
                    <a:pt x="7077551" y="124301"/>
                  </a:lnTo>
                  <a:close/>
                  <a:moveTo>
                    <a:pt x="7058501" y="118586"/>
                  </a:moveTo>
                  <a:lnTo>
                    <a:pt x="7062312" y="137636"/>
                  </a:lnTo>
                  <a:cubicBezTo>
                    <a:pt x="7062312" y="137636"/>
                    <a:pt x="7062312" y="137636"/>
                    <a:pt x="7062312" y="137636"/>
                  </a:cubicBezTo>
                  <a:lnTo>
                    <a:pt x="7055644" y="121444"/>
                  </a:lnTo>
                  <a:lnTo>
                    <a:pt x="7058501" y="118586"/>
                  </a:lnTo>
                  <a:close/>
                  <a:moveTo>
                    <a:pt x="7054692" y="123349"/>
                  </a:moveTo>
                  <a:lnTo>
                    <a:pt x="7060406" y="139541"/>
                  </a:lnTo>
                  <a:cubicBezTo>
                    <a:pt x="7059454" y="140494"/>
                    <a:pt x="7058501" y="141446"/>
                    <a:pt x="7058501" y="142399"/>
                  </a:cubicBezTo>
                  <a:lnTo>
                    <a:pt x="7041356" y="137636"/>
                  </a:lnTo>
                  <a:lnTo>
                    <a:pt x="7054692" y="123349"/>
                  </a:lnTo>
                  <a:close/>
                  <a:moveTo>
                    <a:pt x="7056596" y="143351"/>
                  </a:moveTo>
                  <a:cubicBezTo>
                    <a:pt x="7051834" y="148114"/>
                    <a:pt x="7048024" y="152876"/>
                    <a:pt x="7043262" y="157639"/>
                  </a:cubicBezTo>
                  <a:lnTo>
                    <a:pt x="7038499" y="138589"/>
                  </a:lnTo>
                  <a:lnTo>
                    <a:pt x="7056596" y="143351"/>
                  </a:lnTo>
                  <a:close/>
                  <a:moveTo>
                    <a:pt x="7037546" y="140494"/>
                  </a:moveTo>
                  <a:lnTo>
                    <a:pt x="7042309" y="159544"/>
                  </a:lnTo>
                  <a:cubicBezTo>
                    <a:pt x="7042309" y="159544"/>
                    <a:pt x="7042309" y="159544"/>
                    <a:pt x="7042309" y="159544"/>
                  </a:cubicBezTo>
                  <a:lnTo>
                    <a:pt x="7034689" y="144304"/>
                  </a:lnTo>
                  <a:lnTo>
                    <a:pt x="7037546" y="140494"/>
                  </a:lnTo>
                  <a:close/>
                  <a:moveTo>
                    <a:pt x="7033737" y="145256"/>
                  </a:moveTo>
                  <a:lnTo>
                    <a:pt x="7041356" y="160496"/>
                  </a:lnTo>
                  <a:cubicBezTo>
                    <a:pt x="7040404" y="161449"/>
                    <a:pt x="7040404" y="162401"/>
                    <a:pt x="7039451" y="163354"/>
                  </a:cubicBezTo>
                  <a:lnTo>
                    <a:pt x="7022306" y="160496"/>
                  </a:lnTo>
                  <a:lnTo>
                    <a:pt x="7033737" y="145256"/>
                  </a:lnTo>
                  <a:close/>
                  <a:moveTo>
                    <a:pt x="7038499" y="165259"/>
                  </a:moveTo>
                  <a:cubicBezTo>
                    <a:pt x="7034689" y="170021"/>
                    <a:pt x="7030879" y="175736"/>
                    <a:pt x="7027069" y="180499"/>
                  </a:cubicBezTo>
                  <a:lnTo>
                    <a:pt x="7020401" y="162401"/>
                  </a:lnTo>
                  <a:lnTo>
                    <a:pt x="7038499" y="165259"/>
                  </a:lnTo>
                  <a:close/>
                  <a:moveTo>
                    <a:pt x="7019449" y="164306"/>
                  </a:moveTo>
                  <a:lnTo>
                    <a:pt x="7026117" y="182404"/>
                  </a:lnTo>
                  <a:cubicBezTo>
                    <a:pt x="7026117" y="182404"/>
                    <a:pt x="7026117" y="182404"/>
                    <a:pt x="7026117" y="182404"/>
                  </a:cubicBezTo>
                  <a:lnTo>
                    <a:pt x="7017544" y="168116"/>
                  </a:lnTo>
                  <a:lnTo>
                    <a:pt x="7019449" y="164306"/>
                  </a:lnTo>
                  <a:close/>
                  <a:moveTo>
                    <a:pt x="7015639" y="170021"/>
                  </a:moveTo>
                  <a:lnTo>
                    <a:pt x="7024212" y="184309"/>
                  </a:lnTo>
                  <a:cubicBezTo>
                    <a:pt x="7023259" y="185261"/>
                    <a:pt x="7023259" y="186214"/>
                    <a:pt x="7022306" y="187166"/>
                  </a:cubicBezTo>
                  <a:lnTo>
                    <a:pt x="7005162" y="186214"/>
                  </a:lnTo>
                  <a:lnTo>
                    <a:pt x="7015639" y="170021"/>
                  </a:lnTo>
                  <a:close/>
                  <a:moveTo>
                    <a:pt x="7022306" y="189071"/>
                  </a:moveTo>
                  <a:cubicBezTo>
                    <a:pt x="7018496" y="194786"/>
                    <a:pt x="7015639" y="199549"/>
                    <a:pt x="7012781" y="205264"/>
                  </a:cubicBezTo>
                  <a:lnTo>
                    <a:pt x="7004209" y="188119"/>
                  </a:lnTo>
                  <a:lnTo>
                    <a:pt x="7022306" y="189071"/>
                  </a:lnTo>
                  <a:close/>
                  <a:moveTo>
                    <a:pt x="7003256" y="189071"/>
                  </a:moveTo>
                  <a:lnTo>
                    <a:pt x="7011829" y="206216"/>
                  </a:lnTo>
                  <a:cubicBezTo>
                    <a:pt x="7011829" y="206216"/>
                    <a:pt x="7011829" y="206216"/>
                    <a:pt x="7011829" y="206216"/>
                  </a:cubicBezTo>
                  <a:lnTo>
                    <a:pt x="7001351" y="192881"/>
                  </a:lnTo>
                  <a:lnTo>
                    <a:pt x="7003256" y="189071"/>
                  </a:lnTo>
                  <a:close/>
                  <a:moveTo>
                    <a:pt x="7000399" y="195739"/>
                  </a:moveTo>
                  <a:lnTo>
                    <a:pt x="7010876" y="209074"/>
                  </a:lnTo>
                  <a:cubicBezTo>
                    <a:pt x="7009924" y="210026"/>
                    <a:pt x="7009924" y="210979"/>
                    <a:pt x="7008971" y="211931"/>
                  </a:cubicBezTo>
                  <a:lnTo>
                    <a:pt x="6991826" y="211931"/>
                  </a:lnTo>
                  <a:lnTo>
                    <a:pt x="7000399" y="195739"/>
                  </a:lnTo>
                  <a:close/>
                  <a:moveTo>
                    <a:pt x="7008019" y="213836"/>
                  </a:moveTo>
                  <a:cubicBezTo>
                    <a:pt x="7005162" y="219551"/>
                    <a:pt x="7002304" y="225266"/>
                    <a:pt x="7000399" y="230981"/>
                  </a:cubicBezTo>
                  <a:lnTo>
                    <a:pt x="6990874" y="214789"/>
                  </a:lnTo>
                  <a:lnTo>
                    <a:pt x="7008019" y="213836"/>
                  </a:lnTo>
                  <a:close/>
                  <a:moveTo>
                    <a:pt x="6989921" y="215741"/>
                  </a:moveTo>
                  <a:lnTo>
                    <a:pt x="6999446" y="231934"/>
                  </a:lnTo>
                  <a:lnTo>
                    <a:pt x="6999446" y="232886"/>
                  </a:lnTo>
                  <a:lnTo>
                    <a:pt x="6988017" y="221456"/>
                  </a:lnTo>
                  <a:lnTo>
                    <a:pt x="6989921" y="215741"/>
                  </a:lnTo>
                  <a:close/>
                  <a:moveTo>
                    <a:pt x="6988017" y="222409"/>
                  </a:moveTo>
                  <a:lnTo>
                    <a:pt x="6999446" y="233839"/>
                  </a:lnTo>
                  <a:cubicBezTo>
                    <a:pt x="6999446" y="234791"/>
                    <a:pt x="6998494" y="235744"/>
                    <a:pt x="6998494" y="237649"/>
                  </a:cubicBezTo>
                  <a:lnTo>
                    <a:pt x="6981349" y="239554"/>
                  </a:lnTo>
                  <a:lnTo>
                    <a:pt x="6988017" y="222409"/>
                  </a:lnTo>
                  <a:close/>
                  <a:moveTo>
                    <a:pt x="6997542" y="239554"/>
                  </a:moveTo>
                  <a:cubicBezTo>
                    <a:pt x="6995637" y="245269"/>
                    <a:pt x="6992779" y="250984"/>
                    <a:pt x="6991826" y="256699"/>
                  </a:cubicBezTo>
                  <a:lnTo>
                    <a:pt x="6981349" y="241459"/>
                  </a:lnTo>
                  <a:lnTo>
                    <a:pt x="6997542" y="239554"/>
                  </a:lnTo>
                  <a:close/>
                  <a:moveTo>
                    <a:pt x="6990874" y="258604"/>
                  </a:moveTo>
                  <a:cubicBezTo>
                    <a:pt x="6990874" y="258604"/>
                    <a:pt x="6990874" y="258604"/>
                    <a:pt x="6990874" y="258604"/>
                  </a:cubicBezTo>
                  <a:lnTo>
                    <a:pt x="6978492" y="249079"/>
                  </a:lnTo>
                  <a:lnTo>
                    <a:pt x="6980396" y="244316"/>
                  </a:lnTo>
                  <a:lnTo>
                    <a:pt x="6990874" y="258604"/>
                  </a:lnTo>
                  <a:close/>
                  <a:moveTo>
                    <a:pt x="6972776" y="235744"/>
                  </a:moveTo>
                  <a:lnTo>
                    <a:pt x="6978492" y="228124"/>
                  </a:lnTo>
                  <a:lnTo>
                    <a:pt x="6977539" y="237649"/>
                  </a:lnTo>
                  <a:lnTo>
                    <a:pt x="6976587" y="239554"/>
                  </a:lnTo>
                  <a:lnTo>
                    <a:pt x="6970871" y="239554"/>
                  </a:lnTo>
                  <a:lnTo>
                    <a:pt x="6972776" y="235744"/>
                  </a:lnTo>
                  <a:close/>
                  <a:moveTo>
                    <a:pt x="6971824" y="271939"/>
                  </a:moveTo>
                  <a:lnTo>
                    <a:pt x="6984206" y="285274"/>
                  </a:lnTo>
                  <a:cubicBezTo>
                    <a:pt x="6984206" y="285274"/>
                    <a:pt x="6984206" y="285274"/>
                    <a:pt x="6984206" y="286226"/>
                  </a:cubicBezTo>
                  <a:lnTo>
                    <a:pt x="6970871" y="277654"/>
                  </a:lnTo>
                  <a:lnTo>
                    <a:pt x="6971824" y="271939"/>
                  </a:lnTo>
                  <a:close/>
                  <a:moveTo>
                    <a:pt x="6970871" y="279559"/>
                  </a:moveTo>
                  <a:lnTo>
                    <a:pt x="6984206" y="288131"/>
                  </a:lnTo>
                  <a:cubicBezTo>
                    <a:pt x="6984206" y="289084"/>
                    <a:pt x="6984206" y="290036"/>
                    <a:pt x="6983254" y="291941"/>
                  </a:cubicBezTo>
                  <a:lnTo>
                    <a:pt x="6968014" y="296704"/>
                  </a:lnTo>
                  <a:lnTo>
                    <a:pt x="6970871" y="279559"/>
                  </a:lnTo>
                  <a:close/>
                  <a:moveTo>
                    <a:pt x="6967062" y="276701"/>
                  </a:moveTo>
                  <a:lnTo>
                    <a:pt x="6967062" y="276701"/>
                  </a:lnTo>
                  <a:lnTo>
                    <a:pt x="6964204" y="293846"/>
                  </a:lnTo>
                  <a:lnTo>
                    <a:pt x="6962299" y="284321"/>
                  </a:lnTo>
                  <a:lnTo>
                    <a:pt x="6967062" y="276701"/>
                  </a:lnTo>
                  <a:close/>
                  <a:moveTo>
                    <a:pt x="6962299" y="273844"/>
                  </a:moveTo>
                  <a:lnTo>
                    <a:pt x="6967062" y="277654"/>
                  </a:lnTo>
                  <a:lnTo>
                    <a:pt x="6963251" y="285274"/>
                  </a:lnTo>
                  <a:lnTo>
                    <a:pt x="6961346" y="276701"/>
                  </a:lnTo>
                  <a:lnTo>
                    <a:pt x="6962299" y="273844"/>
                  </a:lnTo>
                  <a:close/>
                  <a:moveTo>
                    <a:pt x="6958489" y="295751"/>
                  </a:moveTo>
                  <a:lnTo>
                    <a:pt x="6963251" y="286226"/>
                  </a:lnTo>
                  <a:lnTo>
                    <a:pt x="6965156" y="295751"/>
                  </a:lnTo>
                  <a:lnTo>
                    <a:pt x="6965156" y="297656"/>
                  </a:lnTo>
                  <a:lnTo>
                    <a:pt x="6958489" y="298609"/>
                  </a:lnTo>
                  <a:lnTo>
                    <a:pt x="6958489" y="295751"/>
                  </a:lnTo>
                  <a:close/>
                  <a:moveTo>
                    <a:pt x="6960394" y="336709"/>
                  </a:moveTo>
                  <a:lnTo>
                    <a:pt x="6958489" y="345281"/>
                  </a:lnTo>
                  <a:lnTo>
                    <a:pt x="6954679" y="336709"/>
                  </a:lnTo>
                  <a:lnTo>
                    <a:pt x="6954679" y="333851"/>
                  </a:lnTo>
                  <a:lnTo>
                    <a:pt x="6960394" y="336709"/>
                  </a:lnTo>
                  <a:close/>
                  <a:moveTo>
                    <a:pt x="6954679" y="337661"/>
                  </a:moveTo>
                  <a:lnTo>
                    <a:pt x="6957537" y="345281"/>
                  </a:lnTo>
                  <a:lnTo>
                    <a:pt x="6954679" y="354806"/>
                  </a:lnTo>
                  <a:lnTo>
                    <a:pt x="6954679" y="337661"/>
                  </a:lnTo>
                  <a:close/>
                  <a:moveTo>
                    <a:pt x="6955631" y="359569"/>
                  </a:moveTo>
                  <a:lnTo>
                    <a:pt x="6955631" y="356711"/>
                  </a:lnTo>
                  <a:lnTo>
                    <a:pt x="6958489" y="346234"/>
                  </a:lnTo>
                  <a:lnTo>
                    <a:pt x="6962299" y="355759"/>
                  </a:lnTo>
                  <a:lnTo>
                    <a:pt x="6962299" y="357664"/>
                  </a:lnTo>
                  <a:lnTo>
                    <a:pt x="6960394" y="358616"/>
                  </a:lnTo>
                  <a:lnTo>
                    <a:pt x="6955631" y="359569"/>
                  </a:lnTo>
                  <a:close/>
                  <a:moveTo>
                    <a:pt x="6959442" y="393859"/>
                  </a:moveTo>
                  <a:lnTo>
                    <a:pt x="6966109" y="394811"/>
                  </a:lnTo>
                  <a:lnTo>
                    <a:pt x="6965156" y="403384"/>
                  </a:lnTo>
                  <a:lnTo>
                    <a:pt x="6959442" y="395764"/>
                  </a:lnTo>
                  <a:lnTo>
                    <a:pt x="6959442" y="393859"/>
                  </a:lnTo>
                  <a:close/>
                  <a:moveTo>
                    <a:pt x="6960394" y="397669"/>
                  </a:moveTo>
                  <a:lnTo>
                    <a:pt x="6965156" y="405289"/>
                  </a:lnTo>
                  <a:lnTo>
                    <a:pt x="6964204" y="415766"/>
                  </a:lnTo>
                  <a:lnTo>
                    <a:pt x="6960394" y="397669"/>
                  </a:lnTo>
                  <a:close/>
                  <a:moveTo>
                    <a:pt x="6952774" y="466249"/>
                  </a:moveTo>
                  <a:cubicBezTo>
                    <a:pt x="6947059" y="466249"/>
                    <a:pt x="6949917" y="454819"/>
                    <a:pt x="6951821" y="449104"/>
                  </a:cubicBezTo>
                  <a:cubicBezTo>
                    <a:pt x="6953726" y="451009"/>
                    <a:pt x="6956584" y="451961"/>
                    <a:pt x="6958489" y="451961"/>
                  </a:cubicBezTo>
                  <a:cubicBezTo>
                    <a:pt x="6963251" y="451961"/>
                    <a:pt x="6967062" y="449104"/>
                    <a:pt x="6968967" y="445294"/>
                  </a:cubicBezTo>
                  <a:lnTo>
                    <a:pt x="6968967" y="445294"/>
                  </a:lnTo>
                  <a:lnTo>
                    <a:pt x="6970871" y="452914"/>
                  </a:lnTo>
                  <a:lnTo>
                    <a:pt x="6983254" y="480536"/>
                  </a:lnTo>
                  <a:lnTo>
                    <a:pt x="6986112" y="485299"/>
                  </a:lnTo>
                  <a:lnTo>
                    <a:pt x="6986112" y="485299"/>
                  </a:lnTo>
                  <a:lnTo>
                    <a:pt x="6984206" y="485299"/>
                  </a:lnTo>
                  <a:lnTo>
                    <a:pt x="6981349" y="486251"/>
                  </a:lnTo>
                  <a:cubicBezTo>
                    <a:pt x="6976587" y="487204"/>
                    <a:pt x="6972776" y="491966"/>
                    <a:pt x="6972776" y="496729"/>
                  </a:cubicBezTo>
                  <a:cubicBezTo>
                    <a:pt x="6972776" y="502444"/>
                    <a:pt x="6977539" y="508159"/>
                    <a:pt x="6984206" y="508159"/>
                  </a:cubicBezTo>
                  <a:cubicBezTo>
                    <a:pt x="6989921" y="508159"/>
                    <a:pt x="6993731" y="504349"/>
                    <a:pt x="6994684" y="499586"/>
                  </a:cubicBezTo>
                  <a:lnTo>
                    <a:pt x="6998494" y="507206"/>
                  </a:lnTo>
                  <a:lnTo>
                    <a:pt x="7015639" y="531971"/>
                  </a:lnTo>
                  <a:lnTo>
                    <a:pt x="7019449" y="536734"/>
                  </a:lnTo>
                  <a:lnTo>
                    <a:pt x="7013734" y="539591"/>
                  </a:lnTo>
                  <a:lnTo>
                    <a:pt x="7012781" y="541496"/>
                  </a:lnTo>
                  <a:cubicBezTo>
                    <a:pt x="7009924" y="543401"/>
                    <a:pt x="7008019" y="546259"/>
                    <a:pt x="7008019" y="550069"/>
                  </a:cubicBezTo>
                  <a:cubicBezTo>
                    <a:pt x="7008019" y="555784"/>
                    <a:pt x="7012781" y="561499"/>
                    <a:pt x="7019449" y="561499"/>
                  </a:cubicBezTo>
                  <a:cubicBezTo>
                    <a:pt x="7026117" y="561499"/>
                    <a:pt x="7030879" y="556736"/>
                    <a:pt x="7030879" y="550069"/>
                  </a:cubicBezTo>
                  <a:cubicBezTo>
                    <a:pt x="7030879" y="550069"/>
                    <a:pt x="7030879" y="550069"/>
                    <a:pt x="7030879" y="550069"/>
                  </a:cubicBezTo>
                  <a:lnTo>
                    <a:pt x="7036594" y="556736"/>
                  </a:lnTo>
                  <a:lnTo>
                    <a:pt x="7058501" y="577691"/>
                  </a:lnTo>
                  <a:lnTo>
                    <a:pt x="7063264" y="581501"/>
                  </a:lnTo>
                  <a:lnTo>
                    <a:pt x="7061359" y="582454"/>
                  </a:lnTo>
                  <a:lnTo>
                    <a:pt x="7059454" y="583406"/>
                  </a:lnTo>
                  <a:lnTo>
                    <a:pt x="7058501" y="585311"/>
                  </a:lnTo>
                  <a:cubicBezTo>
                    <a:pt x="7055644" y="587216"/>
                    <a:pt x="7053739" y="590074"/>
                    <a:pt x="7053739" y="593884"/>
                  </a:cubicBezTo>
                  <a:cubicBezTo>
                    <a:pt x="7053739" y="599599"/>
                    <a:pt x="7058501" y="605314"/>
                    <a:pt x="7065169" y="605314"/>
                  </a:cubicBezTo>
                  <a:cubicBezTo>
                    <a:pt x="7071837" y="605314"/>
                    <a:pt x="7076599" y="600551"/>
                    <a:pt x="7076599" y="593884"/>
                  </a:cubicBezTo>
                  <a:cubicBezTo>
                    <a:pt x="7076599" y="592931"/>
                    <a:pt x="7076599" y="591979"/>
                    <a:pt x="7075646" y="591026"/>
                  </a:cubicBezTo>
                  <a:lnTo>
                    <a:pt x="7082314" y="596741"/>
                  </a:lnTo>
                  <a:lnTo>
                    <a:pt x="7107079" y="612934"/>
                  </a:lnTo>
                  <a:lnTo>
                    <a:pt x="7107079" y="612934"/>
                  </a:lnTo>
                  <a:cubicBezTo>
                    <a:pt x="7106126" y="612934"/>
                    <a:pt x="7106126" y="612934"/>
                    <a:pt x="7105174" y="612934"/>
                  </a:cubicBezTo>
                  <a:cubicBezTo>
                    <a:pt x="7099459" y="612934"/>
                    <a:pt x="7095649" y="616744"/>
                    <a:pt x="7095649" y="622459"/>
                  </a:cubicBezTo>
                  <a:cubicBezTo>
                    <a:pt x="7095649" y="627221"/>
                    <a:pt x="7100412" y="631984"/>
                    <a:pt x="7105174" y="631984"/>
                  </a:cubicBezTo>
                  <a:cubicBezTo>
                    <a:pt x="7110889" y="631984"/>
                    <a:pt x="7114699" y="628174"/>
                    <a:pt x="7114699" y="622459"/>
                  </a:cubicBezTo>
                  <a:cubicBezTo>
                    <a:pt x="7114699" y="620554"/>
                    <a:pt x="7113746" y="617696"/>
                    <a:pt x="7112794" y="616744"/>
                  </a:cubicBezTo>
                  <a:lnTo>
                    <a:pt x="7167087" y="637699"/>
                  </a:lnTo>
                  <a:cubicBezTo>
                    <a:pt x="7167087" y="637699"/>
                    <a:pt x="7167087" y="637699"/>
                    <a:pt x="7167087" y="637699"/>
                  </a:cubicBezTo>
                  <a:cubicBezTo>
                    <a:pt x="7167087" y="637699"/>
                    <a:pt x="7167087" y="637699"/>
                    <a:pt x="7167087" y="637699"/>
                  </a:cubicBezTo>
                  <a:cubicBezTo>
                    <a:pt x="7161371" y="637699"/>
                    <a:pt x="7157562" y="641509"/>
                    <a:pt x="7157562" y="647224"/>
                  </a:cubicBezTo>
                  <a:cubicBezTo>
                    <a:pt x="7157562" y="651034"/>
                    <a:pt x="7159467" y="653891"/>
                    <a:pt x="7162324" y="655796"/>
                  </a:cubicBezTo>
                  <a:cubicBezTo>
                    <a:pt x="7153751" y="686276"/>
                    <a:pt x="7146131" y="716756"/>
                    <a:pt x="7139464" y="739616"/>
                  </a:cubicBezTo>
                  <a:cubicBezTo>
                    <a:pt x="7138512" y="744379"/>
                    <a:pt x="7139464" y="749141"/>
                    <a:pt x="7138512" y="753904"/>
                  </a:cubicBezTo>
                  <a:lnTo>
                    <a:pt x="6951821" y="753904"/>
                  </a:lnTo>
                  <a:cubicBezTo>
                    <a:pt x="6951821" y="749141"/>
                    <a:pt x="6951821" y="745331"/>
                    <a:pt x="6951821" y="744379"/>
                  </a:cubicBezTo>
                  <a:cubicBezTo>
                    <a:pt x="6945154" y="745331"/>
                    <a:pt x="6943249" y="744379"/>
                    <a:pt x="6937534" y="745331"/>
                  </a:cubicBezTo>
                  <a:cubicBezTo>
                    <a:pt x="6936581" y="736759"/>
                    <a:pt x="6937534" y="716756"/>
                    <a:pt x="6936581" y="711041"/>
                  </a:cubicBezTo>
                  <a:cubicBezTo>
                    <a:pt x="6948012" y="705326"/>
                    <a:pt x="6948964" y="712946"/>
                    <a:pt x="6957537" y="706279"/>
                  </a:cubicBezTo>
                  <a:cubicBezTo>
                    <a:pt x="6970871" y="701516"/>
                    <a:pt x="6988017" y="680561"/>
                    <a:pt x="7004209" y="669131"/>
                  </a:cubicBezTo>
                  <a:cubicBezTo>
                    <a:pt x="7007067" y="663416"/>
                    <a:pt x="7008019" y="652939"/>
                    <a:pt x="7009924" y="648176"/>
                  </a:cubicBezTo>
                  <a:cubicBezTo>
                    <a:pt x="6997542" y="650081"/>
                    <a:pt x="6986112" y="651986"/>
                    <a:pt x="6973729" y="653891"/>
                  </a:cubicBezTo>
                  <a:cubicBezTo>
                    <a:pt x="6963251" y="655796"/>
                    <a:pt x="6954679" y="653891"/>
                    <a:pt x="6948964" y="653891"/>
                  </a:cubicBezTo>
                  <a:cubicBezTo>
                    <a:pt x="6948012" y="650081"/>
                    <a:pt x="6949917" y="644366"/>
                    <a:pt x="6948012" y="640556"/>
                  </a:cubicBezTo>
                  <a:cubicBezTo>
                    <a:pt x="6941344" y="642461"/>
                    <a:pt x="6941344" y="641509"/>
                    <a:pt x="6937534" y="640556"/>
                  </a:cubicBezTo>
                  <a:cubicBezTo>
                    <a:pt x="6935629" y="636746"/>
                    <a:pt x="6936581" y="628174"/>
                    <a:pt x="6937534" y="621506"/>
                  </a:cubicBezTo>
                  <a:cubicBezTo>
                    <a:pt x="6944201" y="607219"/>
                    <a:pt x="6967062" y="576739"/>
                    <a:pt x="6979444" y="567214"/>
                  </a:cubicBezTo>
                  <a:cubicBezTo>
                    <a:pt x="6979444" y="567214"/>
                    <a:pt x="6981349" y="559594"/>
                    <a:pt x="6985159" y="544354"/>
                  </a:cubicBezTo>
                  <a:cubicBezTo>
                    <a:pt x="6965156" y="555784"/>
                    <a:pt x="6938487" y="556736"/>
                    <a:pt x="6924199" y="557689"/>
                  </a:cubicBezTo>
                  <a:cubicBezTo>
                    <a:pt x="6923246" y="552926"/>
                    <a:pt x="6923246" y="550069"/>
                    <a:pt x="6922294" y="546259"/>
                  </a:cubicBezTo>
                  <a:cubicBezTo>
                    <a:pt x="6901339" y="532924"/>
                    <a:pt x="6939439" y="470059"/>
                    <a:pt x="6952774" y="466249"/>
                  </a:cubicBezTo>
                  <a:close/>
                  <a:moveTo>
                    <a:pt x="6567964" y="709136"/>
                  </a:moveTo>
                  <a:cubicBezTo>
                    <a:pt x="6567964" y="716756"/>
                    <a:pt x="6567012" y="724376"/>
                    <a:pt x="6567012" y="738664"/>
                  </a:cubicBezTo>
                  <a:cubicBezTo>
                    <a:pt x="6564154" y="741521"/>
                    <a:pt x="6552724" y="737711"/>
                    <a:pt x="6549867" y="739616"/>
                  </a:cubicBezTo>
                  <a:cubicBezTo>
                    <a:pt x="6549867" y="741521"/>
                    <a:pt x="6549867" y="745331"/>
                    <a:pt x="6549867" y="751046"/>
                  </a:cubicBezTo>
                  <a:lnTo>
                    <a:pt x="6489859" y="751046"/>
                  </a:lnTo>
                  <a:cubicBezTo>
                    <a:pt x="6489859" y="724376"/>
                    <a:pt x="6490812" y="696754"/>
                    <a:pt x="6490812" y="670084"/>
                  </a:cubicBezTo>
                  <a:cubicBezTo>
                    <a:pt x="6514624" y="684371"/>
                    <a:pt x="6551771" y="707231"/>
                    <a:pt x="6567964" y="709136"/>
                  </a:cubicBezTo>
                  <a:close/>
                  <a:moveTo>
                    <a:pt x="6490812" y="663416"/>
                  </a:moveTo>
                  <a:cubicBezTo>
                    <a:pt x="6490812" y="661511"/>
                    <a:pt x="6490812" y="660559"/>
                    <a:pt x="6490812" y="658654"/>
                  </a:cubicBezTo>
                  <a:cubicBezTo>
                    <a:pt x="6491764" y="660559"/>
                    <a:pt x="6491764" y="662464"/>
                    <a:pt x="6490812" y="663416"/>
                  </a:cubicBezTo>
                  <a:close/>
                  <a:moveTo>
                    <a:pt x="5770721" y="748189"/>
                  </a:moveTo>
                  <a:lnTo>
                    <a:pt x="5768817" y="748189"/>
                  </a:lnTo>
                  <a:lnTo>
                    <a:pt x="5768817" y="742474"/>
                  </a:lnTo>
                  <a:lnTo>
                    <a:pt x="5768817" y="741521"/>
                  </a:lnTo>
                  <a:lnTo>
                    <a:pt x="5768817" y="740569"/>
                  </a:lnTo>
                  <a:lnTo>
                    <a:pt x="5768817" y="739616"/>
                  </a:lnTo>
                  <a:lnTo>
                    <a:pt x="5768817" y="738664"/>
                  </a:lnTo>
                  <a:lnTo>
                    <a:pt x="5768817" y="737711"/>
                  </a:lnTo>
                  <a:lnTo>
                    <a:pt x="5768817" y="736759"/>
                  </a:lnTo>
                  <a:lnTo>
                    <a:pt x="5768817" y="735806"/>
                  </a:lnTo>
                  <a:lnTo>
                    <a:pt x="5768817" y="734854"/>
                  </a:lnTo>
                  <a:lnTo>
                    <a:pt x="5768817" y="733901"/>
                  </a:lnTo>
                  <a:lnTo>
                    <a:pt x="5768817" y="732949"/>
                  </a:lnTo>
                  <a:lnTo>
                    <a:pt x="5768817" y="731996"/>
                  </a:lnTo>
                  <a:lnTo>
                    <a:pt x="5768817" y="731044"/>
                  </a:lnTo>
                  <a:lnTo>
                    <a:pt x="5768817" y="730091"/>
                  </a:lnTo>
                  <a:lnTo>
                    <a:pt x="5768817" y="729139"/>
                  </a:lnTo>
                  <a:lnTo>
                    <a:pt x="5768817" y="728186"/>
                  </a:lnTo>
                  <a:lnTo>
                    <a:pt x="5768817" y="727234"/>
                  </a:lnTo>
                  <a:lnTo>
                    <a:pt x="5768817" y="726281"/>
                  </a:lnTo>
                  <a:lnTo>
                    <a:pt x="5768817" y="725329"/>
                  </a:lnTo>
                  <a:lnTo>
                    <a:pt x="5768817" y="724376"/>
                  </a:lnTo>
                  <a:lnTo>
                    <a:pt x="5768817" y="723424"/>
                  </a:lnTo>
                  <a:lnTo>
                    <a:pt x="5768817" y="722471"/>
                  </a:lnTo>
                  <a:lnTo>
                    <a:pt x="5768817" y="721519"/>
                  </a:lnTo>
                  <a:lnTo>
                    <a:pt x="5768817" y="720566"/>
                  </a:lnTo>
                  <a:lnTo>
                    <a:pt x="5768817" y="720566"/>
                  </a:lnTo>
                  <a:lnTo>
                    <a:pt x="5770721" y="720566"/>
                  </a:lnTo>
                  <a:lnTo>
                    <a:pt x="5770721" y="720566"/>
                  </a:lnTo>
                  <a:lnTo>
                    <a:pt x="5770721" y="709136"/>
                  </a:lnTo>
                  <a:lnTo>
                    <a:pt x="5767864" y="709136"/>
                  </a:lnTo>
                  <a:lnTo>
                    <a:pt x="5767864" y="707231"/>
                  </a:lnTo>
                  <a:lnTo>
                    <a:pt x="5767864" y="707231"/>
                  </a:lnTo>
                  <a:lnTo>
                    <a:pt x="5766912" y="707231"/>
                  </a:lnTo>
                  <a:lnTo>
                    <a:pt x="5765959" y="707231"/>
                  </a:lnTo>
                  <a:lnTo>
                    <a:pt x="5765006" y="707231"/>
                  </a:lnTo>
                  <a:lnTo>
                    <a:pt x="5763101" y="707231"/>
                  </a:lnTo>
                  <a:lnTo>
                    <a:pt x="5763101" y="697706"/>
                  </a:lnTo>
                  <a:lnTo>
                    <a:pt x="5767864" y="697706"/>
                  </a:lnTo>
                  <a:lnTo>
                    <a:pt x="5768817" y="697706"/>
                  </a:lnTo>
                  <a:lnTo>
                    <a:pt x="5772626" y="678656"/>
                  </a:lnTo>
                  <a:lnTo>
                    <a:pt x="5777389" y="678656"/>
                  </a:lnTo>
                  <a:lnTo>
                    <a:pt x="5777389" y="678656"/>
                  </a:lnTo>
                  <a:lnTo>
                    <a:pt x="5781199" y="675799"/>
                  </a:lnTo>
                  <a:lnTo>
                    <a:pt x="5787867" y="675799"/>
                  </a:lnTo>
                  <a:lnTo>
                    <a:pt x="5788819" y="675799"/>
                  </a:lnTo>
                  <a:lnTo>
                    <a:pt x="5791676" y="670084"/>
                  </a:lnTo>
                  <a:lnTo>
                    <a:pt x="5815489" y="670084"/>
                  </a:lnTo>
                  <a:lnTo>
                    <a:pt x="5815489" y="745331"/>
                  </a:lnTo>
                  <a:lnTo>
                    <a:pt x="5771674" y="745331"/>
                  </a:lnTo>
                  <a:lnTo>
                    <a:pt x="5770721" y="748189"/>
                  </a:lnTo>
                  <a:close/>
                </a:path>
              </a:pathLst>
            </a:custGeom>
            <a:grpFill/>
            <a:ln w="9525" cap="flat">
              <a:noFill/>
              <a:prstDash val="solid"/>
              <a:miter/>
            </a:ln>
          </p:spPr>
          <p:txBody>
            <a:bodyPr anchor="ctr"/>
            <a:lstStyle/>
            <a:p>
              <a:pPr algn="ctr"/>
            </a:p>
          </p:txBody>
        </p:sp>
        <p:sp>
          <p:nvSpPr>
            <p:cNvPr id="221" name="ïṣlíḋè"/>
            <p:cNvSpPr/>
            <p:nvPr/>
          </p:nvSpPr>
          <p:spPr>
            <a:xfrm>
              <a:off x="4488656" y="4236244"/>
              <a:ext cx="1857375" cy="371475"/>
            </a:xfrm>
            <a:custGeom>
              <a:avLst/>
              <a:gdLst>
                <a:gd name="connsiteX0" fmla="*/ 30004 w 1857375"/>
                <a:gd name="connsiteY0" fmla="*/ 7144 h 371475"/>
                <a:gd name="connsiteX1" fmla="*/ 401479 w 1857375"/>
                <a:gd name="connsiteY1" fmla="*/ 51911 h 371475"/>
                <a:gd name="connsiteX2" fmla="*/ 7144 w 1857375"/>
                <a:gd name="connsiteY2" fmla="*/ 105251 h 371475"/>
                <a:gd name="connsiteX3" fmla="*/ 603409 w 1857375"/>
                <a:gd name="connsiteY3" fmla="*/ 152876 h 371475"/>
                <a:gd name="connsiteX4" fmla="*/ 414814 w 1857375"/>
                <a:gd name="connsiteY4" fmla="*/ 188119 h 371475"/>
                <a:gd name="connsiteX5" fmla="*/ 1027271 w 1857375"/>
                <a:gd name="connsiteY5" fmla="*/ 273844 h 371475"/>
                <a:gd name="connsiteX6" fmla="*/ 633889 w 1857375"/>
                <a:gd name="connsiteY6" fmla="*/ 369094 h 371475"/>
                <a:gd name="connsiteX7" fmla="*/ 1614011 w 1857375"/>
                <a:gd name="connsiteY7" fmla="*/ 229076 h 371475"/>
                <a:gd name="connsiteX8" fmla="*/ 695801 w 1857375"/>
                <a:gd name="connsiteY8" fmla="*/ 194786 h 371475"/>
                <a:gd name="connsiteX9" fmla="*/ 1605439 w 1857375"/>
                <a:gd name="connsiteY9" fmla="*/ 130016 h 371475"/>
                <a:gd name="connsiteX10" fmla="*/ 423386 w 1857375"/>
                <a:gd name="connsiteY10" fmla="*/ 102394 h 371475"/>
                <a:gd name="connsiteX11" fmla="*/ 1858804 w 1857375"/>
                <a:gd name="connsiteY11" fmla="*/ 714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7375" h="371475">
                  <a:moveTo>
                    <a:pt x="30004" y="7144"/>
                  </a:moveTo>
                  <a:lnTo>
                    <a:pt x="401479" y="51911"/>
                  </a:lnTo>
                  <a:lnTo>
                    <a:pt x="7144" y="105251"/>
                  </a:lnTo>
                  <a:lnTo>
                    <a:pt x="603409" y="152876"/>
                  </a:lnTo>
                  <a:lnTo>
                    <a:pt x="414814" y="188119"/>
                  </a:lnTo>
                  <a:lnTo>
                    <a:pt x="1027271" y="273844"/>
                  </a:lnTo>
                  <a:lnTo>
                    <a:pt x="633889" y="369094"/>
                  </a:lnTo>
                  <a:lnTo>
                    <a:pt x="1614011" y="229076"/>
                  </a:lnTo>
                  <a:lnTo>
                    <a:pt x="695801" y="194786"/>
                  </a:lnTo>
                  <a:lnTo>
                    <a:pt x="1605439" y="130016"/>
                  </a:lnTo>
                  <a:lnTo>
                    <a:pt x="423386" y="102394"/>
                  </a:lnTo>
                  <a:lnTo>
                    <a:pt x="1858804" y="7144"/>
                  </a:lnTo>
                  <a:close/>
                </a:path>
              </a:pathLst>
            </a:custGeom>
            <a:grpFill/>
            <a:ln w="9525" cap="flat">
              <a:noFill/>
              <a:prstDash val="solid"/>
              <a:miter/>
            </a:ln>
          </p:spPr>
          <p:txBody>
            <a:bodyPr anchor="ctr"/>
            <a:lstStyle/>
            <a:p>
              <a:pPr algn="ctr"/>
            </a:p>
          </p:txBody>
        </p:sp>
      </p:grpSp>
      <p:pic>
        <p:nvPicPr>
          <p:cNvPr id="43" name="图片 42"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24882" t="47915" r="37964"/>
          <a:stretch>
            <a:fillRect/>
          </a:stretch>
        </p:blipFill>
        <p:spPr>
          <a:xfrm>
            <a:off x="276867" y="5086202"/>
            <a:ext cx="1184416" cy="1553331"/>
          </a:xfrm>
          <a:custGeom>
            <a:avLst/>
            <a:gdLst>
              <a:gd name="connsiteX0" fmla="*/ 1494682 w 2343123"/>
              <a:gd name="connsiteY0" fmla="*/ 0 h 3072944"/>
              <a:gd name="connsiteX1" fmla="*/ 0 w 2343123"/>
              <a:gd name="connsiteY1" fmla="*/ 0 h 3072944"/>
              <a:gd name="connsiteX2" fmla="*/ 0 w 2343123"/>
              <a:gd name="connsiteY2" fmla="*/ 3072944 h 3072944"/>
              <a:gd name="connsiteX3" fmla="*/ 1614221 w 2343123"/>
              <a:gd name="connsiteY3" fmla="*/ 3072944 h 3072944"/>
              <a:gd name="connsiteX4" fmla="*/ 1646377 w 2343123"/>
              <a:gd name="connsiteY4" fmla="*/ 3002624 h 3072944"/>
              <a:gd name="connsiteX5" fmla="*/ 1693882 w 2343123"/>
              <a:gd name="connsiteY5" fmla="*/ 2511374 h 3072944"/>
              <a:gd name="connsiteX6" fmla="*/ 1646377 w 2343123"/>
              <a:gd name="connsiteY6" fmla="*/ 2331249 h 3072944"/>
              <a:gd name="connsiteX7" fmla="*/ 1773058 w 2343123"/>
              <a:gd name="connsiteY7" fmla="*/ 1790874 h 3072944"/>
              <a:gd name="connsiteX8" fmla="*/ 1947244 w 2343123"/>
              <a:gd name="connsiteY8" fmla="*/ 1299624 h 3072944"/>
              <a:gd name="connsiteX9" fmla="*/ 1994750 w 2343123"/>
              <a:gd name="connsiteY9" fmla="*/ 1201374 h 3072944"/>
              <a:gd name="connsiteX10" fmla="*/ 2073926 w 2343123"/>
              <a:gd name="connsiteY10" fmla="*/ 1070373 h 3072944"/>
              <a:gd name="connsiteX11" fmla="*/ 2089761 w 2343123"/>
              <a:gd name="connsiteY11" fmla="*/ 1004874 h 3072944"/>
              <a:gd name="connsiteX12" fmla="*/ 2137266 w 2343123"/>
              <a:gd name="connsiteY12" fmla="*/ 873874 h 3072944"/>
              <a:gd name="connsiteX13" fmla="*/ 2343123 w 2343123"/>
              <a:gd name="connsiteY13" fmla="*/ 742873 h 3072944"/>
              <a:gd name="connsiteX14" fmla="*/ 2248112 w 2343123"/>
              <a:gd name="connsiteY14" fmla="*/ 677373 h 3072944"/>
              <a:gd name="connsiteX15" fmla="*/ 2168936 w 2343123"/>
              <a:gd name="connsiteY15" fmla="*/ 628249 h 3072944"/>
              <a:gd name="connsiteX16" fmla="*/ 2121431 w 2343123"/>
              <a:gd name="connsiteY16" fmla="*/ 611874 h 3072944"/>
              <a:gd name="connsiteX17" fmla="*/ 2026420 w 2343123"/>
              <a:gd name="connsiteY17" fmla="*/ 529998 h 3072944"/>
              <a:gd name="connsiteX18" fmla="*/ 1978915 w 2343123"/>
              <a:gd name="connsiteY18" fmla="*/ 497248 h 3072944"/>
              <a:gd name="connsiteX19" fmla="*/ 1931409 w 2343123"/>
              <a:gd name="connsiteY19" fmla="*/ 480874 h 3072944"/>
              <a:gd name="connsiteX20" fmla="*/ 1915574 w 2343123"/>
              <a:gd name="connsiteY20" fmla="*/ 431749 h 3072944"/>
              <a:gd name="connsiteX21" fmla="*/ 1852233 w 2343123"/>
              <a:gd name="connsiteY21" fmla="*/ 382623 h 3072944"/>
              <a:gd name="connsiteX22" fmla="*/ 1804728 w 2343123"/>
              <a:gd name="connsiteY22" fmla="*/ 349873 h 3072944"/>
              <a:gd name="connsiteX23" fmla="*/ 1725552 w 2343123"/>
              <a:gd name="connsiteY23" fmla="*/ 251623 h 3072944"/>
              <a:gd name="connsiteX24" fmla="*/ 1678047 w 2343123"/>
              <a:gd name="connsiteY24" fmla="*/ 218873 h 3072944"/>
              <a:gd name="connsiteX25" fmla="*/ 1630542 w 2343123"/>
              <a:gd name="connsiteY25" fmla="*/ 202498 h 3072944"/>
              <a:gd name="connsiteX26" fmla="*/ 1551366 w 2343123"/>
              <a:gd name="connsiteY26" fmla="*/ 87874 h 3072944"/>
              <a:gd name="connsiteX27" fmla="*/ 1496013 w 2343123"/>
              <a:gd name="connsiteY27" fmla="*/ 2135 h 30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3123" h="3072944">
                <a:moveTo>
                  <a:pt x="1494682" y="0"/>
                </a:moveTo>
                <a:lnTo>
                  <a:pt x="0" y="0"/>
                </a:lnTo>
                <a:lnTo>
                  <a:pt x="0" y="3072944"/>
                </a:lnTo>
                <a:lnTo>
                  <a:pt x="1614221" y="3072944"/>
                </a:lnTo>
                <a:lnTo>
                  <a:pt x="1646377" y="3002624"/>
                </a:lnTo>
                <a:lnTo>
                  <a:pt x="1693882" y="2511374"/>
                </a:lnTo>
                <a:cubicBezTo>
                  <a:pt x="1656283" y="2433614"/>
                  <a:pt x="1680608" y="2490538"/>
                  <a:pt x="1646377" y="2331249"/>
                </a:cubicBezTo>
                <a:lnTo>
                  <a:pt x="1773058" y="1790874"/>
                </a:lnTo>
                <a:lnTo>
                  <a:pt x="1947244" y="1299624"/>
                </a:lnTo>
                <a:cubicBezTo>
                  <a:pt x="1994304" y="1250960"/>
                  <a:pt x="1975294" y="1281851"/>
                  <a:pt x="1994750" y="1201374"/>
                </a:cubicBezTo>
                <a:cubicBezTo>
                  <a:pt x="2015937" y="1168510"/>
                  <a:pt x="2061192" y="1099999"/>
                  <a:pt x="2073926" y="1070373"/>
                </a:cubicBezTo>
                <a:cubicBezTo>
                  <a:pt x="2082764" y="1049808"/>
                  <a:pt x="2082879" y="1026224"/>
                  <a:pt x="2089761" y="1004874"/>
                </a:cubicBezTo>
                <a:cubicBezTo>
                  <a:pt x="2104023" y="960631"/>
                  <a:pt x="2121431" y="917540"/>
                  <a:pt x="2137266" y="873874"/>
                </a:cubicBezTo>
                <a:lnTo>
                  <a:pt x="2343123" y="742873"/>
                </a:lnTo>
                <a:cubicBezTo>
                  <a:pt x="2343123" y="742873"/>
                  <a:pt x="2280225" y="698505"/>
                  <a:pt x="2248112" y="677373"/>
                </a:cubicBezTo>
                <a:cubicBezTo>
                  <a:pt x="2222146" y="660286"/>
                  <a:pt x="2196466" y="642483"/>
                  <a:pt x="2168936" y="628249"/>
                </a:cubicBezTo>
                <a:cubicBezTo>
                  <a:pt x="2154006" y="620529"/>
                  <a:pt x="2135320" y="621448"/>
                  <a:pt x="2121431" y="611874"/>
                </a:cubicBezTo>
                <a:cubicBezTo>
                  <a:pt x="2087130" y="588227"/>
                  <a:pt x="2058961" y="556172"/>
                  <a:pt x="2026420" y="529998"/>
                </a:cubicBezTo>
                <a:cubicBezTo>
                  <a:pt x="2011398" y="517916"/>
                  <a:pt x="1995938" y="506050"/>
                  <a:pt x="1978915" y="497248"/>
                </a:cubicBezTo>
                <a:cubicBezTo>
                  <a:pt x="1963985" y="489530"/>
                  <a:pt x="1943212" y="493079"/>
                  <a:pt x="1931409" y="480874"/>
                </a:cubicBezTo>
                <a:cubicBezTo>
                  <a:pt x="1919607" y="468669"/>
                  <a:pt x="1920853" y="448124"/>
                  <a:pt x="1915574" y="431749"/>
                </a:cubicBezTo>
                <a:cubicBezTo>
                  <a:pt x="1894461" y="415373"/>
                  <a:pt x="1873710" y="398486"/>
                  <a:pt x="1852233" y="382623"/>
                </a:cubicBezTo>
                <a:cubicBezTo>
                  <a:pt x="1836747" y="371184"/>
                  <a:pt x="1819349" y="362472"/>
                  <a:pt x="1804728" y="349873"/>
                </a:cubicBezTo>
                <a:cubicBezTo>
                  <a:pt x="1759006" y="310473"/>
                  <a:pt x="1756692" y="299926"/>
                  <a:pt x="1725552" y="251623"/>
                </a:cubicBezTo>
                <a:cubicBezTo>
                  <a:pt x="1709718" y="240707"/>
                  <a:pt x="1695070" y="227675"/>
                  <a:pt x="1678047" y="218873"/>
                </a:cubicBezTo>
                <a:cubicBezTo>
                  <a:pt x="1663117" y="211155"/>
                  <a:pt x="1644430" y="212074"/>
                  <a:pt x="1630542" y="202498"/>
                </a:cubicBezTo>
                <a:cubicBezTo>
                  <a:pt x="1574562" y="163906"/>
                  <a:pt x="1584390" y="144790"/>
                  <a:pt x="1551366" y="87874"/>
                </a:cubicBezTo>
                <a:cubicBezTo>
                  <a:pt x="1546458" y="79414"/>
                  <a:pt x="1521247" y="41495"/>
                  <a:pt x="1496013" y="2135"/>
                </a:cubicBezTo>
                <a:close/>
              </a:path>
            </a:pathLst>
          </a:custGeom>
        </p:spPr>
      </p:pic>
      <p:sp>
        <p:nvSpPr>
          <p:cNvPr id="8" name="矩形 7"/>
          <p:cNvSpPr/>
          <p:nvPr/>
        </p:nvSpPr>
        <p:spPr>
          <a:xfrm>
            <a:off x="266700" y="217829"/>
            <a:ext cx="11658600" cy="6422343"/>
          </a:xfrm>
          <a:prstGeom prst="rect">
            <a:avLst/>
          </a:prstGeom>
          <a:no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0" name="图片 9" descr="图片包含 游戏机&#10;&#10;描述已自动生成"/>
          <p:cNvPicPr>
            <a:picLocks noChangeAspect="1"/>
          </p:cNvPicPr>
          <p:nvPr/>
        </p:nvPicPr>
        <p:blipFill rotWithShape="1">
          <a:blip r:embed="rId2">
            <a:extLst>
              <a:ext uri="{28A0092B-C50C-407E-A947-70E740481C1C}">
                <a14:useLocalDpi xmlns:a14="http://schemas.microsoft.com/office/drawing/2010/main" val="0"/>
              </a:ext>
            </a:extLst>
          </a:blip>
          <a:srcRect b="52062"/>
          <a:stretch>
            <a:fillRect/>
          </a:stretch>
        </p:blipFill>
        <p:spPr>
          <a:xfrm flipH="1">
            <a:off x="10723856" y="-12987"/>
            <a:ext cx="1478279" cy="708660"/>
          </a:xfrm>
          <a:prstGeom prst="rect">
            <a:avLst/>
          </a:prstGeom>
        </p:spPr>
      </p:pic>
      <p:grpSp>
        <p:nvGrpSpPr>
          <p:cNvPr id="4" name="组合 3"/>
          <p:cNvGrpSpPr/>
          <p:nvPr/>
        </p:nvGrpSpPr>
        <p:grpSpPr>
          <a:xfrm>
            <a:off x="400499" y="354014"/>
            <a:ext cx="1678399" cy="1081239"/>
            <a:chOff x="512713" y="214085"/>
            <a:chExt cx="1977045" cy="1273629"/>
          </a:xfrm>
        </p:grpSpPr>
        <p:pic>
          <p:nvPicPr>
            <p:cNvPr id="14" name="图片 13" descr="图片包含 游戏机, 猫头鹰&#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713" y="214085"/>
              <a:ext cx="1273629" cy="1273629"/>
            </a:xfrm>
            <a:prstGeom prst="rect">
              <a:avLst/>
            </a:prstGeom>
          </p:spPr>
        </p:pic>
        <p:pic>
          <p:nvPicPr>
            <p:cNvPr id="15" name="图片 14"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2151012" y="929895"/>
              <a:ext cx="338746" cy="359568"/>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grpSp>
      <p:pic>
        <p:nvPicPr>
          <p:cNvPr id="32" name="图片 31"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8322366" y="607748"/>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3" name="图片 32"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10252324" y="69567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4" name="图片 33"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9383624" y="87458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6" name="图片 35"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62616" t="72776" r="1076"/>
          <a:stretch>
            <a:fillRect/>
          </a:stretch>
        </p:blipFill>
        <p:spPr>
          <a:xfrm flipH="1">
            <a:off x="946981" y="6080825"/>
            <a:ext cx="659778" cy="447327"/>
          </a:xfrm>
          <a:custGeom>
            <a:avLst/>
            <a:gdLst>
              <a:gd name="connsiteX0" fmla="*/ 2413262 w 2752627"/>
              <a:gd name="connsiteY0" fmla="*/ 0 h 1866270"/>
              <a:gd name="connsiteX1" fmla="*/ 2460396 w 2752627"/>
              <a:gd name="connsiteY1" fmla="*/ 75414 h 1866270"/>
              <a:gd name="connsiteX2" fmla="*/ 2479250 w 2752627"/>
              <a:gd name="connsiteY2" fmla="*/ 131975 h 1866270"/>
              <a:gd name="connsiteX3" fmla="*/ 2752627 w 2752627"/>
              <a:gd name="connsiteY3" fmla="*/ 886120 h 1866270"/>
              <a:gd name="connsiteX4" fmla="*/ 2686639 w 2752627"/>
              <a:gd name="connsiteY4" fmla="*/ 952107 h 1866270"/>
              <a:gd name="connsiteX5" fmla="*/ 2620652 w 2752627"/>
              <a:gd name="connsiteY5" fmla="*/ 961534 h 1866270"/>
              <a:gd name="connsiteX6" fmla="*/ 2535811 w 2752627"/>
              <a:gd name="connsiteY6" fmla="*/ 989814 h 1866270"/>
              <a:gd name="connsiteX7" fmla="*/ 2488677 w 2752627"/>
              <a:gd name="connsiteY7" fmla="*/ 999241 h 1866270"/>
              <a:gd name="connsiteX8" fmla="*/ 2432116 w 2752627"/>
              <a:gd name="connsiteY8" fmla="*/ 1008668 h 1866270"/>
              <a:gd name="connsiteX9" fmla="*/ 1668545 w 2752627"/>
              <a:gd name="connsiteY9" fmla="*/ 1395167 h 1866270"/>
              <a:gd name="connsiteX10" fmla="*/ 1574277 w 2752627"/>
              <a:gd name="connsiteY10" fmla="*/ 1725105 h 1866270"/>
              <a:gd name="connsiteX11" fmla="*/ 1517716 w 2752627"/>
              <a:gd name="connsiteY11" fmla="*/ 1838227 h 1866270"/>
              <a:gd name="connsiteX12" fmla="*/ 1509463 w 2752627"/>
              <a:gd name="connsiteY12" fmla="*/ 1853638 h 1866270"/>
              <a:gd name="connsiteX13" fmla="*/ 1499057 w 2752627"/>
              <a:gd name="connsiteY13" fmla="*/ 1866270 h 1866270"/>
              <a:gd name="connsiteX14" fmla="*/ 817760 w 2752627"/>
              <a:gd name="connsiteY14" fmla="*/ 1866270 h 1866270"/>
              <a:gd name="connsiteX15" fmla="*/ 452487 w 2752627"/>
              <a:gd name="connsiteY15" fmla="*/ 1734532 h 1866270"/>
              <a:gd name="connsiteX16" fmla="*/ 348792 w 2752627"/>
              <a:gd name="connsiteY16" fmla="*/ 1338606 h 1866270"/>
              <a:gd name="connsiteX17" fmla="*/ 0 w 2752627"/>
              <a:gd name="connsiteY17" fmla="*/ 1046375 h 1866270"/>
              <a:gd name="connsiteX18" fmla="*/ 28281 w 2752627"/>
              <a:gd name="connsiteY18" fmla="*/ 678730 h 1866270"/>
              <a:gd name="connsiteX19" fmla="*/ 904974 w 2752627"/>
              <a:gd name="connsiteY19" fmla="*/ 424206 h 1866270"/>
              <a:gd name="connsiteX20" fmla="*/ 1018095 w 2752627"/>
              <a:gd name="connsiteY20" fmla="*/ 424206 h 1866270"/>
              <a:gd name="connsiteX21" fmla="*/ 1310326 w 2752627"/>
              <a:gd name="connsiteY21" fmla="*/ 254524 h 1866270"/>
              <a:gd name="connsiteX22" fmla="*/ 1715679 w 2752627"/>
              <a:gd name="connsiteY22" fmla="*/ 28280 h 18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52627" h="1866270">
                <a:moveTo>
                  <a:pt x="2413262" y="0"/>
                </a:moveTo>
                <a:cubicBezTo>
                  <a:pt x="2428973" y="25138"/>
                  <a:pt x="2447139" y="48900"/>
                  <a:pt x="2460396" y="75414"/>
                </a:cubicBezTo>
                <a:cubicBezTo>
                  <a:pt x="2469284" y="93189"/>
                  <a:pt x="2479250" y="131975"/>
                  <a:pt x="2479250" y="131975"/>
                </a:cubicBezTo>
                <a:lnTo>
                  <a:pt x="2752627" y="886120"/>
                </a:lnTo>
                <a:cubicBezTo>
                  <a:pt x="2730631" y="908116"/>
                  <a:pt x="2713647" y="936674"/>
                  <a:pt x="2686639" y="952107"/>
                </a:cubicBezTo>
                <a:cubicBezTo>
                  <a:pt x="2667347" y="963131"/>
                  <a:pt x="2642208" y="956145"/>
                  <a:pt x="2620652" y="961534"/>
                </a:cubicBezTo>
                <a:cubicBezTo>
                  <a:pt x="2591732" y="968764"/>
                  <a:pt x="2565042" y="983968"/>
                  <a:pt x="2535811" y="989814"/>
                </a:cubicBezTo>
                <a:lnTo>
                  <a:pt x="2488677" y="999241"/>
                </a:lnTo>
                <a:cubicBezTo>
                  <a:pt x="2469872" y="1002660"/>
                  <a:pt x="2432116" y="1008668"/>
                  <a:pt x="2432116" y="1008668"/>
                </a:cubicBezTo>
                <a:lnTo>
                  <a:pt x="1668545" y="1395167"/>
                </a:lnTo>
                <a:lnTo>
                  <a:pt x="1574277" y="1725105"/>
                </a:lnTo>
                <a:cubicBezTo>
                  <a:pt x="1536489" y="1825873"/>
                  <a:pt x="1564440" y="1772814"/>
                  <a:pt x="1517716" y="1838227"/>
                </a:cubicBezTo>
                <a:cubicBezTo>
                  <a:pt x="1514424" y="1842836"/>
                  <a:pt x="1512139" y="1848449"/>
                  <a:pt x="1509463" y="1853638"/>
                </a:cubicBezTo>
                <a:lnTo>
                  <a:pt x="1499057" y="1866270"/>
                </a:lnTo>
                <a:lnTo>
                  <a:pt x="817760" y="1866270"/>
                </a:lnTo>
                <a:lnTo>
                  <a:pt x="452487" y="1734532"/>
                </a:lnTo>
                <a:lnTo>
                  <a:pt x="348792" y="1338606"/>
                </a:lnTo>
                <a:lnTo>
                  <a:pt x="0" y="1046375"/>
                </a:lnTo>
                <a:lnTo>
                  <a:pt x="28281" y="678730"/>
                </a:lnTo>
                <a:lnTo>
                  <a:pt x="904974" y="424206"/>
                </a:lnTo>
                <a:lnTo>
                  <a:pt x="1018095" y="424206"/>
                </a:lnTo>
                <a:lnTo>
                  <a:pt x="1310326" y="254524"/>
                </a:lnTo>
                <a:lnTo>
                  <a:pt x="1715679" y="28280"/>
                </a:lnTo>
                <a:close/>
              </a:path>
            </a:pathLst>
          </a:custGeom>
        </p:spPr>
      </p:pic>
      <p:pic>
        <p:nvPicPr>
          <p:cNvPr id="39" name="图片 38" descr="图片包含 黑暗, 电脑, 灯光, 桌子&#10;&#10;描述已自动生成"/>
          <p:cNvPicPr>
            <a:picLocks noChangeAspect="1"/>
          </p:cNvPicPr>
          <p:nvPr/>
        </p:nvPicPr>
        <p:blipFill>
          <a:blip r:embed="rId5">
            <a:extLst>
              <a:ext uri="{28A0092B-C50C-407E-A947-70E740481C1C}">
                <a14:useLocalDpi xmlns:a14="http://schemas.microsoft.com/office/drawing/2010/main" val="0"/>
              </a:ext>
            </a:extLst>
          </a:blip>
          <a:srcRect l="48011" r="3948" b="53030"/>
          <a:stretch>
            <a:fillRect/>
          </a:stretch>
        </p:blipFill>
        <p:spPr>
          <a:xfrm>
            <a:off x="10387764" y="5485577"/>
            <a:ext cx="1528653" cy="1094163"/>
          </a:xfrm>
          <a:custGeom>
            <a:avLst/>
            <a:gdLst>
              <a:gd name="connsiteX0" fmla="*/ 0 w 2956316"/>
              <a:gd name="connsiteY0" fmla="*/ 0 h 2116040"/>
              <a:gd name="connsiteX1" fmla="*/ 2956316 w 2956316"/>
              <a:gd name="connsiteY1" fmla="*/ 0 h 2116040"/>
              <a:gd name="connsiteX2" fmla="*/ 2956316 w 2956316"/>
              <a:gd name="connsiteY2" fmla="*/ 2116040 h 2116040"/>
              <a:gd name="connsiteX3" fmla="*/ 0 w 2956316"/>
              <a:gd name="connsiteY3" fmla="*/ 2116040 h 2116040"/>
            </a:gdLst>
            <a:ahLst/>
            <a:cxnLst>
              <a:cxn ang="0">
                <a:pos x="connsiteX0" y="connsiteY0"/>
              </a:cxn>
              <a:cxn ang="0">
                <a:pos x="connsiteX1" y="connsiteY1"/>
              </a:cxn>
              <a:cxn ang="0">
                <a:pos x="connsiteX2" y="connsiteY2"/>
              </a:cxn>
              <a:cxn ang="0">
                <a:pos x="connsiteX3" y="connsiteY3"/>
              </a:cxn>
            </a:cxnLst>
            <a:rect l="l" t="t" r="r" b="b"/>
            <a:pathLst>
              <a:path w="2956316" h="2116040">
                <a:moveTo>
                  <a:pt x="0" y="0"/>
                </a:moveTo>
                <a:lnTo>
                  <a:pt x="2956316" y="0"/>
                </a:lnTo>
                <a:lnTo>
                  <a:pt x="2956316" y="2116040"/>
                </a:lnTo>
                <a:lnTo>
                  <a:pt x="0" y="2116040"/>
                </a:lnTo>
                <a:close/>
              </a:path>
            </a:pathLst>
          </a:custGeom>
        </p:spPr>
      </p:pic>
      <p:grpSp>
        <p:nvGrpSpPr>
          <p:cNvPr id="12" name="组合 11"/>
          <p:cNvGrpSpPr/>
          <p:nvPr/>
        </p:nvGrpSpPr>
        <p:grpSpPr>
          <a:xfrm rot="5400000">
            <a:off x="5699194" y="-1322320"/>
            <a:ext cx="793613" cy="4587871"/>
            <a:chOff x="4110087" y="1124067"/>
            <a:chExt cx="857839" cy="4959160"/>
          </a:xfrm>
        </p:grpSpPr>
        <p:cxnSp>
          <p:nvCxnSpPr>
            <p:cNvPr id="9" name="直接连接符 8"/>
            <p:cNvCxnSpPr/>
            <p:nvPr/>
          </p:nvCxnSpPr>
          <p:spPr>
            <a:xfrm>
              <a:off x="4539006" y="1124067"/>
              <a:ext cx="0" cy="4959160"/>
            </a:xfrm>
            <a:prstGeom prst="line">
              <a:avLst/>
            </a:prstGeom>
            <a:ln w="9525">
              <a:gradFill flip="none" rotWithShape="1">
                <a:gsLst>
                  <a:gs pos="0">
                    <a:srgbClr val="AB8462">
                      <a:alpha val="0"/>
                    </a:srgbClr>
                  </a:gs>
                  <a:gs pos="50000">
                    <a:srgbClr val="AB8462"/>
                  </a:gs>
                  <a:gs pos="100000">
                    <a:srgbClr val="AB8462">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4110087" y="3174728"/>
              <a:ext cx="857839" cy="857839"/>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5" name="文本框 24"/>
          <p:cNvSpPr txBox="1"/>
          <p:nvPr/>
        </p:nvSpPr>
        <p:spPr>
          <a:xfrm>
            <a:off x="5778446" y="542063"/>
            <a:ext cx="635109" cy="830997"/>
          </a:xfrm>
          <a:prstGeom prst="rect">
            <a:avLst/>
          </a:prstGeom>
          <a:noFill/>
        </p:spPr>
        <p:txBody>
          <a:bodyPr wrap="none" rtlCol="0">
            <a:spAutoFit/>
          </a:bodyPr>
          <a:lstStyle/>
          <a:p>
            <a:pPr algn="ctr"/>
            <a:r>
              <a:rPr lang="en-US" altLang="zh-CN" sz="4800">
                <a:solidFill>
                  <a:srgbClr val="AB8462"/>
                </a:solidFill>
                <a:latin typeface="汉仪趣黑W" panose="00020600040101010101" pitchFamily="18" charset="-122"/>
                <a:ea typeface="汉仪趣黑W" panose="00020600040101010101" pitchFamily="18" charset="-122"/>
              </a:rPr>
              <a:t>01</a:t>
            </a:r>
            <a:endParaRPr lang="zh-CN" altLang="en-US" sz="4800">
              <a:solidFill>
                <a:srgbClr val="AB8462"/>
              </a:solidFill>
              <a:latin typeface="汉仪趣黑W" panose="00020600040101010101" pitchFamily="18" charset="-122"/>
              <a:ea typeface="汉仪趣黑W" panose="00020600040101010101" pitchFamily="18" charset="-122"/>
            </a:endParaRPr>
          </a:p>
        </p:txBody>
      </p:sp>
      <p:sp>
        <p:nvSpPr>
          <p:cNvPr id="21" name="矩形 20"/>
          <p:cNvSpPr/>
          <p:nvPr/>
        </p:nvSpPr>
        <p:spPr>
          <a:xfrm>
            <a:off x="663687" y="2136775"/>
            <a:ext cx="558800" cy="558800"/>
          </a:xfrm>
          <a:prstGeom prst="rect">
            <a:avLst/>
          </a:prstGeom>
          <a:solidFill>
            <a:srgbClr val="AB8462"/>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2" name="矩形 21"/>
          <p:cNvSpPr/>
          <p:nvPr/>
        </p:nvSpPr>
        <p:spPr>
          <a:xfrm>
            <a:off x="663687" y="4130992"/>
            <a:ext cx="558800" cy="5588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3" name="矩形 22"/>
          <p:cNvSpPr/>
          <p:nvPr/>
        </p:nvSpPr>
        <p:spPr>
          <a:xfrm>
            <a:off x="4391319" y="2136775"/>
            <a:ext cx="558800" cy="5588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4" name="矩形 23"/>
          <p:cNvSpPr/>
          <p:nvPr/>
        </p:nvSpPr>
        <p:spPr>
          <a:xfrm>
            <a:off x="4391319" y="4130992"/>
            <a:ext cx="558800" cy="5588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6" name="矩形 25"/>
          <p:cNvSpPr/>
          <p:nvPr/>
        </p:nvSpPr>
        <p:spPr>
          <a:xfrm>
            <a:off x="8118951" y="2136775"/>
            <a:ext cx="558800" cy="5588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7" name="矩形 26"/>
          <p:cNvSpPr/>
          <p:nvPr/>
        </p:nvSpPr>
        <p:spPr>
          <a:xfrm>
            <a:off x="8118951" y="4130992"/>
            <a:ext cx="558800" cy="5588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8" name="settings_102018"/>
          <p:cNvSpPr>
            <a:spLocks noChangeAspect="1"/>
          </p:cNvSpPr>
          <p:nvPr/>
        </p:nvSpPr>
        <p:spPr bwMode="auto">
          <a:xfrm>
            <a:off x="4506462" y="2251418"/>
            <a:ext cx="341831" cy="331377"/>
          </a:xfrm>
          <a:custGeom>
            <a:avLst/>
            <a:gdLst>
              <a:gd name="connsiteX0" fmla="*/ 279390 w 602276"/>
              <a:gd name="connsiteY0" fmla="*/ 338996 h 583858"/>
              <a:gd name="connsiteX1" fmla="*/ 297799 w 602276"/>
              <a:gd name="connsiteY1" fmla="*/ 348283 h 583858"/>
              <a:gd name="connsiteX2" fmla="*/ 300456 w 602276"/>
              <a:gd name="connsiteY2" fmla="*/ 352263 h 583858"/>
              <a:gd name="connsiteX3" fmla="*/ 307478 w 602276"/>
              <a:gd name="connsiteY3" fmla="*/ 352831 h 583858"/>
              <a:gd name="connsiteX4" fmla="*/ 310704 w 602276"/>
              <a:gd name="connsiteY4" fmla="*/ 349041 h 583858"/>
              <a:gd name="connsiteX5" fmla="*/ 327595 w 602276"/>
              <a:gd name="connsiteY5" fmla="*/ 341649 h 583858"/>
              <a:gd name="connsiteX6" fmla="*/ 336895 w 602276"/>
              <a:gd name="connsiteY6" fmla="*/ 343734 h 583858"/>
              <a:gd name="connsiteX7" fmla="*/ 364603 w 602276"/>
              <a:gd name="connsiteY7" fmla="*/ 357001 h 583858"/>
              <a:gd name="connsiteX8" fmla="*/ 375801 w 602276"/>
              <a:gd name="connsiteY8" fmla="*/ 369699 h 583858"/>
              <a:gd name="connsiteX9" fmla="*/ 376939 w 602276"/>
              <a:gd name="connsiteY9" fmla="*/ 380691 h 583858"/>
              <a:gd name="connsiteX10" fmla="*/ 375990 w 602276"/>
              <a:gd name="connsiteY10" fmla="*/ 385429 h 583858"/>
              <a:gd name="connsiteX11" fmla="*/ 379786 w 602276"/>
              <a:gd name="connsiteY11" fmla="*/ 390925 h 583858"/>
              <a:gd name="connsiteX12" fmla="*/ 388326 w 602276"/>
              <a:gd name="connsiteY12" fmla="*/ 391114 h 583858"/>
              <a:gd name="connsiteX13" fmla="*/ 410341 w 602276"/>
              <a:gd name="connsiteY13" fmla="*/ 405708 h 583858"/>
              <a:gd name="connsiteX14" fmla="*/ 420590 w 602276"/>
              <a:gd name="connsiteY14" fmla="*/ 434704 h 583858"/>
              <a:gd name="connsiteX15" fmla="*/ 412429 w 602276"/>
              <a:gd name="connsiteY15" fmla="*/ 460290 h 583858"/>
              <a:gd name="connsiteX16" fmla="*/ 407684 w 602276"/>
              <a:gd name="connsiteY16" fmla="*/ 463512 h 583858"/>
              <a:gd name="connsiteX17" fmla="*/ 406925 w 602276"/>
              <a:gd name="connsiteY17" fmla="*/ 471851 h 583858"/>
              <a:gd name="connsiteX18" fmla="*/ 410721 w 602276"/>
              <a:gd name="connsiteY18" fmla="*/ 474883 h 583858"/>
              <a:gd name="connsiteX19" fmla="*/ 416984 w 602276"/>
              <a:gd name="connsiteY19" fmla="*/ 484170 h 583858"/>
              <a:gd name="connsiteX20" fmla="*/ 416225 w 602276"/>
              <a:gd name="connsiteY20" fmla="*/ 501227 h 583858"/>
              <a:gd name="connsiteX21" fmla="*/ 402940 w 602276"/>
              <a:gd name="connsiteY21" fmla="*/ 528897 h 583858"/>
              <a:gd name="connsiteX22" fmla="*/ 382823 w 602276"/>
              <a:gd name="connsiteY22" fmla="*/ 541405 h 583858"/>
              <a:gd name="connsiteX23" fmla="*/ 379217 w 602276"/>
              <a:gd name="connsiteY23" fmla="*/ 541216 h 583858"/>
              <a:gd name="connsiteX24" fmla="*/ 374092 w 602276"/>
              <a:gd name="connsiteY24" fmla="*/ 540268 h 583858"/>
              <a:gd name="connsiteX25" fmla="*/ 368778 w 602276"/>
              <a:gd name="connsiteY25" fmla="*/ 544817 h 583858"/>
              <a:gd name="connsiteX26" fmla="*/ 369158 w 602276"/>
              <a:gd name="connsiteY26" fmla="*/ 550123 h 583858"/>
              <a:gd name="connsiteX27" fmla="*/ 354545 w 602276"/>
              <a:gd name="connsiteY27" fmla="*/ 572487 h 583858"/>
              <a:gd name="connsiteX28" fmla="*/ 325507 w 602276"/>
              <a:gd name="connsiteY28" fmla="*/ 582721 h 583858"/>
              <a:gd name="connsiteX29" fmla="*/ 318485 w 602276"/>
              <a:gd name="connsiteY29" fmla="*/ 583858 h 583858"/>
              <a:gd name="connsiteX30" fmla="*/ 300076 w 602276"/>
              <a:gd name="connsiteY30" fmla="*/ 574571 h 583858"/>
              <a:gd name="connsiteX31" fmla="*/ 296470 w 602276"/>
              <a:gd name="connsiteY31" fmla="*/ 569644 h 583858"/>
              <a:gd name="connsiteX32" fmla="*/ 289258 w 602276"/>
              <a:gd name="connsiteY32" fmla="*/ 569644 h 583858"/>
              <a:gd name="connsiteX33" fmla="*/ 286222 w 602276"/>
              <a:gd name="connsiteY33" fmla="*/ 573055 h 583858"/>
              <a:gd name="connsiteX34" fmla="*/ 269331 w 602276"/>
              <a:gd name="connsiteY34" fmla="*/ 580636 h 583858"/>
              <a:gd name="connsiteX35" fmla="*/ 259842 w 602276"/>
              <a:gd name="connsiteY35" fmla="*/ 578551 h 583858"/>
              <a:gd name="connsiteX36" fmla="*/ 232133 w 602276"/>
              <a:gd name="connsiteY36" fmla="*/ 565285 h 583858"/>
              <a:gd name="connsiteX37" fmla="*/ 220936 w 602276"/>
              <a:gd name="connsiteY37" fmla="*/ 552587 h 583858"/>
              <a:gd name="connsiteX38" fmla="*/ 219987 w 602276"/>
              <a:gd name="connsiteY38" fmla="*/ 541595 h 583858"/>
              <a:gd name="connsiteX39" fmla="*/ 220746 w 602276"/>
              <a:gd name="connsiteY39" fmla="*/ 537236 h 583858"/>
              <a:gd name="connsiteX40" fmla="*/ 215242 w 602276"/>
              <a:gd name="connsiteY40" fmla="*/ 531171 h 583858"/>
              <a:gd name="connsiteX41" fmla="*/ 210308 w 602276"/>
              <a:gd name="connsiteY41" fmla="*/ 531550 h 583858"/>
              <a:gd name="connsiteX42" fmla="*/ 187913 w 602276"/>
              <a:gd name="connsiteY42" fmla="*/ 516957 h 583858"/>
              <a:gd name="connsiteX43" fmla="*/ 177665 w 602276"/>
              <a:gd name="connsiteY43" fmla="*/ 487960 h 583858"/>
              <a:gd name="connsiteX44" fmla="*/ 185825 w 602276"/>
              <a:gd name="connsiteY44" fmla="*/ 462564 h 583858"/>
              <a:gd name="connsiteX45" fmla="*/ 190001 w 602276"/>
              <a:gd name="connsiteY45" fmla="*/ 459532 h 583858"/>
              <a:gd name="connsiteX46" fmla="*/ 190570 w 602276"/>
              <a:gd name="connsiteY46" fmla="*/ 451003 h 583858"/>
              <a:gd name="connsiteX47" fmla="*/ 187533 w 602276"/>
              <a:gd name="connsiteY47" fmla="*/ 448350 h 583858"/>
              <a:gd name="connsiteX48" fmla="*/ 181271 w 602276"/>
              <a:gd name="connsiteY48" fmla="*/ 439063 h 583858"/>
              <a:gd name="connsiteX49" fmla="*/ 182030 w 602276"/>
              <a:gd name="connsiteY49" fmla="*/ 422196 h 583858"/>
              <a:gd name="connsiteX50" fmla="*/ 195315 w 602276"/>
              <a:gd name="connsiteY50" fmla="*/ 394526 h 583858"/>
              <a:gd name="connsiteX51" fmla="*/ 215432 w 602276"/>
              <a:gd name="connsiteY51" fmla="*/ 381828 h 583858"/>
              <a:gd name="connsiteX52" fmla="*/ 219228 w 602276"/>
              <a:gd name="connsiteY52" fmla="*/ 382207 h 583858"/>
              <a:gd name="connsiteX53" fmla="*/ 223403 w 602276"/>
              <a:gd name="connsiteY53" fmla="*/ 382965 h 583858"/>
              <a:gd name="connsiteX54" fmla="*/ 228907 w 602276"/>
              <a:gd name="connsiteY54" fmla="*/ 378037 h 583858"/>
              <a:gd name="connsiteX55" fmla="*/ 228527 w 602276"/>
              <a:gd name="connsiteY55" fmla="*/ 372731 h 583858"/>
              <a:gd name="connsiteX56" fmla="*/ 243330 w 602276"/>
              <a:gd name="connsiteY56" fmla="*/ 350367 h 583858"/>
              <a:gd name="connsiteX57" fmla="*/ 272368 w 602276"/>
              <a:gd name="connsiteY57" fmla="*/ 340133 h 583858"/>
              <a:gd name="connsiteX58" fmla="*/ 279390 w 602276"/>
              <a:gd name="connsiteY58" fmla="*/ 338996 h 583858"/>
              <a:gd name="connsiteX59" fmla="*/ 481176 w 602276"/>
              <a:gd name="connsiteY59" fmla="*/ 227025 h 583858"/>
              <a:gd name="connsiteX60" fmla="*/ 443783 w 602276"/>
              <a:gd name="connsiteY60" fmla="*/ 242562 h 583858"/>
              <a:gd name="connsiteX61" fmla="*/ 443783 w 602276"/>
              <a:gd name="connsiteY61" fmla="*/ 316840 h 583858"/>
              <a:gd name="connsiteX62" fmla="*/ 481176 w 602276"/>
              <a:gd name="connsiteY62" fmla="*/ 332188 h 583858"/>
              <a:gd name="connsiteX63" fmla="*/ 518379 w 602276"/>
              <a:gd name="connsiteY63" fmla="*/ 316840 h 583858"/>
              <a:gd name="connsiteX64" fmla="*/ 518379 w 602276"/>
              <a:gd name="connsiteY64" fmla="*/ 242562 h 583858"/>
              <a:gd name="connsiteX65" fmla="*/ 481176 w 602276"/>
              <a:gd name="connsiteY65" fmla="*/ 227025 h 583858"/>
              <a:gd name="connsiteX66" fmla="*/ 464283 w 602276"/>
              <a:gd name="connsiteY66" fmla="*/ 156726 h 583858"/>
              <a:gd name="connsiteX67" fmla="*/ 495222 w 602276"/>
              <a:gd name="connsiteY67" fmla="*/ 156726 h 583858"/>
              <a:gd name="connsiteX68" fmla="*/ 510787 w 602276"/>
              <a:gd name="connsiteY68" fmla="*/ 163547 h 583858"/>
              <a:gd name="connsiteX69" fmla="*/ 516481 w 602276"/>
              <a:gd name="connsiteY69" fmla="*/ 173401 h 583858"/>
              <a:gd name="connsiteX70" fmla="*/ 518000 w 602276"/>
              <a:gd name="connsiteY70" fmla="*/ 178706 h 583858"/>
              <a:gd name="connsiteX71" fmla="*/ 523314 w 602276"/>
              <a:gd name="connsiteY71" fmla="*/ 181359 h 583858"/>
              <a:gd name="connsiteX72" fmla="*/ 531287 w 602276"/>
              <a:gd name="connsiteY72" fmla="*/ 177948 h 583858"/>
              <a:gd name="connsiteX73" fmla="*/ 541726 w 602276"/>
              <a:gd name="connsiteY73" fmla="*/ 175295 h 583858"/>
              <a:gd name="connsiteX74" fmla="*/ 557481 w 602276"/>
              <a:gd name="connsiteY74" fmla="*/ 181738 h 583858"/>
              <a:gd name="connsiteX75" fmla="*/ 579309 w 602276"/>
              <a:gd name="connsiteY75" fmla="*/ 203339 h 583858"/>
              <a:gd name="connsiteX76" fmla="*/ 582915 w 602276"/>
              <a:gd name="connsiteY76" fmla="*/ 229867 h 583858"/>
              <a:gd name="connsiteX77" fmla="*/ 579878 w 602276"/>
              <a:gd name="connsiteY77" fmla="*/ 234793 h 583858"/>
              <a:gd name="connsiteX78" fmla="*/ 582726 w 602276"/>
              <a:gd name="connsiteY78" fmla="*/ 242752 h 583858"/>
              <a:gd name="connsiteX79" fmla="*/ 587281 w 602276"/>
              <a:gd name="connsiteY79" fmla="*/ 243889 h 583858"/>
              <a:gd name="connsiteX80" fmla="*/ 596582 w 602276"/>
              <a:gd name="connsiteY80" fmla="*/ 249573 h 583858"/>
              <a:gd name="connsiteX81" fmla="*/ 602276 w 602276"/>
              <a:gd name="connsiteY81" fmla="*/ 265111 h 583858"/>
              <a:gd name="connsiteX82" fmla="*/ 602276 w 602276"/>
              <a:gd name="connsiteY82" fmla="*/ 295997 h 583858"/>
              <a:gd name="connsiteX83" fmla="*/ 586901 w 602276"/>
              <a:gd name="connsiteY83" fmla="*/ 317219 h 583858"/>
              <a:gd name="connsiteX84" fmla="*/ 582915 w 602276"/>
              <a:gd name="connsiteY84" fmla="*/ 318545 h 583858"/>
              <a:gd name="connsiteX85" fmla="*/ 580068 w 602276"/>
              <a:gd name="connsiteY85" fmla="*/ 324988 h 583858"/>
              <a:gd name="connsiteX86" fmla="*/ 582726 w 602276"/>
              <a:gd name="connsiteY86" fmla="*/ 329536 h 583858"/>
              <a:gd name="connsiteX87" fmla="*/ 579119 w 602276"/>
              <a:gd name="connsiteY87" fmla="*/ 356063 h 583858"/>
              <a:gd name="connsiteX88" fmla="*/ 557291 w 602276"/>
              <a:gd name="connsiteY88" fmla="*/ 377854 h 583858"/>
              <a:gd name="connsiteX89" fmla="*/ 541536 w 602276"/>
              <a:gd name="connsiteY89" fmla="*/ 384107 h 583858"/>
              <a:gd name="connsiteX90" fmla="*/ 530907 w 602276"/>
              <a:gd name="connsiteY90" fmla="*/ 381454 h 583858"/>
              <a:gd name="connsiteX91" fmla="*/ 525592 w 602276"/>
              <a:gd name="connsiteY91" fmla="*/ 378422 h 583858"/>
              <a:gd name="connsiteX92" fmla="*/ 518949 w 602276"/>
              <a:gd name="connsiteY92" fmla="*/ 381454 h 583858"/>
              <a:gd name="connsiteX93" fmla="*/ 517620 w 602276"/>
              <a:gd name="connsiteY93" fmla="*/ 385812 h 583858"/>
              <a:gd name="connsiteX94" fmla="*/ 496361 w 602276"/>
              <a:gd name="connsiteY94" fmla="*/ 401729 h 583858"/>
              <a:gd name="connsiteX95" fmla="*/ 465612 w 602276"/>
              <a:gd name="connsiteY95" fmla="*/ 401729 h 583858"/>
              <a:gd name="connsiteX96" fmla="*/ 449857 w 602276"/>
              <a:gd name="connsiteY96" fmla="*/ 395287 h 583858"/>
              <a:gd name="connsiteX97" fmla="*/ 444353 w 602276"/>
              <a:gd name="connsiteY97" fmla="*/ 386191 h 583858"/>
              <a:gd name="connsiteX98" fmla="*/ 443024 w 602276"/>
              <a:gd name="connsiteY98" fmla="*/ 381833 h 583858"/>
              <a:gd name="connsiteX99" fmla="*/ 435621 w 602276"/>
              <a:gd name="connsiteY99" fmla="*/ 378801 h 583858"/>
              <a:gd name="connsiteX100" fmla="*/ 431256 w 602276"/>
              <a:gd name="connsiteY100" fmla="*/ 381265 h 583858"/>
              <a:gd name="connsiteX101" fmla="*/ 420436 w 602276"/>
              <a:gd name="connsiteY101" fmla="*/ 384107 h 583858"/>
              <a:gd name="connsiteX102" fmla="*/ 404682 w 602276"/>
              <a:gd name="connsiteY102" fmla="*/ 377665 h 583858"/>
              <a:gd name="connsiteX103" fmla="*/ 383043 w 602276"/>
              <a:gd name="connsiteY103" fmla="*/ 355874 h 583858"/>
              <a:gd name="connsiteX104" fmla="*/ 379247 w 602276"/>
              <a:gd name="connsiteY104" fmla="*/ 329346 h 583858"/>
              <a:gd name="connsiteX105" fmla="*/ 381715 w 602276"/>
              <a:gd name="connsiteY105" fmla="*/ 324988 h 583858"/>
              <a:gd name="connsiteX106" fmla="*/ 378298 w 602276"/>
              <a:gd name="connsiteY106" fmla="*/ 317030 h 583858"/>
              <a:gd name="connsiteX107" fmla="*/ 374312 w 602276"/>
              <a:gd name="connsiteY107" fmla="*/ 316082 h 583858"/>
              <a:gd name="connsiteX108" fmla="*/ 364442 w 602276"/>
              <a:gd name="connsiteY108" fmla="*/ 310398 h 583858"/>
              <a:gd name="connsiteX109" fmla="*/ 356849 w 602276"/>
              <a:gd name="connsiteY109" fmla="*/ 294670 h 583858"/>
              <a:gd name="connsiteX110" fmla="*/ 356849 w 602276"/>
              <a:gd name="connsiteY110" fmla="*/ 263974 h 583858"/>
              <a:gd name="connsiteX111" fmla="*/ 373932 w 602276"/>
              <a:gd name="connsiteY111" fmla="*/ 242752 h 583858"/>
              <a:gd name="connsiteX112" fmla="*/ 378867 w 602276"/>
              <a:gd name="connsiteY112" fmla="*/ 241615 h 583858"/>
              <a:gd name="connsiteX113" fmla="*/ 381904 w 602276"/>
              <a:gd name="connsiteY113" fmla="*/ 234604 h 583858"/>
              <a:gd name="connsiteX114" fmla="*/ 379247 w 602276"/>
              <a:gd name="connsiteY114" fmla="*/ 230056 h 583858"/>
              <a:gd name="connsiteX115" fmla="*/ 382854 w 602276"/>
              <a:gd name="connsiteY115" fmla="*/ 203529 h 583858"/>
              <a:gd name="connsiteX116" fmla="*/ 404492 w 602276"/>
              <a:gd name="connsiteY116" fmla="*/ 181927 h 583858"/>
              <a:gd name="connsiteX117" fmla="*/ 420436 w 602276"/>
              <a:gd name="connsiteY117" fmla="*/ 175485 h 583858"/>
              <a:gd name="connsiteX118" fmla="*/ 431066 w 602276"/>
              <a:gd name="connsiteY118" fmla="*/ 178138 h 583858"/>
              <a:gd name="connsiteX119" fmla="*/ 435242 w 602276"/>
              <a:gd name="connsiteY119" fmla="*/ 180601 h 583858"/>
              <a:gd name="connsiteX120" fmla="*/ 441695 w 602276"/>
              <a:gd name="connsiteY120" fmla="*/ 177948 h 583858"/>
              <a:gd name="connsiteX121" fmla="*/ 443024 w 602276"/>
              <a:gd name="connsiteY121" fmla="*/ 173211 h 583858"/>
              <a:gd name="connsiteX122" fmla="*/ 464283 w 602276"/>
              <a:gd name="connsiteY122" fmla="*/ 156726 h 583858"/>
              <a:gd name="connsiteX123" fmla="*/ 175373 w 602276"/>
              <a:gd name="connsiteY123" fmla="*/ 93230 h 583858"/>
              <a:gd name="connsiteX124" fmla="*/ 118813 w 602276"/>
              <a:gd name="connsiteY124" fmla="*/ 116727 h 583858"/>
              <a:gd name="connsiteX125" fmla="*/ 118813 w 602276"/>
              <a:gd name="connsiteY125" fmla="*/ 229853 h 583858"/>
              <a:gd name="connsiteX126" fmla="*/ 175373 w 602276"/>
              <a:gd name="connsiteY126" fmla="*/ 253350 h 583858"/>
              <a:gd name="connsiteX127" fmla="*/ 232123 w 602276"/>
              <a:gd name="connsiteY127" fmla="*/ 229853 h 583858"/>
              <a:gd name="connsiteX128" fmla="*/ 232123 w 602276"/>
              <a:gd name="connsiteY128" fmla="*/ 116727 h 583858"/>
              <a:gd name="connsiteX129" fmla="*/ 175373 w 602276"/>
              <a:gd name="connsiteY129" fmla="*/ 93230 h 583858"/>
              <a:gd name="connsiteX130" fmla="*/ 151079 w 602276"/>
              <a:gd name="connsiteY130" fmla="*/ 0 h 583858"/>
              <a:gd name="connsiteX131" fmla="*/ 195872 w 602276"/>
              <a:gd name="connsiteY131" fmla="*/ 0 h 583858"/>
              <a:gd name="connsiteX132" fmla="*/ 216180 w 602276"/>
              <a:gd name="connsiteY132" fmla="*/ 7959 h 583858"/>
              <a:gd name="connsiteX133" fmla="*/ 223392 w 602276"/>
              <a:gd name="connsiteY133" fmla="*/ 19707 h 583858"/>
              <a:gd name="connsiteX134" fmla="*/ 225670 w 602276"/>
              <a:gd name="connsiteY134" fmla="*/ 28045 h 583858"/>
              <a:gd name="connsiteX135" fmla="*/ 236868 w 602276"/>
              <a:gd name="connsiteY135" fmla="*/ 34108 h 583858"/>
              <a:gd name="connsiteX136" fmla="*/ 249964 w 602276"/>
              <a:gd name="connsiteY136" fmla="*/ 28424 h 583858"/>
              <a:gd name="connsiteX137" fmla="*/ 263629 w 602276"/>
              <a:gd name="connsiteY137" fmla="*/ 25013 h 583858"/>
              <a:gd name="connsiteX138" fmla="*/ 284128 w 602276"/>
              <a:gd name="connsiteY138" fmla="*/ 33161 h 583858"/>
              <a:gd name="connsiteX139" fmla="*/ 315634 w 602276"/>
              <a:gd name="connsiteY139" fmla="*/ 64806 h 583858"/>
              <a:gd name="connsiteX140" fmla="*/ 320379 w 602276"/>
              <a:gd name="connsiteY140" fmla="*/ 99104 h 583858"/>
              <a:gd name="connsiteX141" fmla="*/ 315444 w 602276"/>
              <a:gd name="connsiteY141" fmla="*/ 107821 h 583858"/>
              <a:gd name="connsiteX142" fmla="*/ 320759 w 602276"/>
              <a:gd name="connsiteY142" fmla="*/ 122601 h 583858"/>
              <a:gd name="connsiteX143" fmla="*/ 329110 w 602276"/>
              <a:gd name="connsiteY143" fmla="*/ 124685 h 583858"/>
              <a:gd name="connsiteX144" fmla="*/ 341257 w 602276"/>
              <a:gd name="connsiteY144" fmla="*/ 131886 h 583858"/>
              <a:gd name="connsiteX145" fmla="*/ 349228 w 602276"/>
              <a:gd name="connsiteY145" fmla="*/ 152162 h 583858"/>
              <a:gd name="connsiteX146" fmla="*/ 349228 w 602276"/>
              <a:gd name="connsiteY146" fmla="*/ 196881 h 583858"/>
              <a:gd name="connsiteX147" fmla="*/ 328920 w 602276"/>
              <a:gd name="connsiteY147" fmla="*/ 224358 h 583858"/>
              <a:gd name="connsiteX148" fmla="*/ 320759 w 602276"/>
              <a:gd name="connsiteY148" fmla="*/ 226821 h 583858"/>
              <a:gd name="connsiteX149" fmla="*/ 315444 w 602276"/>
              <a:gd name="connsiteY149" fmla="*/ 239517 h 583858"/>
              <a:gd name="connsiteX150" fmla="*/ 320189 w 602276"/>
              <a:gd name="connsiteY150" fmla="*/ 247665 h 583858"/>
              <a:gd name="connsiteX151" fmla="*/ 315444 w 602276"/>
              <a:gd name="connsiteY151" fmla="*/ 281963 h 583858"/>
              <a:gd name="connsiteX152" fmla="*/ 283748 w 602276"/>
              <a:gd name="connsiteY152" fmla="*/ 313608 h 583858"/>
              <a:gd name="connsiteX153" fmla="*/ 263440 w 602276"/>
              <a:gd name="connsiteY153" fmla="*/ 321756 h 583858"/>
              <a:gd name="connsiteX154" fmla="*/ 249395 w 602276"/>
              <a:gd name="connsiteY154" fmla="*/ 318156 h 583858"/>
              <a:gd name="connsiteX155" fmla="*/ 240094 w 602276"/>
              <a:gd name="connsiteY155" fmla="*/ 313040 h 583858"/>
              <a:gd name="connsiteX156" fmla="*/ 227378 w 602276"/>
              <a:gd name="connsiteY156" fmla="*/ 319103 h 583858"/>
              <a:gd name="connsiteX157" fmla="*/ 225100 w 602276"/>
              <a:gd name="connsiteY157" fmla="*/ 327441 h 583858"/>
              <a:gd name="connsiteX158" fmla="*/ 197580 w 602276"/>
              <a:gd name="connsiteY158" fmla="*/ 348664 h 583858"/>
              <a:gd name="connsiteX159" fmla="*/ 152787 w 602276"/>
              <a:gd name="connsiteY159" fmla="*/ 348664 h 583858"/>
              <a:gd name="connsiteX160" fmla="*/ 132479 w 602276"/>
              <a:gd name="connsiteY160" fmla="*/ 339758 h 583858"/>
              <a:gd name="connsiteX161" fmla="*/ 125266 w 602276"/>
              <a:gd name="connsiteY161" fmla="*/ 327062 h 583858"/>
              <a:gd name="connsiteX162" fmla="*/ 122989 w 602276"/>
              <a:gd name="connsiteY162" fmla="*/ 319293 h 583858"/>
              <a:gd name="connsiteX163" fmla="*/ 109134 w 602276"/>
              <a:gd name="connsiteY163" fmla="*/ 313419 h 583858"/>
              <a:gd name="connsiteX164" fmla="*/ 101162 w 602276"/>
              <a:gd name="connsiteY164" fmla="*/ 317966 h 583858"/>
              <a:gd name="connsiteX165" fmla="*/ 87307 w 602276"/>
              <a:gd name="connsiteY165" fmla="*/ 321567 h 583858"/>
              <a:gd name="connsiteX166" fmla="*/ 66809 w 602276"/>
              <a:gd name="connsiteY166" fmla="*/ 313229 h 583858"/>
              <a:gd name="connsiteX167" fmla="*/ 35112 w 602276"/>
              <a:gd name="connsiteY167" fmla="*/ 281584 h 583858"/>
              <a:gd name="connsiteX168" fmla="*/ 30557 w 602276"/>
              <a:gd name="connsiteY168" fmla="*/ 247286 h 583858"/>
              <a:gd name="connsiteX169" fmla="*/ 34923 w 602276"/>
              <a:gd name="connsiteY169" fmla="*/ 239517 h 583858"/>
              <a:gd name="connsiteX170" fmla="*/ 28849 w 602276"/>
              <a:gd name="connsiteY170" fmla="*/ 224737 h 583858"/>
              <a:gd name="connsiteX171" fmla="*/ 21637 w 602276"/>
              <a:gd name="connsiteY171" fmla="*/ 222652 h 583858"/>
              <a:gd name="connsiteX172" fmla="*/ 9110 w 602276"/>
              <a:gd name="connsiteY172" fmla="*/ 215452 h 583858"/>
              <a:gd name="connsiteX173" fmla="*/ 0 w 602276"/>
              <a:gd name="connsiteY173" fmla="*/ 195176 h 583858"/>
              <a:gd name="connsiteX174" fmla="*/ 0 w 602276"/>
              <a:gd name="connsiteY174" fmla="*/ 150456 h 583858"/>
              <a:gd name="connsiteX175" fmla="*/ 21447 w 602276"/>
              <a:gd name="connsiteY175" fmla="*/ 122790 h 583858"/>
              <a:gd name="connsiteX176" fmla="*/ 29418 w 602276"/>
              <a:gd name="connsiteY176" fmla="*/ 120706 h 583858"/>
              <a:gd name="connsiteX177" fmla="*/ 34923 w 602276"/>
              <a:gd name="connsiteY177" fmla="*/ 107631 h 583858"/>
              <a:gd name="connsiteX178" fmla="*/ 30367 w 602276"/>
              <a:gd name="connsiteY178" fmla="*/ 99483 h 583858"/>
              <a:gd name="connsiteX179" fmla="*/ 34923 w 602276"/>
              <a:gd name="connsiteY179" fmla="*/ 65185 h 583858"/>
              <a:gd name="connsiteX180" fmla="*/ 66619 w 602276"/>
              <a:gd name="connsiteY180" fmla="*/ 33540 h 583858"/>
              <a:gd name="connsiteX181" fmla="*/ 87117 w 602276"/>
              <a:gd name="connsiteY181" fmla="*/ 25202 h 583858"/>
              <a:gd name="connsiteX182" fmla="*/ 100972 w 602276"/>
              <a:gd name="connsiteY182" fmla="*/ 28803 h 583858"/>
              <a:gd name="connsiteX183" fmla="*/ 101352 w 602276"/>
              <a:gd name="connsiteY183" fmla="*/ 29182 h 583858"/>
              <a:gd name="connsiteX184" fmla="*/ 110462 w 602276"/>
              <a:gd name="connsiteY184" fmla="*/ 35245 h 583858"/>
              <a:gd name="connsiteX185" fmla="*/ 120901 w 602276"/>
              <a:gd name="connsiteY185" fmla="*/ 29371 h 583858"/>
              <a:gd name="connsiteX186" fmla="*/ 123368 w 602276"/>
              <a:gd name="connsiteY186" fmla="*/ 20276 h 583858"/>
              <a:gd name="connsiteX187" fmla="*/ 151079 w 602276"/>
              <a:gd name="connsiteY187" fmla="*/ 0 h 583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602276" h="583858">
                <a:moveTo>
                  <a:pt x="279390" y="338996"/>
                </a:moveTo>
                <a:cubicBezTo>
                  <a:pt x="286791" y="338996"/>
                  <a:pt x="293813" y="342597"/>
                  <a:pt x="297799" y="348283"/>
                </a:cubicBezTo>
                <a:lnTo>
                  <a:pt x="300456" y="352263"/>
                </a:lnTo>
                <a:lnTo>
                  <a:pt x="307478" y="352831"/>
                </a:lnTo>
                <a:lnTo>
                  <a:pt x="310704" y="349041"/>
                </a:lnTo>
                <a:cubicBezTo>
                  <a:pt x="314690" y="344492"/>
                  <a:pt x="320953" y="341649"/>
                  <a:pt x="327595" y="341649"/>
                </a:cubicBezTo>
                <a:cubicBezTo>
                  <a:pt x="330821" y="341649"/>
                  <a:pt x="334048" y="342218"/>
                  <a:pt x="336895" y="343734"/>
                </a:cubicBezTo>
                <a:lnTo>
                  <a:pt x="364603" y="357001"/>
                </a:lnTo>
                <a:cubicBezTo>
                  <a:pt x="369727" y="359464"/>
                  <a:pt x="373903" y="364013"/>
                  <a:pt x="375801" y="369699"/>
                </a:cubicBezTo>
                <a:cubicBezTo>
                  <a:pt x="377129" y="373299"/>
                  <a:pt x="377509" y="377090"/>
                  <a:pt x="376939" y="380691"/>
                </a:cubicBezTo>
                <a:lnTo>
                  <a:pt x="375990" y="385429"/>
                </a:lnTo>
                <a:cubicBezTo>
                  <a:pt x="376939" y="386945"/>
                  <a:pt x="378458" y="388840"/>
                  <a:pt x="379786" y="390925"/>
                </a:cubicBezTo>
                <a:lnTo>
                  <a:pt x="388326" y="391114"/>
                </a:lnTo>
                <a:cubicBezTo>
                  <a:pt x="398005" y="390546"/>
                  <a:pt x="407115" y="396800"/>
                  <a:pt x="410341" y="405708"/>
                </a:cubicBezTo>
                <a:lnTo>
                  <a:pt x="420590" y="434704"/>
                </a:lnTo>
                <a:cubicBezTo>
                  <a:pt x="423816" y="443991"/>
                  <a:pt x="420400" y="454604"/>
                  <a:pt x="412429" y="460290"/>
                </a:cubicBezTo>
                <a:lnTo>
                  <a:pt x="407684" y="463512"/>
                </a:lnTo>
                <a:lnTo>
                  <a:pt x="406925" y="471851"/>
                </a:lnTo>
                <a:lnTo>
                  <a:pt x="410721" y="474883"/>
                </a:lnTo>
                <a:cubicBezTo>
                  <a:pt x="413568" y="477347"/>
                  <a:pt x="415655" y="480569"/>
                  <a:pt x="416984" y="484170"/>
                </a:cubicBezTo>
                <a:cubicBezTo>
                  <a:pt x="419072" y="489855"/>
                  <a:pt x="418692" y="495920"/>
                  <a:pt x="416225" y="501227"/>
                </a:cubicBezTo>
                <a:lnTo>
                  <a:pt x="402940" y="528897"/>
                </a:lnTo>
                <a:cubicBezTo>
                  <a:pt x="399334" y="536478"/>
                  <a:pt x="391363" y="541405"/>
                  <a:pt x="382823" y="541405"/>
                </a:cubicBezTo>
                <a:cubicBezTo>
                  <a:pt x="381684" y="541405"/>
                  <a:pt x="380355" y="541405"/>
                  <a:pt x="379217" y="541216"/>
                </a:cubicBezTo>
                <a:lnTo>
                  <a:pt x="374092" y="540268"/>
                </a:lnTo>
                <a:lnTo>
                  <a:pt x="368778" y="544817"/>
                </a:lnTo>
                <a:lnTo>
                  <a:pt x="369158" y="550123"/>
                </a:lnTo>
                <a:cubicBezTo>
                  <a:pt x="369917" y="559789"/>
                  <a:pt x="363654" y="569265"/>
                  <a:pt x="354545" y="572487"/>
                </a:cubicBezTo>
                <a:lnTo>
                  <a:pt x="325507" y="582721"/>
                </a:lnTo>
                <a:cubicBezTo>
                  <a:pt x="323230" y="583479"/>
                  <a:pt x="320953" y="583858"/>
                  <a:pt x="318485" y="583858"/>
                </a:cubicBezTo>
                <a:cubicBezTo>
                  <a:pt x="311084" y="583858"/>
                  <a:pt x="304062" y="580447"/>
                  <a:pt x="300076" y="574571"/>
                </a:cubicBezTo>
                <a:lnTo>
                  <a:pt x="296470" y="569644"/>
                </a:lnTo>
                <a:lnTo>
                  <a:pt x="289258" y="569644"/>
                </a:lnTo>
                <a:lnTo>
                  <a:pt x="286222" y="573055"/>
                </a:lnTo>
                <a:cubicBezTo>
                  <a:pt x="282047" y="577793"/>
                  <a:pt x="275784" y="580636"/>
                  <a:pt x="269331" y="580636"/>
                </a:cubicBezTo>
                <a:cubicBezTo>
                  <a:pt x="265915" y="580636"/>
                  <a:pt x="262688" y="579878"/>
                  <a:pt x="259842" y="578551"/>
                </a:cubicBezTo>
                <a:lnTo>
                  <a:pt x="232133" y="565285"/>
                </a:lnTo>
                <a:cubicBezTo>
                  <a:pt x="227009" y="562821"/>
                  <a:pt x="222834" y="558273"/>
                  <a:pt x="220936" y="552587"/>
                </a:cubicBezTo>
                <a:cubicBezTo>
                  <a:pt x="219607" y="548986"/>
                  <a:pt x="219228" y="545196"/>
                  <a:pt x="219987" y="541595"/>
                </a:cubicBezTo>
                <a:lnTo>
                  <a:pt x="220746" y="537236"/>
                </a:lnTo>
                <a:lnTo>
                  <a:pt x="215242" y="531171"/>
                </a:lnTo>
                <a:lnTo>
                  <a:pt x="210308" y="531550"/>
                </a:lnTo>
                <a:cubicBezTo>
                  <a:pt x="200629" y="532308"/>
                  <a:pt x="191139" y="526054"/>
                  <a:pt x="187913" y="516957"/>
                </a:cubicBezTo>
                <a:lnTo>
                  <a:pt x="177665" y="487960"/>
                </a:lnTo>
                <a:cubicBezTo>
                  <a:pt x="174438" y="478673"/>
                  <a:pt x="177854" y="468060"/>
                  <a:pt x="185825" y="462564"/>
                </a:cubicBezTo>
                <a:lnTo>
                  <a:pt x="190001" y="459532"/>
                </a:lnTo>
                <a:lnTo>
                  <a:pt x="190570" y="451003"/>
                </a:lnTo>
                <a:lnTo>
                  <a:pt x="187533" y="448350"/>
                </a:lnTo>
                <a:cubicBezTo>
                  <a:pt x="184687" y="445886"/>
                  <a:pt x="182599" y="442854"/>
                  <a:pt x="181271" y="439063"/>
                </a:cubicBezTo>
                <a:cubicBezTo>
                  <a:pt x="179373" y="433567"/>
                  <a:pt x="179562" y="427313"/>
                  <a:pt x="182030" y="422196"/>
                </a:cubicBezTo>
                <a:lnTo>
                  <a:pt x="195315" y="394526"/>
                </a:lnTo>
                <a:cubicBezTo>
                  <a:pt x="198921" y="386945"/>
                  <a:pt x="207081" y="381828"/>
                  <a:pt x="215432" y="381828"/>
                </a:cubicBezTo>
                <a:cubicBezTo>
                  <a:pt x="216760" y="381828"/>
                  <a:pt x="217899" y="382017"/>
                  <a:pt x="219228" y="382207"/>
                </a:cubicBezTo>
                <a:lnTo>
                  <a:pt x="223403" y="382965"/>
                </a:lnTo>
                <a:lnTo>
                  <a:pt x="228907" y="378037"/>
                </a:lnTo>
                <a:lnTo>
                  <a:pt x="228527" y="372731"/>
                </a:lnTo>
                <a:cubicBezTo>
                  <a:pt x="227958" y="363065"/>
                  <a:pt x="234031" y="353589"/>
                  <a:pt x="243330" y="350367"/>
                </a:cubicBezTo>
                <a:lnTo>
                  <a:pt x="272368" y="340133"/>
                </a:lnTo>
                <a:cubicBezTo>
                  <a:pt x="274645" y="339375"/>
                  <a:pt x="276922" y="338996"/>
                  <a:pt x="279390" y="338996"/>
                </a:cubicBezTo>
                <a:close/>
                <a:moveTo>
                  <a:pt x="481176" y="227025"/>
                </a:moveTo>
                <a:cubicBezTo>
                  <a:pt x="467130" y="227025"/>
                  <a:pt x="453843" y="232520"/>
                  <a:pt x="443783" y="242562"/>
                </a:cubicBezTo>
                <a:cubicBezTo>
                  <a:pt x="423283" y="263027"/>
                  <a:pt x="423283" y="296376"/>
                  <a:pt x="443783" y="316840"/>
                </a:cubicBezTo>
                <a:cubicBezTo>
                  <a:pt x="453843" y="326883"/>
                  <a:pt x="467130" y="332188"/>
                  <a:pt x="481176" y="332188"/>
                </a:cubicBezTo>
                <a:cubicBezTo>
                  <a:pt x="495222" y="332188"/>
                  <a:pt x="508509" y="326883"/>
                  <a:pt x="518379" y="316840"/>
                </a:cubicBezTo>
                <a:cubicBezTo>
                  <a:pt x="538879" y="296376"/>
                  <a:pt x="538879" y="263027"/>
                  <a:pt x="518379" y="242562"/>
                </a:cubicBezTo>
                <a:cubicBezTo>
                  <a:pt x="508509" y="232520"/>
                  <a:pt x="495222" y="227025"/>
                  <a:pt x="481176" y="227025"/>
                </a:cubicBezTo>
                <a:close/>
                <a:moveTo>
                  <a:pt x="464283" y="156726"/>
                </a:moveTo>
                <a:lnTo>
                  <a:pt x="495222" y="156726"/>
                </a:lnTo>
                <a:cubicBezTo>
                  <a:pt x="500917" y="156726"/>
                  <a:pt x="506611" y="159379"/>
                  <a:pt x="510787" y="163547"/>
                </a:cubicBezTo>
                <a:cubicBezTo>
                  <a:pt x="513444" y="166390"/>
                  <a:pt x="515532" y="169990"/>
                  <a:pt x="516481" y="173401"/>
                </a:cubicBezTo>
                <a:lnTo>
                  <a:pt x="518000" y="178706"/>
                </a:lnTo>
                <a:lnTo>
                  <a:pt x="523314" y="181359"/>
                </a:lnTo>
                <a:lnTo>
                  <a:pt x="531287" y="177948"/>
                </a:lnTo>
                <a:cubicBezTo>
                  <a:pt x="534513" y="176243"/>
                  <a:pt x="538120" y="175295"/>
                  <a:pt x="541726" y="175295"/>
                </a:cubicBezTo>
                <a:cubicBezTo>
                  <a:pt x="547800" y="175295"/>
                  <a:pt x="553495" y="177569"/>
                  <a:pt x="557481" y="181738"/>
                </a:cubicBezTo>
                <a:lnTo>
                  <a:pt x="579309" y="203339"/>
                </a:lnTo>
                <a:cubicBezTo>
                  <a:pt x="586142" y="210350"/>
                  <a:pt x="587661" y="221530"/>
                  <a:pt x="582915" y="229867"/>
                </a:cubicBezTo>
                <a:lnTo>
                  <a:pt x="579878" y="234793"/>
                </a:lnTo>
                <a:lnTo>
                  <a:pt x="582726" y="242752"/>
                </a:lnTo>
                <a:lnTo>
                  <a:pt x="587281" y="243889"/>
                </a:lnTo>
                <a:cubicBezTo>
                  <a:pt x="590888" y="244836"/>
                  <a:pt x="593735" y="246920"/>
                  <a:pt x="596582" y="249573"/>
                </a:cubicBezTo>
                <a:cubicBezTo>
                  <a:pt x="600758" y="253742"/>
                  <a:pt x="602276" y="259426"/>
                  <a:pt x="602276" y="265111"/>
                </a:cubicBezTo>
                <a:lnTo>
                  <a:pt x="602276" y="295997"/>
                </a:lnTo>
                <a:cubicBezTo>
                  <a:pt x="602276" y="305661"/>
                  <a:pt x="596392" y="314566"/>
                  <a:pt x="586901" y="317219"/>
                </a:cubicBezTo>
                <a:lnTo>
                  <a:pt x="582915" y="318545"/>
                </a:lnTo>
                <a:lnTo>
                  <a:pt x="580068" y="324988"/>
                </a:lnTo>
                <a:lnTo>
                  <a:pt x="582726" y="329536"/>
                </a:lnTo>
                <a:cubicBezTo>
                  <a:pt x="587471" y="338062"/>
                  <a:pt x="585952" y="349242"/>
                  <a:pt x="579119" y="356063"/>
                </a:cubicBezTo>
                <a:lnTo>
                  <a:pt x="557291" y="377854"/>
                </a:lnTo>
                <a:cubicBezTo>
                  <a:pt x="553305" y="381833"/>
                  <a:pt x="547610" y="384107"/>
                  <a:pt x="541536" y="384107"/>
                </a:cubicBezTo>
                <a:cubicBezTo>
                  <a:pt x="537740" y="384107"/>
                  <a:pt x="533944" y="383160"/>
                  <a:pt x="530907" y="381454"/>
                </a:cubicBezTo>
                <a:lnTo>
                  <a:pt x="525592" y="378422"/>
                </a:lnTo>
                <a:lnTo>
                  <a:pt x="518949" y="381454"/>
                </a:lnTo>
                <a:lnTo>
                  <a:pt x="517620" y="385812"/>
                </a:lnTo>
                <a:cubicBezTo>
                  <a:pt x="515153" y="395287"/>
                  <a:pt x="506042" y="401729"/>
                  <a:pt x="496361" y="401729"/>
                </a:cubicBezTo>
                <a:lnTo>
                  <a:pt x="465612" y="401729"/>
                </a:lnTo>
                <a:cubicBezTo>
                  <a:pt x="459917" y="401729"/>
                  <a:pt x="454223" y="399645"/>
                  <a:pt x="449857" y="395287"/>
                </a:cubicBezTo>
                <a:cubicBezTo>
                  <a:pt x="447200" y="392634"/>
                  <a:pt x="445302" y="389602"/>
                  <a:pt x="444353" y="386191"/>
                </a:cubicBezTo>
                <a:lnTo>
                  <a:pt x="443024" y="381833"/>
                </a:lnTo>
                <a:lnTo>
                  <a:pt x="435621" y="378801"/>
                </a:lnTo>
                <a:lnTo>
                  <a:pt x="431256" y="381265"/>
                </a:lnTo>
                <a:cubicBezTo>
                  <a:pt x="428029" y="383160"/>
                  <a:pt x="424422" y="384107"/>
                  <a:pt x="420436" y="384107"/>
                </a:cubicBezTo>
                <a:cubicBezTo>
                  <a:pt x="414552" y="384107"/>
                  <a:pt x="408858" y="381644"/>
                  <a:pt x="404682" y="377665"/>
                </a:cubicBezTo>
                <a:lnTo>
                  <a:pt x="383043" y="355874"/>
                </a:lnTo>
                <a:cubicBezTo>
                  <a:pt x="376020" y="349052"/>
                  <a:pt x="374502" y="337873"/>
                  <a:pt x="379247" y="329346"/>
                </a:cubicBezTo>
                <a:lnTo>
                  <a:pt x="381715" y="324988"/>
                </a:lnTo>
                <a:lnTo>
                  <a:pt x="378298" y="317030"/>
                </a:lnTo>
                <a:lnTo>
                  <a:pt x="374312" y="316082"/>
                </a:lnTo>
                <a:cubicBezTo>
                  <a:pt x="370895" y="314945"/>
                  <a:pt x="367099" y="313050"/>
                  <a:pt x="364442" y="310398"/>
                </a:cubicBezTo>
                <a:cubicBezTo>
                  <a:pt x="360076" y="306229"/>
                  <a:pt x="356849" y="300355"/>
                  <a:pt x="356849" y="294670"/>
                </a:cubicBezTo>
                <a:lnTo>
                  <a:pt x="356849" y="263974"/>
                </a:lnTo>
                <a:cubicBezTo>
                  <a:pt x="356849" y="254310"/>
                  <a:pt x="364632" y="245215"/>
                  <a:pt x="373932" y="242752"/>
                </a:cubicBezTo>
                <a:lnTo>
                  <a:pt x="378867" y="241615"/>
                </a:lnTo>
                <a:lnTo>
                  <a:pt x="381904" y="234604"/>
                </a:lnTo>
                <a:lnTo>
                  <a:pt x="379247" y="230056"/>
                </a:lnTo>
                <a:cubicBezTo>
                  <a:pt x="374312" y="221530"/>
                  <a:pt x="375830" y="210540"/>
                  <a:pt x="382854" y="203529"/>
                </a:cubicBezTo>
                <a:lnTo>
                  <a:pt x="404492" y="181927"/>
                </a:lnTo>
                <a:cubicBezTo>
                  <a:pt x="408668" y="177759"/>
                  <a:pt x="414362" y="175485"/>
                  <a:pt x="420436" y="175485"/>
                </a:cubicBezTo>
                <a:cubicBezTo>
                  <a:pt x="424233" y="175485"/>
                  <a:pt x="427839" y="176432"/>
                  <a:pt x="431066" y="178138"/>
                </a:cubicBezTo>
                <a:lnTo>
                  <a:pt x="435242" y="180601"/>
                </a:lnTo>
                <a:lnTo>
                  <a:pt x="441695" y="177948"/>
                </a:lnTo>
                <a:lnTo>
                  <a:pt x="443024" y="173211"/>
                </a:lnTo>
                <a:cubicBezTo>
                  <a:pt x="445681" y="163737"/>
                  <a:pt x="454602" y="156726"/>
                  <a:pt x="464283" y="156726"/>
                </a:cubicBezTo>
                <a:close/>
                <a:moveTo>
                  <a:pt x="175373" y="93230"/>
                </a:moveTo>
                <a:cubicBezTo>
                  <a:pt x="154116" y="93230"/>
                  <a:pt x="133997" y="101567"/>
                  <a:pt x="118813" y="116727"/>
                </a:cubicBezTo>
                <a:cubicBezTo>
                  <a:pt x="87497" y="147803"/>
                  <a:pt x="87497" y="198587"/>
                  <a:pt x="118813" y="229853"/>
                </a:cubicBezTo>
                <a:cubicBezTo>
                  <a:pt x="133997" y="245012"/>
                  <a:pt x="154116" y="253350"/>
                  <a:pt x="175373" y="253350"/>
                </a:cubicBezTo>
                <a:cubicBezTo>
                  <a:pt x="196821" y="253350"/>
                  <a:pt x="216939" y="245012"/>
                  <a:pt x="232123" y="229853"/>
                </a:cubicBezTo>
                <a:cubicBezTo>
                  <a:pt x="263440" y="198587"/>
                  <a:pt x="263440" y="147803"/>
                  <a:pt x="232123" y="116727"/>
                </a:cubicBezTo>
                <a:cubicBezTo>
                  <a:pt x="216939" y="101567"/>
                  <a:pt x="196821" y="93230"/>
                  <a:pt x="175373" y="93230"/>
                </a:cubicBezTo>
                <a:close/>
                <a:moveTo>
                  <a:pt x="151079" y="0"/>
                </a:moveTo>
                <a:lnTo>
                  <a:pt x="195872" y="0"/>
                </a:lnTo>
                <a:cubicBezTo>
                  <a:pt x="203274" y="0"/>
                  <a:pt x="210676" y="2463"/>
                  <a:pt x="216180" y="7959"/>
                </a:cubicBezTo>
                <a:cubicBezTo>
                  <a:pt x="219596" y="11559"/>
                  <a:pt x="222064" y="15159"/>
                  <a:pt x="223392" y="19707"/>
                </a:cubicBezTo>
                <a:lnTo>
                  <a:pt x="225670" y="28045"/>
                </a:lnTo>
                <a:cubicBezTo>
                  <a:pt x="228137" y="29371"/>
                  <a:pt x="232503" y="31835"/>
                  <a:pt x="236868" y="34108"/>
                </a:cubicBezTo>
                <a:lnTo>
                  <a:pt x="249964" y="28424"/>
                </a:lnTo>
                <a:cubicBezTo>
                  <a:pt x="254140" y="26150"/>
                  <a:pt x="258695" y="25013"/>
                  <a:pt x="263629" y="25013"/>
                </a:cubicBezTo>
                <a:cubicBezTo>
                  <a:pt x="271411" y="25013"/>
                  <a:pt x="278813" y="28045"/>
                  <a:pt x="284128" y="33161"/>
                </a:cubicBezTo>
                <a:lnTo>
                  <a:pt x="315634" y="64806"/>
                </a:lnTo>
                <a:cubicBezTo>
                  <a:pt x="324555" y="73712"/>
                  <a:pt x="326642" y="88113"/>
                  <a:pt x="320379" y="99104"/>
                </a:cubicBezTo>
                <a:lnTo>
                  <a:pt x="315444" y="107821"/>
                </a:lnTo>
                <a:lnTo>
                  <a:pt x="320759" y="122601"/>
                </a:lnTo>
                <a:lnTo>
                  <a:pt x="329110" y="124685"/>
                </a:lnTo>
                <a:cubicBezTo>
                  <a:pt x="333855" y="125822"/>
                  <a:pt x="337840" y="128475"/>
                  <a:pt x="341257" y="131886"/>
                </a:cubicBezTo>
                <a:cubicBezTo>
                  <a:pt x="346761" y="137381"/>
                  <a:pt x="349228" y="144771"/>
                  <a:pt x="349228" y="152162"/>
                </a:cubicBezTo>
                <a:lnTo>
                  <a:pt x="349228" y="196881"/>
                </a:lnTo>
                <a:cubicBezTo>
                  <a:pt x="349228" y="209577"/>
                  <a:pt x="341067" y="221136"/>
                  <a:pt x="328920" y="224358"/>
                </a:cubicBezTo>
                <a:lnTo>
                  <a:pt x="320759" y="226821"/>
                </a:lnTo>
                <a:lnTo>
                  <a:pt x="315444" y="239517"/>
                </a:lnTo>
                <a:lnTo>
                  <a:pt x="320189" y="247665"/>
                </a:lnTo>
                <a:cubicBezTo>
                  <a:pt x="326263" y="258656"/>
                  <a:pt x="324365" y="273057"/>
                  <a:pt x="315444" y="281963"/>
                </a:cubicBezTo>
                <a:lnTo>
                  <a:pt x="283748" y="313608"/>
                </a:lnTo>
                <a:cubicBezTo>
                  <a:pt x="278623" y="318724"/>
                  <a:pt x="271032" y="321756"/>
                  <a:pt x="263440" y="321756"/>
                </a:cubicBezTo>
                <a:cubicBezTo>
                  <a:pt x="258315" y="321756"/>
                  <a:pt x="253570" y="320619"/>
                  <a:pt x="249395" y="318156"/>
                </a:cubicBezTo>
                <a:lnTo>
                  <a:pt x="240094" y="313040"/>
                </a:lnTo>
                <a:lnTo>
                  <a:pt x="227378" y="319103"/>
                </a:lnTo>
                <a:lnTo>
                  <a:pt x="225100" y="327441"/>
                </a:lnTo>
                <a:cubicBezTo>
                  <a:pt x="221874" y="339568"/>
                  <a:pt x="210296" y="348664"/>
                  <a:pt x="197580" y="348664"/>
                </a:cubicBezTo>
                <a:lnTo>
                  <a:pt x="152787" y="348664"/>
                </a:lnTo>
                <a:cubicBezTo>
                  <a:pt x="145385" y="348664"/>
                  <a:pt x="137983" y="345253"/>
                  <a:pt x="132479" y="339758"/>
                </a:cubicBezTo>
                <a:cubicBezTo>
                  <a:pt x="129062" y="336158"/>
                  <a:pt x="126405" y="331799"/>
                  <a:pt x="125266" y="327062"/>
                </a:cubicBezTo>
                <a:lnTo>
                  <a:pt x="122989" y="319293"/>
                </a:lnTo>
                <a:lnTo>
                  <a:pt x="109134" y="313419"/>
                </a:lnTo>
                <a:lnTo>
                  <a:pt x="101162" y="317966"/>
                </a:lnTo>
                <a:cubicBezTo>
                  <a:pt x="97176" y="320240"/>
                  <a:pt x="92241" y="321567"/>
                  <a:pt x="87307" y="321567"/>
                </a:cubicBezTo>
                <a:cubicBezTo>
                  <a:pt x="79525" y="321567"/>
                  <a:pt x="72123" y="318535"/>
                  <a:pt x="66809" y="313229"/>
                </a:cubicBezTo>
                <a:lnTo>
                  <a:pt x="35112" y="281584"/>
                </a:lnTo>
                <a:cubicBezTo>
                  <a:pt x="26192" y="272678"/>
                  <a:pt x="24294" y="258277"/>
                  <a:pt x="30557" y="247286"/>
                </a:cubicBezTo>
                <a:lnTo>
                  <a:pt x="34923" y="239517"/>
                </a:lnTo>
                <a:lnTo>
                  <a:pt x="28849" y="224737"/>
                </a:lnTo>
                <a:lnTo>
                  <a:pt x="21637" y="222652"/>
                </a:lnTo>
                <a:cubicBezTo>
                  <a:pt x="17082" y="221326"/>
                  <a:pt x="12526" y="218862"/>
                  <a:pt x="9110" y="215452"/>
                </a:cubicBezTo>
                <a:cubicBezTo>
                  <a:pt x="3606" y="209956"/>
                  <a:pt x="0" y="202566"/>
                  <a:pt x="0" y="195176"/>
                </a:cubicBezTo>
                <a:lnTo>
                  <a:pt x="0" y="150456"/>
                </a:lnTo>
                <a:cubicBezTo>
                  <a:pt x="0" y="137760"/>
                  <a:pt x="9300" y="126201"/>
                  <a:pt x="21447" y="122790"/>
                </a:cubicBezTo>
                <a:lnTo>
                  <a:pt x="29418" y="120706"/>
                </a:lnTo>
                <a:lnTo>
                  <a:pt x="34923" y="107631"/>
                </a:lnTo>
                <a:lnTo>
                  <a:pt x="30367" y="99483"/>
                </a:lnTo>
                <a:cubicBezTo>
                  <a:pt x="24104" y="88492"/>
                  <a:pt x="26002" y="74091"/>
                  <a:pt x="34923" y="65185"/>
                </a:cubicBezTo>
                <a:lnTo>
                  <a:pt x="66619" y="33540"/>
                </a:lnTo>
                <a:cubicBezTo>
                  <a:pt x="71933" y="28234"/>
                  <a:pt x="79335" y="25202"/>
                  <a:pt x="87117" y="25202"/>
                </a:cubicBezTo>
                <a:cubicBezTo>
                  <a:pt x="92052" y="25202"/>
                  <a:pt x="96797" y="26529"/>
                  <a:pt x="100972" y="28803"/>
                </a:cubicBezTo>
                <a:lnTo>
                  <a:pt x="101352" y="29182"/>
                </a:lnTo>
                <a:lnTo>
                  <a:pt x="110462" y="35245"/>
                </a:lnTo>
                <a:lnTo>
                  <a:pt x="120901" y="29371"/>
                </a:lnTo>
                <a:lnTo>
                  <a:pt x="123368" y="20276"/>
                </a:lnTo>
                <a:cubicBezTo>
                  <a:pt x="126785" y="8148"/>
                  <a:pt x="138362" y="0"/>
                  <a:pt x="151079" y="0"/>
                </a:cubicBezTo>
                <a:close/>
              </a:path>
            </a:pathLst>
          </a:custGeom>
          <a:solidFill>
            <a:srgbClr val="AB8462"/>
          </a:solidFill>
          <a:ln>
            <a:noFill/>
          </a:ln>
        </p:spPr>
      </p:sp>
      <p:sp>
        <p:nvSpPr>
          <p:cNvPr id="29" name="signing-contract_66138"/>
          <p:cNvSpPr>
            <a:spLocks noChangeAspect="1"/>
          </p:cNvSpPr>
          <p:nvPr/>
        </p:nvSpPr>
        <p:spPr bwMode="auto">
          <a:xfrm>
            <a:off x="793443" y="2224537"/>
            <a:ext cx="383798" cy="383580"/>
          </a:xfrm>
          <a:custGeom>
            <a:avLst/>
            <a:gdLst>
              <a:gd name="connsiteX0" fmla="*/ 177088 w 577759"/>
              <a:gd name="connsiteY0" fmla="*/ 396051 h 577432"/>
              <a:gd name="connsiteX1" fmla="*/ 185388 w 577759"/>
              <a:gd name="connsiteY1" fmla="*/ 400653 h 577432"/>
              <a:gd name="connsiteX2" fmla="*/ 178010 w 577759"/>
              <a:gd name="connsiteY2" fmla="*/ 436543 h 577432"/>
              <a:gd name="connsiteX3" fmla="*/ 184466 w 577759"/>
              <a:gd name="connsiteY3" fmla="*/ 440224 h 577432"/>
              <a:gd name="connsiteX4" fmla="*/ 186310 w 577759"/>
              <a:gd name="connsiteY4" fmla="*/ 442985 h 577432"/>
              <a:gd name="connsiteX5" fmla="*/ 201988 w 577759"/>
              <a:gd name="connsiteY5" fmla="*/ 452188 h 577432"/>
              <a:gd name="connsiteX6" fmla="*/ 204755 w 577759"/>
              <a:gd name="connsiteY6" fmla="*/ 458630 h 577432"/>
              <a:gd name="connsiteX7" fmla="*/ 274843 w 577759"/>
              <a:gd name="connsiteY7" fmla="*/ 460470 h 577432"/>
              <a:gd name="connsiteX8" fmla="*/ 274843 w 577759"/>
              <a:gd name="connsiteY8" fmla="*/ 480716 h 577432"/>
              <a:gd name="connsiteX9" fmla="*/ 206599 w 577759"/>
              <a:gd name="connsiteY9" fmla="*/ 478876 h 577432"/>
              <a:gd name="connsiteX10" fmla="*/ 194610 w 577759"/>
              <a:gd name="connsiteY10" fmla="*/ 481636 h 577432"/>
              <a:gd name="connsiteX11" fmla="*/ 183544 w 577759"/>
              <a:gd name="connsiteY11" fmla="*/ 473354 h 577432"/>
              <a:gd name="connsiteX12" fmla="*/ 183544 w 577759"/>
              <a:gd name="connsiteY12" fmla="*/ 466912 h 577432"/>
              <a:gd name="connsiteX13" fmla="*/ 178933 w 577759"/>
              <a:gd name="connsiteY13" fmla="*/ 474274 h 577432"/>
              <a:gd name="connsiteX14" fmla="*/ 161410 w 577759"/>
              <a:gd name="connsiteY14" fmla="*/ 465992 h 577432"/>
              <a:gd name="connsiteX15" fmla="*/ 162333 w 577759"/>
              <a:gd name="connsiteY15" fmla="*/ 464151 h 577432"/>
              <a:gd name="connsiteX16" fmla="*/ 163255 w 577759"/>
              <a:gd name="connsiteY16" fmla="*/ 460470 h 577432"/>
              <a:gd name="connsiteX17" fmla="*/ 156799 w 577759"/>
              <a:gd name="connsiteY17" fmla="*/ 466912 h 577432"/>
              <a:gd name="connsiteX18" fmla="*/ 140199 w 577759"/>
              <a:gd name="connsiteY18" fmla="*/ 456789 h 577432"/>
              <a:gd name="connsiteX19" fmla="*/ 154033 w 577759"/>
              <a:gd name="connsiteY19" fmla="*/ 435623 h 577432"/>
              <a:gd name="connsiteX20" fmla="*/ 103311 w 577759"/>
              <a:gd name="connsiteY20" fmla="*/ 495441 h 577432"/>
              <a:gd name="connsiteX21" fmla="*/ 85789 w 577759"/>
              <a:gd name="connsiteY21" fmla="*/ 485318 h 577432"/>
              <a:gd name="connsiteX22" fmla="*/ 143888 w 577759"/>
              <a:gd name="connsiteY22" fmla="*/ 417217 h 577432"/>
              <a:gd name="connsiteX23" fmla="*/ 177088 w 577759"/>
              <a:gd name="connsiteY23" fmla="*/ 396051 h 577432"/>
              <a:gd name="connsiteX24" fmla="*/ 326592 w 577759"/>
              <a:gd name="connsiteY24" fmla="*/ 382185 h 577432"/>
              <a:gd name="connsiteX25" fmla="*/ 324748 w 577759"/>
              <a:gd name="connsiteY25" fmla="*/ 412582 h 577432"/>
              <a:gd name="connsiteX26" fmla="*/ 340423 w 577759"/>
              <a:gd name="connsiteY26" fmla="*/ 420871 h 577432"/>
              <a:gd name="connsiteX27" fmla="*/ 355177 w 577759"/>
              <a:gd name="connsiteY27" fmla="*/ 430082 h 577432"/>
              <a:gd name="connsiteX28" fmla="*/ 380995 w 577759"/>
              <a:gd name="connsiteY28" fmla="*/ 413503 h 577432"/>
              <a:gd name="connsiteX29" fmla="*/ 356099 w 577759"/>
              <a:gd name="connsiteY29" fmla="*/ 393238 h 577432"/>
              <a:gd name="connsiteX30" fmla="*/ 326592 w 577759"/>
              <a:gd name="connsiteY30" fmla="*/ 382185 h 577432"/>
              <a:gd name="connsiteX31" fmla="*/ 125443 w 577759"/>
              <a:gd name="connsiteY31" fmla="*/ 299294 h 577432"/>
              <a:gd name="connsiteX32" fmla="*/ 224189 w 577759"/>
              <a:gd name="connsiteY32" fmla="*/ 299294 h 577432"/>
              <a:gd name="connsiteX33" fmla="*/ 250029 w 577759"/>
              <a:gd name="connsiteY33" fmla="*/ 326015 h 577432"/>
              <a:gd name="connsiteX34" fmla="*/ 224189 w 577759"/>
              <a:gd name="connsiteY34" fmla="*/ 351815 h 577432"/>
              <a:gd name="connsiteX35" fmla="*/ 125443 w 577759"/>
              <a:gd name="connsiteY35" fmla="*/ 351815 h 577432"/>
              <a:gd name="connsiteX36" fmla="*/ 98680 w 577759"/>
              <a:gd name="connsiteY36" fmla="*/ 326015 h 577432"/>
              <a:gd name="connsiteX37" fmla="*/ 125443 w 577759"/>
              <a:gd name="connsiteY37" fmla="*/ 299294 h 577432"/>
              <a:gd name="connsiteX38" fmla="*/ 125436 w 577759"/>
              <a:gd name="connsiteY38" fmla="*/ 200762 h 577432"/>
              <a:gd name="connsiteX39" fmla="*/ 321952 w 577759"/>
              <a:gd name="connsiteY39" fmla="*/ 200762 h 577432"/>
              <a:gd name="connsiteX40" fmla="*/ 348708 w 577759"/>
              <a:gd name="connsiteY40" fmla="*/ 227483 h 577432"/>
              <a:gd name="connsiteX41" fmla="*/ 321952 w 577759"/>
              <a:gd name="connsiteY41" fmla="*/ 253283 h 577432"/>
              <a:gd name="connsiteX42" fmla="*/ 125436 w 577759"/>
              <a:gd name="connsiteY42" fmla="*/ 253283 h 577432"/>
              <a:gd name="connsiteX43" fmla="*/ 98680 w 577759"/>
              <a:gd name="connsiteY43" fmla="*/ 227483 h 577432"/>
              <a:gd name="connsiteX44" fmla="*/ 125436 w 577759"/>
              <a:gd name="connsiteY44" fmla="*/ 200762 h 577432"/>
              <a:gd name="connsiteX45" fmla="*/ 125436 w 577759"/>
              <a:gd name="connsiteY45" fmla="*/ 103118 h 577432"/>
              <a:gd name="connsiteX46" fmla="*/ 321952 w 577759"/>
              <a:gd name="connsiteY46" fmla="*/ 103118 h 577432"/>
              <a:gd name="connsiteX47" fmla="*/ 348708 w 577759"/>
              <a:gd name="connsiteY47" fmla="*/ 128918 h 577432"/>
              <a:gd name="connsiteX48" fmla="*/ 321952 w 577759"/>
              <a:gd name="connsiteY48" fmla="*/ 155639 h 577432"/>
              <a:gd name="connsiteX49" fmla="*/ 125436 w 577759"/>
              <a:gd name="connsiteY49" fmla="*/ 155639 h 577432"/>
              <a:gd name="connsiteX50" fmla="*/ 98680 w 577759"/>
              <a:gd name="connsiteY50" fmla="*/ 128918 h 577432"/>
              <a:gd name="connsiteX51" fmla="*/ 125436 w 577759"/>
              <a:gd name="connsiteY51" fmla="*/ 103118 h 577432"/>
              <a:gd name="connsiteX52" fmla="*/ 497753 w 577759"/>
              <a:gd name="connsiteY52" fmla="*/ 64639 h 577432"/>
              <a:gd name="connsiteX53" fmla="*/ 537748 w 577759"/>
              <a:gd name="connsiteY53" fmla="*/ 78225 h 577432"/>
              <a:gd name="connsiteX54" fmla="*/ 577398 w 577759"/>
              <a:gd name="connsiteY54" fmla="*/ 121516 h 577432"/>
              <a:gd name="connsiteX55" fmla="*/ 575554 w 577759"/>
              <a:gd name="connsiteY55" fmla="*/ 130727 h 577432"/>
              <a:gd name="connsiteX56" fmla="*/ 411424 w 577759"/>
              <a:gd name="connsiteY56" fmla="*/ 415345 h 577432"/>
              <a:gd name="connsiteX57" fmla="*/ 407735 w 577759"/>
              <a:gd name="connsiteY57" fmla="*/ 419029 h 577432"/>
              <a:gd name="connsiteX58" fmla="*/ 321982 w 577759"/>
              <a:gd name="connsiteY58" fmla="*/ 476137 h 577432"/>
              <a:gd name="connsiteX59" fmla="*/ 308151 w 577759"/>
              <a:gd name="connsiteY59" fmla="*/ 476137 h 577432"/>
              <a:gd name="connsiteX60" fmla="*/ 301696 w 577759"/>
              <a:gd name="connsiteY60" fmla="*/ 464163 h 577432"/>
              <a:gd name="connsiteX61" fmla="*/ 307229 w 577759"/>
              <a:gd name="connsiteY61" fmla="*/ 361921 h 577432"/>
              <a:gd name="connsiteX62" fmla="*/ 309073 w 577759"/>
              <a:gd name="connsiteY62" fmla="*/ 355473 h 577432"/>
              <a:gd name="connsiteX63" fmla="*/ 473203 w 577759"/>
              <a:gd name="connsiteY63" fmla="*/ 71777 h 577432"/>
              <a:gd name="connsiteX64" fmla="*/ 480580 w 577759"/>
              <a:gd name="connsiteY64" fmla="*/ 66250 h 577432"/>
              <a:gd name="connsiteX65" fmla="*/ 497753 w 577759"/>
              <a:gd name="connsiteY65" fmla="*/ 64639 h 577432"/>
              <a:gd name="connsiteX66" fmla="*/ 26751 w 577759"/>
              <a:gd name="connsiteY66" fmla="*/ 0 h 577432"/>
              <a:gd name="connsiteX67" fmla="*/ 420637 w 577759"/>
              <a:gd name="connsiteY67" fmla="*/ 0 h 577432"/>
              <a:gd name="connsiteX68" fmla="*/ 447388 w 577759"/>
              <a:gd name="connsiteY68" fmla="*/ 25786 h 577432"/>
              <a:gd name="connsiteX69" fmla="*/ 447388 w 577759"/>
              <a:gd name="connsiteY69" fmla="*/ 65387 h 577432"/>
              <a:gd name="connsiteX70" fmla="*/ 394808 w 577759"/>
              <a:gd name="connsiteY70" fmla="*/ 156560 h 577432"/>
              <a:gd name="connsiteX71" fmla="*/ 394808 w 577759"/>
              <a:gd name="connsiteY71" fmla="*/ 52494 h 577432"/>
              <a:gd name="connsiteX72" fmla="*/ 52580 w 577759"/>
              <a:gd name="connsiteY72" fmla="*/ 52494 h 577432"/>
              <a:gd name="connsiteX73" fmla="*/ 52580 w 577759"/>
              <a:gd name="connsiteY73" fmla="*/ 524938 h 577432"/>
              <a:gd name="connsiteX74" fmla="*/ 394808 w 577759"/>
              <a:gd name="connsiteY74" fmla="*/ 524938 h 577432"/>
              <a:gd name="connsiteX75" fmla="*/ 394808 w 577759"/>
              <a:gd name="connsiteY75" fmla="*/ 459551 h 577432"/>
              <a:gd name="connsiteX76" fmla="*/ 422482 w 577759"/>
              <a:gd name="connsiteY76" fmla="*/ 441132 h 577432"/>
              <a:gd name="connsiteX77" fmla="*/ 434474 w 577759"/>
              <a:gd name="connsiteY77" fmla="*/ 428239 h 577432"/>
              <a:gd name="connsiteX78" fmla="*/ 447388 w 577759"/>
              <a:gd name="connsiteY78" fmla="*/ 406137 h 577432"/>
              <a:gd name="connsiteX79" fmla="*/ 447388 w 577759"/>
              <a:gd name="connsiteY79" fmla="*/ 550725 h 577432"/>
              <a:gd name="connsiteX80" fmla="*/ 420637 w 577759"/>
              <a:gd name="connsiteY80" fmla="*/ 577432 h 577432"/>
              <a:gd name="connsiteX81" fmla="*/ 26751 w 577759"/>
              <a:gd name="connsiteY81" fmla="*/ 577432 h 577432"/>
              <a:gd name="connsiteX82" fmla="*/ 0 w 577759"/>
              <a:gd name="connsiteY82" fmla="*/ 550725 h 577432"/>
              <a:gd name="connsiteX83" fmla="*/ 0 w 577759"/>
              <a:gd name="connsiteY83" fmla="*/ 25786 h 577432"/>
              <a:gd name="connsiteX84" fmla="*/ 26751 w 577759"/>
              <a:gd name="connsiteY84" fmla="*/ 0 h 57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577759" h="577432">
                <a:moveTo>
                  <a:pt x="177088" y="396051"/>
                </a:moveTo>
                <a:cubicBezTo>
                  <a:pt x="179855" y="396051"/>
                  <a:pt x="183544" y="397892"/>
                  <a:pt x="185388" y="400653"/>
                </a:cubicBezTo>
                <a:cubicBezTo>
                  <a:pt x="189999" y="411696"/>
                  <a:pt x="185388" y="423659"/>
                  <a:pt x="178010" y="436543"/>
                </a:cubicBezTo>
                <a:cubicBezTo>
                  <a:pt x="180777" y="436543"/>
                  <a:pt x="182621" y="438384"/>
                  <a:pt x="184466" y="440224"/>
                </a:cubicBezTo>
                <a:cubicBezTo>
                  <a:pt x="185388" y="441145"/>
                  <a:pt x="185388" y="442065"/>
                  <a:pt x="186310" y="442985"/>
                </a:cubicBezTo>
                <a:cubicBezTo>
                  <a:pt x="191844" y="442065"/>
                  <a:pt x="197377" y="444826"/>
                  <a:pt x="201988" y="452188"/>
                </a:cubicBezTo>
                <a:cubicBezTo>
                  <a:pt x="203832" y="454949"/>
                  <a:pt x="204755" y="456789"/>
                  <a:pt x="204755" y="458630"/>
                </a:cubicBezTo>
                <a:cubicBezTo>
                  <a:pt x="229654" y="454028"/>
                  <a:pt x="249943" y="460470"/>
                  <a:pt x="274843" y="460470"/>
                </a:cubicBezTo>
                <a:cubicBezTo>
                  <a:pt x="287754" y="460470"/>
                  <a:pt x="287754" y="480716"/>
                  <a:pt x="274843" y="480716"/>
                </a:cubicBezTo>
                <a:cubicBezTo>
                  <a:pt x="253632" y="480716"/>
                  <a:pt x="226888" y="468753"/>
                  <a:pt x="206599" y="478876"/>
                </a:cubicBezTo>
                <a:cubicBezTo>
                  <a:pt x="202910" y="480716"/>
                  <a:pt x="198299" y="483477"/>
                  <a:pt x="194610" y="481636"/>
                </a:cubicBezTo>
                <a:cubicBezTo>
                  <a:pt x="189999" y="479796"/>
                  <a:pt x="184466" y="478876"/>
                  <a:pt x="183544" y="473354"/>
                </a:cubicBezTo>
                <a:cubicBezTo>
                  <a:pt x="183544" y="470593"/>
                  <a:pt x="183544" y="468753"/>
                  <a:pt x="183544" y="466912"/>
                </a:cubicBezTo>
                <a:cubicBezTo>
                  <a:pt x="181699" y="469673"/>
                  <a:pt x="180777" y="471513"/>
                  <a:pt x="178933" y="474274"/>
                </a:cubicBezTo>
                <a:cubicBezTo>
                  <a:pt x="173399" y="482557"/>
                  <a:pt x="156799" y="477035"/>
                  <a:pt x="161410" y="465992"/>
                </a:cubicBezTo>
                <a:cubicBezTo>
                  <a:pt x="161410" y="465992"/>
                  <a:pt x="161410" y="465072"/>
                  <a:pt x="162333" y="464151"/>
                </a:cubicBezTo>
                <a:cubicBezTo>
                  <a:pt x="162333" y="462311"/>
                  <a:pt x="163255" y="461391"/>
                  <a:pt x="163255" y="460470"/>
                </a:cubicBezTo>
                <a:cubicBezTo>
                  <a:pt x="161410" y="462311"/>
                  <a:pt x="158644" y="464151"/>
                  <a:pt x="156799" y="466912"/>
                </a:cubicBezTo>
                <a:cubicBezTo>
                  <a:pt x="150344" y="477035"/>
                  <a:pt x="132822" y="467832"/>
                  <a:pt x="140199" y="456789"/>
                </a:cubicBezTo>
                <a:cubicBezTo>
                  <a:pt x="144811" y="449427"/>
                  <a:pt x="149422" y="442985"/>
                  <a:pt x="154033" y="435623"/>
                </a:cubicBezTo>
                <a:cubicBezTo>
                  <a:pt x="135588" y="454028"/>
                  <a:pt x="118988" y="474274"/>
                  <a:pt x="103311" y="495441"/>
                </a:cubicBezTo>
                <a:cubicBezTo>
                  <a:pt x="95011" y="504643"/>
                  <a:pt x="78411" y="495441"/>
                  <a:pt x="85789" y="485318"/>
                </a:cubicBezTo>
                <a:cubicBezTo>
                  <a:pt x="104233" y="462311"/>
                  <a:pt x="122677" y="438384"/>
                  <a:pt x="143888" y="417217"/>
                </a:cubicBezTo>
                <a:cubicBezTo>
                  <a:pt x="152188" y="408935"/>
                  <a:pt x="163255" y="396051"/>
                  <a:pt x="177088" y="396051"/>
                </a:cubicBezTo>
                <a:close/>
                <a:moveTo>
                  <a:pt x="326592" y="382185"/>
                </a:moveTo>
                <a:lnTo>
                  <a:pt x="324748" y="412582"/>
                </a:lnTo>
                <a:cubicBezTo>
                  <a:pt x="329358" y="414424"/>
                  <a:pt x="334891" y="417187"/>
                  <a:pt x="340423" y="420871"/>
                </a:cubicBezTo>
                <a:cubicBezTo>
                  <a:pt x="345956" y="423635"/>
                  <a:pt x="350566" y="427319"/>
                  <a:pt x="355177" y="430082"/>
                </a:cubicBezTo>
                <a:lnTo>
                  <a:pt x="380995" y="413503"/>
                </a:lnTo>
                <a:cubicBezTo>
                  <a:pt x="376385" y="407976"/>
                  <a:pt x="369008" y="400607"/>
                  <a:pt x="356099" y="393238"/>
                </a:cubicBezTo>
                <a:cubicBezTo>
                  <a:pt x="343190" y="385869"/>
                  <a:pt x="333047" y="383106"/>
                  <a:pt x="326592" y="382185"/>
                </a:cubicBezTo>
                <a:close/>
                <a:moveTo>
                  <a:pt x="125443" y="299294"/>
                </a:moveTo>
                <a:lnTo>
                  <a:pt x="224189" y="299294"/>
                </a:lnTo>
                <a:cubicBezTo>
                  <a:pt x="238032" y="299294"/>
                  <a:pt x="250029" y="311272"/>
                  <a:pt x="250029" y="326015"/>
                </a:cubicBezTo>
                <a:cubicBezTo>
                  <a:pt x="250029" y="339836"/>
                  <a:pt x="238032" y="351815"/>
                  <a:pt x="224189" y="351815"/>
                </a:cubicBezTo>
                <a:lnTo>
                  <a:pt x="125443" y="351815"/>
                </a:lnTo>
                <a:cubicBezTo>
                  <a:pt x="110677" y="351815"/>
                  <a:pt x="98680" y="339836"/>
                  <a:pt x="98680" y="326015"/>
                </a:cubicBezTo>
                <a:cubicBezTo>
                  <a:pt x="98680" y="311272"/>
                  <a:pt x="110677" y="299294"/>
                  <a:pt x="125443" y="299294"/>
                </a:cubicBezTo>
                <a:close/>
                <a:moveTo>
                  <a:pt x="125436" y="200762"/>
                </a:moveTo>
                <a:lnTo>
                  <a:pt x="321952" y="200762"/>
                </a:lnTo>
                <a:cubicBezTo>
                  <a:pt x="336714" y="200762"/>
                  <a:pt x="348708" y="212740"/>
                  <a:pt x="348708" y="227483"/>
                </a:cubicBezTo>
                <a:cubicBezTo>
                  <a:pt x="348708" y="242226"/>
                  <a:pt x="336714" y="253283"/>
                  <a:pt x="321952" y="253283"/>
                </a:cubicBezTo>
                <a:lnTo>
                  <a:pt x="125436" y="253283"/>
                </a:lnTo>
                <a:cubicBezTo>
                  <a:pt x="110674" y="253283"/>
                  <a:pt x="98680" y="242226"/>
                  <a:pt x="98680" y="227483"/>
                </a:cubicBezTo>
                <a:cubicBezTo>
                  <a:pt x="98680" y="212740"/>
                  <a:pt x="110674" y="200762"/>
                  <a:pt x="125436" y="200762"/>
                </a:cubicBezTo>
                <a:close/>
                <a:moveTo>
                  <a:pt x="125436" y="103118"/>
                </a:moveTo>
                <a:lnTo>
                  <a:pt x="321952" y="103118"/>
                </a:lnTo>
                <a:cubicBezTo>
                  <a:pt x="336714" y="103118"/>
                  <a:pt x="348708" y="114175"/>
                  <a:pt x="348708" y="128918"/>
                </a:cubicBezTo>
                <a:cubicBezTo>
                  <a:pt x="348708" y="143660"/>
                  <a:pt x="336714" y="155639"/>
                  <a:pt x="321952" y="155639"/>
                </a:cubicBezTo>
                <a:lnTo>
                  <a:pt x="125436" y="155639"/>
                </a:lnTo>
                <a:cubicBezTo>
                  <a:pt x="110674" y="155639"/>
                  <a:pt x="98680" y="143660"/>
                  <a:pt x="98680" y="128918"/>
                </a:cubicBezTo>
                <a:cubicBezTo>
                  <a:pt x="98680" y="114175"/>
                  <a:pt x="110674" y="103118"/>
                  <a:pt x="125436" y="103118"/>
                </a:cubicBezTo>
                <a:close/>
                <a:moveTo>
                  <a:pt x="497753" y="64639"/>
                </a:moveTo>
                <a:cubicBezTo>
                  <a:pt x="507550" y="65329"/>
                  <a:pt x="521151" y="68553"/>
                  <a:pt x="537748" y="78225"/>
                </a:cubicBezTo>
                <a:cubicBezTo>
                  <a:pt x="570943" y="97568"/>
                  <a:pt x="576476" y="118753"/>
                  <a:pt x="577398" y="121516"/>
                </a:cubicBezTo>
                <a:cubicBezTo>
                  <a:pt x="578320" y="124279"/>
                  <a:pt x="577398" y="127964"/>
                  <a:pt x="575554" y="130727"/>
                </a:cubicBezTo>
                <a:lnTo>
                  <a:pt x="411424" y="415345"/>
                </a:lnTo>
                <a:cubicBezTo>
                  <a:pt x="410501" y="416266"/>
                  <a:pt x="409579" y="418108"/>
                  <a:pt x="407735" y="419029"/>
                </a:cubicBezTo>
                <a:lnTo>
                  <a:pt x="321982" y="476137"/>
                </a:lnTo>
                <a:cubicBezTo>
                  <a:pt x="317371" y="478900"/>
                  <a:pt x="312761" y="478900"/>
                  <a:pt x="308151" y="476137"/>
                </a:cubicBezTo>
                <a:cubicBezTo>
                  <a:pt x="303540" y="473374"/>
                  <a:pt x="300774" y="468768"/>
                  <a:pt x="301696" y="464163"/>
                </a:cubicBezTo>
                <a:lnTo>
                  <a:pt x="307229" y="361921"/>
                </a:lnTo>
                <a:cubicBezTo>
                  <a:pt x="308151" y="359158"/>
                  <a:pt x="308151" y="357316"/>
                  <a:pt x="309073" y="355473"/>
                </a:cubicBezTo>
                <a:lnTo>
                  <a:pt x="473203" y="71777"/>
                </a:lnTo>
                <a:cubicBezTo>
                  <a:pt x="475047" y="69014"/>
                  <a:pt x="477813" y="67172"/>
                  <a:pt x="480580" y="66250"/>
                </a:cubicBezTo>
                <a:cubicBezTo>
                  <a:pt x="481963" y="65790"/>
                  <a:pt x="487956" y="63948"/>
                  <a:pt x="497753" y="64639"/>
                </a:cubicBezTo>
                <a:close/>
                <a:moveTo>
                  <a:pt x="26751" y="0"/>
                </a:moveTo>
                <a:lnTo>
                  <a:pt x="420637" y="0"/>
                </a:lnTo>
                <a:cubicBezTo>
                  <a:pt x="435396" y="0"/>
                  <a:pt x="447388" y="11972"/>
                  <a:pt x="447388" y="25786"/>
                </a:cubicBezTo>
                <a:lnTo>
                  <a:pt x="447388" y="65387"/>
                </a:lnTo>
                <a:lnTo>
                  <a:pt x="394808" y="156560"/>
                </a:lnTo>
                <a:lnTo>
                  <a:pt x="394808" y="52494"/>
                </a:lnTo>
                <a:lnTo>
                  <a:pt x="52580" y="52494"/>
                </a:lnTo>
                <a:lnTo>
                  <a:pt x="52580" y="524938"/>
                </a:lnTo>
                <a:lnTo>
                  <a:pt x="394808" y="524938"/>
                </a:lnTo>
                <a:lnTo>
                  <a:pt x="394808" y="459551"/>
                </a:lnTo>
                <a:lnTo>
                  <a:pt x="422482" y="441132"/>
                </a:lnTo>
                <a:cubicBezTo>
                  <a:pt x="427094" y="437449"/>
                  <a:pt x="431706" y="432844"/>
                  <a:pt x="434474" y="428239"/>
                </a:cubicBezTo>
                <a:lnTo>
                  <a:pt x="447388" y="406137"/>
                </a:lnTo>
                <a:lnTo>
                  <a:pt x="447388" y="550725"/>
                </a:lnTo>
                <a:cubicBezTo>
                  <a:pt x="447388" y="565460"/>
                  <a:pt x="435396" y="577432"/>
                  <a:pt x="420637" y="577432"/>
                </a:cubicBezTo>
                <a:lnTo>
                  <a:pt x="26751" y="577432"/>
                </a:lnTo>
                <a:cubicBezTo>
                  <a:pt x="11992" y="577432"/>
                  <a:pt x="0" y="565460"/>
                  <a:pt x="0" y="550725"/>
                </a:cubicBezTo>
                <a:lnTo>
                  <a:pt x="0" y="25786"/>
                </a:lnTo>
                <a:cubicBezTo>
                  <a:pt x="0" y="11972"/>
                  <a:pt x="11992" y="0"/>
                  <a:pt x="26751" y="0"/>
                </a:cubicBezTo>
                <a:close/>
              </a:path>
            </a:pathLst>
          </a:custGeom>
          <a:solidFill>
            <a:schemeClr val="bg1"/>
          </a:solidFill>
          <a:ln>
            <a:noFill/>
          </a:ln>
        </p:spPr>
      </p:sp>
      <p:sp>
        <p:nvSpPr>
          <p:cNvPr id="30" name="settings_13584"/>
          <p:cNvSpPr>
            <a:spLocks noChangeAspect="1"/>
          </p:cNvSpPr>
          <p:nvPr/>
        </p:nvSpPr>
        <p:spPr bwMode="auto">
          <a:xfrm>
            <a:off x="4512972" y="4236807"/>
            <a:ext cx="315491" cy="347169"/>
          </a:xfrm>
          <a:custGeom>
            <a:avLst/>
            <a:gdLst>
              <a:gd name="T0" fmla="*/ 462 w 473"/>
              <a:gd name="T1" fmla="*/ 99 h 521"/>
              <a:gd name="T2" fmla="*/ 442 w 473"/>
              <a:gd name="T3" fmla="*/ 82 h 521"/>
              <a:gd name="T4" fmla="*/ 345 w 473"/>
              <a:gd name="T5" fmla="*/ 130 h 521"/>
              <a:gd name="T6" fmla="*/ 379 w 473"/>
              <a:gd name="T7" fmla="*/ 27 h 521"/>
              <a:gd name="T8" fmla="*/ 359 w 473"/>
              <a:gd name="T9" fmla="*/ 10 h 521"/>
              <a:gd name="T10" fmla="*/ 290 w 473"/>
              <a:gd name="T11" fmla="*/ 49 h 521"/>
              <a:gd name="T12" fmla="*/ 242 w 473"/>
              <a:gd name="T13" fmla="*/ 105 h 521"/>
              <a:gd name="T14" fmla="*/ 249 w 473"/>
              <a:gd name="T15" fmla="*/ 209 h 521"/>
              <a:gd name="T16" fmla="*/ 234 w 473"/>
              <a:gd name="T17" fmla="*/ 225 h 521"/>
              <a:gd name="T18" fmla="*/ 132 w 473"/>
              <a:gd name="T19" fmla="*/ 91 h 521"/>
              <a:gd name="T20" fmla="*/ 138 w 473"/>
              <a:gd name="T21" fmla="*/ 58 h 521"/>
              <a:gd name="T22" fmla="*/ 73 w 473"/>
              <a:gd name="T23" fmla="*/ 31 h 521"/>
              <a:gd name="T24" fmla="*/ 50 w 473"/>
              <a:gd name="T25" fmla="*/ 51 h 521"/>
              <a:gd name="T26" fmla="*/ 57 w 473"/>
              <a:gd name="T27" fmla="*/ 115 h 521"/>
              <a:gd name="T28" fmla="*/ 96 w 473"/>
              <a:gd name="T29" fmla="*/ 120 h 521"/>
              <a:gd name="T30" fmla="*/ 194 w 473"/>
              <a:gd name="T31" fmla="*/ 249 h 521"/>
              <a:gd name="T32" fmla="*/ 153 w 473"/>
              <a:gd name="T33" fmla="*/ 262 h 521"/>
              <a:gd name="T34" fmla="*/ 0 w 473"/>
              <a:gd name="T35" fmla="*/ 440 h 521"/>
              <a:gd name="T36" fmla="*/ 58 w 473"/>
              <a:gd name="T37" fmla="*/ 490 h 521"/>
              <a:gd name="T38" fmla="*/ 117 w 473"/>
              <a:gd name="T39" fmla="*/ 486 h 521"/>
              <a:gd name="T40" fmla="*/ 253 w 473"/>
              <a:gd name="T41" fmla="*/ 327 h 521"/>
              <a:gd name="T42" fmla="*/ 287 w 473"/>
              <a:gd name="T43" fmla="*/ 372 h 521"/>
              <a:gd name="T44" fmla="*/ 288 w 473"/>
              <a:gd name="T45" fmla="*/ 423 h 521"/>
              <a:gd name="T46" fmla="*/ 362 w 473"/>
              <a:gd name="T47" fmla="*/ 521 h 521"/>
              <a:gd name="T48" fmla="*/ 417 w 473"/>
              <a:gd name="T49" fmla="*/ 480 h 521"/>
              <a:gd name="T50" fmla="*/ 416 w 473"/>
              <a:gd name="T51" fmla="*/ 429 h 521"/>
              <a:gd name="T52" fmla="*/ 342 w 473"/>
              <a:gd name="T53" fmla="*/ 330 h 521"/>
              <a:gd name="T54" fmla="*/ 324 w 473"/>
              <a:gd name="T55" fmla="*/ 343 h 521"/>
              <a:gd name="T56" fmla="*/ 261 w 473"/>
              <a:gd name="T57" fmla="*/ 261 h 521"/>
              <a:gd name="T58" fmla="*/ 281 w 473"/>
              <a:gd name="T59" fmla="*/ 237 h 521"/>
              <a:gd name="T60" fmla="*/ 385 w 473"/>
              <a:gd name="T61" fmla="*/ 229 h 521"/>
              <a:gd name="T62" fmla="*/ 434 w 473"/>
              <a:gd name="T63" fmla="*/ 172 h 521"/>
              <a:gd name="T64" fmla="*/ 462 w 473"/>
              <a:gd name="T65" fmla="*/ 99 h 521"/>
              <a:gd name="T66" fmla="*/ 109 w 473"/>
              <a:gd name="T67" fmla="*/ 443 h 521"/>
              <a:gd name="T68" fmla="*/ 73 w 473"/>
              <a:gd name="T69" fmla="*/ 446 h 521"/>
              <a:gd name="T70" fmla="*/ 70 w 473"/>
              <a:gd name="T71" fmla="*/ 410 h 521"/>
              <a:gd name="T72" fmla="*/ 106 w 473"/>
              <a:gd name="T73" fmla="*/ 407 h 521"/>
              <a:gd name="T74" fmla="*/ 109 w 473"/>
              <a:gd name="T75" fmla="*/ 443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3" h="521">
                <a:moveTo>
                  <a:pt x="462" y="99"/>
                </a:moveTo>
                <a:lnTo>
                  <a:pt x="442" y="82"/>
                </a:lnTo>
                <a:cubicBezTo>
                  <a:pt x="400" y="121"/>
                  <a:pt x="382" y="162"/>
                  <a:pt x="345" y="130"/>
                </a:cubicBezTo>
                <a:cubicBezTo>
                  <a:pt x="308" y="98"/>
                  <a:pt x="346" y="75"/>
                  <a:pt x="379" y="27"/>
                </a:cubicBezTo>
                <a:cubicBezTo>
                  <a:pt x="379" y="27"/>
                  <a:pt x="370" y="19"/>
                  <a:pt x="359" y="10"/>
                </a:cubicBezTo>
                <a:cubicBezTo>
                  <a:pt x="348" y="0"/>
                  <a:pt x="317" y="18"/>
                  <a:pt x="290" y="49"/>
                </a:cubicBezTo>
                <a:lnTo>
                  <a:pt x="242" y="105"/>
                </a:lnTo>
                <a:cubicBezTo>
                  <a:pt x="215" y="136"/>
                  <a:pt x="218" y="182"/>
                  <a:pt x="249" y="209"/>
                </a:cubicBezTo>
                <a:lnTo>
                  <a:pt x="234" y="225"/>
                </a:lnTo>
                <a:lnTo>
                  <a:pt x="132" y="91"/>
                </a:lnTo>
                <a:cubicBezTo>
                  <a:pt x="137" y="79"/>
                  <a:pt x="150" y="67"/>
                  <a:pt x="138" y="58"/>
                </a:cubicBezTo>
                <a:lnTo>
                  <a:pt x="73" y="31"/>
                </a:lnTo>
                <a:lnTo>
                  <a:pt x="50" y="51"/>
                </a:lnTo>
                <a:cubicBezTo>
                  <a:pt x="50" y="51"/>
                  <a:pt x="57" y="115"/>
                  <a:pt x="57" y="115"/>
                </a:cubicBezTo>
                <a:cubicBezTo>
                  <a:pt x="63" y="131"/>
                  <a:pt x="82" y="125"/>
                  <a:pt x="96" y="120"/>
                </a:cubicBezTo>
                <a:lnTo>
                  <a:pt x="194" y="249"/>
                </a:lnTo>
                <a:cubicBezTo>
                  <a:pt x="179" y="246"/>
                  <a:pt x="164" y="250"/>
                  <a:pt x="153" y="262"/>
                </a:cubicBezTo>
                <a:lnTo>
                  <a:pt x="0" y="440"/>
                </a:lnTo>
                <a:lnTo>
                  <a:pt x="58" y="490"/>
                </a:lnTo>
                <a:cubicBezTo>
                  <a:pt x="75" y="505"/>
                  <a:pt x="102" y="503"/>
                  <a:pt x="117" y="486"/>
                </a:cubicBezTo>
                <a:lnTo>
                  <a:pt x="253" y="327"/>
                </a:lnTo>
                <a:lnTo>
                  <a:pt x="287" y="372"/>
                </a:lnTo>
                <a:cubicBezTo>
                  <a:pt x="271" y="386"/>
                  <a:pt x="274" y="405"/>
                  <a:pt x="288" y="423"/>
                </a:cubicBezTo>
                <a:lnTo>
                  <a:pt x="362" y="521"/>
                </a:lnTo>
                <a:lnTo>
                  <a:pt x="417" y="480"/>
                </a:lnTo>
                <a:cubicBezTo>
                  <a:pt x="435" y="466"/>
                  <a:pt x="430" y="447"/>
                  <a:pt x="416" y="429"/>
                </a:cubicBezTo>
                <a:lnTo>
                  <a:pt x="342" y="330"/>
                </a:lnTo>
                <a:lnTo>
                  <a:pt x="324" y="343"/>
                </a:lnTo>
                <a:lnTo>
                  <a:pt x="261" y="261"/>
                </a:lnTo>
                <a:lnTo>
                  <a:pt x="281" y="237"/>
                </a:lnTo>
                <a:cubicBezTo>
                  <a:pt x="313" y="263"/>
                  <a:pt x="359" y="259"/>
                  <a:pt x="385" y="229"/>
                </a:cubicBezTo>
                <a:lnTo>
                  <a:pt x="434" y="172"/>
                </a:lnTo>
                <a:cubicBezTo>
                  <a:pt x="461" y="141"/>
                  <a:pt x="473" y="108"/>
                  <a:pt x="462" y="99"/>
                </a:cubicBezTo>
                <a:close/>
                <a:moveTo>
                  <a:pt x="109" y="443"/>
                </a:moveTo>
                <a:cubicBezTo>
                  <a:pt x="100" y="454"/>
                  <a:pt x="84" y="455"/>
                  <a:pt x="73" y="446"/>
                </a:cubicBezTo>
                <a:cubicBezTo>
                  <a:pt x="62" y="437"/>
                  <a:pt x="61" y="420"/>
                  <a:pt x="70" y="410"/>
                </a:cubicBezTo>
                <a:cubicBezTo>
                  <a:pt x="80" y="399"/>
                  <a:pt x="96" y="398"/>
                  <a:pt x="106" y="407"/>
                </a:cubicBezTo>
                <a:cubicBezTo>
                  <a:pt x="117" y="416"/>
                  <a:pt x="118" y="432"/>
                  <a:pt x="109" y="443"/>
                </a:cubicBezTo>
                <a:close/>
              </a:path>
            </a:pathLst>
          </a:custGeom>
          <a:solidFill>
            <a:srgbClr val="AB8462"/>
          </a:solidFill>
          <a:ln>
            <a:noFill/>
          </a:ln>
        </p:spPr>
      </p:sp>
      <p:sp>
        <p:nvSpPr>
          <p:cNvPr id="31" name="live-chat_72439"/>
          <p:cNvSpPr>
            <a:spLocks noChangeAspect="1"/>
          </p:cNvSpPr>
          <p:nvPr/>
        </p:nvSpPr>
        <p:spPr bwMode="auto">
          <a:xfrm>
            <a:off x="8222338" y="4257675"/>
            <a:ext cx="351891" cy="307181"/>
          </a:xfrm>
          <a:custGeom>
            <a:avLst/>
            <a:gdLst>
              <a:gd name="connsiteX0" fmla="*/ 424975 w 608697"/>
              <a:gd name="connsiteY0" fmla="*/ 168488 h 531358"/>
              <a:gd name="connsiteX1" fmla="*/ 387604 w 608697"/>
              <a:gd name="connsiteY1" fmla="*/ 205806 h 531358"/>
              <a:gd name="connsiteX2" fmla="*/ 424975 w 608697"/>
              <a:gd name="connsiteY2" fmla="*/ 243124 h 531358"/>
              <a:gd name="connsiteX3" fmla="*/ 462346 w 608697"/>
              <a:gd name="connsiteY3" fmla="*/ 205806 h 531358"/>
              <a:gd name="connsiteX4" fmla="*/ 424975 w 608697"/>
              <a:gd name="connsiteY4" fmla="*/ 168488 h 531358"/>
              <a:gd name="connsiteX5" fmla="*/ 287947 w 608697"/>
              <a:gd name="connsiteY5" fmla="*/ 168488 h 531358"/>
              <a:gd name="connsiteX6" fmla="*/ 250576 w 608697"/>
              <a:gd name="connsiteY6" fmla="*/ 205806 h 531358"/>
              <a:gd name="connsiteX7" fmla="*/ 287947 w 608697"/>
              <a:gd name="connsiteY7" fmla="*/ 243124 h 531358"/>
              <a:gd name="connsiteX8" fmla="*/ 325318 w 608697"/>
              <a:gd name="connsiteY8" fmla="*/ 205806 h 531358"/>
              <a:gd name="connsiteX9" fmla="*/ 287947 w 608697"/>
              <a:gd name="connsiteY9" fmla="*/ 168488 h 531358"/>
              <a:gd name="connsiteX10" fmla="*/ 102356 w 608697"/>
              <a:gd name="connsiteY10" fmla="*/ 121231 h 531358"/>
              <a:gd name="connsiteX11" fmla="*/ 98850 w 608697"/>
              <a:gd name="connsiteY11" fmla="*/ 127711 h 531358"/>
              <a:gd name="connsiteX12" fmla="*/ 76842 w 608697"/>
              <a:gd name="connsiteY12" fmla="*/ 217990 h 531358"/>
              <a:gd name="connsiteX13" fmla="*/ 98850 w 608697"/>
              <a:gd name="connsiteY13" fmla="*/ 308194 h 531358"/>
              <a:gd name="connsiteX14" fmla="*/ 157488 w 608697"/>
              <a:gd name="connsiteY14" fmla="*/ 380223 h 531358"/>
              <a:gd name="connsiteX15" fmla="*/ 344668 w 608697"/>
              <a:gd name="connsiteY15" fmla="*/ 444729 h 531358"/>
              <a:gd name="connsiteX16" fmla="*/ 370257 w 608697"/>
              <a:gd name="connsiteY16" fmla="*/ 443687 h 531358"/>
              <a:gd name="connsiteX17" fmla="*/ 236717 w 608697"/>
              <a:gd name="connsiteY17" fmla="*/ 477876 h 531358"/>
              <a:gd name="connsiteX18" fmla="*/ 198072 w 608697"/>
              <a:gd name="connsiteY18" fmla="*/ 475344 h 531358"/>
              <a:gd name="connsiteX19" fmla="*/ 82437 w 608697"/>
              <a:gd name="connsiteY19" fmla="*/ 531284 h 531358"/>
              <a:gd name="connsiteX20" fmla="*/ 81542 w 608697"/>
              <a:gd name="connsiteY20" fmla="*/ 531358 h 531358"/>
              <a:gd name="connsiteX21" fmla="*/ 75051 w 608697"/>
              <a:gd name="connsiteY21" fmla="*/ 527857 h 531358"/>
              <a:gd name="connsiteX22" fmla="*/ 74753 w 608697"/>
              <a:gd name="connsiteY22" fmla="*/ 519738 h 531358"/>
              <a:gd name="connsiteX23" fmla="*/ 88778 w 608697"/>
              <a:gd name="connsiteY23" fmla="*/ 435046 h 531358"/>
              <a:gd name="connsiteX24" fmla="*/ 0 w 608697"/>
              <a:gd name="connsiteY24" fmla="*/ 282198 h 531358"/>
              <a:gd name="connsiteX25" fmla="*/ 102356 w 608697"/>
              <a:gd name="connsiteY25" fmla="*/ 121231 h 531358"/>
              <a:gd name="connsiteX26" fmla="*/ 356424 w 608697"/>
              <a:gd name="connsiteY26" fmla="*/ 0 h 531358"/>
              <a:gd name="connsiteX27" fmla="*/ 608697 w 608697"/>
              <a:gd name="connsiteY27" fmla="*/ 211244 h 531358"/>
              <a:gd name="connsiteX28" fmla="*/ 518290 w 608697"/>
              <a:gd name="connsiteY28" fmla="*/ 373401 h 531358"/>
              <a:gd name="connsiteX29" fmla="*/ 531941 w 608697"/>
              <a:gd name="connsiteY29" fmla="*/ 441109 h 531358"/>
              <a:gd name="connsiteX30" fmla="*/ 531120 w 608697"/>
              <a:gd name="connsiteY30" fmla="*/ 465391 h 531358"/>
              <a:gd name="connsiteX31" fmla="*/ 511577 w 608697"/>
              <a:gd name="connsiteY31" fmla="*/ 475894 h 531358"/>
              <a:gd name="connsiteX32" fmla="*/ 509041 w 608697"/>
              <a:gd name="connsiteY32" fmla="*/ 475745 h 531358"/>
              <a:gd name="connsiteX33" fmla="*/ 391408 w 608697"/>
              <a:gd name="connsiteY33" fmla="*/ 420476 h 531358"/>
              <a:gd name="connsiteX34" fmla="*/ 356424 w 608697"/>
              <a:gd name="connsiteY34" fmla="*/ 422487 h 531358"/>
              <a:gd name="connsiteX35" fmla="*/ 104225 w 608697"/>
              <a:gd name="connsiteY35" fmla="*/ 211244 h 531358"/>
              <a:gd name="connsiteX36" fmla="*/ 356424 w 608697"/>
              <a:gd name="connsiteY36" fmla="*/ 0 h 5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8697" h="531358">
                <a:moveTo>
                  <a:pt x="424975" y="168488"/>
                </a:moveTo>
                <a:cubicBezTo>
                  <a:pt x="404312" y="168488"/>
                  <a:pt x="387604" y="185248"/>
                  <a:pt x="387604" y="205806"/>
                </a:cubicBezTo>
                <a:cubicBezTo>
                  <a:pt x="387604" y="226439"/>
                  <a:pt x="404312" y="243124"/>
                  <a:pt x="424975" y="243124"/>
                </a:cubicBezTo>
                <a:cubicBezTo>
                  <a:pt x="445562" y="243124"/>
                  <a:pt x="462346" y="226439"/>
                  <a:pt x="462346" y="205806"/>
                </a:cubicBezTo>
                <a:cubicBezTo>
                  <a:pt x="462346" y="185248"/>
                  <a:pt x="445637" y="168488"/>
                  <a:pt x="424975" y="168488"/>
                </a:cubicBezTo>
                <a:close/>
                <a:moveTo>
                  <a:pt x="287947" y="168488"/>
                </a:moveTo>
                <a:cubicBezTo>
                  <a:pt x="267285" y="168488"/>
                  <a:pt x="250576" y="185248"/>
                  <a:pt x="250576" y="205806"/>
                </a:cubicBezTo>
                <a:cubicBezTo>
                  <a:pt x="250576" y="226439"/>
                  <a:pt x="267285" y="243124"/>
                  <a:pt x="287947" y="243124"/>
                </a:cubicBezTo>
                <a:cubicBezTo>
                  <a:pt x="308610" y="243124"/>
                  <a:pt x="325318" y="226439"/>
                  <a:pt x="325318" y="205806"/>
                </a:cubicBezTo>
                <a:cubicBezTo>
                  <a:pt x="325318" y="185248"/>
                  <a:pt x="308610" y="168488"/>
                  <a:pt x="287947" y="168488"/>
                </a:cubicBezTo>
                <a:close/>
                <a:moveTo>
                  <a:pt x="102356" y="121231"/>
                </a:moveTo>
                <a:cubicBezTo>
                  <a:pt x="101162" y="123317"/>
                  <a:pt x="99969" y="125477"/>
                  <a:pt x="98850" y="127711"/>
                </a:cubicBezTo>
                <a:cubicBezTo>
                  <a:pt x="84227" y="156240"/>
                  <a:pt x="76842" y="186631"/>
                  <a:pt x="76842" y="217990"/>
                </a:cubicBezTo>
                <a:cubicBezTo>
                  <a:pt x="76842" y="249275"/>
                  <a:pt x="84227" y="279666"/>
                  <a:pt x="98850" y="308194"/>
                </a:cubicBezTo>
                <a:cubicBezTo>
                  <a:pt x="112726" y="335308"/>
                  <a:pt x="132496" y="359516"/>
                  <a:pt x="157488" y="380223"/>
                </a:cubicBezTo>
                <a:cubicBezTo>
                  <a:pt x="207845" y="421787"/>
                  <a:pt x="274317" y="444729"/>
                  <a:pt x="344668" y="444729"/>
                </a:cubicBezTo>
                <a:cubicBezTo>
                  <a:pt x="353173" y="444729"/>
                  <a:pt x="361752" y="444357"/>
                  <a:pt x="370257" y="443687"/>
                </a:cubicBezTo>
                <a:cubicBezTo>
                  <a:pt x="332209" y="465288"/>
                  <a:pt x="286254" y="477876"/>
                  <a:pt x="236717" y="477876"/>
                </a:cubicBezTo>
                <a:cubicBezTo>
                  <a:pt x="223736" y="477876"/>
                  <a:pt x="210755" y="477057"/>
                  <a:pt x="198072" y="475344"/>
                </a:cubicBezTo>
                <a:cubicBezTo>
                  <a:pt x="160397" y="499478"/>
                  <a:pt x="110637" y="528155"/>
                  <a:pt x="82437" y="531284"/>
                </a:cubicBezTo>
                <a:cubicBezTo>
                  <a:pt x="82138" y="531358"/>
                  <a:pt x="81840" y="531358"/>
                  <a:pt x="81542" y="531358"/>
                </a:cubicBezTo>
                <a:cubicBezTo>
                  <a:pt x="78930" y="531358"/>
                  <a:pt x="76469" y="530017"/>
                  <a:pt x="75051" y="527857"/>
                </a:cubicBezTo>
                <a:cubicBezTo>
                  <a:pt x="73410" y="525399"/>
                  <a:pt x="73335" y="522271"/>
                  <a:pt x="74753" y="519738"/>
                </a:cubicBezTo>
                <a:cubicBezTo>
                  <a:pt x="75051" y="519291"/>
                  <a:pt x="99223" y="476014"/>
                  <a:pt x="88778" y="435046"/>
                </a:cubicBezTo>
                <a:cubicBezTo>
                  <a:pt x="32303" y="397653"/>
                  <a:pt x="0" y="342160"/>
                  <a:pt x="0" y="282198"/>
                </a:cubicBezTo>
                <a:cubicBezTo>
                  <a:pt x="0" y="215532"/>
                  <a:pt x="40584" y="156538"/>
                  <a:pt x="102356" y="121231"/>
                </a:cubicBezTo>
                <a:close/>
                <a:moveTo>
                  <a:pt x="356424" y="0"/>
                </a:moveTo>
                <a:cubicBezTo>
                  <a:pt x="495540" y="0"/>
                  <a:pt x="608697" y="94747"/>
                  <a:pt x="608697" y="211244"/>
                </a:cubicBezTo>
                <a:cubicBezTo>
                  <a:pt x="608697" y="274408"/>
                  <a:pt x="575802" y="333178"/>
                  <a:pt x="518290" y="373401"/>
                </a:cubicBezTo>
                <a:cubicBezTo>
                  <a:pt x="512845" y="406324"/>
                  <a:pt x="531717" y="440811"/>
                  <a:pt x="531941" y="441109"/>
                </a:cubicBezTo>
                <a:cubicBezTo>
                  <a:pt x="536267" y="448781"/>
                  <a:pt x="535969" y="458092"/>
                  <a:pt x="531120" y="465391"/>
                </a:cubicBezTo>
                <a:cubicBezTo>
                  <a:pt x="526794" y="472021"/>
                  <a:pt x="519484" y="475894"/>
                  <a:pt x="511577" y="475894"/>
                </a:cubicBezTo>
                <a:cubicBezTo>
                  <a:pt x="510756" y="475894"/>
                  <a:pt x="509936" y="475894"/>
                  <a:pt x="509041" y="475745"/>
                </a:cubicBezTo>
                <a:cubicBezTo>
                  <a:pt x="484574" y="473064"/>
                  <a:pt x="444966" y="454442"/>
                  <a:pt x="391408" y="420476"/>
                </a:cubicBezTo>
                <a:cubicBezTo>
                  <a:pt x="379920" y="421817"/>
                  <a:pt x="368135" y="422487"/>
                  <a:pt x="356424" y="422487"/>
                </a:cubicBezTo>
                <a:cubicBezTo>
                  <a:pt x="217382" y="422487"/>
                  <a:pt x="104225" y="327741"/>
                  <a:pt x="104225" y="211244"/>
                </a:cubicBezTo>
                <a:cubicBezTo>
                  <a:pt x="104225" y="94747"/>
                  <a:pt x="217382" y="0"/>
                  <a:pt x="356424" y="0"/>
                </a:cubicBezTo>
                <a:close/>
              </a:path>
            </a:pathLst>
          </a:custGeom>
          <a:solidFill>
            <a:srgbClr val="AB8462"/>
          </a:solidFill>
          <a:ln>
            <a:noFill/>
          </a:ln>
        </p:spPr>
      </p:sp>
      <p:sp>
        <p:nvSpPr>
          <p:cNvPr id="35" name="browser_150948"/>
          <p:cNvSpPr>
            <a:spLocks noChangeAspect="1"/>
          </p:cNvSpPr>
          <p:nvPr/>
        </p:nvSpPr>
        <p:spPr bwMode="auto">
          <a:xfrm>
            <a:off x="793443" y="4280312"/>
            <a:ext cx="299288" cy="298902"/>
          </a:xfrm>
          <a:custGeom>
            <a:avLst/>
            <a:gdLst>
              <a:gd name="connsiteX0" fmla="*/ 462431 w 602819"/>
              <a:gd name="connsiteY0" fmla="*/ 429561 h 602041"/>
              <a:gd name="connsiteX1" fmla="*/ 430130 w 602819"/>
              <a:gd name="connsiteY1" fmla="*/ 461784 h 602041"/>
              <a:gd name="connsiteX2" fmla="*/ 462431 w 602819"/>
              <a:gd name="connsiteY2" fmla="*/ 494007 h 602041"/>
              <a:gd name="connsiteX3" fmla="*/ 494732 w 602819"/>
              <a:gd name="connsiteY3" fmla="*/ 461784 h 602041"/>
              <a:gd name="connsiteX4" fmla="*/ 462431 w 602819"/>
              <a:gd name="connsiteY4" fmla="*/ 429561 h 602041"/>
              <a:gd name="connsiteX5" fmla="*/ 462431 w 602819"/>
              <a:gd name="connsiteY5" fmla="*/ 408616 h 602041"/>
              <a:gd name="connsiteX6" fmla="*/ 516535 w 602819"/>
              <a:gd name="connsiteY6" fmla="*/ 461784 h 602041"/>
              <a:gd name="connsiteX7" fmla="*/ 462431 w 602819"/>
              <a:gd name="connsiteY7" fmla="*/ 515758 h 602041"/>
              <a:gd name="connsiteX8" fmla="*/ 409134 w 602819"/>
              <a:gd name="connsiteY8" fmla="*/ 461784 h 602041"/>
              <a:gd name="connsiteX9" fmla="*/ 462431 w 602819"/>
              <a:gd name="connsiteY9" fmla="*/ 408616 h 602041"/>
              <a:gd name="connsiteX10" fmla="*/ 459204 w 602819"/>
              <a:gd name="connsiteY10" fmla="*/ 344096 h 602041"/>
              <a:gd name="connsiteX11" fmla="*/ 456784 w 602819"/>
              <a:gd name="connsiteY11" fmla="*/ 355381 h 602041"/>
              <a:gd name="connsiteX12" fmla="*/ 414829 w 602819"/>
              <a:gd name="connsiteY12" fmla="*/ 390043 h 602041"/>
              <a:gd name="connsiteX13" fmla="*/ 391431 w 602819"/>
              <a:gd name="connsiteY13" fmla="*/ 382788 h 602041"/>
              <a:gd name="connsiteX14" fmla="*/ 381749 w 602819"/>
              <a:gd name="connsiteY14" fmla="*/ 376339 h 602041"/>
              <a:gd name="connsiteX15" fmla="*/ 372874 w 602819"/>
              <a:gd name="connsiteY15" fmla="*/ 384400 h 602041"/>
              <a:gd name="connsiteX16" fmla="*/ 377715 w 602819"/>
              <a:gd name="connsiteY16" fmla="*/ 390043 h 602041"/>
              <a:gd name="connsiteX17" fmla="*/ 382556 w 602819"/>
              <a:gd name="connsiteY17" fmla="*/ 431153 h 602041"/>
              <a:gd name="connsiteX18" fmla="*/ 351090 w 602819"/>
              <a:gd name="connsiteY18" fmla="*/ 456947 h 602041"/>
              <a:gd name="connsiteX19" fmla="*/ 344635 w 602819"/>
              <a:gd name="connsiteY19" fmla="*/ 458559 h 602041"/>
              <a:gd name="connsiteX20" fmla="*/ 344635 w 602819"/>
              <a:gd name="connsiteY20" fmla="*/ 469844 h 602041"/>
              <a:gd name="connsiteX21" fmla="*/ 351897 w 602819"/>
              <a:gd name="connsiteY21" fmla="*/ 471456 h 602041"/>
              <a:gd name="connsiteX22" fmla="*/ 384170 w 602819"/>
              <a:gd name="connsiteY22" fmla="*/ 496445 h 602041"/>
              <a:gd name="connsiteX23" fmla="*/ 380136 w 602819"/>
              <a:gd name="connsiteY23" fmla="*/ 537555 h 602041"/>
              <a:gd name="connsiteX24" fmla="*/ 376908 w 602819"/>
              <a:gd name="connsiteY24" fmla="*/ 543197 h 602041"/>
              <a:gd name="connsiteX25" fmla="*/ 384976 w 602819"/>
              <a:gd name="connsiteY25" fmla="*/ 551258 h 602041"/>
              <a:gd name="connsiteX26" fmla="*/ 390624 w 602819"/>
              <a:gd name="connsiteY26" fmla="*/ 547228 h 602041"/>
              <a:gd name="connsiteX27" fmla="*/ 415636 w 602819"/>
              <a:gd name="connsiteY27" fmla="*/ 539167 h 602041"/>
              <a:gd name="connsiteX28" fmla="*/ 457591 w 602819"/>
              <a:gd name="connsiteY28" fmla="*/ 573828 h 602041"/>
              <a:gd name="connsiteX29" fmla="*/ 459204 w 602819"/>
              <a:gd name="connsiteY29" fmla="*/ 580277 h 602041"/>
              <a:gd name="connsiteX30" fmla="*/ 470500 w 602819"/>
              <a:gd name="connsiteY30" fmla="*/ 580277 h 602041"/>
              <a:gd name="connsiteX31" fmla="*/ 471307 w 602819"/>
              <a:gd name="connsiteY31" fmla="*/ 577859 h 602041"/>
              <a:gd name="connsiteX32" fmla="*/ 513262 w 602819"/>
              <a:gd name="connsiteY32" fmla="*/ 541585 h 602041"/>
              <a:gd name="connsiteX33" fmla="*/ 539080 w 602819"/>
              <a:gd name="connsiteY33" fmla="*/ 549646 h 602041"/>
              <a:gd name="connsiteX34" fmla="*/ 540694 w 602819"/>
              <a:gd name="connsiteY34" fmla="*/ 551258 h 602041"/>
              <a:gd name="connsiteX35" fmla="*/ 548762 w 602819"/>
              <a:gd name="connsiteY35" fmla="*/ 543197 h 602041"/>
              <a:gd name="connsiteX36" fmla="*/ 544728 w 602819"/>
              <a:gd name="connsiteY36" fmla="*/ 537555 h 602041"/>
              <a:gd name="connsiteX37" fmla="*/ 541500 w 602819"/>
              <a:gd name="connsiteY37" fmla="*/ 496445 h 602041"/>
              <a:gd name="connsiteX38" fmla="*/ 573773 w 602819"/>
              <a:gd name="connsiteY38" fmla="*/ 471456 h 602041"/>
              <a:gd name="connsiteX39" fmla="*/ 581035 w 602819"/>
              <a:gd name="connsiteY39" fmla="*/ 469844 h 602041"/>
              <a:gd name="connsiteX40" fmla="*/ 581035 w 602819"/>
              <a:gd name="connsiteY40" fmla="*/ 458559 h 602041"/>
              <a:gd name="connsiteX41" fmla="*/ 574580 w 602819"/>
              <a:gd name="connsiteY41" fmla="*/ 456947 h 602041"/>
              <a:gd name="connsiteX42" fmla="*/ 542307 w 602819"/>
              <a:gd name="connsiteY42" fmla="*/ 431153 h 602041"/>
              <a:gd name="connsiteX43" fmla="*/ 547955 w 602819"/>
              <a:gd name="connsiteY43" fmla="*/ 390043 h 602041"/>
              <a:gd name="connsiteX44" fmla="*/ 551989 w 602819"/>
              <a:gd name="connsiteY44" fmla="*/ 384400 h 602041"/>
              <a:gd name="connsiteX45" fmla="*/ 543921 w 602819"/>
              <a:gd name="connsiteY45" fmla="*/ 376339 h 602041"/>
              <a:gd name="connsiteX46" fmla="*/ 538273 w 602819"/>
              <a:gd name="connsiteY46" fmla="*/ 379564 h 602041"/>
              <a:gd name="connsiteX47" fmla="*/ 514068 w 602819"/>
              <a:gd name="connsiteY47" fmla="*/ 387624 h 602041"/>
              <a:gd name="connsiteX48" fmla="*/ 472114 w 602819"/>
              <a:gd name="connsiteY48" fmla="*/ 351351 h 602041"/>
              <a:gd name="connsiteX49" fmla="*/ 470500 w 602819"/>
              <a:gd name="connsiteY49" fmla="*/ 344096 h 602041"/>
              <a:gd name="connsiteX50" fmla="*/ 450329 w 602819"/>
              <a:gd name="connsiteY50" fmla="*/ 322332 h 602041"/>
              <a:gd name="connsiteX51" fmla="*/ 480182 w 602819"/>
              <a:gd name="connsiteY51" fmla="*/ 322332 h 602041"/>
              <a:gd name="connsiteX52" fmla="*/ 490670 w 602819"/>
              <a:gd name="connsiteY52" fmla="*/ 331199 h 602041"/>
              <a:gd name="connsiteX53" fmla="*/ 493091 w 602819"/>
              <a:gd name="connsiteY53" fmla="*/ 347320 h 602041"/>
              <a:gd name="connsiteX54" fmla="*/ 514068 w 602819"/>
              <a:gd name="connsiteY54" fmla="*/ 365860 h 602041"/>
              <a:gd name="connsiteX55" fmla="*/ 526171 w 602819"/>
              <a:gd name="connsiteY55" fmla="*/ 361830 h 602041"/>
              <a:gd name="connsiteX56" fmla="*/ 539080 w 602819"/>
              <a:gd name="connsiteY56" fmla="*/ 352963 h 602041"/>
              <a:gd name="connsiteX57" fmla="*/ 552796 w 602819"/>
              <a:gd name="connsiteY57" fmla="*/ 354575 h 602041"/>
              <a:gd name="connsiteX58" fmla="*/ 573773 w 602819"/>
              <a:gd name="connsiteY58" fmla="*/ 375533 h 602041"/>
              <a:gd name="connsiteX59" fmla="*/ 574580 w 602819"/>
              <a:gd name="connsiteY59" fmla="*/ 389236 h 602041"/>
              <a:gd name="connsiteX60" fmla="*/ 564898 w 602819"/>
              <a:gd name="connsiteY60" fmla="*/ 402940 h 602041"/>
              <a:gd name="connsiteX61" fmla="*/ 562478 w 602819"/>
              <a:gd name="connsiteY61" fmla="*/ 423092 h 602041"/>
              <a:gd name="connsiteX62" fmla="*/ 578614 w 602819"/>
              <a:gd name="connsiteY62" fmla="*/ 435989 h 602041"/>
              <a:gd name="connsiteX63" fmla="*/ 593944 w 602819"/>
              <a:gd name="connsiteY63" fmla="*/ 439213 h 602041"/>
              <a:gd name="connsiteX64" fmla="*/ 602819 w 602819"/>
              <a:gd name="connsiteY64" fmla="*/ 449692 h 602041"/>
              <a:gd name="connsiteX65" fmla="*/ 602819 w 602819"/>
              <a:gd name="connsiteY65" fmla="*/ 479517 h 602041"/>
              <a:gd name="connsiteX66" fmla="*/ 593137 w 602819"/>
              <a:gd name="connsiteY66" fmla="*/ 489996 h 602041"/>
              <a:gd name="connsiteX67" fmla="*/ 577001 w 602819"/>
              <a:gd name="connsiteY67" fmla="*/ 492414 h 602041"/>
              <a:gd name="connsiteX68" fmla="*/ 560864 w 602819"/>
              <a:gd name="connsiteY68" fmla="*/ 505312 h 602041"/>
              <a:gd name="connsiteX69" fmla="*/ 562478 w 602819"/>
              <a:gd name="connsiteY69" fmla="*/ 525464 h 602041"/>
              <a:gd name="connsiteX70" fmla="*/ 571353 w 602819"/>
              <a:gd name="connsiteY70" fmla="*/ 538361 h 602041"/>
              <a:gd name="connsiteX71" fmla="*/ 570546 w 602819"/>
              <a:gd name="connsiteY71" fmla="*/ 552064 h 602041"/>
              <a:gd name="connsiteX72" fmla="*/ 549569 w 602819"/>
              <a:gd name="connsiteY72" fmla="*/ 573022 h 602041"/>
              <a:gd name="connsiteX73" fmla="*/ 535046 w 602819"/>
              <a:gd name="connsiteY73" fmla="*/ 573828 h 602041"/>
              <a:gd name="connsiteX74" fmla="*/ 526171 w 602819"/>
              <a:gd name="connsiteY74" fmla="*/ 567380 h 602041"/>
              <a:gd name="connsiteX75" fmla="*/ 513262 w 602819"/>
              <a:gd name="connsiteY75" fmla="*/ 563349 h 602041"/>
              <a:gd name="connsiteX76" fmla="*/ 492284 w 602819"/>
              <a:gd name="connsiteY76" fmla="*/ 581083 h 602041"/>
              <a:gd name="connsiteX77" fmla="*/ 490670 w 602819"/>
              <a:gd name="connsiteY77" fmla="*/ 592368 h 602041"/>
              <a:gd name="connsiteX78" fmla="*/ 480182 w 602819"/>
              <a:gd name="connsiteY78" fmla="*/ 602041 h 602041"/>
              <a:gd name="connsiteX79" fmla="*/ 450329 w 602819"/>
              <a:gd name="connsiteY79" fmla="*/ 602041 h 602041"/>
              <a:gd name="connsiteX80" fmla="*/ 439841 w 602819"/>
              <a:gd name="connsiteY80" fmla="*/ 593174 h 602041"/>
              <a:gd name="connsiteX81" fmla="*/ 436613 w 602819"/>
              <a:gd name="connsiteY81" fmla="*/ 577859 h 602041"/>
              <a:gd name="connsiteX82" fmla="*/ 415636 w 602819"/>
              <a:gd name="connsiteY82" fmla="*/ 560125 h 602041"/>
              <a:gd name="connsiteX83" fmla="*/ 403533 w 602819"/>
              <a:gd name="connsiteY83" fmla="*/ 564155 h 602041"/>
              <a:gd name="connsiteX84" fmla="*/ 389817 w 602819"/>
              <a:gd name="connsiteY84" fmla="*/ 573828 h 602041"/>
              <a:gd name="connsiteX85" fmla="*/ 376101 w 602819"/>
              <a:gd name="connsiteY85" fmla="*/ 573022 h 602041"/>
              <a:gd name="connsiteX86" fmla="*/ 355124 w 602819"/>
              <a:gd name="connsiteY86" fmla="*/ 552064 h 602041"/>
              <a:gd name="connsiteX87" fmla="*/ 353510 w 602819"/>
              <a:gd name="connsiteY87" fmla="*/ 538361 h 602041"/>
              <a:gd name="connsiteX88" fmla="*/ 362385 w 602819"/>
              <a:gd name="connsiteY88" fmla="*/ 525464 h 602041"/>
              <a:gd name="connsiteX89" fmla="*/ 364806 w 602819"/>
              <a:gd name="connsiteY89" fmla="*/ 505312 h 602041"/>
              <a:gd name="connsiteX90" fmla="*/ 348669 w 602819"/>
              <a:gd name="connsiteY90" fmla="*/ 492414 h 602041"/>
              <a:gd name="connsiteX91" fmla="*/ 331726 w 602819"/>
              <a:gd name="connsiteY91" fmla="*/ 489996 h 602041"/>
              <a:gd name="connsiteX92" fmla="*/ 322851 w 602819"/>
              <a:gd name="connsiteY92" fmla="*/ 479517 h 602041"/>
              <a:gd name="connsiteX93" fmla="*/ 322851 w 602819"/>
              <a:gd name="connsiteY93" fmla="*/ 449692 h 602041"/>
              <a:gd name="connsiteX94" fmla="*/ 331726 w 602819"/>
              <a:gd name="connsiteY94" fmla="*/ 439213 h 602041"/>
              <a:gd name="connsiteX95" fmla="*/ 347056 w 602819"/>
              <a:gd name="connsiteY95" fmla="*/ 435989 h 602041"/>
              <a:gd name="connsiteX96" fmla="*/ 363192 w 602819"/>
              <a:gd name="connsiteY96" fmla="*/ 423092 h 602041"/>
              <a:gd name="connsiteX97" fmla="*/ 359965 w 602819"/>
              <a:gd name="connsiteY97" fmla="*/ 402940 h 602041"/>
              <a:gd name="connsiteX98" fmla="*/ 350283 w 602819"/>
              <a:gd name="connsiteY98" fmla="*/ 389236 h 602041"/>
              <a:gd name="connsiteX99" fmla="*/ 351897 w 602819"/>
              <a:gd name="connsiteY99" fmla="*/ 375533 h 602041"/>
              <a:gd name="connsiteX100" fmla="*/ 372874 w 602819"/>
              <a:gd name="connsiteY100" fmla="*/ 354575 h 602041"/>
              <a:gd name="connsiteX101" fmla="*/ 386590 w 602819"/>
              <a:gd name="connsiteY101" fmla="*/ 352963 h 602041"/>
              <a:gd name="connsiteX102" fmla="*/ 403533 w 602819"/>
              <a:gd name="connsiteY102" fmla="*/ 364248 h 602041"/>
              <a:gd name="connsiteX103" fmla="*/ 414829 w 602819"/>
              <a:gd name="connsiteY103" fmla="*/ 368278 h 602041"/>
              <a:gd name="connsiteX104" fmla="*/ 435806 w 602819"/>
              <a:gd name="connsiteY104" fmla="*/ 351351 h 602041"/>
              <a:gd name="connsiteX105" fmla="*/ 439841 w 602819"/>
              <a:gd name="connsiteY105" fmla="*/ 331199 h 602041"/>
              <a:gd name="connsiteX106" fmla="*/ 450329 w 602819"/>
              <a:gd name="connsiteY106" fmla="*/ 322332 h 602041"/>
              <a:gd name="connsiteX107" fmla="*/ 10492 w 602819"/>
              <a:gd name="connsiteY107" fmla="*/ 193425 h 602041"/>
              <a:gd name="connsiteX108" fmla="*/ 548797 w 602819"/>
              <a:gd name="connsiteY108" fmla="*/ 193425 h 602041"/>
              <a:gd name="connsiteX109" fmla="*/ 559289 w 602819"/>
              <a:gd name="connsiteY109" fmla="*/ 203902 h 602041"/>
              <a:gd name="connsiteX110" fmla="*/ 559289 w 602819"/>
              <a:gd name="connsiteY110" fmla="*/ 298996 h 602041"/>
              <a:gd name="connsiteX111" fmla="*/ 559289 w 602819"/>
              <a:gd name="connsiteY111" fmla="*/ 315920 h 602041"/>
              <a:gd name="connsiteX112" fmla="*/ 556868 w 602819"/>
              <a:gd name="connsiteY112" fmla="*/ 312697 h 602041"/>
              <a:gd name="connsiteX113" fmla="*/ 543148 w 602819"/>
              <a:gd name="connsiteY113" fmla="*/ 311891 h 602041"/>
              <a:gd name="connsiteX114" fmla="*/ 522164 w 602819"/>
              <a:gd name="connsiteY114" fmla="*/ 325591 h 602041"/>
              <a:gd name="connsiteX115" fmla="*/ 518129 w 602819"/>
              <a:gd name="connsiteY115" fmla="*/ 298996 h 602041"/>
              <a:gd name="connsiteX116" fmla="*/ 507638 w 602819"/>
              <a:gd name="connsiteY116" fmla="*/ 290132 h 602041"/>
              <a:gd name="connsiteX117" fmla="*/ 423704 w 602819"/>
              <a:gd name="connsiteY117" fmla="*/ 290132 h 602041"/>
              <a:gd name="connsiteX118" fmla="*/ 413212 w 602819"/>
              <a:gd name="connsiteY118" fmla="*/ 298996 h 602041"/>
              <a:gd name="connsiteX119" fmla="*/ 408370 w 602819"/>
              <a:gd name="connsiteY119" fmla="*/ 325591 h 602041"/>
              <a:gd name="connsiteX120" fmla="*/ 407563 w 602819"/>
              <a:gd name="connsiteY120" fmla="*/ 328814 h 602041"/>
              <a:gd name="connsiteX121" fmla="*/ 382544 w 602819"/>
              <a:gd name="connsiteY121" fmla="*/ 311891 h 602041"/>
              <a:gd name="connsiteX122" fmla="*/ 368824 w 602819"/>
              <a:gd name="connsiteY122" fmla="*/ 312697 h 602041"/>
              <a:gd name="connsiteX123" fmla="*/ 309102 w 602819"/>
              <a:gd name="connsiteY123" fmla="*/ 372332 h 602041"/>
              <a:gd name="connsiteX124" fmla="*/ 308295 w 602819"/>
              <a:gd name="connsiteY124" fmla="*/ 386032 h 602041"/>
              <a:gd name="connsiteX125" fmla="*/ 323629 w 602819"/>
              <a:gd name="connsiteY125" fmla="*/ 407791 h 602041"/>
              <a:gd name="connsiteX126" fmla="*/ 299417 w 602819"/>
              <a:gd name="connsiteY126" fmla="*/ 412627 h 602041"/>
              <a:gd name="connsiteX127" fmla="*/ 290540 w 602819"/>
              <a:gd name="connsiteY127" fmla="*/ 423103 h 602041"/>
              <a:gd name="connsiteX128" fmla="*/ 290540 w 602819"/>
              <a:gd name="connsiteY128" fmla="*/ 506916 h 602041"/>
              <a:gd name="connsiteX129" fmla="*/ 299417 w 602819"/>
              <a:gd name="connsiteY129" fmla="*/ 517392 h 602041"/>
              <a:gd name="connsiteX130" fmla="*/ 326050 w 602819"/>
              <a:gd name="connsiteY130" fmla="*/ 521422 h 602041"/>
              <a:gd name="connsiteX131" fmla="*/ 312330 w 602819"/>
              <a:gd name="connsiteY131" fmla="*/ 542375 h 602041"/>
              <a:gd name="connsiteX132" fmla="*/ 310716 w 602819"/>
              <a:gd name="connsiteY132" fmla="*/ 548016 h 602041"/>
              <a:gd name="connsiteX133" fmla="*/ 10492 w 602819"/>
              <a:gd name="connsiteY133" fmla="*/ 548016 h 602041"/>
              <a:gd name="connsiteX134" fmla="*/ 0 w 602819"/>
              <a:gd name="connsiteY134" fmla="*/ 537539 h 602041"/>
              <a:gd name="connsiteX135" fmla="*/ 0 w 602819"/>
              <a:gd name="connsiteY135" fmla="*/ 203902 h 602041"/>
              <a:gd name="connsiteX136" fmla="*/ 10492 w 602819"/>
              <a:gd name="connsiteY136" fmla="*/ 193425 h 602041"/>
              <a:gd name="connsiteX137" fmla="*/ 280048 w 602819"/>
              <a:gd name="connsiteY137" fmla="*/ 42714 h 602041"/>
              <a:gd name="connsiteX138" fmla="*/ 236467 w 602819"/>
              <a:gd name="connsiteY138" fmla="*/ 86233 h 602041"/>
              <a:gd name="connsiteX139" fmla="*/ 280048 w 602819"/>
              <a:gd name="connsiteY139" fmla="*/ 128946 h 602041"/>
              <a:gd name="connsiteX140" fmla="*/ 322822 w 602819"/>
              <a:gd name="connsiteY140" fmla="*/ 86233 h 602041"/>
              <a:gd name="connsiteX141" fmla="*/ 280048 w 602819"/>
              <a:gd name="connsiteY141" fmla="*/ 42714 h 602041"/>
              <a:gd name="connsiteX142" fmla="*/ 183201 w 602819"/>
              <a:gd name="connsiteY142" fmla="*/ 42714 h 602041"/>
              <a:gd name="connsiteX143" fmla="*/ 139621 w 602819"/>
              <a:gd name="connsiteY143" fmla="*/ 86233 h 602041"/>
              <a:gd name="connsiteX144" fmla="*/ 183201 w 602819"/>
              <a:gd name="connsiteY144" fmla="*/ 128946 h 602041"/>
              <a:gd name="connsiteX145" fmla="*/ 225975 w 602819"/>
              <a:gd name="connsiteY145" fmla="*/ 86233 h 602041"/>
              <a:gd name="connsiteX146" fmla="*/ 183201 w 602819"/>
              <a:gd name="connsiteY146" fmla="*/ 42714 h 602041"/>
              <a:gd name="connsiteX147" fmla="*/ 86355 w 602819"/>
              <a:gd name="connsiteY147" fmla="*/ 42714 h 602041"/>
              <a:gd name="connsiteX148" fmla="*/ 42774 w 602819"/>
              <a:gd name="connsiteY148" fmla="*/ 86233 h 602041"/>
              <a:gd name="connsiteX149" fmla="*/ 86355 w 602819"/>
              <a:gd name="connsiteY149" fmla="*/ 128946 h 602041"/>
              <a:gd name="connsiteX150" fmla="*/ 129129 w 602819"/>
              <a:gd name="connsiteY150" fmla="*/ 86233 h 602041"/>
              <a:gd name="connsiteX151" fmla="*/ 86355 w 602819"/>
              <a:gd name="connsiteY151" fmla="*/ 42714 h 602041"/>
              <a:gd name="connsiteX152" fmla="*/ 10492 w 602819"/>
              <a:gd name="connsiteY152" fmla="*/ 0 h 602041"/>
              <a:gd name="connsiteX153" fmla="*/ 548797 w 602819"/>
              <a:gd name="connsiteY153" fmla="*/ 0 h 602041"/>
              <a:gd name="connsiteX154" fmla="*/ 559289 w 602819"/>
              <a:gd name="connsiteY154" fmla="*/ 10477 h 602041"/>
              <a:gd name="connsiteX155" fmla="*/ 559289 w 602819"/>
              <a:gd name="connsiteY155" fmla="*/ 161183 h 602041"/>
              <a:gd name="connsiteX156" fmla="*/ 548797 w 602819"/>
              <a:gd name="connsiteY156" fmla="*/ 171660 h 602041"/>
              <a:gd name="connsiteX157" fmla="*/ 10492 w 602819"/>
              <a:gd name="connsiteY157" fmla="*/ 171660 h 602041"/>
              <a:gd name="connsiteX158" fmla="*/ 0 w 602819"/>
              <a:gd name="connsiteY158" fmla="*/ 161183 h 602041"/>
              <a:gd name="connsiteX159" fmla="*/ 0 w 602819"/>
              <a:gd name="connsiteY159" fmla="*/ 10477 h 602041"/>
              <a:gd name="connsiteX160" fmla="*/ 10492 w 602819"/>
              <a:gd name="connsiteY160" fmla="*/ 0 h 60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Lst>
            <a:rect l="l" t="t" r="r" b="b"/>
            <a:pathLst>
              <a:path w="602819" h="602041">
                <a:moveTo>
                  <a:pt x="462431" y="429561"/>
                </a:moveTo>
                <a:cubicBezTo>
                  <a:pt x="444665" y="429561"/>
                  <a:pt x="430130" y="444061"/>
                  <a:pt x="430130" y="461784"/>
                </a:cubicBezTo>
                <a:cubicBezTo>
                  <a:pt x="430130" y="479507"/>
                  <a:pt x="444665" y="494007"/>
                  <a:pt x="462431" y="494007"/>
                </a:cubicBezTo>
                <a:cubicBezTo>
                  <a:pt x="480196" y="494007"/>
                  <a:pt x="494732" y="479507"/>
                  <a:pt x="494732" y="461784"/>
                </a:cubicBezTo>
                <a:cubicBezTo>
                  <a:pt x="494732" y="444061"/>
                  <a:pt x="480196" y="429561"/>
                  <a:pt x="462431" y="429561"/>
                </a:cubicBezTo>
                <a:close/>
                <a:moveTo>
                  <a:pt x="462431" y="408616"/>
                </a:moveTo>
                <a:cubicBezTo>
                  <a:pt x="492309" y="408616"/>
                  <a:pt x="516535" y="432783"/>
                  <a:pt x="516535" y="461784"/>
                </a:cubicBezTo>
                <a:cubicBezTo>
                  <a:pt x="516535" y="491591"/>
                  <a:pt x="492309" y="515758"/>
                  <a:pt x="462431" y="515758"/>
                </a:cubicBezTo>
                <a:cubicBezTo>
                  <a:pt x="433360" y="515758"/>
                  <a:pt x="409134" y="491591"/>
                  <a:pt x="409134" y="461784"/>
                </a:cubicBezTo>
                <a:cubicBezTo>
                  <a:pt x="409134" y="432783"/>
                  <a:pt x="433360" y="408616"/>
                  <a:pt x="462431" y="408616"/>
                </a:cubicBezTo>
                <a:close/>
                <a:moveTo>
                  <a:pt x="459204" y="344096"/>
                </a:moveTo>
                <a:lnTo>
                  <a:pt x="456784" y="355381"/>
                </a:lnTo>
                <a:cubicBezTo>
                  <a:pt x="452750" y="375533"/>
                  <a:pt x="435806" y="390043"/>
                  <a:pt x="414829" y="390043"/>
                </a:cubicBezTo>
                <a:cubicBezTo>
                  <a:pt x="406761" y="390043"/>
                  <a:pt x="397886" y="387624"/>
                  <a:pt x="391431" y="382788"/>
                </a:cubicBezTo>
                <a:lnTo>
                  <a:pt x="381749" y="376339"/>
                </a:lnTo>
                <a:lnTo>
                  <a:pt x="372874" y="384400"/>
                </a:lnTo>
                <a:lnTo>
                  <a:pt x="377715" y="390043"/>
                </a:lnTo>
                <a:cubicBezTo>
                  <a:pt x="386590" y="402134"/>
                  <a:pt x="388204" y="417449"/>
                  <a:pt x="382556" y="431153"/>
                </a:cubicBezTo>
                <a:cubicBezTo>
                  <a:pt x="377715" y="444856"/>
                  <a:pt x="365613" y="454529"/>
                  <a:pt x="351090" y="456947"/>
                </a:cubicBezTo>
                <a:lnTo>
                  <a:pt x="344635" y="458559"/>
                </a:lnTo>
                <a:lnTo>
                  <a:pt x="344635" y="469844"/>
                </a:lnTo>
                <a:lnTo>
                  <a:pt x="351897" y="471456"/>
                </a:lnTo>
                <a:cubicBezTo>
                  <a:pt x="366420" y="473875"/>
                  <a:pt x="378522" y="482742"/>
                  <a:pt x="384170" y="496445"/>
                </a:cubicBezTo>
                <a:cubicBezTo>
                  <a:pt x="389817" y="510148"/>
                  <a:pt x="389011" y="525464"/>
                  <a:pt x="380136" y="537555"/>
                </a:cubicBezTo>
                <a:lnTo>
                  <a:pt x="376908" y="543197"/>
                </a:lnTo>
                <a:lnTo>
                  <a:pt x="384976" y="551258"/>
                </a:lnTo>
                <a:lnTo>
                  <a:pt x="390624" y="547228"/>
                </a:lnTo>
                <a:cubicBezTo>
                  <a:pt x="397886" y="541585"/>
                  <a:pt x="406761" y="539167"/>
                  <a:pt x="415636" y="539167"/>
                </a:cubicBezTo>
                <a:cubicBezTo>
                  <a:pt x="436613" y="539167"/>
                  <a:pt x="454363" y="553676"/>
                  <a:pt x="457591" y="573828"/>
                </a:cubicBezTo>
                <a:lnTo>
                  <a:pt x="459204" y="580277"/>
                </a:lnTo>
                <a:lnTo>
                  <a:pt x="470500" y="580277"/>
                </a:lnTo>
                <a:lnTo>
                  <a:pt x="471307" y="577859"/>
                </a:lnTo>
                <a:cubicBezTo>
                  <a:pt x="474534" y="556901"/>
                  <a:pt x="492284" y="541585"/>
                  <a:pt x="513262" y="541585"/>
                </a:cubicBezTo>
                <a:cubicBezTo>
                  <a:pt x="522943" y="541585"/>
                  <a:pt x="531012" y="544810"/>
                  <a:pt x="539080" y="549646"/>
                </a:cubicBezTo>
                <a:lnTo>
                  <a:pt x="540694" y="551258"/>
                </a:lnTo>
                <a:lnTo>
                  <a:pt x="548762" y="543197"/>
                </a:lnTo>
                <a:lnTo>
                  <a:pt x="544728" y="537555"/>
                </a:lnTo>
                <a:cubicBezTo>
                  <a:pt x="536659" y="525464"/>
                  <a:pt x="535046" y="510148"/>
                  <a:pt x="541500" y="496445"/>
                </a:cubicBezTo>
                <a:cubicBezTo>
                  <a:pt x="547148" y="482742"/>
                  <a:pt x="559251" y="473875"/>
                  <a:pt x="573773" y="471456"/>
                </a:cubicBezTo>
                <a:lnTo>
                  <a:pt x="581035" y="469844"/>
                </a:lnTo>
                <a:lnTo>
                  <a:pt x="581035" y="458559"/>
                </a:lnTo>
                <a:lnTo>
                  <a:pt x="574580" y="456947"/>
                </a:lnTo>
                <a:cubicBezTo>
                  <a:pt x="560057" y="454529"/>
                  <a:pt x="547955" y="444856"/>
                  <a:pt x="542307" y="431153"/>
                </a:cubicBezTo>
                <a:cubicBezTo>
                  <a:pt x="537466" y="417449"/>
                  <a:pt x="539080" y="402134"/>
                  <a:pt x="547955" y="390043"/>
                </a:cubicBezTo>
                <a:lnTo>
                  <a:pt x="551989" y="384400"/>
                </a:lnTo>
                <a:lnTo>
                  <a:pt x="543921" y="376339"/>
                </a:lnTo>
                <a:lnTo>
                  <a:pt x="538273" y="379564"/>
                </a:lnTo>
                <a:cubicBezTo>
                  <a:pt x="531012" y="384400"/>
                  <a:pt x="522943" y="387624"/>
                  <a:pt x="514068" y="387624"/>
                </a:cubicBezTo>
                <a:cubicBezTo>
                  <a:pt x="493091" y="387624"/>
                  <a:pt x="475341" y="372309"/>
                  <a:pt x="472114" y="351351"/>
                </a:cubicBezTo>
                <a:lnTo>
                  <a:pt x="470500" y="344096"/>
                </a:lnTo>
                <a:close/>
                <a:moveTo>
                  <a:pt x="450329" y="322332"/>
                </a:moveTo>
                <a:lnTo>
                  <a:pt x="480182" y="322332"/>
                </a:lnTo>
                <a:cubicBezTo>
                  <a:pt x="485023" y="322332"/>
                  <a:pt x="489864" y="326362"/>
                  <a:pt x="490670" y="331199"/>
                </a:cubicBezTo>
                <a:lnTo>
                  <a:pt x="493091" y="347320"/>
                </a:lnTo>
                <a:cubicBezTo>
                  <a:pt x="494705" y="359412"/>
                  <a:pt x="505193" y="365860"/>
                  <a:pt x="514068" y="365860"/>
                </a:cubicBezTo>
                <a:cubicBezTo>
                  <a:pt x="518102" y="365860"/>
                  <a:pt x="522137" y="364248"/>
                  <a:pt x="526171" y="361830"/>
                </a:cubicBezTo>
                <a:lnTo>
                  <a:pt x="539080" y="352963"/>
                </a:lnTo>
                <a:cubicBezTo>
                  <a:pt x="543114" y="350545"/>
                  <a:pt x="548762" y="350545"/>
                  <a:pt x="552796" y="354575"/>
                </a:cubicBezTo>
                <a:lnTo>
                  <a:pt x="573773" y="375533"/>
                </a:lnTo>
                <a:cubicBezTo>
                  <a:pt x="577807" y="379564"/>
                  <a:pt x="577807" y="385206"/>
                  <a:pt x="574580" y="389236"/>
                </a:cubicBezTo>
                <a:lnTo>
                  <a:pt x="564898" y="402940"/>
                </a:lnTo>
                <a:cubicBezTo>
                  <a:pt x="560864" y="408582"/>
                  <a:pt x="560057" y="415837"/>
                  <a:pt x="562478" y="423092"/>
                </a:cubicBezTo>
                <a:cubicBezTo>
                  <a:pt x="564898" y="430346"/>
                  <a:pt x="571353" y="434377"/>
                  <a:pt x="578614" y="435989"/>
                </a:cubicBezTo>
                <a:lnTo>
                  <a:pt x="593944" y="439213"/>
                </a:lnTo>
                <a:cubicBezTo>
                  <a:pt x="598785" y="440019"/>
                  <a:pt x="602819" y="444856"/>
                  <a:pt x="602819" y="449692"/>
                </a:cubicBezTo>
                <a:lnTo>
                  <a:pt x="602819" y="479517"/>
                </a:lnTo>
                <a:cubicBezTo>
                  <a:pt x="602819" y="484354"/>
                  <a:pt x="598785" y="489190"/>
                  <a:pt x="593137" y="489996"/>
                </a:cubicBezTo>
                <a:lnTo>
                  <a:pt x="577001" y="492414"/>
                </a:lnTo>
                <a:cubicBezTo>
                  <a:pt x="569739" y="494027"/>
                  <a:pt x="564091" y="498057"/>
                  <a:pt x="560864" y="505312"/>
                </a:cubicBezTo>
                <a:cubicBezTo>
                  <a:pt x="557637" y="511760"/>
                  <a:pt x="558444" y="519015"/>
                  <a:pt x="562478" y="525464"/>
                </a:cubicBezTo>
                <a:lnTo>
                  <a:pt x="571353" y="538361"/>
                </a:lnTo>
                <a:cubicBezTo>
                  <a:pt x="574580" y="542391"/>
                  <a:pt x="573773" y="548034"/>
                  <a:pt x="570546" y="552064"/>
                </a:cubicBezTo>
                <a:lnTo>
                  <a:pt x="549569" y="573022"/>
                </a:lnTo>
                <a:cubicBezTo>
                  <a:pt x="545535" y="577053"/>
                  <a:pt x="539887" y="577053"/>
                  <a:pt x="535046" y="573828"/>
                </a:cubicBezTo>
                <a:lnTo>
                  <a:pt x="526171" y="567380"/>
                </a:lnTo>
                <a:cubicBezTo>
                  <a:pt x="522137" y="564961"/>
                  <a:pt x="518102" y="563349"/>
                  <a:pt x="513262" y="563349"/>
                </a:cubicBezTo>
                <a:cubicBezTo>
                  <a:pt x="504386" y="563349"/>
                  <a:pt x="493898" y="568992"/>
                  <a:pt x="492284" y="581083"/>
                </a:cubicBezTo>
                <a:lnTo>
                  <a:pt x="490670" y="592368"/>
                </a:lnTo>
                <a:cubicBezTo>
                  <a:pt x="489864" y="598011"/>
                  <a:pt x="485023" y="602041"/>
                  <a:pt x="480182" y="602041"/>
                </a:cubicBezTo>
                <a:lnTo>
                  <a:pt x="450329" y="602041"/>
                </a:lnTo>
                <a:cubicBezTo>
                  <a:pt x="445488" y="602041"/>
                  <a:pt x="440647" y="598011"/>
                  <a:pt x="439841" y="593174"/>
                </a:cubicBezTo>
                <a:lnTo>
                  <a:pt x="436613" y="577859"/>
                </a:lnTo>
                <a:cubicBezTo>
                  <a:pt x="434193" y="566574"/>
                  <a:pt x="424511" y="560125"/>
                  <a:pt x="415636" y="560125"/>
                </a:cubicBezTo>
                <a:cubicBezTo>
                  <a:pt x="411602" y="560125"/>
                  <a:pt x="406761" y="561737"/>
                  <a:pt x="403533" y="564155"/>
                </a:cubicBezTo>
                <a:lnTo>
                  <a:pt x="389817" y="573828"/>
                </a:lnTo>
                <a:cubicBezTo>
                  <a:pt x="385783" y="577053"/>
                  <a:pt x="380136" y="577053"/>
                  <a:pt x="376101" y="573022"/>
                </a:cubicBezTo>
                <a:lnTo>
                  <a:pt x="355124" y="552064"/>
                </a:lnTo>
                <a:cubicBezTo>
                  <a:pt x="351090" y="548840"/>
                  <a:pt x="351090" y="542391"/>
                  <a:pt x="353510" y="538361"/>
                </a:cubicBezTo>
                <a:lnTo>
                  <a:pt x="362385" y="525464"/>
                </a:lnTo>
                <a:cubicBezTo>
                  <a:pt x="366420" y="519015"/>
                  <a:pt x="367226" y="511760"/>
                  <a:pt x="364806" y="505312"/>
                </a:cubicBezTo>
                <a:cubicBezTo>
                  <a:pt x="361579" y="498057"/>
                  <a:pt x="355931" y="494027"/>
                  <a:pt x="348669" y="492414"/>
                </a:cubicBezTo>
                <a:lnTo>
                  <a:pt x="331726" y="489996"/>
                </a:lnTo>
                <a:cubicBezTo>
                  <a:pt x="326885" y="489190"/>
                  <a:pt x="322851" y="484354"/>
                  <a:pt x="322851" y="479517"/>
                </a:cubicBezTo>
                <a:lnTo>
                  <a:pt x="322851" y="449692"/>
                </a:lnTo>
                <a:cubicBezTo>
                  <a:pt x="322851" y="444856"/>
                  <a:pt x="326885" y="440019"/>
                  <a:pt x="331726" y="439213"/>
                </a:cubicBezTo>
                <a:lnTo>
                  <a:pt x="347056" y="435989"/>
                </a:lnTo>
                <a:cubicBezTo>
                  <a:pt x="354317" y="434377"/>
                  <a:pt x="359965" y="430346"/>
                  <a:pt x="363192" y="423092"/>
                </a:cubicBezTo>
                <a:cubicBezTo>
                  <a:pt x="365613" y="415837"/>
                  <a:pt x="364806" y="408582"/>
                  <a:pt x="359965" y="402940"/>
                </a:cubicBezTo>
                <a:lnTo>
                  <a:pt x="350283" y="389236"/>
                </a:lnTo>
                <a:cubicBezTo>
                  <a:pt x="347056" y="385206"/>
                  <a:pt x="347863" y="379564"/>
                  <a:pt x="351897" y="375533"/>
                </a:cubicBezTo>
                <a:lnTo>
                  <a:pt x="372874" y="354575"/>
                </a:lnTo>
                <a:cubicBezTo>
                  <a:pt x="376101" y="350545"/>
                  <a:pt x="381749" y="350545"/>
                  <a:pt x="386590" y="352963"/>
                </a:cubicBezTo>
                <a:lnTo>
                  <a:pt x="403533" y="364248"/>
                </a:lnTo>
                <a:cubicBezTo>
                  <a:pt x="406761" y="366666"/>
                  <a:pt x="410795" y="368278"/>
                  <a:pt x="414829" y="368278"/>
                </a:cubicBezTo>
                <a:cubicBezTo>
                  <a:pt x="423704" y="368278"/>
                  <a:pt x="433386" y="362636"/>
                  <a:pt x="435806" y="351351"/>
                </a:cubicBezTo>
                <a:lnTo>
                  <a:pt x="439841" y="331199"/>
                </a:lnTo>
                <a:cubicBezTo>
                  <a:pt x="440647" y="326362"/>
                  <a:pt x="445488" y="322332"/>
                  <a:pt x="450329" y="322332"/>
                </a:cubicBezTo>
                <a:close/>
                <a:moveTo>
                  <a:pt x="10492" y="193425"/>
                </a:moveTo>
                <a:lnTo>
                  <a:pt x="548797" y="193425"/>
                </a:lnTo>
                <a:cubicBezTo>
                  <a:pt x="554447" y="193425"/>
                  <a:pt x="559289" y="198260"/>
                  <a:pt x="559289" y="203902"/>
                </a:cubicBezTo>
                <a:lnTo>
                  <a:pt x="559289" y="298996"/>
                </a:lnTo>
                <a:lnTo>
                  <a:pt x="559289" y="315920"/>
                </a:lnTo>
                <a:lnTo>
                  <a:pt x="556868" y="312697"/>
                </a:lnTo>
                <a:cubicBezTo>
                  <a:pt x="552833" y="309473"/>
                  <a:pt x="547183" y="308667"/>
                  <a:pt x="543148" y="311891"/>
                </a:cubicBezTo>
                <a:lnTo>
                  <a:pt x="522164" y="325591"/>
                </a:lnTo>
                <a:lnTo>
                  <a:pt x="518129" y="298996"/>
                </a:lnTo>
                <a:cubicBezTo>
                  <a:pt x="517322" y="294161"/>
                  <a:pt x="513287" y="290132"/>
                  <a:pt x="507638" y="290132"/>
                </a:cubicBezTo>
                <a:lnTo>
                  <a:pt x="423704" y="290132"/>
                </a:lnTo>
                <a:cubicBezTo>
                  <a:pt x="418861" y="290132"/>
                  <a:pt x="414019" y="294161"/>
                  <a:pt x="413212" y="298996"/>
                </a:cubicBezTo>
                <a:lnTo>
                  <a:pt x="408370" y="325591"/>
                </a:lnTo>
                <a:lnTo>
                  <a:pt x="407563" y="328814"/>
                </a:lnTo>
                <a:lnTo>
                  <a:pt x="382544" y="311891"/>
                </a:lnTo>
                <a:cubicBezTo>
                  <a:pt x="377702" y="308667"/>
                  <a:pt x="372052" y="309473"/>
                  <a:pt x="368824" y="312697"/>
                </a:cubicBezTo>
                <a:lnTo>
                  <a:pt x="309102" y="372332"/>
                </a:lnTo>
                <a:cubicBezTo>
                  <a:pt x="305067" y="376362"/>
                  <a:pt x="305067" y="382003"/>
                  <a:pt x="308295" y="386032"/>
                </a:cubicBezTo>
                <a:lnTo>
                  <a:pt x="323629" y="407791"/>
                </a:lnTo>
                <a:lnTo>
                  <a:pt x="299417" y="412627"/>
                </a:lnTo>
                <a:cubicBezTo>
                  <a:pt x="294575" y="413433"/>
                  <a:pt x="290540" y="418268"/>
                  <a:pt x="290540" y="423103"/>
                </a:cubicBezTo>
                <a:lnTo>
                  <a:pt x="290540" y="506916"/>
                </a:lnTo>
                <a:cubicBezTo>
                  <a:pt x="290540" y="512557"/>
                  <a:pt x="294575" y="516586"/>
                  <a:pt x="299417" y="517392"/>
                </a:cubicBezTo>
                <a:lnTo>
                  <a:pt x="326050" y="521422"/>
                </a:lnTo>
                <a:lnTo>
                  <a:pt x="312330" y="542375"/>
                </a:lnTo>
                <a:cubicBezTo>
                  <a:pt x="310716" y="543987"/>
                  <a:pt x="310716" y="546404"/>
                  <a:pt x="310716" y="548016"/>
                </a:cubicBezTo>
                <a:lnTo>
                  <a:pt x="10492" y="548016"/>
                </a:lnTo>
                <a:cubicBezTo>
                  <a:pt x="4842" y="548016"/>
                  <a:pt x="0" y="543181"/>
                  <a:pt x="0" y="537539"/>
                </a:cubicBezTo>
                <a:lnTo>
                  <a:pt x="0" y="203902"/>
                </a:lnTo>
                <a:cubicBezTo>
                  <a:pt x="0" y="198260"/>
                  <a:pt x="4842" y="193425"/>
                  <a:pt x="10492" y="193425"/>
                </a:cubicBezTo>
                <a:close/>
                <a:moveTo>
                  <a:pt x="280048" y="42714"/>
                </a:moveTo>
                <a:cubicBezTo>
                  <a:pt x="255836" y="42714"/>
                  <a:pt x="236467" y="62056"/>
                  <a:pt x="236467" y="86233"/>
                </a:cubicBezTo>
                <a:cubicBezTo>
                  <a:pt x="236467" y="109605"/>
                  <a:pt x="255836" y="128946"/>
                  <a:pt x="280048" y="128946"/>
                </a:cubicBezTo>
                <a:cubicBezTo>
                  <a:pt x="303453" y="128946"/>
                  <a:pt x="322822" y="109605"/>
                  <a:pt x="322822" y="86233"/>
                </a:cubicBezTo>
                <a:cubicBezTo>
                  <a:pt x="322822" y="62056"/>
                  <a:pt x="303453" y="42714"/>
                  <a:pt x="280048" y="42714"/>
                </a:cubicBezTo>
                <a:close/>
                <a:moveTo>
                  <a:pt x="183201" y="42714"/>
                </a:moveTo>
                <a:cubicBezTo>
                  <a:pt x="158990" y="42714"/>
                  <a:pt x="139621" y="62056"/>
                  <a:pt x="139621" y="86233"/>
                </a:cubicBezTo>
                <a:cubicBezTo>
                  <a:pt x="139621" y="109605"/>
                  <a:pt x="158990" y="128946"/>
                  <a:pt x="183201" y="128946"/>
                </a:cubicBezTo>
                <a:cubicBezTo>
                  <a:pt x="206606" y="128946"/>
                  <a:pt x="225975" y="109605"/>
                  <a:pt x="225975" y="86233"/>
                </a:cubicBezTo>
                <a:cubicBezTo>
                  <a:pt x="225975" y="62056"/>
                  <a:pt x="206606" y="42714"/>
                  <a:pt x="183201" y="42714"/>
                </a:cubicBezTo>
                <a:close/>
                <a:moveTo>
                  <a:pt x="86355" y="42714"/>
                </a:moveTo>
                <a:cubicBezTo>
                  <a:pt x="62143" y="42714"/>
                  <a:pt x="42774" y="62056"/>
                  <a:pt x="42774" y="86233"/>
                </a:cubicBezTo>
                <a:cubicBezTo>
                  <a:pt x="42774" y="109605"/>
                  <a:pt x="62143" y="128946"/>
                  <a:pt x="86355" y="128946"/>
                </a:cubicBezTo>
                <a:cubicBezTo>
                  <a:pt x="109759" y="128946"/>
                  <a:pt x="129129" y="109605"/>
                  <a:pt x="129129" y="86233"/>
                </a:cubicBezTo>
                <a:cubicBezTo>
                  <a:pt x="129129" y="62056"/>
                  <a:pt x="109759" y="42714"/>
                  <a:pt x="86355" y="42714"/>
                </a:cubicBezTo>
                <a:close/>
                <a:moveTo>
                  <a:pt x="10492" y="0"/>
                </a:moveTo>
                <a:lnTo>
                  <a:pt x="548797" y="0"/>
                </a:lnTo>
                <a:cubicBezTo>
                  <a:pt x="554447" y="0"/>
                  <a:pt x="559289" y="4836"/>
                  <a:pt x="559289" y="10477"/>
                </a:cubicBezTo>
                <a:lnTo>
                  <a:pt x="559289" y="161183"/>
                </a:lnTo>
                <a:cubicBezTo>
                  <a:pt x="559289" y="166825"/>
                  <a:pt x="554447" y="171660"/>
                  <a:pt x="548797" y="171660"/>
                </a:cubicBezTo>
                <a:lnTo>
                  <a:pt x="10492" y="171660"/>
                </a:lnTo>
                <a:cubicBezTo>
                  <a:pt x="4842" y="171660"/>
                  <a:pt x="0" y="166825"/>
                  <a:pt x="0" y="161183"/>
                </a:cubicBezTo>
                <a:lnTo>
                  <a:pt x="0" y="10477"/>
                </a:lnTo>
                <a:cubicBezTo>
                  <a:pt x="0" y="4836"/>
                  <a:pt x="4842" y="0"/>
                  <a:pt x="10492" y="0"/>
                </a:cubicBezTo>
                <a:close/>
              </a:path>
            </a:pathLst>
          </a:custGeom>
          <a:solidFill>
            <a:srgbClr val="AB8462"/>
          </a:solidFill>
          <a:ln>
            <a:noFill/>
          </a:ln>
        </p:spPr>
      </p:sp>
      <p:sp>
        <p:nvSpPr>
          <p:cNvPr id="37" name="physics-note-pad_71335"/>
          <p:cNvSpPr>
            <a:spLocks noChangeAspect="1"/>
          </p:cNvSpPr>
          <p:nvPr/>
        </p:nvSpPr>
        <p:spPr bwMode="auto">
          <a:xfrm>
            <a:off x="8283792" y="2248350"/>
            <a:ext cx="229117" cy="335649"/>
          </a:xfrm>
          <a:custGeom>
            <a:avLst/>
            <a:gdLst>
              <a:gd name="connsiteX0" fmla="*/ 242858 w 414925"/>
              <a:gd name="connsiteY0" fmla="*/ 318744 h 607851"/>
              <a:gd name="connsiteX1" fmla="*/ 301484 w 414925"/>
              <a:gd name="connsiteY1" fmla="*/ 318744 h 607851"/>
              <a:gd name="connsiteX2" fmla="*/ 317968 w 414925"/>
              <a:gd name="connsiteY2" fmla="*/ 335192 h 607851"/>
              <a:gd name="connsiteX3" fmla="*/ 317968 w 414925"/>
              <a:gd name="connsiteY3" fmla="*/ 341742 h 607851"/>
              <a:gd name="connsiteX4" fmla="*/ 301484 w 414925"/>
              <a:gd name="connsiteY4" fmla="*/ 358190 h 607851"/>
              <a:gd name="connsiteX5" fmla="*/ 242858 w 414925"/>
              <a:gd name="connsiteY5" fmla="*/ 358190 h 607851"/>
              <a:gd name="connsiteX6" fmla="*/ 226374 w 414925"/>
              <a:gd name="connsiteY6" fmla="*/ 341742 h 607851"/>
              <a:gd name="connsiteX7" fmla="*/ 226374 w 414925"/>
              <a:gd name="connsiteY7" fmla="*/ 335192 h 607851"/>
              <a:gd name="connsiteX8" fmla="*/ 242858 w 414925"/>
              <a:gd name="connsiteY8" fmla="*/ 318744 h 607851"/>
              <a:gd name="connsiteX9" fmla="*/ 242858 w 414925"/>
              <a:gd name="connsiteY9" fmla="*/ 240487 h 607851"/>
              <a:gd name="connsiteX10" fmla="*/ 301484 w 414925"/>
              <a:gd name="connsiteY10" fmla="*/ 240487 h 607851"/>
              <a:gd name="connsiteX11" fmla="*/ 317968 w 414925"/>
              <a:gd name="connsiteY11" fmla="*/ 256965 h 607851"/>
              <a:gd name="connsiteX12" fmla="*/ 317968 w 414925"/>
              <a:gd name="connsiteY12" fmla="*/ 263526 h 607851"/>
              <a:gd name="connsiteX13" fmla="*/ 301484 w 414925"/>
              <a:gd name="connsiteY13" fmla="*/ 280004 h 607851"/>
              <a:gd name="connsiteX14" fmla="*/ 242858 w 414925"/>
              <a:gd name="connsiteY14" fmla="*/ 280004 h 607851"/>
              <a:gd name="connsiteX15" fmla="*/ 226374 w 414925"/>
              <a:gd name="connsiteY15" fmla="*/ 263526 h 607851"/>
              <a:gd name="connsiteX16" fmla="*/ 226374 w 414925"/>
              <a:gd name="connsiteY16" fmla="*/ 256965 h 607851"/>
              <a:gd name="connsiteX17" fmla="*/ 242858 w 414925"/>
              <a:gd name="connsiteY17" fmla="*/ 240487 h 607851"/>
              <a:gd name="connsiteX18" fmla="*/ 107509 w 414925"/>
              <a:gd name="connsiteY18" fmla="*/ 204993 h 607851"/>
              <a:gd name="connsiteX19" fmla="*/ 132414 w 414925"/>
              <a:gd name="connsiteY19" fmla="*/ 204993 h 607851"/>
              <a:gd name="connsiteX20" fmla="*/ 170519 w 414925"/>
              <a:gd name="connsiteY20" fmla="*/ 204993 h 607851"/>
              <a:gd name="connsiteX21" fmla="*/ 186998 w 414925"/>
              <a:gd name="connsiteY21" fmla="*/ 221456 h 607851"/>
              <a:gd name="connsiteX22" fmla="*/ 186998 w 414925"/>
              <a:gd name="connsiteY22" fmla="*/ 229873 h 607851"/>
              <a:gd name="connsiteX23" fmla="*/ 170519 w 414925"/>
              <a:gd name="connsiteY23" fmla="*/ 246336 h 607851"/>
              <a:gd name="connsiteX24" fmla="*/ 132414 w 414925"/>
              <a:gd name="connsiteY24" fmla="*/ 246336 h 607851"/>
              <a:gd name="connsiteX25" fmla="*/ 132414 w 414925"/>
              <a:gd name="connsiteY25" fmla="*/ 278666 h 607851"/>
              <a:gd name="connsiteX26" fmla="*/ 170519 w 414925"/>
              <a:gd name="connsiteY26" fmla="*/ 278666 h 607851"/>
              <a:gd name="connsiteX27" fmla="*/ 186998 w 414925"/>
              <a:gd name="connsiteY27" fmla="*/ 295128 h 607851"/>
              <a:gd name="connsiteX28" fmla="*/ 186998 w 414925"/>
              <a:gd name="connsiteY28" fmla="*/ 303621 h 607851"/>
              <a:gd name="connsiteX29" fmla="*/ 170519 w 414925"/>
              <a:gd name="connsiteY29" fmla="*/ 320083 h 607851"/>
              <a:gd name="connsiteX30" fmla="*/ 132414 w 414925"/>
              <a:gd name="connsiteY30" fmla="*/ 320083 h 607851"/>
              <a:gd name="connsiteX31" fmla="*/ 132414 w 414925"/>
              <a:gd name="connsiteY31" fmla="*/ 352413 h 607851"/>
              <a:gd name="connsiteX32" fmla="*/ 170519 w 414925"/>
              <a:gd name="connsiteY32" fmla="*/ 352413 h 607851"/>
              <a:gd name="connsiteX33" fmla="*/ 186998 w 414925"/>
              <a:gd name="connsiteY33" fmla="*/ 368876 h 607851"/>
              <a:gd name="connsiteX34" fmla="*/ 186998 w 414925"/>
              <a:gd name="connsiteY34" fmla="*/ 377293 h 607851"/>
              <a:gd name="connsiteX35" fmla="*/ 170519 w 414925"/>
              <a:gd name="connsiteY35" fmla="*/ 393756 h 607851"/>
              <a:gd name="connsiteX36" fmla="*/ 132414 w 414925"/>
              <a:gd name="connsiteY36" fmla="*/ 393756 h 607851"/>
              <a:gd name="connsiteX37" fmla="*/ 107509 w 414925"/>
              <a:gd name="connsiteY37" fmla="*/ 393756 h 607851"/>
              <a:gd name="connsiteX38" fmla="*/ 91029 w 414925"/>
              <a:gd name="connsiteY38" fmla="*/ 377293 h 607851"/>
              <a:gd name="connsiteX39" fmla="*/ 91029 w 414925"/>
              <a:gd name="connsiteY39" fmla="*/ 352413 h 607851"/>
              <a:gd name="connsiteX40" fmla="*/ 91029 w 414925"/>
              <a:gd name="connsiteY40" fmla="*/ 246336 h 607851"/>
              <a:gd name="connsiteX41" fmla="*/ 91029 w 414925"/>
              <a:gd name="connsiteY41" fmla="*/ 221456 h 607851"/>
              <a:gd name="connsiteX42" fmla="*/ 107509 w 414925"/>
              <a:gd name="connsiteY42" fmla="*/ 204993 h 607851"/>
              <a:gd name="connsiteX43" fmla="*/ 19844 w 414925"/>
              <a:gd name="connsiteY43" fmla="*/ 93499 h 607851"/>
              <a:gd name="connsiteX44" fmla="*/ 61321 w 414925"/>
              <a:gd name="connsiteY44" fmla="*/ 93499 h 607851"/>
              <a:gd name="connsiteX45" fmla="*/ 61321 w 414925"/>
              <a:gd name="connsiteY45" fmla="*/ 138342 h 607851"/>
              <a:gd name="connsiteX46" fmla="*/ 61321 w 414925"/>
              <a:gd name="connsiteY46" fmla="*/ 139608 h 607851"/>
              <a:gd name="connsiteX47" fmla="*/ 38344 w 414925"/>
              <a:gd name="connsiteY47" fmla="*/ 139608 h 607851"/>
              <a:gd name="connsiteX48" fmla="*/ 38344 w 414925"/>
              <a:gd name="connsiteY48" fmla="*/ 470194 h 607851"/>
              <a:gd name="connsiteX49" fmla="*/ 376581 w 414925"/>
              <a:gd name="connsiteY49" fmla="*/ 470194 h 607851"/>
              <a:gd name="connsiteX50" fmla="*/ 376581 w 414925"/>
              <a:gd name="connsiteY50" fmla="*/ 139608 h 607851"/>
              <a:gd name="connsiteX51" fmla="*/ 353604 w 414925"/>
              <a:gd name="connsiteY51" fmla="*/ 139608 h 607851"/>
              <a:gd name="connsiteX52" fmla="*/ 353604 w 414925"/>
              <a:gd name="connsiteY52" fmla="*/ 138342 h 607851"/>
              <a:gd name="connsiteX53" fmla="*/ 353604 w 414925"/>
              <a:gd name="connsiteY53" fmla="*/ 93499 h 607851"/>
              <a:gd name="connsiteX54" fmla="*/ 395081 w 414925"/>
              <a:gd name="connsiteY54" fmla="*/ 93499 h 607851"/>
              <a:gd name="connsiteX55" fmla="*/ 414925 w 414925"/>
              <a:gd name="connsiteY55" fmla="*/ 113313 h 607851"/>
              <a:gd name="connsiteX56" fmla="*/ 414925 w 414925"/>
              <a:gd name="connsiteY56" fmla="*/ 588111 h 607851"/>
              <a:gd name="connsiteX57" fmla="*/ 395081 w 414925"/>
              <a:gd name="connsiteY57" fmla="*/ 607851 h 607851"/>
              <a:gd name="connsiteX58" fmla="*/ 19844 w 414925"/>
              <a:gd name="connsiteY58" fmla="*/ 607851 h 607851"/>
              <a:gd name="connsiteX59" fmla="*/ 0 w 414925"/>
              <a:gd name="connsiteY59" fmla="*/ 588111 h 607851"/>
              <a:gd name="connsiteX60" fmla="*/ 0 w 414925"/>
              <a:gd name="connsiteY60" fmla="*/ 113313 h 607851"/>
              <a:gd name="connsiteX61" fmla="*/ 19844 w 414925"/>
              <a:gd name="connsiteY61" fmla="*/ 93499 h 607851"/>
              <a:gd name="connsiteX62" fmla="*/ 207462 w 414925"/>
              <a:gd name="connsiteY62" fmla="*/ 30537 h 607851"/>
              <a:gd name="connsiteX63" fmla="*/ 199332 w 414925"/>
              <a:gd name="connsiteY63" fmla="*/ 32622 h 607851"/>
              <a:gd name="connsiteX64" fmla="*/ 190530 w 414925"/>
              <a:gd name="connsiteY64" fmla="*/ 47369 h 607851"/>
              <a:gd name="connsiteX65" fmla="*/ 207462 w 414925"/>
              <a:gd name="connsiteY65" fmla="*/ 64276 h 607851"/>
              <a:gd name="connsiteX66" fmla="*/ 224394 w 414925"/>
              <a:gd name="connsiteY66" fmla="*/ 47369 h 607851"/>
              <a:gd name="connsiteX67" fmla="*/ 215592 w 414925"/>
              <a:gd name="connsiteY67" fmla="*/ 32622 h 607851"/>
              <a:gd name="connsiteX68" fmla="*/ 207462 w 414925"/>
              <a:gd name="connsiteY68" fmla="*/ 30537 h 607851"/>
              <a:gd name="connsiteX69" fmla="*/ 207462 w 414925"/>
              <a:gd name="connsiteY69" fmla="*/ 0 h 607851"/>
              <a:gd name="connsiteX70" fmla="*/ 244533 w 414925"/>
              <a:gd name="connsiteY70" fmla="*/ 17801 h 607851"/>
              <a:gd name="connsiteX71" fmla="*/ 252588 w 414925"/>
              <a:gd name="connsiteY71" fmla="*/ 32622 h 607851"/>
              <a:gd name="connsiteX72" fmla="*/ 254900 w 414925"/>
              <a:gd name="connsiteY72" fmla="*/ 47369 h 607851"/>
              <a:gd name="connsiteX73" fmla="*/ 304129 w 414925"/>
              <a:gd name="connsiteY73" fmla="*/ 47369 h 607851"/>
              <a:gd name="connsiteX74" fmla="*/ 323895 w 414925"/>
              <a:gd name="connsiteY74" fmla="*/ 67180 h 607851"/>
              <a:gd name="connsiteX75" fmla="*/ 323895 w 414925"/>
              <a:gd name="connsiteY75" fmla="*/ 93471 h 607851"/>
              <a:gd name="connsiteX76" fmla="*/ 323895 w 414925"/>
              <a:gd name="connsiteY76" fmla="*/ 138308 h 607851"/>
              <a:gd name="connsiteX77" fmla="*/ 91029 w 414925"/>
              <a:gd name="connsiteY77" fmla="*/ 138308 h 607851"/>
              <a:gd name="connsiteX78" fmla="*/ 91029 w 414925"/>
              <a:gd name="connsiteY78" fmla="*/ 93471 h 607851"/>
              <a:gd name="connsiteX79" fmla="*/ 91029 w 414925"/>
              <a:gd name="connsiteY79" fmla="*/ 67180 h 607851"/>
              <a:gd name="connsiteX80" fmla="*/ 110795 w 414925"/>
              <a:gd name="connsiteY80" fmla="*/ 47369 h 607851"/>
              <a:gd name="connsiteX81" fmla="*/ 160024 w 414925"/>
              <a:gd name="connsiteY81" fmla="*/ 47369 h 607851"/>
              <a:gd name="connsiteX82" fmla="*/ 162336 w 414925"/>
              <a:gd name="connsiteY82" fmla="*/ 32622 h 607851"/>
              <a:gd name="connsiteX83" fmla="*/ 170391 w 414925"/>
              <a:gd name="connsiteY83" fmla="*/ 17801 h 607851"/>
              <a:gd name="connsiteX84" fmla="*/ 207462 w 414925"/>
              <a:gd name="connsiteY84" fmla="*/ 0 h 60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414925" h="607851">
                <a:moveTo>
                  <a:pt x="242858" y="318744"/>
                </a:moveTo>
                <a:lnTo>
                  <a:pt x="301484" y="318744"/>
                </a:lnTo>
                <a:cubicBezTo>
                  <a:pt x="310584" y="318744"/>
                  <a:pt x="317968" y="326112"/>
                  <a:pt x="317968" y="335192"/>
                </a:cubicBezTo>
                <a:lnTo>
                  <a:pt x="317968" y="341742"/>
                </a:lnTo>
                <a:cubicBezTo>
                  <a:pt x="317968" y="350822"/>
                  <a:pt x="310584" y="358190"/>
                  <a:pt x="301484" y="358190"/>
                </a:cubicBezTo>
                <a:lnTo>
                  <a:pt x="242858" y="358190"/>
                </a:lnTo>
                <a:cubicBezTo>
                  <a:pt x="233758" y="358190"/>
                  <a:pt x="226374" y="350822"/>
                  <a:pt x="226374" y="341742"/>
                </a:cubicBezTo>
                <a:lnTo>
                  <a:pt x="226374" y="335192"/>
                </a:lnTo>
                <a:cubicBezTo>
                  <a:pt x="226374" y="326112"/>
                  <a:pt x="233758" y="318744"/>
                  <a:pt x="242858" y="318744"/>
                </a:cubicBezTo>
                <a:close/>
                <a:moveTo>
                  <a:pt x="242858" y="240487"/>
                </a:moveTo>
                <a:lnTo>
                  <a:pt x="301484" y="240487"/>
                </a:lnTo>
                <a:cubicBezTo>
                  <a:pt x="310584" y="240487"/>
                  <a:pt x="317968" y="247868"/>
                  <a:pt x="317968" y="256965"/>
                </a:cubicBezTo>
                <a:lnTo>
                  <a:pt x="317968" y="263526"/>
                </a:lnTo>
                <a:cubicBezTo>
                  <a:pt x="317968" y="272623"/>
                  <a:pt x="310584" y="280004"/>
                  <a:pt x="301484" y="280004"/>
                </a:cubicBezTo>
                <a:lnTo>
                  <a:pt x="242858" y="280004"/>
                </a:lnTo>
                <a:cubicBezTo>
                  <a:pt x="233758" y="280004"/>
                  <a:pt x="226374" y="272623"/>
                  <a:pt x="226374" y="263526"/>
                </a:cubicBezTo>
                <a:lnTo>
                  <a:pt x="226374" y="256965"/>
                </a:lnTo>
                <a:cubicBezTo>
                  <a:pt x="226374" y="247868"/>
                  <a:pt x="233758" y="240487"/>
                  <a:pt x="242858" y="240487"/>
                </a:cubicBezTo>
                <a:close/>
                <a:moveTo>
                  <a:pt x="107509" y="204993"/>
                </a:moveTo>
                <a:lnTo>
                  <a:pt x="132414" y="204993"/>
                </a:lnTo>
                <a:lnTo>
                  <a:pt x="170519" y="204993"/>
                </a:lnTo>
                <a:cubicBezTo>
                  <a:pt x="179616" y="204993"/>
                  <a:pt x="186998" y="212368"/>
                  <a:pt x="186998" y="221456"/>
                </a:cubicBezTo>
                <a:lnTo>
                  <a:pt x="186998" y="229873"/>
                </a:lnTo>
                <a:cubicBezTo>
                  <a:pt x="186998" y="238961"/>
                  <a:pt x="179616" y="246336"/>
                  <a:pt x="170519" y="246336"/>
                </a:cubicBezTo>
                <a:lnTo>
                  <a:pt x="132414" y="246336"/>
                </a:lnTo>
                <a:lnTo>
                  <a:pt x="132414" y="278666"/>
                </a:lnTo>
                <a:lnTo>
                  <a:pt x="170519" y="278666"/>
                </a:lnTo>
                <a:cubicBezTo>
                  <a:pt x="179616" y="278666"/>
                  <a:pt x="186998" y="286040"/>
                  <a:pt x="186998" y="295128"/>
                </a:cubicBezTo>
                <a:lnTo>
                  <a:pt x="186998" y="303621"/>
                </a:lnTo>
                <a:cubicBezTo>
                  <a:pt x="186998" y="312709"/>
                  <a:pt x="179616" y="320083"/>
                  <a:pt x="170519" y="320083"/>
                </a:cubicBezTo>
                <a:lnTo>
                  <a:pt x="132414" y="320083"/>
                </a:lnTo>
                <a:lnTo>
                  <a:pt x="132414" y="352413"/>
                </a:lnTo>
                <a:lnTo>
                  <a:pt x="170519" y="352413"/>
                </a:lnTo>
                <a:cubicBezTo>
                  <a:pt x="179616" y="352413"/>
                  <a:pt x="186998" y="359788"/>
                  <a:pt x="186998" y="368876"/>
                </a:cubicBezTo>
                <a:lnTo>
                  <a:pt x="186998" y="377293"/>
                </a:lnTo>
                <a:cubicBezTo>
                  <a:pt x="186998" y="386381"/>
                  <a:pt x="179616" y="393756"/>
                  <a:pt x="170519" y="393756"/>
                </a:cubicBezTo>
                <a:lnTo>
                  <a:pt x="132414" y="393756"/>
                </a:lnTo>
                <a:lnTo>
                  <a:pt x="107509" y="393756"/>
                </a:lnTo>
                <a:cubicBezTo>
                  <a:pt x="98411" y="393756"/>
                  <a:pt x="91029" y="386381"/>
                  <a:pt x="91029" y="377293"/>
                </a:cubicBezTo>
                <a:lnTo>
                  <a:pt x="91029" y="352413"/>
                </a:lnTo>
                <a:lnTo>
                  <a:pt x="91029" y="246336"/>
                </a:lnTo>
                <a:lnTo>
                  <a:pt x="91029" y="221456"/>
                </a:lnTo>
                <a:cubicBezTo>
                  <a:pt x="91029" y="212368"/>
                  <a:pt x="98411" y="204993"/>
                  <a:pt x="107509" y="204993"/>
                </a:cubicBezTo>
                <a:close/>
                <a:moveTo>
                  <a:pt x="19844" y="93499"/>
                </a:moveTo>
                <a:lnTo>
                  <a:pt x="61321" y="93499"/>
                </a:lnTo>
                <a:lnTo>
                  <a:pt x="61321" y="138342"/>
                </a:lnTo>
                <a:lnTo>
                  <a:pt x="61321" y="139608"/>
                </a:lnTo>
                <a:lnTo>
                  <a:pt x="38344" y="139608"/>
                </a:lnTo>
                <a:lnTo>
                  <a:pt x="38344" y="470194"/>
                </a:lnTo>
                <a:lnTo>
                  <a:pt x="376581" y="470194"/>
                </a:lnTo>
                <a:lnTo>
                  <a:pt x="376581" y="139608"/>
                </a:lnTo>
                <a:lnTo>
                  <a:pt x="353604" y="139608"/>
                </a:lnTo>
                <a:lnTo>
                  <a:pt x="353604" y="138342"/>
                </a:lnTo>
                <a:lnTo>
                  <a:pt x="353604" y="93499"/>
                </a:lnTo>
                <a:lnTo>
                  <a:pt x="395081" y="93499"/>
                </a:lnTo>
                <a:cubicBezTo>
                  <a:pt x="406048" y="93499"/>
                  <a:pt x="414925" y="102363"/>
                  <a:pt x="414925" y="113313"/>
                </a:cubicBezTo>
                <a:lnTo>
                  <a:pt x="414925" y="588111"/>
                </a:lnTo>
                <a:cubicBezTo>
                  <a:pt x="414925" y="598987"/>
                  <a:pt x="406048" y="607851"/>
                  <a:pt x="395081" y="607851"/>
                </a:cubicBezTo>
                <a:lnTo>
                  <a:pt x="19844" y="607851"/>
                </a:lnTo>
                <a:cubicBezTo>
                  <a:pt x="8877" y="607851"/>
                  <a:pt x="0" y="598987"/>
                  <a:pt x="0" y="588111"/>
                </a:cubicBezTo>
                <a:lnTo>
                  <a:pt x="0" y="113313"/>
                </a:lnTo>
                <a:cubicBezTo>
                  <a:pt x="0" y="102363"/>
                  <a:pt x="8877" y="93499"/>
                  <a:pt x="19844" y="93499"/>
                </a:cubicBezTo>
                <a:close/>
                <a:moveTo>
                  <a:pt x="207462" y="30537"/>
                </a:moveTo>
                <a:cubicBezTo>
                  <a:pt x="204553" y="30537"/>
                  <a:pt x="201793" y="31281"/>
                  <a:pt x="199332" y="32622"/>
                </a:cubicBezTo>
                <a:cubicBezTo>
                  <a:pt x="194111" y="35452"/>
                  <a:pt x="190530" y="41038"/>
                  <a:pt x="190530" y="47369"/>
                </a:cubicBezTo>
                <a:cubicBezTo>
                  <a:pt x="190530" y="56753"/>
                  <a:pt x="198138" y="64276"/>
                  <a:pt x="207462" y="64276"/>
                </a:cubicBezTo>
                <a:cubicBezTo>
                  <a:pt x="216786" y="64276"/>
                  <a:pt x="224394" y="56753"/>
                  <a:pt x="224394" y="47369"/>
                </a:cubicBezTo>
                <a:cubicBezTo>
                  <a:pt x="224394" y="41038"/>
                  <a:pt x="220813" y="35452"/>
                  <a:pt x="215592" y="32622"/>
                </a:cubicBezTo>
                <a:cubicBezTo>
                  <a:pt x="213131" y="31281"/>
                  <a:pt x="210371" y="30537"/>
                  <a:pt x="207462" y="30537"/>
                </a:cubicBezTo>
                <a:close/>
                <a:moveTo>
                  <a:pt x="207462" y="0"/>
                </a:moveTo>
                <a:cubicBezTo>
                  <a:pt x="222454" y="0"/>
                  <a:pt x="235806" y="6927"/>
                  <a:pt x="244533" y="17801"/>
                </a:cubicBezTo>
                <a:cubicBezTo>
                  <a:pt x="248038" y="22120"/>
                  <a:pt x="250798" y="27185"/>
                  <a:pt x="252588" y="32622"/>
                </a:cubicBezTo>
                <a:cubicBezTo>
                  <a:pt x="254080" y="37240"/>
                  <a:pt x="254900" y="42230"/>
                  <a:pt x="254900" y="47369"/>
                </a:cubicBezTo>
                <a:lnTo>
                  <a:pt x="304129" y="47369"/>
                </a:lnTo>
                <a:cubicBezTo>
                  <a:pt x="315019" y="47369"/>
                  <a:pt x="323895" y="56232"/>
                  <a:pt x="323895" y="67180"/>
                </a:cubicBezTo>
                <a:lnTo>
                  <a:pt x="323895" y="93471"/>
                </a:lnTo>
                <a:lnTo>
                  <a:pt x="323895" y="138308"/>
                </a:lnTo>
                <a:lnTo>
                  <a:pt x="91029" y="138308"/>
                </a:lnTo>
                <a:lnTo>
                  <a:pt x="91029" y="93471"/>
                </a:lnTo>
                <a:lnTo>
                  <a:pt x="91029" y="67180"/>
                </a:lnTo>
                <a:cubicBezTo>
                  <a:pt x="91029" y="56232"/>
                  <a:pt x="99905" y="47369"/>
                  <a:pt x="110795" y="47369"/>
                </a:cubicBezTo>
                <a:lnTo>
                  <a:pt x="160024" y="47369"/>
                </a:lnTo>
                <a:cubicBezTo>
                  <a:pt x="160024" y="42230"/>
                  <a:pt x="160844" y="37240"/>
                  <a:pt x="162336" y="32622"/>
                </a:cubicBezTo>
                <a:cubicBezTo>
                  <a:pt x="164126" y="27185"/>
                  <a:pt x="166886" y="22120"/>
                  <a:pt x="170391" y="17801"/>
                </a:cubicBezTo>
                <a:cubicBezTo>
                  <a:pt x="179118" y="6927"/>
                  <a:pt x="192470" y="0"/>
                  <a:pt x="207462" y="0"/>
                </a:cubicBezTo>
                <a:close/>
              </a:path>
            </a:pathLst>
          </a:custGeom>
          <a:solidFill>
            <a:srgbClr val="AB8462"/>
          </a:solidFill>
          <a:ln>
            <a:noFill/>
          </a:ln>
        </p:spPr>
      </p:sp>
      <p:sp>
        <p:nvSpPr>
          <p:cNvPr id="38" name="文本框 37"/>
          <p:cNvSpPr txBox="1"/>
          <p:nvPr/>
        </p:nvSpPr>
        <p:spPr>
          <a:xfrm>
            <a:off x="1272186" y="1993495"/>
            <a:ext cx="2252434" cy="369332"/>
          </a:xfrm>
          <a:prstGeom prst="rect">
            <a:avLst/>
          </a:prstGeom>
          <a:noFill/>
        </p:spPr>
        <p:txBody>
          <a:bodyPr wrap="square" rtlCol="0">
            <a:spAutoFit/>
          </a:bodyPr>
          <a:lstStyle/>
          <a:p>
            <a:r>
              <a:rPr lang="zh-CN" altLang="en-US">
                <a:solidFill>
                  <a:srgbClr val="AB8462"/>
                </a:solidFill>
                <a:latin typeface="汉仪趣黑W" panose="00020600040101010101" pitchFamily="18" charset="-122"/>
                <a:ea typeface="汉仪趣黑W" panose="00020600040101010101" pitchFamily="18" charset="-122"/>
              </a:rPr>
              <a:t>个人卫生</a:t>
            </a:r>
            <a:endParaRPr lang="zh-CN" altLang="en-US">
              <a:solidFill>
                <a:srgbClr val="AB8462"/>
              </a:solidFill>
              <a:latin typeface="汉仪趣黑W" panose="00020600040101010101" pitchFamily="18" charset="-122"/>
              <a:ea typeface="汉仪趣黑W" panose="00020600040101010101" pitchFamily="18" charset="-122"/>
            </a:endParaRPr>
          </a:p>
        </p:txBody>
      </p:sp>
      <p:sp>
        <p:nvSpPr>
          <p:cNvPr id="40" name="文本框 39"/>
          <p:cNvSpPr txBox="1"/>
          <p:nvPr/>
        </p:nvSpPr>
        <p:spPr>
          <a:xfrm>
            <a:off x="1306998" y="2506715"/>
            <a:ext cx="2826122" cy="1167820"/>
          </a:xfrm>
          <a:prstGeom prst="rect">
            <a:avLst/>
          </a:prstGeom>
          <a:noFill/>
        </p:spPr>
        <p:txBody>
          <a:bodyPr wrap="square" rtlCol="0">
            <a:spAutoFit/>
          </a:bodyPr>
          <a:lstStyle/>
          <a:p>
            <a:pP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卫生是仪容美的关键，是礼仪的基本要求。不管长相多么标致，服饰多么华贵，若蓬头垢面，满身异味，那必然破坏一个人的外在形象。</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cxnSp>
        <p:nvCxnSpPr>
          <p:cNvPr id="41" name="直接连接符 40"/>
          <p:cNvCxnSpPr/>
          <p:nvPr/>
        </p:nvCxnSpPr>
        <p:spPr>
          <a:xfrm>
            <a:off x="1420131" y="2438400"/>
            <a:ext cx="2794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4999818" y="1993495"/>
            <a:ext cx="2252434" cy="369332"/>
          </a:xfrm>
          <a:prstGeom prst="rect">
            <a:avLst/>
          </a:prstGeom>
          <a:noFill/>
        </p:spPr>
        <p:txBody>
          <a:bodyPr wrap="square" rtlCol="0">
            <a:spAutoFit/>
          </a:bodyPr>
          <a:lstStyle/>
          <a:p>
            <a:r>
              <a:rPr lang="zh-CN" altLang="en-US">
                <a:solidFill>
                  <a:srgbClr val="AB8462"/>
                </a:solidFill>
                <a:latin typeface="汉仪趣黑W" panose="00020600040101010101" pitchFamily="18" charset="-122"/>
                <a:ea typeface="汉仪趣黑W" panose="00020600040101010101" pitchFamily="18" charset="-122"/>
              </a:rPr>
              <a:t>穿着服饰</a:t>
            </a:r>
            <a:endParaRPr lang="zh-CN" altLang="en-US">
              <a:solidFill>
                <a:srgbClr val="AB8462"/>
              </a:solidFill>
              <a:latin typeface="汉仪趣黑W" panose="00020600040101010101" pitchFamily="18" charset="-122"/>
              <a:ea typeface="汉仪趣黑W" panose="00020600040101010101" pitchFamily="18" charset="-122"/>
            </a:endParaRPr>
          </a:p>
        </p:txBody>
      </p:sp>
      <p:sp>
        <p:nvSpPr>
          <p:cNvPr id="44" name="文本框 43"/>
          <p:cNvSpPr txBox="1"/>
          <p:nvPr/>
        </p:nvSpPr>
        <p:spPr>
          <a:xfrm>
            <a:off x="5034629" y="2506715"/>
            <a:ext cx="2826123" cy="1167820"/>
          </a:xfrm>
          <a:prstGeom prst="rect">
            <a:avLst/>
          </a:prstGeom>
          <a:noFill/>
        </p:spPr>
        <p:txBody>
          <a:bodyPr wrap="square" rtlCol="0">
            <a:spAutoFit/>
          </a:bodyPr>
          <a:lstStyle/>
          <a:p>
            <a:pP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服饰反映了一个人文化素质之高低，审美情趣之雅俗。具体说来，它既要自然得体，协调大方，又要遵守某种约定俗成的规范或原则。</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cxnSp>
        <p:nvCxnSpPr>
          <p:cNvPr id="45" name="直接连接符 44"/>
          <p:cNvCxnSpPr/>
          <p:nvPr/>
        </p:nvCxnSpPr>
        <p:spPr>
          <a:xfrm>
            <a:off x="5147763" y="2438400"/>
            <a:ext cx="2794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8725438" y="1993495"/>
            <a:ext cx="2252434" cy="369332"/>
          </a:xfrm>
          <a:prstGeom prst="rect">
            <a:avLst/>
          </a:prstGeom>
          <a:noFill/>
        </p:spPr>
        <p:txBody>
          <a:bodyPr wrap="square" rtlCol="0">
            <a:spAutoFit/>
          </a:bodyPr>
          <a:lstStyle/>
          <a:p>
            <a:r>
              <a:rPr lang="zh-CN" altLang="en-US">
                <a:solidFill>
                  <a:srgbClr val="AB8462"/>
                </a:solidFill>
                <a:latin typeface="汉仪趣黑W" panose="00020600040101010101" pitchFamily="18" charset="-122"/>
                <a:ea typeface="汉仪趣黑W" panose="00020600040101010101" pitchFamily="18" charset="-122"/>
              </a:rPr>
              <a:t>谈话姿势</a:t>
            </a:r>
            <a:endParaRPr lang="zh-CN" altLang="en-US">
              <a:solidFill>
                <a:srgbClr val="AB8462"/>
              </a:solidFill>
              <a:latin typeface="汉仪趣黑W" panose="00020600040101010101" pitchFamily="18" charset="-122"/>
              <a:ea typeface="汉仪趣黑W" panose="00020600040101010101" pitchFamily="18" charset="-122"/>
            </a:endParaRPr>
          </a:p>
        </p:txBody>
      </p:sp>
      <p:sp>
        <p:nvSpPr>
          <p:cNvPr id="47" name="文本框 46"/>
          <p:cNvSpPr txBox="1"/>
          <p:nvPr/>
        </p:nvSpPr>
        <p:spPr>
          <a:xfrm>
            <a:off x="8760250" y="2506715"/>
            <a:ext cx="2826120" cy="1167820"/>
          </a:xfrm>
          <a:prstGeom prst="rect">
            <a:avLst/>
          </a:prstGeom>
          <a:noFill/>
        </p:spPr>
        <p:txBody>
          <a:bodyPr wrap="square" rtlCol="0">
            <a:spAutoFit/>
          </a:bodyPr>
          <a:lstStyle/>
          <a:p>
            <a:pP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谈话的姿势往往反映出一个人的性格、修养和文明素质。所以，交谈时，首先双方要互相正视、互相倾听、不能东张西望。</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cxnSp>
        <p:nvCxnSpPr>
          <p:cNvPr id="48" name="直接连接符 47"/>
          <p:cNvCxnSpPr/>
          <p:nvPr/>
        </p:nvCxnSpPr>
        <p:spPr>
          <a:xfrm>
            <a:off x="8873383" y="2438400"/>
            <a:ext cx="2794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 name="文本框 48"/>
          <p:cNvSpPr txBox="1"/>
          <p:nvPr/>
        </p:nvSpPr>
        <p:spPr>
          <a:xfrm>
            <a:off x="1272186" y="4034542"/>
            <a:ext cx="2252434" cy="369332"/>
          </a:xfrm>
          <a:prstGeom prst="rect">
            <a:avLst/>
          </a:prstGeom>
          <a:noFill/>
        </p:spPr>
        <p:txBody>
          <a:bodyPr wrap="square" rtlCol="0">
            <a:spAutoFit/>
          </a:bodyPr>
          <a:lstStyle/>
          <a:p>
            <a:r>
              <a:rPr lang="zh-CN" altLang="en-US">
                <a:solidFill>
                  <a:srgbClr val="AB8462"/>
                </a:solidFill>
                <a:latin typeface="汉仪趣黑W" panose="00020600040101010101" pitchFamily="18" charset="-122"/>
                <a:ea typeface="汉仪趣黑W" panose="00020600040101010101" pitchFamily="18" charset="-122"/>
              </a:rPr>
              <a:t>见面礼仪</a:t>
            </a:r>
            <a:endParaRPr lang="zh-CN" altLang="en-US">
              <a:solidFill>
                <a:srgbClr val="AB8462"/>
              </a:solidFill>
              <a:latin typeface="汉仪趣黑W" panose="00020600040101010101" pitchFamily="18" charset="-122"/>
              <a:ea typeface="汉仪趣黑W" panose="00020600040101010101" pitchFamily="18" charset="-122"/>
            </a:endParaRPr>
          </a:p>
        </p:txBody>
      </p:sp>
      <p:sp>
        <p:nvSpPr>
          <p:cNvPr id="50" name="文本框 49"/>
          <p:cNvSpPr txBox="1"/>
          <p:nvPr/>
        </p:nvSpPr>
        <p:spPr>
          <a:xfrm>
            <a:off x="1306997" y="4547762"/>
            <a:ext cx="2826121" cy="1167820"/>
          </a:xfrm>
          <a:prstGeom prst="rect">
            <a:avLst/>
          </a:prstGeom>
          <a:noFill/>
        </p:spPr>
        <p:txBody>
          <a:bodyPr wrap="square" rtlCol="0">
            <a:spAutoFit/>
          </a:bodyPr>
          <a:lstStyle/>
          <a:p>
            <a:pP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握手是一种沟通思想、交流感情、增进友谊的重要方式。与他人握手时，目光注视对方，微笑致意不可心不在焉、左顾右盼。</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cxnSp>
        <p:nvCxnSpPr>
          <p:cNvPr id="51" name="直接连接符 50"/>
          <p:cNvCxnSpPr/>
          <p:nvPr/>
        </p:nvCxnSpPr>
        <p:spPr>
          <a:xfrm>
            <a:off x="1420131" y="4479447"/>
            <a:ext cx="2794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4999818" y="4034542"/>
            <a:ext cx="2252434" cy="369332"/>
          </a:xfrm>
          <a:prstGeom prst="rect">
            <a:avLst/>
          </a:prstGeom>
          <a:noFill/>
        </p:spPr>
        <p:txBody>
          <a:bodyPr wrap="square" rtlCol="0">
            <a:spAutoFit/>
          </a:bodyPr>
          <a:lstStyle/>
          <a:p>
            <a:r>
              <a:rPr lang="zh-CN" altLang="en-US">
                <a:solidFill>
                  <a:srgbClr val="AB8462"/>
                </a:solidFill>
                <a:latin typeface="汉仪趣黑W" panose="00020600040101010101" pitchFamily="18" charset="-122"/>
                <a:ea typeface="汉仪趣黑W" panose="00020600040101010101" pitchFamily="18" charset="-122"/>
              </a:rPr>
              <a:t>鞠躬礼</a:t>
            </a:r>
            <a:endParaRPr lang="zh-CN" altLang="en-US">
              <a:solidFill>
                <a:srgbClr val="AB8462"/>
              </a:solidFill>
              <a:latin typeface="汉仪趣黑W" panose="00020600040101010101" pitchFamily="18" charset="-122"/>
              <a:ea typeface="汉仪趣黑W" panose="00020600040101010101" pitchFamily="18" charset="-122"/>
            </a:endParaRPr>
          </a:p>
        </p:txBody>
      </p:sp>
      <p:sp>
        <p:nvSpPr>
          <p:cNvPr id="53" name="文本框 52"/>
          <p:cNvSpPr txBox="1"/>
          <p:nvPr/>
        </p:nvSpPr>
        <p:spPr>
          <a:xfrm>
            <a:off x="5034630" y="4547762"/>
            <a:ext cx="2826120" cy="1167820"/>
          </a:xfrm>
          <a:prstGeom prst="rect">
            <a:avLst/>
          </a:prstGeom>
          <a:noFill/>
        </p:spPr>
        <p:txBody>
          <a:bodyPr wrap="square" rtlCol="0">
            <a:spAutoFit/>
          </a:bodyPr>
          <a:lstStyle/>
          <a:p>
            <a:pP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鞠躬，意即弯身行礼，是对他人敬佩的一种礼节方式。鞠躬时必须立正、脱帽、行礼，或是边鞠躬边说好听的话。鞠躬前视对方，以表尊重的诚意。</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cxnSp>
        <p:nvCxnSpPr>
          <p:cNvPr id="54" name="直接连接符 53"/>
          <p:cNvCxnSpPr/>
          <p:nvPr/>
        </p:nvCxnSpPr>
        <p:spPr>
          <a:xfrm>
            <a:off x="5147763" y="4479447"/>
            <a:ext cx="2794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文本框 54"/>
          <p:cNvSpPr txBox="1"/>
          <p:nvPr/>
        </p:nvSpPr>
        <p:spPr>
          <a:xfrm>
            <a:off x="8725438" y="4034542"/>
            <a:ext cx="2252434" cy="369332"/>
          </a:xfrm>
          <a:prstGeom prst="rect">
            <a:avLst/>
          </a:prstGeom>
          <a:noFill/>
        </p:spPr>
        <p:txBody>
          <a:bodyPr wrap="square" rtlCol="0">
            <a:spAutoFit/>
          </a:bodyPr>
          <a:lstStyle/>
          <a:p>
            <a:r>
              <a:rPr lang="zh-CN" altLang="en-US">
                <a:solidFill>
                  <a:srgbClr val="AB8462"/>
                </a:solidFill>
                <a:latin typeface="汉仪趣黑W" panose="00020600040101010101" pitchFamily="18" charset="-122"/>
                <a:ea typeface="汉仪趣黑W" panose="00020600040101010101" pitchFamily="18" charset="-122"/>
              </a:rPr>
              <a:t>公共礼仪</a:t>
            </a:r>
            <a:endParaRPr lang="zh-CN" altLang="en-US">
              <a:solidFill>
                <a:srgbClr val="AB8462"/>
              </a:solidFill>
              <a:latin typeface="汉仪趣黑W" panose="00020600040101010101" pitchFamily="18" charset="-122"/>
              <a:ea typeface="汉仪趣黑W" panose="00020600040101010101" pitchFamily="18" charset="-122"/>
            </a:endParaRPr>
          </a:p>
        </p:txBody>
      </p:sp>
      <p:sp>
        <p:nvSpPr>
          <p:cNvPr id="56" name="文本框 55"/>
          <p:cNvSpPr txBox="1"/>
          <p:nvPr/>
        </p:nvSpPr>
        <p:spPr>
          <a:xfrm>
            <a:off x="8760250" y="4547762"/>
            <a:ext cx="2826120" cy="1167820"/>
          </a:xfrm>
          <a:prstGeom prst="rect">
            <a:avLst/>
          </a:prstGeom>
          <a:noFill/>
        </p:spPr>
        <p:txBody>
          <a:bodyPr wrap="square" rtlCol="0">
            <a:spAutoFit/>
          </a:bodyPr>
          <a:lstStyle/>
          <a:p>
            <a:pP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尊重服务员的劳动，对服务员应谦和有礼，当服务员忙不过来时，应耐心等待，不可敲击桌碗或喊叫。对于服务员工作上的失误，要善意提出。</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cxnSp>
        <p:nvCxnSpPr>
          <p:cNvPr id="57" name="直接连接符 56"/>
          <p:cNvCxnSpPr/>
          <p:nvPr/>
        </p:nvCxnSpPr>
        <p:spPr>
          <a:xfrm>
            <a:off x="8873383" y="4479447"/>
            <a:ext cx="2794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矩形 221"/>
          <p:cNvSpPr/>
          <p:nvPr/>
        </p:nvSpPr>
        <p:spPr>
          <a:xfrm>
            <a:off x="0" y="-10549"/>
            <a:ext cx="12192000" cy="6879099"/>
          </a:xfrm>
          <a:prstGeom prst="rect">
            <a:avLst/>
          </a:prstGeom>
          <a:solidFill>
            <a:srgbClr val="AB8462">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9" name="ïṣlíḓe"/>
          <p:cNvGrpSpPr/>
          <p:nvPr/>
        </p:nvGrpSpPr>
        <p:grpSpPr>
          <a:xfrm>
            <a:off x="409122" y="1124067"/>
            <a:ext cx="4220951" cy="736493"/>
            <a:chOff x="1931193" y="3155156"/>
            <a:chExt cx="8324850" cy="1452563"/>
          </a:xfrm>
          <a:solidFill>
            <a:srgbClr val="AB8462">
              <a:alpha val="8000"/>
            </a:srgbClr>
          </a:solidFill>
        </p:grpSpPr>
        <p:sp>
          <p:nvSpPr>
            <p:cNvPr id="220" name="íşļîďé"/>
            <p:cNvSpPr/>
            <p:nvPr/>
          </p:nvSpPr>
          <p:spPr>
            <a:xfrm>
              <a:off x="1931193" y="3155156"/>
              <a:ext cx="8324850" cy="1000125"/>
            </a:xfrm>
            <a:custGeom>
              <a:avLst/>
              <a:gdLst>
                <a:gd name="connsiteX0" fmla="*/ 8326279 w 8324850"/>
                <a:gd name="connsiteY0" fmla="*/ 995839 h 1000125"/>
                <a:gd name="connsiteX1" fmla="*/ 8326279 w 8324850"/>
                <a:gd name="connsiteY1" fmla="*/ 896779 h 1000125"/>
                <a:gd name="connsiteX2" fmla="*/ 8235792 w 8324850"/>
                <a:gd name="connsiteY2" fmla="*/ 896779 h 1000125"/>
                <a:gd name="connsiteX3" fmla="*/ 8193881 w 8324850"/>
                <a:gd name="connsiteY3" fmla="*/ 896779 h 1000125"/>
                <a:gd name="connsiteX4" fmla="*/ 8080534 w 8324850"/>
                <a:gd name="connsiteY4" fmla="*/ 884396 h 1000125"/>
                <a:gd name="connsiteX5" fmla="*/ 8080534 w 8324850"/>
                <a:gd name="connsiteY5" fmla="*/ 828199 h 1000125"/>
                <a:gd name="connsiteX6" fmla="*/ 8063389 w 8324850"/>
                <a:gd name="connsiteY6" fmla="*/ 809149 h 1000125"/>
                <a:gd name="connsiteX7" fmla="*/ 8059579 w 8324850"/>
                <a:gd name="connsiteY7" fmla="*/ 653891 h 1000125"/>
                <a:gd name="connsiteX8" fmla="*/ 8017669 w 8324850"/>
                <a:gd name="connsiteY8" fmla="*/ 653891 h 1000125"/>
                <a:gd name="connsiteX9" fmla="*/ 8017669 w 8324850"/>
                <a:gd name="connsiteY9" fmla="*/ 783431 h 1000125"/>
                <a:gd name="connsiteX10" fmla="*/ 7983379 w 8324850"/>
                <a:gd name="connsiteY10" fmla="*/ 790099 h 1000125"/>
                <a:gd name="connsiteX11" fmla="*/ 7983379 w 8324850"/>
                <a:gd name="connsiteY11" fmla="*/ 854869 h 1000125"/>
                <a:gd name="connsiteX12" fmla="*/ 7936706 w 8324850"/>
                <a:gd name="connsiteY12" fmla="*/ 853916 h 1000125"/>
                <a:gd name="connsiteX13" fmla="*/ 7937659 w 8324850"/>
                <a:gd name="connsiteY13" fmla="*/ 693896 h 1000125"/>
                <a:gd name="connsiteX14" fmla="*/ 7883367 w 8324850"/>
                <a:gd name="connsiteY14" fmla="*/ 692944 h 1000125"/>
                <a:gd name="connsiteX15" fmla="*/ 7880509 w 8324850"/>
                <a:gd name="connsiteY15" fmla="*/ 796766 h 1000125"/>
                <a:gd name="connsiteX16" fmla="*/ 7811929 w 8324850"/>
                <a:gd name="connsiteY16" fmla="*/ 706279 h 1000125"/>
                <a:gd name="connsiteX17" fmla="*/ 7810976 w 8324850"/>
                <a:gd name="connsiteY17" fmla="*/ 590074 h 1000125"/>
                <a:gd name="connsiteX18" fmla="*/ 7738587 w 8324850"/>
                <a:gd name="connsiteY18" fmla="*/ 590074 h 1000125"/>
                <a:gd name="connsiteX19" fmla="*/ 7734776 w 8324850"/>
                <a:gd name="connsiteY19" fmla="*/ 507206 h 1000125"/>
                <a:gd name="connsiteX20" fmla="*/ 7740492 w 8324850"/>
                <a:gd name="connsiteY20" fmla="*/ 436721 h 1000125"/>
                <a:gd name="connsiteX21" fmla="*/ 7763351 w 8324850"/>
                <a:gd name="connsiteY21" fmla="*/ 342424 h 1000125"/>
                <a:gd name="connsiteX22" fmla="*/ 7751921 w 8324850"/>
                <a:gd name="connsiteY22" fmla="*/ 346234 h 1000125"/>
                <a:gd name="connsiteX23" fmla="*/ 7751921 w 8324850"/>
                <a:gd name="connsiteY23" fmla="*/ 335756 h 1000125"/>
                <a:gd name="connsiteX24" fmla="*/ 7742396 w 8324850"/>
                <a:gd name="connsiteY24" fmla="*/ 339566 h 1000125"/>
                <a:gd name="connsiteX25" fmla="*/ 7718584 w 8324850"/>
                <a:gd name="connsiteY25" fmla="*/ 326231 h 1000125"/>
                <a:gd name="connsiteX26" fmla="*/ 7692867 w 8324850"/>
                <a:gd name="connsiteY26" fmla="*/ 330041 h 1000125"/>
                <a:gd name="connsiteX27" fmla="*/ 7687151 w 8324850"/>
                <a:gd name="connsiteY27" fmla="*/ 339566 h 1000125"/>
                <a:gd name="connsiteX28" fmla="*/ 7672864 w 8324850"/>
                <a:gd name="connsiteY28" fmla="*/ 334804 h 1000125"/>
                <a:gd name="connsiteX29" fmla="*/ 7674769 w 8324850"/>
                <a:gd name="connsiteY29" fmla="*/ 347186 h 1000125"/>
                <a:gd name="connsiteX30" fmla="*/ 7663339 w 8324850"/>
                <a:gd name="connsiteY30" fmla="*/ 346234 h 1000125"/>
                <a:gd name="connsiteX31" fmla="*/ 7693819 w 8324850"/>
                <a:gd name="connsiteY31" fmla="*/ 440531 h 1000125"/>
                <a:gd name="connsiteX32" fmla="*/ 7702392 w 8324850"/>
                <a:gd name="connsiteY32" fmla="*/ 498634 h 1000125"/>
                <a:gd name="connsiteX33" fmla="*/ 7697629 w 8324850"/>
                <a:gd name="connsiteY33" fmla="*/ 589121 h 1000125"/>
                <a:gd name="connsiteX34" fmla="*/ 7601426 w 8324850"/>
                <a:gd name="connsiteY34" fmla="*/ 589121 h 1000125"/>
                <a:gd name="connsiteX35" fmla="*/ 7602379 w 8324850"/>
                <a:gd name="connsiteY35" fmla="*/ 672941 h 1000125"/>
                <a:gd name="connsiteX36" fmla="*/ 7542371 w 8324850"/>
                <a:gd name="connsiteY36" fmla="*/ 671989 h 1000125"/>
                <a:gd name="connsiteX37" fmla="*/ 7553801 w 8324850"/>
                <a:gd name="connsiteY37" fmla="*/ 751999 h 1000125"/>
                <a:gd name="connsiteX38" fmla="*/ 7409974 w 8324850"/>
                <a:gd name="connsiteY38" fmla="*/ 751999 h 1000125"/>
                <a:gd name="connsiteX39" fmla="*/ 7409974 w 8324850"/>
                <a:gd name="connsiteY39" fmla="*/ 738664 h 1000125"/>
                <a:gd name="connsiteX40" fmla="*/ 7376637 w 8324850"/>
                <a:gd name="connsiteY40" fmla="*/ 632936 h 1000125"/>
                <a:gd name="connsiteX41" fmla="*/ 7407117 w 8324850"/>
                <a:gd name="connsiteY41" fmla="*/ 621506 h 1000125"/>
                <a:gd name="connsiteX42" fmla="*/ 7406164 w 8324850"/>
                <a:gd name="connsiteY42" fmla="*/ 625316 h 1000125"/>
                <a:gd name="connsiteX43" fmla="*/ 7415689 w 8324850"/>
                <a:gd name="connsiteY43" fmla="*/ 634841 h 1000125"/>
                <a:gd name="connsiteX44" fmla="*/ 7425214 w 8324850"/>
                <a:gd name="connsiteY44" fmla="*/ 625316 h 1000125"/>
                <a:gd name="connsiteX45" fmla="*/ 7419499 w 8324850"/>
                <a:gd name="connsiteY45" fmla="*/ 616744 h 1000125"/>
                <a:gd name="connsiteX46" fmla="*/ 7423309 w 8324850"/>
                <a:gd name="connsiteY46" fmla="*/ 614839 h 1000125"/>
                <a:gd name="connsiteX47" fmla="*/ 7449026 w 8324850"/>
                <a:gd name="connsiteY47" fmla="*/ 598646 h 1000125"/>
                <a:gd name="connsiteX48" fmla="*/ 7456646 w 8324850"/>
                <a:gd name="connsiteY48" fmla="*/ 592931 h 1000125"/>
                <a:gd name="connsiteX49" fmla="*/ 7455694 w 8324850"/>
                <a:gd name="connsiteY49" fmla="*/ 594836 h 1000125"/>
                <a:gd name="connsiteX50" fmla="*/ 7467124 w 8324850"/>
                <a:gd name="connsiteY50" fmla="*/ 606266 h 1000125"/>
                <a:gd name="connsiteX51" fmla="*/ 7478554 w 8324850"/>
                <a:gd name="connsiteY51" fmla="*/ 594836 h 1000125"/>
                <a:gd name="connsiteX52" fmla="*/ 7469981 w 8324850"/>
                <a:gd name="connsiteY52" fmla="*/ 584359 h 1000125"/>
                <a:gd name="connsiteX53" fmla="*/ 7468076 w 8324850"/>
                <a:gd name="connsiteY53" fmla="*/ 583406 h 1000125"/>
                <a:gd name="connsiteX54" fmla="*/ 7472839 w 8324850"/>
                <a:gd name="connsiteY54" fmla="*/ 579596 h 1000125"/>
                <a:gd name="connsiteX55" fmla="*/ 7494746 w 8324850"/>
                <a:gd name="connsiteY55" fmla="*/ 558641 h 1000125"/>
                <a:gd name="connsiteX56" fmla="*/ 7500462 w 8324850"/>
                <a:gd name="connsiteY56" fmla="*/ 551974 h 1000125"/>
                <a:gd name="connsiteX57" fmla="*/ 7500462 w 8324850"/>
                <a:gd name="connsiteY57" fmla="*/ 551974 h 1000125"/>
                <a:gd name="connsiteX58" fmla="*/ 7500462 w 8324850"/>
                <a:gd name="connsiteY58" fmla="*/ 551974 h 1000125"/>
                <a:gd name="connsiteX59" fmla="*/ 7511892 w 8324850"/>
                <a:gd name="connsiteY59" fmla="*/ 563404 h 1000125"/>
                <a:gd name="connsiteX60" fmla="*/ 7523321 w 8324850"/>
                <a:gd name="connsiteY60" fmla="*/ 551974 h 1000125"/>
                <a:gd name="connsiteX61" fmla="*/ 7512844 w 8324850"/>
                <a:gd name="connsiteY61" fmla="*/ 541496 h 1000125"/>
                <a:gd name="connsiteX62" fmla="*/ 7510939 w 8324850"/>
                <a:gd name="connsiteY62" fmla="*/ 540544 h 1000125"/>
                <a:gd name="connsiteX63" fmla="*/ 7514749 w 8324850"/>
                <a:gd name="connsiteY63" fmla="*/ 535781 h 1000125"/>
                <a:gd name="connsiteX64" fmla="*/ 7532846 w 8324850"/>
                <a:gd name="connsiteY64" fmla="*/ 511016 h 1000125"/>
                <a:gd name="connsiteX65" fmla="*/ 7536656 w 8324850"/>
                <a:gd name="connsiteY65" fmla="*/ 503396 h 1000125"/>
                <a:gd name="connsiteX66" fmla="*/ 7537609 w 8324850"/>
                <a:gd name="connsiteY66" fmla="*/ 501491 h 1000125"/>
                <a:gd name="connsiteX67" fmla="*/ 7549039 w 8324850"/>
                <a:gd name="connsiteY67" fmla="*/ 511016 h 1000125"/>
                <a:gd name="connsiteX68" fmla="*/ 7560469 w 8324850"/>
                <a:gd name="connsiteY68" fmla="*/ 499586 h 1000125"/>
                <a:gd name="connsiteX69" fmla="*/ 7549039 w 8324850"/>
                <a:gd name="connsiteY69" fmla="*/ 488156 h 1000125"/>
                <a:gd name="connsiteX70" fmla="*/ 7549039 w 8324850"/>
                <a:gd name="connsiteY70" fmla="*/ 488156 h 1000125"/>
                <a:gd name="connsiteX71" fmla="*/ 7547134 w 8324850"/>
                <a:gd name="connsiteY71" fmla="*/ 487204 h 1000125"/>
                <a:gd name="connsiteX72" fmla="*/ 7545229 w 8324850"/>
                <a:gd name="connsiteY72" fmla="*/ 487204 h 1000125"/>
                <a:gd name="connsiteX73" fmla="*/ 7545229 w 8324850"/>
                <a:gd name="connsiteY73" fmla="*/ 487204 h 1000125"/>
                <a:gd name="connsiteX74" fmla="*/ 7548087 w 8324850"/>
                <a:gd name="connsiteY74" fmla="*/ 482441 h 1000125"/>
                <a:gd name="connsiteX75" fmla="*/ 7560469 w 8324850"/>
                <a:gd name="connsiteY75" fmla="*/ 454819 h 1000125"/>
                <a:gd name="connsiteX76" fmla="*/ 7563326 w 8324850"/>
                <a:gd name="connsiteY76" fmla="*/ 447199 h 1000125"/>
                <a:gd name="connsiteX77" fmla="*/ 7564279 w 8324850"/>
                <a:gd name="connsiteY77" fmla="*/ 445294 h 1000125"/>
                <a:gd name="connsiteX78" fmla="*/ 7574756 w 8324850"/>
                <a:gd name="connsiteY78" fmla="*/ 452914 h 1000125"/>
                <a:gd name="connsiteX79" fmla="*/ 7586187 w 8324850"/>
                <a:gd name="connsiteY79" fmla="*/ 441484 h 1000125"/>
                <a:gd name="connsiteX80" fmla="*/ 7575709 w 8324850"/>
                <a:gd name="connsiteY80" fmla="*/ 431006 h 1000125"/>
                <a:gd name="connsiteX81" fmla="*/ 7572851 w 8324850"/>
                <a:gd name="connsiteY81" fmla="*/ 430054 h 1000125"/>
                <a:gd name="connsiteX82" fmla="*/ 7570946 w 8324850"/>
                <a:gd name="connsiteY82" fmla="*/ 430054 h 1000125"/>
                <a:gd name="connsiteX83" fmla="*/ 7568089 w 8324850"/>
                <a:gd name="connsiteY83" fmla="*/ 431006 h 1000125"/>
                <a:gd name="connsiteX84" fmla="*/ 7568089 w 8324850"/>
                <a:gd name="connsiteY84" fmla="*/ 430054 h 1000125"/>
                <a:gd name="connsiteX85" fmla="*/ 7569994 w 8324850"/>
                <a:gd name="connsiteY85" fmla="*/ 424339 h 1000125"/>
                <a:gd name="connsiteX86" fmla="*/ 7576662 w 8324850"/>
                <a:gd name="connsiteY86" fmla="*/ 393859 h 1000125"/>
                <a:gd name="connsiteX87" fmla="*/ 7577614 w 8324850"/>
                <a:gd name="connsiteY87" fmla="*/ 387191 h 1000125"/>
                <a:gd name="connsiteX88" fmla="*/ 7578567 w 8324850"/>
                <a:gd name="connsiteY88" fmla="*/ 385286 h 1000125"/>
                <a:gd name="connsiteX89" fmla="*/ 7587139 w 8324850"/>
                <a:gd name="connsiteY89" fmla="*/ 390049 h 1000125"/>
                <a:gd name="connsiteX90" fmla="*/ 7596664 w 8324850"/>
                <a:gd name="connsiteY90" fmla="*/ 385286 h 1000125"/>
                <a:gd name="connsiteX91" fmla="*/ 7596664 w 8324850"/>
                <a:gd name="connsiteY91" fmla="*/ 385286 h 1000125"/>
                <a:gd name="connsiteX92" fmla="*/ 7596664 w 8324850"/>
                <a:gd name="connsiteY92" fmla="*/ 384334 h 1000125"/>
                <a:gd name="connsiteX93" fmla="*/ 7597617 w 8324850"/>
                <a:gd name="connsiteY93" fmla="*/ 382429 h 1000125"/>
                <a:gd name="connsiteX94" fmla="*/ 7599521 w 8324850"/>
                <a:gd name="connsiteY94" fmla="*/ 379571 h 1000125"/>
                <a:gd name="connsiteX95" fmla="*/ 7597617 w 8324850"/>
                <a:gd name="connsiteY95" fmla="*/ 375761 h 1000125"/>
                <a:gd name="connsiteX96" fmla="*/ 7597617 w 8324850"/>
                <a:gd name="connsiteY96" fmla="*/ 375761 h 1000125"/>
                <a:gd name="connsiteX97" fmla="*/ 7596664 w 8324850"/>
                <a:gd name="connsiteY97" fmla="*/ 374809 h 1000125"/>
                <a:gd name="connsiteX98" fmla="*/ 7595712 w 8324850"/>
                <a:gd name="connsiteY98" fmla="*/ 372904 h 1000125"/>
                <a:gd name="connsiteX99" fmla="*/ 7594759 w 8324850"/>
                <a:gd name="connsiteY99" fmla="*/ 372904 h 1000125"/>
                <a:gd name="connsiteX100" fmla="*/ 7587139 w 8324850"/>
                <a:gd name="connsiteY100" fmla="*/ 370046 h 1000125"/>
                <a:gd name="connsiteX101" fmla="*/ 7586187 w 8324850"/>
                <a:gd name="connsiteY101" fmla="*/ 369094 h 1000125"/>
                <a:gd name="connsiteX102" fmla="*/ 7584281 w 8324850"/>
                <a:gd name="connsiteY102" fmla="*/ 370046 h 1000125"/>
                <a:gd name="connsiteX103" fmla="*/ 7582376 w 8324850"/>
                <a:gd name="connsiteY103" fmla="*/ 370999 h 1000125"/>
                <a:gd name="connsiteX104" fmla="*/ 7581424 w 8324850"/>
                <a:gd name="connsiteY104" fmla="*/ 370999 h 1000125"/>
                <a:gd name="connsiteX105" fmla="*/ 7579519 w 8324850"/>
                <a:gd name="connsiteY105" fmla="*/ 371951 h 1000125"/>
                <a:gd name="connsiteX106" fmla="*/ 7579519 w 8324850"/>
                <a:gd name="connsiteY106" fmla="*/ 370999 h 1000125"/>
                <a:gd name="connsiteX107" fmla="*/ 7580471 w 8324850"/>
                <a:gd name="connsiteY107" fmla="*/ 366236 h 1000125"/>
                <a:gd name="connsiteX108" fmla="*/ 7581424 w 8324850"/>
                <a:gd name="connsiteY108" fmla="*/ 334804 h 1000125"/>
                <a:gd name="connsiteX109" fmla="*/ 7581424 w 8324850"/>
                <a:gd name="connsiteY109" fmla="*/ 328136 h 1000125"/>
                <a:gd name="connsiteX110" fmla="*/ 7582376 w 8324850"/>
                <a:gd name="connsiteY110" fmla="*/ 325279 h 1000125"/>
                <a:gd name="connsiteX111" fmla="*/ 7589996 w 8324850"/>
                <a:gd name="connsiteY111" fmla="*/ 328136 h 1000125"/>
                <a:gd name="connsiteX112" fmla="*/ 7599521 w 8324850"/>
                <a:gd name="connsiteY112" fmla="*/ 323374 h 1000125"/>
                <a:gd name="connsiteX113" fmla="*/ 7599521 w 8324850"/>
                <a:gd name="connsiteY113" fmla="*/ 323374 h 1000125"/>
                <a:gd name="connsiteX114" fmla="*/ 7599521 w 8324850"/>
                <a:gd name="connsiteY114" fmla="*/ 322421 h 1000125"/>
                <a:gd name="connsiteX115" fmla="*/ 7600474 w 8324850"/>
                <a:gd name="connsiteY115" fmla="*/ 320516 h 1000125"/>
                <a:gd name="connsiteX116" fmla="*/ 7602379 w 8324850"/>
                <a:gd name="connsiteY116" fmla="*/ 316706 h 1000125"/>
                <a:gd name="connsiteX117" fmla="*/ 7600474 w 8324850"/>
                <a:gd name="connsiteY117" fmla="*/ 310991 h 1000125"/>
                <a:gd name="connsiteX118" fmla="*/ 7599521 w 8324850"/>
                <a:gd name="connsiteY118" fmla="*/ 310039 h 1000125"/>
                <a:gd name="connsiteX119" fmla="*/ 7598569 w 8324850"/>
                <a:gd name="connsiteY119" fmla="*/ 310039 h 1000125"/>
                <a:gd name="connsiteX120" fmla="*/ 7590949 w 8324850"/>
                <a:gd name="connsiteY120" fmla="*/ 306229 h 1000125"/>
                <a:gd name="connsiteX121" fmla="*/ 7583329 w 8324850"/>
                <a:gd name="connsiteY121" fmla="*/ 309086 h 1000125"/>
                <a:gd name="connsiteX122" fmla="*/ 7583329 w 8324850"/>
                <a:gd name="connsiteY122" fmla="*/ 309086 h 1000125"/>
                <a:gd name="connsiteX123" fmla="*/ 7582376 w 8324850"/>
                <a:gd name="connsiteY123" fmla="*/ 310039 h 1000125"/>
                <a:gd name="connsiteX124" fmla="*/ 7582376 w 8324850"/>
                <a:gd name="connsiteY124" fmla="*/ 310039 h 1000125"/>
                <a:gd name="connsiteX125" fmla="*/ 7581424 w 8324850"/>
                <a:gd name="connsiteY125" fmla="*/ 308134 h 1000125"/>
                <a:gd name="connsiteX126" fmla="*/ 7581424 w 8324850"/>
                <a:gd name="connsiteY126" fmla="*/ 303371 h 1000125"/>
                <a:gd name="connsiteX127" fmla="*/ 7576662 w 8324850"/>
                <a:gd name="connsiteY127" fmla="*/ 272891 h 1000125"/>
                <a:gd name="connsiteX128" fmla="*/ 7574756 w 8324850"/>
                <a:gd name="connsiteY128" fmla="*/ 267176 h 1000125"/>
                <a:gd name="connsiteX129" fmla="*/ 7574756 w 8324850"/>
                <a:gd name="connsiteY129" fmla="*/ 263366 h 1000125"/>
                <a:gd name="connsiteX130" fmla="*/ 7581424 w 8324850"/>
                <a:gd name="connsiteY130" fmla="*/ 265271 h 1000125"/>
                <a:gd name="connsiteX131" fmla="*/ 7592854 w 8324850"/>
                <a:gd name="connsiteY131" fmla="*/ 253841 h 1000125"/>
                <a:gd name="connsiteX132" fmla="*/ 7592854 w 8324850"/>
                <a:gd name="connsiteY132" fmla="*/ 252889 h 1000125"/>
                <a:gd name="connsiteX133" fmla="*/ 7592854 w 8324850"/>
                <a:gd name="connsiteY133" fmla="*/ 252889 h 1000125"/>
                <a:gd name="connsiteX134" fmla="*/ 7592854 w 8324850"/>
                <a:gd name="connsiteY134" fmla="*/ 252889 h 1000125"/>
                <a:gd name="connsiteX135" fmla="*/ 7590949 w 8324850"/>
                <a:gd name="connsiteY135" fmla="*/ 248126 h 1000125"/>
                <a:gd name="connsiteX136" fmla="*/ 7590949 w 8324850"/>
                <a:gd name="connsiteY136" fmla="*/ 247174 h 1000125"/>
                <a:gd name="connsiteX137" fmla="*/ 7589996 w 8324850"/>
                <a:gd name="connsiteY137" fmla="*/ 246221 h 1000125"/>
                <a:gd name="connsiteX138" fmla="*/ 7589044 w 8324850"/>
                <a:gd name="connsiteY138" fmla="*/ 245269 h 1000125"/>
                <a:gd name="connsiteX139" fmla="*/ 7584281 w 8324850"/>
                <a:gd name="connsiteY139" fmla="*/ 243364 h 1000125"/>
                <a:gd name="connsiteX140" fmla="*/ 7583329 w 8324850"/>
                <a:gd name="connsiteY140" fmla="*/ 243364 h 1000125"/>
                <a:gd name="connsiteX141" fmla="*/ 7582376 w 8324850"/>
                <a:gd name="connsiteY141" fmla="*/ 243364 h 1000125"/>
                <a:gd name="connsiteX142" fmla="*/ 7582376 w 8324850"/>
                <a:gd name="connsiteY142" fmla="*/ 243364 h 1000125"/>
                <a:gd name="connsiteX143" fmla="*/ 7582376 w 8324850"/>
                <a:gd name="connsiteY143" fmla="*/ 243364 h 1000125"/>
                <a:gd name="connsiteX144" fmla="*/ 7580471 w 8324850"/>
                <a:gd name="connsiteY144" fmla="*/ 243364 h 1000125"/>
                <a:gd name="connsiteX145" fmla="*/ 7578567 w 8324850"/>
                <a:gd name="connsiteY145" fmla="*/ 244316 h 1000125"/>
                <a:gd name="connsiteX146" fmla="*/ 7576662 w 8324850"/>
                <a:gd name="connsiteY146" fmla="*/ 245269 h 1000125"/>
                <a:gd name="connsiteX147" fmla="*/ 7572851 w 8324850"/>
                <a:gd name="connsiteY147" fmla="*/ 247174 h 1000125"/>
                <a:gd name="connsiteX148" fmla="*/ 7571899 w 8324850"/>
                <a:gd name="connsiteY148" fmla="*/ 248126 h 1000125"/>
                <a:gd name="connsiteX149" fmla="*/ 7570946 w 8324850"/>
                <a:gd name="connsiteY149" fmla="*/ 250031 h 1000125"/>
                <a:gd name="connsiteX150" fmla="*/ 7569042 w 8324850"/>
                <a:gd name="connsiteY150" fmla="*/ 247174 h 1000125"/>
                <a:gd name="connsiteX151" fmla="*/ 7568089 w 8324850"/>
                <a:gd name="connsiteY151" fmla="*/ 243364 h 1000125"/>
                <a:gd name="connsiteX152" fmla="*/ 7556659 w 8324850"/>
                <a:gd name="connsiteY152" fmla="*/ 213836 h 1000125"/>
                <a:gd name="connsiteX153" fmla="*/ 7554754 w 8324850"/>
                <a:gd name="connsiteY153" fmla="*/ 209074 h 1000125"/>
                <a:gd name="connsiteX154" fmla="*/ 7553801 w 8324850"/>
                <a:gd name="connsiteY154" fmla="*/ 204311 h 1000125"/>
                <a:gd name="connsiteX155" fmla="*/ 7557612 w 8324850"/>
                <a:gd name="connsiteY155" fmla="*/ 205264 h 1000125"/>
                <a:gd name="connsiteX156" fmla="*/ 7569042 w 8324850"/>
                <a:gd name="connsiteY156" fmla="*/ 193834 h 1000125"/>
                <a:gd name="connsiteX157" fmla="*/ 7569042 w 8324850"/>
                <a:gd name="connsiteY157" fmla="*/ 193834 h 1000125"/>
                <a:gd name="connsiteX158" fmla="*/ 7569042 w 8324850"/>
                <a:gd name="connsiteY158" fmla="*/ 192881 h 1000125"/>
                <a:gd name="connsiteX159" fmla="*/ 7566184 w 8324850"/>
                <a:gd name="connsiteY159" fmla="*/ 187166 h 1000125"/>
                <a:gd name="connsiteX160" fmla="*/ 7565231 w 8324850"/>
                <a:gd name="connsiteY160" fmla="*/ 186214 h 1000125"/>
                <a:gd name="connsiteX161" fmla="*/ 7562374 w 8324850"/>
                <a:gd name="connsiteY161" fmla="*/ 185261 h 1000125"/>
                <a:gd name="connsiteX162" fmla="*/ 7560469 w 8324850"/>
                <a:gd name="connsiteY162" fmla="*/ 184309 h 1000125"/>
                <a:gd name="connsiteX163" fmla="*/ 7558564 w 8324850"/>
                <a:gd name="connsiteY163" fmla="*/ 183356 h 1000125"/>
                <a:gd name="connsiteX164" fmla="*/ 7557612 w 8324850"/>
                <a:gd name="connsiteY164" fmla="*/ 183356 h 1000125"/>
                <a:gd name="connsiteX165" fmla="*/ 7556659 w 8324850"/>
                <a:gd name="connsiteY165" fmla="*/ 183356 h 1000125"/>
                <a:gd name="connsiteX166" fmla="*/ 7549039 w 8324850"/>
                <a:gd name="connsiteY166" fmla="*/ 187166 h 1000125"/>
                <a:gd name="connsiteX167" fmla="*/ 7549039 w 8324850"/>
                <a:gd name="connsiteY167" fmla="*/ 187166 h 1000125"/>
                <a:gd name="connsiteX168" fmla="*/ 7549039 w 8324850"/>
                <a:gd name="connsiteY168" fmla="*/ 187166 h 1000125"/>
                <a:gd name="connsiteX169" fmla="*/ 7546181 w 8324850"/>
                <a:gd name="connsiteY169" fmla="*/ 191929 h 1000125"/>
                <a:gd name="connsiteX170" fmla="*/ 7543324 w 8324850"/>
                <a:gd name="connsiteY170" fmla="*/ 190024 h 1000125"/>
                <a:gd name="connsiteX171" fmla="*/ 7541419 w 8324850"/>
                <a:gd name="connsiteY171" fmla="*/ 186214 h 1000125"/>
                <a:gd name="connsiteX172" fmla="*/ 7524274 w 8324850"/>
                <a:gd name="connsiteY172" fmla="*/ 159544 h 1000125"/>
                <a:gd name="connsiteX173" fmla="*/ 7521417 w 8324850"/>
                <a:gd name="connsiteY173" fmla="*/ 155734 h 1000125"/>
                <a:gd name="connsiteX174" fmla="*/ 7519512 w 8324850"/>
                <a:gd name="connsiteY174" fmla="*/ 150971 h 1000125"/>
                <a:gd name="connsiteX175" fmla="*/ 7521417 w 8324850"/>
                <a:gd name="connsiteY175" fmla="*/ 150971 h 1000125"/>
                <a:gd name="connsiteX176" fmla="*/ 7532846 w 8324850"/>
                <a:gd name="connsiteY176" fmla="*/ 139541 h 1000125"/>
                <a:gd name="connsiteX177" fmla="*/ 7532846 w 8324850"/>
                <a:gd name="connsiteY177" fmla="*/ 138589 h 1000125"/>
                <a:gd name="connsiteX178" fmla="*/ 7532846 w 8324850"/>
                <a:gd name="connsiteY178" fmla="*/ 138589 h 1000125"/>
                <a:gd name="connsiteX179" fmla="*/ 7532846 w 8324850"/>
                <a:gd name="connsiteY179" fmla="*/ 137636 h 1000125"/>
                <a:gd name="connsiteX180" fmla="*/ 7531894 w 8324850"/>
                <a:gd name="connsiteY180" fmla="*/ 135731 h 1000125"/>
                <a:gd name="connsiteX181" fmla="*/ 7531894 w 8324850"/>
                <a:gd name="connsiteY181" fmla="*/ 134779 h 1000125"/>
                <a:gd name="connsiteX182" fmla="*/ 7530942 w 8324850"/>
                <a:gd name="connsiteY182" fmla="*/ 130969 h 1000125"/>
                <a:gd name="connsiteX183" fmla="*/ 7530942 w 8324850"/>
                <a:gd name="connsiteY183" fmla="*/ 130969 h 1000125"/>
                <a:gd name="connsiteX184" fmla="*/ 7524274 w 8324850"/>
                <a:gd name="connsiteY184" fmla="*/ 128111 h 1000125"/>
                <a:gd name="connsiteX185" fmla="*/ 7523321 w 8324850"/>
                <a:gd name="connsiteY185" fmla="*/ 129064 h 1000125"/>
                <a:gd name="connsiteX186" fmla="*/ 7523321 w 8324850"/>
                <a:gd name="connsiteY186" fmla="*/ 129064 h 1000125"/>
                <a:gd name="connsiteX187" fmla="*/ 7511892 w 8324850"/>
                <a:gd name="connsiteY187" fmla="*/ 139541 h 1000125"/>
                <a:gd name="connsiteX188" fmla="*/ 7508081 w 8324850"/>
                <a:gd name="connsiteY188" fmla="*/ 137636 h 1000125"/>
                <a:gd name="connsiteX189" fmla="*/ 7506176 w 8324850"/>
                <a:gd name="connsiteY189" fmla="*/ 134779 h 1000125"/>
                <a:gd name="connsiteX190" fmla="*/ 7484269 w 8324850"/>
                <a:gd name="connsiteY190" fmla="*/ 111919 h 1000125"/>
                <a:gd name="connsiteX191" fmla="*/ 7481412 w 8324850"/>
                <a:gd name="connsiteY191" fmla="*/ 109061 h 1000125"/>
                <a:gd name="connsiteX192" fmla="*/ 7479506 w 8324850"/>
                <a:gd name="connsiteY192" fmla="*/ 105251 h 1000125"/>
                <a:gd name="connsiteX193" fmla="*/ 7479506 w 8324850"/>
                <a:gd name="connsiteY193" fmla="*/ 105251 h 1000125"/>
                <a:gd name="connsiteX194" fmla="*/ 7490937 w 8324850"/>
                <a:gd name="connsiteY194" fmla="*/ 93821 h 1000125"/>
                <a:gd name="connsiteX195" fmla="*/ 7488079 w 8324850"/>
                <a:gd name="connsiteY195" fmla="*/ 86201 h 1000125"/>
                <a:gd name="connsiteX196" fmla="*/ 7487126 w 8324850"/>
                <a:gd name="connsiteY196" fmla="*/ 84296 h 1000125"/>
                <a:gd name="connsiteX197" fmla="*/ 7487126 w 8324850"/>
                <a:gd name="connsiteY197" fmla="*/ 84296 h 1000125"/>
                <a:gd name="connsiteX198" fmla="*/ 7480459 w 8324850"/>
                <a:gd name="connsiteY198" fmla="*/ 81439 h 1000125"/>
                <a:gd name="connsiteX199" fmla="*/ 7475696 w 8324850"/>
                <a:gd name="connsiteY199" fmla="*/ 83344 h 1000125"/>
                <a:gd name="connsiteX200" fmla="*/ 7475696 w 8324850"/>
                <a:gd name="connsiteY200" fmla="*/ 83344 h 1000125"/>
                <a:gd name="connsiteX201" fmla="*/ 7473792 w 8324850"/>
                <a:gd name="connsiteY201" fmla="*/ 84296 h 1000125"/>
                <a:gd name="connsiteX202" fmla="*/ 7471887 w 8324850"/>
                <a:gd name="connsiteY202" fmla="*/ 85249 h 1000125"/>
                <a:gd name="connsiteX203" fmla="*/ 7470934 w 8324850"/>
                <a:gd name="connsiteY203" fmla="*/ 88106 h 1000125"/>
                <a:gd name="connsiteX204" fmla="*/ 7469981 w 8324850"/>
                <a:gd name="connsiteY204" fmla="*/ 90011 h 1000125"/>
                <a:gd name="connsiteX205" fmla="*/ 7469029 w 8324850"/>
                <a:gd name="connsiteY205" fmla="*/ 92869 h 1000125"/>
                <a:gd name="connsiteX206" fmla="*/ 7469029 w 8324850"/>
                <a:gd name="connsiteY206" fmla="*/ 93821 h 1000125"/>
                <a:gd name="connsiteX207" fmla="*/ 7469029 w 8324850"/>
                <a:gd name="connsiteY207" fmla="*/ 94774 h 1000125"/>
                <a:gd name="connsiteX208" fmla="*/ 7469029 w 8324850"/>
                <a:gd name="connsiteY208" fmla="*/ 95726 h 1000125"/>
                <a:gd name="connsiteX209" fmla="*/ 7464267 w 8324850"/>
                <a:gd name="connsiteY209" fmla="*/ 93821 h 1000125"/>
                <a:gd name="connsiteX210" fmla="*/ 7461409 w 8324850"/>
                <a:gd name="connsiteY210" fmla="*/ 91916 h 1000125"/>
                <a:gd name="connsiteX211" fmla="*/ 7434739 w 8324850"/>
                <a:gd name="connsiteY211" fmla="*/ 73819 h 1000125"/>
                <a:gd name="connsiteX212" fmla="*/ 7430929 w 8324850"/>
                <a:gd name="connsiteY212" fmla="*/ 71914 h 1000125"/>
                <a:gd name="connsiteX213" fmla="*/ 7428071 w 8324850"/>
                <a:gd name="connsiteY213" fmla="*/ 69056 h 1000125"/>
                <a:gd name="connsiteX214" fmla="*/ 7436644 w 8324850"/>
                <a:gd name="connsiteY214" fmla="*/ 58579 h 1000125"/>
                <a:gd name="connsiteX215" fmla="*/ 7434739 w 8324850"/>
                <a:gd name="connsiteY215" fmla="*/ 51911 h 1000125"/>
                <a:gd name="connsiteX216" fmla="*/ 7432834 w 8324850"/>
                <a:gd name="connsiteY216" fmla="*/ 48101 h 1000125"/>
                <a:gd name="connsiteX217" fmla="*/ 7432834 w 8324850"/>
                <a:gd name="connsiteY217" fmla="*/ 48101 h 1000125"/>
                <a:gd name="connsiteX218" fmla="*/ 7427119 w 8324850"/>
                <a:gd name="connsiteY218" fmla="*/ 45244 h 1000125"/>
                <a:gd name="connsiteX219" fmla="*/ 7426167 w 8324850"/>
                <a:gd name="connsiteY219" fmla="*/ 45244 h 1000125"/>
                <a:gd name="connsiteX220" fmla="*/ 7419499 w 8324850"/>
                <a:gd name="connsiteY220" fmla="*/ 48101 h 1000125"/>
                <a:gd name="connsiteX221" fmla="*/ 7418546 w 8324850"/>
                <a:gd name="connsiteY221" fmla="*/ 50006 h 1000125"/>
                <a:gd name="connsiteX222" fmla="*/ 7417594 w 8324850"/>
                <a:gd name="connsiteY222" fmla="*/ 50959 h 1000125"/>
                <a:gd name="connsiteX223" fmla="*/ 7414737 w 8324850"/>
                <a:gd name="connsiteY223" fmla="*/ 57626 h 1000125"/>
                <a:gd name="connsiteX224" fmla="*/ 7415689 w 8324850"/>
                <a:gd name="connsiteY224" fmla="*/ 60484 h 1000125"/>
                <a:gd name="connsiteX225" fmla="*/ 7410926 w 8324850"/>
                <a:gd name="connsiteY225" fmla="*/ 60484 h 1000125"/>
                <a:gd name="connsiteX226" fmla="*/ 7408069 w 8324850"/>
                <a:gd name="connsiteY226" fmla="*/ 58579 h 1000125"/>
                <a:gd name="connsiteX227" fmla="*/ 7378542 w 8324850"/>
                <a:gd name="connsiteY227" fmla="*/ 46196 h 1000125"/>
                <a:gd name="connsiteX228" fmla="*/ 7374731 w 8324850"/>
                <a:gd name="connsiteY228" fmla="*/ 45244 h 1000125"/>
                <a:gd name="connsiteX229" fmla="*/ 7370921 w 8324850"/>
                <a:gd name="connsiteY229" fmla="*/ 42386 h 1000125"/>
                <a:gd name="connsiteX230" fmla="*/ 7377589 w 8324850"/>
                <a:gd name="connsiteY230" fmla="*/ 32861 h 1000125"/>
                <a:gd name="connsiteX231" fmla="*/ 7374731 w 8324850"/>
                <a:gd name="connsiteY231" fmla="*/ 25241 h 1000125"/>
                <a:gd name="connsiteX232" fmla="*/ 7373779 w 8324850"/>
                <a:gd name="connsiteY232" fmla="*/ 23336 h 1000125"/>
                <a:gd name="connsiteX233" fmla="*/ 7373779 w 8324850"/>
                <a:gd name="connsiteY233" fmla="*/ 23336 h 1000125"/>
                <a:gd name="connsiteX234" fmla="*/ 7367112 w 8324850"/>
                <a:gd name="connsiteY234" fmla="*/ 20479 h 1000125"/>
                <a:gd name="connsiteX235" fmla="*/ 7367112 w 8324850"/>
                <a:gd name="connsiteY235" fmla="*/ 20479 h 1000125"/>
                <a:gd name="connsiteX236" fmla="*/ 7359492 w 8324850"/>
                <a:gd name="connsiteY236" fmla="*/ 23336 h 1000125"/>
                <a:gd name="connsiteX237" fmla="*/ 7358539 w 8324850"/>
                <a:gd name="connsiteY237" fmla="*/ 24289 h 1000125"/>
                <a:gd name="connsiteX238" fmla="*/ 7354729 w 8324850"/>
                <a:gd name="connsiteY238" fmla="*/ 32861 h 1000125"/>
                <a:gd name="connsiteX239" fmla="*/ 7356634 w 8324850"/>
                <a:gd name="connsiteY239" fmla="*/ 37624 h 1000125"/>
                <a:gd name="connsiteX240" fmla="*/ 7351871 w 8324850"/>
                <a:gd name="connsiteY240" fmla="*/ 38576 h 1000125"/>
                <a:gd name="connsiteX241" fmla="*/ 7349014 w 8324850"/>
                <a:gd name="connsiteY241" fmla="*/ 37624 h 1000125"/>
                <a:gd name="connsiteX242" fmla="*/ 7317581 w 8324850"/>
                <a:gd name="connsiteY242" fmla="*/ 30956 h 1000125"/>
                <a:gd name="connsiteX243" fmla="*/ 7313771 w 8324850"/>
                <a:gd name="connsiteY243" fmla="*/ 30956 h 1000125"/>
                <a:gd name="connsiteX244" fmla="*/ 7309009 w 8324850"/>
                <a:gd name="connsiteY244" fmla="*/ 28099 h 1000125"/>
                <a:gd name="connsiteX245" fmla="*/ 7313771 w 8324850"/>
                <a:gd name="connsiteY245" fmla="*/ 19526 h 1000125"/>
                <a:gd name="connsiteX246" fmla="*/ 7309962 w 8324850"/>
                <a:gd name="connsiteY246" fmla="*/ 10954 h 1000125"/>
                <a:gd name="connsiteX247" fmla="*/ 7309962 w 8324850"/>
                <a:gd name="connsiteY247" fmla="*/ 10001 h 1000125"/>
                <a:gd name="connsiteX248" fmla="*/ 7303294 w 8324850"/>
                <a:gd name="connsiteY248" fmla="*/ 7144 h 1000125"/>
                <a:gd name="connsiteX249" fmla="*/ 7296626 w 8324850"/>
                <a:gd name="connsiteY249" fmla="*/ 10001 h 1000125"/>
                <a:gd name="connsiteX250" fmla="*/ 7296626 w 8324850"/>
                <a:gd name="connsiteY250" fmla="*/ 10954 h 1000125"/>
                <a:gd name="connsiteX251" fmla="*/ 7292817 w 8324850"/>
                <a:gd name="connsiteY251" fmla="*/ 18574 h 1000125"/>
                <a:gd name="connsiteX252" fmla="*/ 7295674 w 8324850"/>
                <a:gd name="connsiteY252" fmla="*/ 26194 h 1000125"/>
                <a:gd name="connsiteX253" fmla="*/ 7289959 w 8324850"/>
                <a:gd name="connsiteY253" fmla="*/ 28099 h 1000125"/>
                <a:gd name="connsiteX254" fmla="*/ 7286149 w 8324850"/>
                <a:gd name="connsiteY254" fmla="*/ 28099 h 1000125"/>
                <a:gd name="connsiteX255" fmla="*/ 7254717 w 8324850"/>
                <a:gd name="connsiteY255" fmla="*/ 28099 h 1000125"/>
                <a:gd name="connsiteX256" fmla="*/ 7250906 w 8324850"/>
                <a:gd name="connsiteY256" fmla="*/ 28099 h 1000125"/>
                <a:gd name="connsiteX257" fmla="*/ 7246144 w 8324850"/>
                <a:gd name="connsiteY257" fmla="*/ 27146 h 1000125"/>
                <a:gd name="connsiteX258" fmla="*/ 7249001 w 8324850"/>
                <a:gd name="connsiteY258" fmla="*/ 19526 h 1000125"/>
                <a:gd name="connsiteX259" fmla="*/ 7239476 w 8324850"/>
                <a:gd name="connsiteY259" fmla="*/ 9049 h 1000125"/>
                <a:gd name="connsiteX260" fmla="*/ 7236619 w 8324850"/>
                <a:gd name="connsiteY260" fmla="*/ 8096 h 1000125"/>
                <a:gd name="connsiteX261" fmla="*/ 7229951 w 8324850"/>
                <a:gd name="connsiteY261" fmla="*/ 10954 h 1000125"/>
                <a:gd name="connsiteX262" fmla="*/ 7228999 w 8324850"/>
                <a:gd name="connsiteY262" fmla="*/ 12859 h 1000125"/>
                <a:gd name="connsiteX263" fmla="*/ 7226142 w 8324850"/>
                <a:gd name="connsiteY263" fmla="*/ 19526 h 1000125"/>
                <a:gd name="connsiteX264" fmla="*/ 7230904 w 8324850"/>
                <a:gd name="connsiteY264" fmla="*/ 28099 h 1000125"/>
                <a:gd name="connsiteX265" fmla="*/ 7225189 w 8324850"/>
                <a:gd name="connsiteY265" fmla="*/ 30956 h 1000125"/>
                <a:gd name="connsiteX266" fmla="*/ 7221379 w 8324850"/>
                <a:gd name="connsiteY266" fmla="*/ 30956 h 1000125"/>
                <a:gd name="connsiteX267" fmla="*/ 7189946 w 8324850"/>
                <a:gd name="connsiteY267" fmla="*/ 37624 h 1000125"/>
                <a:gd name="connsiteX268" fmla="*/ 7187089 w 8324850"/>
                <a:gd name="connsiteY268" fmla="*/ 38576 h 1000125"/>
                <a:gd name="connsiteX269" fmla="*/ 7182326 w 8324850"/>
                <a:gd name="connsiteY269" fmla="*/ 37624 h 1000125"/>
                <a:gd name="connsiteX270" fmla="*/ 7184231 w 8324850"/>
                <a:gd name="connsiteY270" fmla="*/ 31909 h 1000125"/>
                <a:gd name="connsiteX271" fmla="*/ 7179469 w 8324850"/>
                <a:gd name="connsiteY271" fmla="*/ 23336 h 1000125"/>
                <a:gd name="connsiteX272" fmla="*/ 7179469 w 8324850"/>
                <a:gd name="connsiteY272" fmla="*/ 23336 h 1000125"/>
                <a:gd name="connsiteX273" fmla="*/ 7179469 w 8324850"/>
                <a:gd name="connsiteY273" fmla="*/ 23336 h 1000125"/>
                <a:gd name="connsiteX274" fmla="*/ 7174706 w 8324850"/>
                <a:gd name="connsiteY274" fmla="*/ 21431 h 1000125"/>
                <a:gd name="connsiteX275" fmla="*/ 7171849 w 8324850"/>
                <a:gd name="connsiteY275" fmla="*/ 20479 h 1000125"/>
                <a:gd name="connsiteX276" fmla="*/ 7170896 w 8324850"/>
                <a:gd name="connsiteY276" fmla="*/ 20479 h 1000125"/>
                <a:gd name="connsiteX277" fmla="*/ 7168039 w 8324850"/>
                <a:gd name="connsiteY277" fmla="*/ 21431 h 1000125"/>
                <a:gd name="connsiteX278" fmla="*/ 7166134 w 8324850"/>
                <a:gd name="connsiteY278" fmla="*/ 22384 h 1000125"/>
                <a:gd name="connsiteX279" fmla="*/ 7164229 w 8324850"/>
                <a:gd name="connsiteY279" fmla="*/ 23336 h 1000125"/>
                <a:gd name="connsiteX280" fmla="*/ 7164229 w 8324850"/>
                <a:gd name="connsiteY280" fmla="*/ 24289 h 1000125"/>
                <a:gd name="connsiteX281" fmla="*/ 7160419 w 8324850"/>
                <a:gd name="connsiteY281" fmla="*/ 31909 h 1000125"/>
                <a:gd name="connsiteX282" fmla="*/ 7167087 w 8324850"/>
                <a:gd name="connsiteY282" fmla="*/ 42386 h 1000125"/>
                <a:gd name="connsiteX283" fmla="*/ 7162324 w 8324850"/>
                <a:gd name="connsiteY283" fmla="*/ 46196 h 1000125"/>
                <a:gd name="connsiteX284" fmla="*/ 7158514 w 8324850"/>
                <a:gd name="connsiteY284" fmla="*/ 47149 h 1000125"/>
                <a:gd name="connsiteX285" fmla="*/ 7128987 w 8324850"/>
                <a:gd name="connsiteY285" fmla="*/ 59531 h 1000125"/>
                <a:gd name="connsiteX286" fmla="*/ 7126129 w 8324850"/>
                <a:gd name="connsiteY286" fmla="*/ 61436 h 1000125"/>
                <a:gd name="connsiteX287" fmla="*/ 7121367 w 8324850"/>
                <a:gd name="connsiteY287" fmla="*/ 61436 h 1000125"/>
                <a:gd name="connsiteX288" fmla="*/ 7122319 w 8324850"/>
                <a:gd name="connsiteY288" fmla="*/ 57626 h 1000125"/>
                <a:gd name="connsiteX289" fmla="*/ 7112794 w 8324850"/>
                <a:gd name="connsiteY289" fmla="*/ 47149 h 1000125"/>
                <a:gd name="connsiteX290" fmla="*/ 7110889 w 8324850"/>
                <a:gd name="connsiteY290" fmla="*/ 46196 h 1000125"/>
                <a:gd name="connsiteX291" fmla="*/ 7109937 w 8324850"/>
                <a:gd name="connsiteY291" fmla="*/ 46196 h 1000125"/>
                <a:gd name="connsiteX292" fmla="*/ 7104221 w 8324850"/>
                <a:gd name="connsiteY292" fmla="*/ 49054 h 1000125"/>
                <a:gd name="connsiteX293" fmla="*/ 7104221 w 8324850"/>
                <a:gd name="connsiteY293" fmla="*/ 49054 h 1000125"/>
                <a:gd name="connsiteX294" fmla="*/ 7103269 w 8324850"/>
                <a:gd name="connsiteY294" fmla="*/ 50959 h 1000125"/>
                <a:gd name="connsiteX295" fmla="*/ 7100412 w 8324850"/>
                <a:gd name="connsiteY295" fmla="*/ 57626 h 1000125"/>
                <a:gd name="connsiteX296" fmla="*/ 7108984 w 8324850"/>
                <a:gd name="connsiteY296" fmla="*/ 68104 h 1000125"/>
                <a:gd name="connsiteX297" fmla="*/ 7105174 w 8324850"/>
                <a:gd name="connsiteY297" fmla="*/ 71914 h 1000125"/>
                <a:gd name="connsiteX298" fmla="*/ 7101364 w 8324850"/>
                <a:gd name="connsiteY298" fmla="*/ 73819 h 1000125"/>
                <a:gd name="connsiteX299" fmla="*/ 7075646 w 8324850"/>
                <a:gd name="connsiteY299" fmla="*/ 91916 h 1000125"/>
                <a:gd name="connsiteX300" fmla="*/ 7072789 w 8324850"/>
                <a:gd name="connsiteY300" fmla="*/ 93821 h 1000125"/>
                <a:gd name="connsiteX301" fmla="*/ 7068979 w 8324850"/>
                <a:gd name="connsiteY301" fmla="*/ 94774 h 1000125"/>
                <a:gd name="connsiteX302" fmla="*/ 7068979 w 8324850"/>
                <a:gd name="connsiteY302" fmla="*/ 93821 h 1000125"/>
                <a:gd name="connsiteX303" fmla="*/ 7057549 w 8324850"/>
                <a:gd name="connsiteY303" fmla="*/ 82391 h 1000125"/>
                <a:gd name="connsiteX304" fmla="*/ 7055644 w 8324850"/>
                <a:gd name="connsiteY304" fmla="*/ 81439 h 1000125"/>
                <a:gd name="connsiteX305" fmla="*/ 7048976 w 8324850"/>
                <a:gd name="connsiteY305" fmla="*/ 84296 h 1000125"/>
                <a:gd name="connsiteX306" fmla="*/ 7048976 w 8324850"/>
                <a:gd name="connsiteY306" fmla="*/ 84296 h 1000125"/>
                <a:gd name="connsiteX307" fmla="*/ 7047071 w 8324850"/>
                <a:gd name="connsiteY307" fmla="*/ 88106 h 1000125"/>
                <a:gd name="connsiteX308" fmla="*/ 7047071 w 8324850"/>
                <a:gd name="connsiteY308" fmla="*/ 88106 h 1000125"/>
                <a:gd name="connsiteX309" fmla="*/ 7046119 w 8324850"/>
                <a:gd name="connsiteY309" fmla="*/ 90011 h 1000125"/>
                <a:gd name="connsiteX310" fmla="*/ 7046119 w 8324850"/>
                <a:gd name="connsiteY310" fmla="*/ 90964 h 1000125"/>
                <a:gd name="connsiteX311" fmla="*/ 7046119 w 8324850"/>
                <a:gd name="connsiteY311" fmla="*/ 90964 h 1000125"/>
                <a:gd name="connsiteX312" fmla="*/ 7046119 w 8324850"/>
                <a:gd name="connsiteY312" fmla="*/ 91916 h 1000125"/>
                <a:gd name="connsiteX313" fmla="*/ 7056596 w 8324850"/>
                <a:gd name="connsiteY313" fmla="*/ 102394 h 1000125"/>
                <a:gd name="connsiteX314" fmla="*/ 7053739 w 8324850"/>
                <a:gd name="connsiteY314" fmla="*/ 107156 h 1000125"/>
                <a:gd name="connsiteX315" fmla="*/ 7049929 w 8324850"/>
                <a:gd name="connsiteY315" fmla="*/ 110014 h 1000125"/>
                <a:gd name="connsiteX316" fmla="*/ 7028021 w 8324850"/>
                <a:gd name="connsiteY316" fmla="*/ 132874 h 1000125"/>
                <a:gd name="connsiteX317" fmla="*/ 7026117 w 8324850"/>
                <a:gd name="connsiteY317" fmla="*/ 135731 h 1000125"/>
                <a:gd name="connsiteX318" fmla="*/ 7023259 w 8324850"/>
                <a:gd name="connsiteY318" fmla="*/ 137636 h 1000125"/>
                <a:gd name="connsiteX319" fmla="*/ 7012781 w 8324850"/>
                <a:gd name="connsiteY319" fmla="*/ 128111 h 1000125"/>
                <a:gd name="connsiteX320" fmla="*/ 7011829 w 8324850"/>
                <a:gd name="connsiteY320" fmla="*/ 128111 h 1000125"/>
                <a:gd name="connsiteX321" fmla="*/ 7009924 w 8324850"/>
                <a:gd name="connsiteY321" fmla="*/ 127159 h 1000125"/>
                <a:gd name="connsiteX322" fmla="*/ 7003256 w 8324850"/>
                <a:gd name="connsiteY322" fmla="*/ 130016 h 1000125"/>
                <a:gd name="connsiteX323" fmla="*/ 7003256 w 8324850"/>
                <a:gd name="connsiteY323" fmla="*/ 130016 h 1000125"/>
                <a:gd name="connsiteX324" fmla="*/ 7000399 w 8324850"/>
                <a:gd name="connsiteY324" fmla="*/ 135731 h 1000125"/>
                <a:gd name="connsiteX325" fmla="*/ 7000399 w 8324850"/>
                <a:gd name="connsiteY325" fmla="*/ 136684 h 1000125"/>
                <a:gd name="connsiteX326" fmla="*/ 7001351 w 8324850"/>
                <a:gd name="connsiteY326" fmla="*/ 137636 h 1000125"/>
                <a:gd name="connsiteX327" fmla="*/ 7001351 w 8324850"/>
                <a:gd name="connsiteY327" fmla="*/ 137636 h 1000125"/>
                <a:gd name="connsiteX328" fmla="*/ 7012781 w 8324850"/>
                <a:gd name="connsiteY328" fmla="*/ 149066 h 1000125"/>
                <a:gd name="connsiteX329" fmla="*/ 7013734 w 8324850"/>
                <a:gd name="connsiteY329" fmla="*/ 149066 h 1000125"/>
                <a:gd name="connsiteX330" fmla="*/ 7011829 w 8324850"/>
                <a:gd name="connsiteY330" fmla="*/ 152876 h 1000125"/>
                <a:gd name="connsiteX331" fmla="*/ 7008971 w 8324850"/>
                <a:gd name="connsiteY331" fmla="*/ 156686 h 1000125"/>
                <a:gd name="connsiteX332" fmla="*/ 6991826 w 8324850"/>
                <a:gd name="connsiteY332" fmla="*/ 183356 h 1000125"/>
                <a:gd name="connsiteX333" fmla="*/ 6989921 w 8324850"/>
                <a:gd name="connsiteY333" fmla="*/ 187166 h 1000125"/>
                <a:gd name="connsiteX334" fmla="*/ 6988969 w 8324850"/>
                <a:gd name="connsiteY334" fmla="*/ 188119 h 1000125"/>
                <a:gd name="connsiteX335" fmla="*/ 6978492 w 8324850"/>
                <a:gd name="connsiteY335" fmla="*/ 181451 h 1000125"/>
                <a:gd name="connsiteX336" fmla="*/ 6977539 w 8324850"/>
                <a:gd name="connsiteY336" fmla="*/ 181451 h 1000125"/>
                <a:gd name="connsiteX337" fmla="*/ 6975634 w 8324850"/>
                <a:gd name="connsiteY337" fmla="*/ 181451 h 1000125"/>
                <a:gd name="connsiteX338" fmla="*/ 6968967 w 8324850"/>
                <a:gd name="connsiteY338" fmla="*/ 184309 h 1000125"/>
                <a:gd name="connsiteX339" fmla="*/ 6968014 w 8324850"/>
                <a:gd name="connsiteY339" fmla="*/ 185261 h 1000125"/>
                <a:gd name="connsiteX340" fmla="*/ 6966109 w 8324850"/>
                <a:gd name="connsiteY340" fmla="*/ 190976 h 1000125"/>
                <a:gd name="connsiteX341" fmla="*/ 6968014 w 8324850"/>
                <a:gd name="connsiteY341" fmla="*/ 194786 h 1000125"/>
                <a:gd name="connsiteX342" fmla="*/ 6978492 w 8324850"/>
                <a:gd name="connsiteY342" fmla="*/ 203359 h 1000125"/>
                <a:gd name="connsiteX343" fmla="*/ 6981349 w 8324850"/>
                <a:gd name="connsiteY343" fmla="*/ 203359 h 1000125"/>
                <a:gd name="connsiteX344" fmla="*/ 6980396 w 8324850"/>
                <a:gd name="connsiteY344" fmla="*/ 207169 h 1000125"/>
                <a:gd name="connsiteX345" fmla="*/ 6978492 w 8324850"/>
                <a:gd name="connsiteY345" fmla="*/ 211931 h 1000125"/>
                <a:gd name="connsiteX346" fmla="*/ 6967062 w 8324850"/>
                <a:gd name="connsiteY346" fmla="*/ 240506 h 1000125"/>
                <a:gd name="connsiteX347" fmla="*/ 6966109 w 8324850"/>
                <a:gd name="connsiteY347" fmla="*/ 244316 h 1000125"/>
                <a:gd name="connsiteX348" fmla="*/ 6965156 w 8324850"/>
                <a:gd name="connsiteY348" fmla="*/ 245269 h 1000125"/>
                <a:gd name="connsiteX349" fmla="*/ 6956584 w 8324850"/>
                <a:gd name="connsiteY349" fmla="*/ 240506 h 1000125"/>
                <a:gd name="connsiteX350" fmla="*/ 6956584 w 8324850"/>
                <a:gd name="connsiteY350" fmla="*/ 240506 h 1000125"/>
                <a:gd name="connsiteX351" fmla="*/ 6956584 w 8324850"/>
                <a:gd name="connsiteY351" fmla="*/ 240506 h 1000125"/>
                <a:gd name="connsiteX352" fmla="*/ 6953726 w 8324850"/>
                <a:gd name="connsiteY352" fmla="*/ 240506 h 1000125"/>
                <a:gd name="connsiteX353" fmla="*/ 6947059 w 8324850"/>
                <a:gd name="connsiteY353" fmla="*/ 243364 h 1000125"/>
                <a:gd name="connsiteX354" fmla="*/ 6946106 w 8324850"/>
                <a:gd name="connsiteY354" fmla="*/ 244316 h 1000125"/>
                <a:gd name="connsiteX355" fmla="*/ 6944201 w 8324850"/>
                <a:gd name="connsiteY355" fmla="*/ 250031 h 1000125"/>
                <a:gd name="connsiteX356" fmla="*/ 6947059 w 8324850"/>
                <a:gd name="connsiteY356" fmla="*/ 255746 h 1000125"/>
                <a:gd name="connsiteX357" fmla="*/ 6948012 w 8324850"/>
                <a:gd name="connsiteY357" fmla="*/ 256699 h 1000125"/>
                <a:gd name="connsiteX358" fmla="*/ 6948012 w 8324850"/>
                <a:gd name="connsiteY358" fmla="*/ 256699 h 1000125"/>
                <a:gd name="connsiteX359" fmla="*/ 6957537 w 8324850"/>
                <a:gd name="connsiteY359" fmla="*/ 262414 h 1000125"/>
                <a:gd name="connsiteX360" fmla="*/ 6961346 w 8324850"/>
                <a:gd name="connsiteY360" fmla="*/ 261461 h 1000125"/>
                <a:gd name="connsiteX361" fmla="*/ 6961346 w 8324850"/>
                <a:gd name="connsiteY361" fmla="*/ 263366 h 1000125"/>
                <a:gd name="connsiteX362" fmla="*/ 6959442 w 8324850"/>
                <a:gd name="connsiteY362" fmla="*/ 269081 h 1000125"/>
                <a:gd name="connsiteX363" fmla="*/ 6953726 w 8324850"/>
                <a:gd name="connsiteY363" fmla="*/ 299561 h 1000125"/>
                <a:gd name="connsiteX364" fmla="*/ 6953726 w 8324850"/>
                <a:gd name="connsiteY364" fmla="*/ 304324 h 1000125"/>
                <a:gd name="connsiteX365" fmla="*/ 6952774 w 8324850"/>
                <a:gd name="connsiteY365" fmla="*/ 305276 h 1000125"/>
                <a:gd name="connsiteX366" fmla="*/ 6952774 w 8324850"/>
                <a:gd name="connsiteY366" fmla="*/ 305276 h 1000125"/>
                <a:gd name="connsiteX367" fmla="*/ 6951821 w 8324850"/>
                <a:gd name="connsiteY367" fmla="*/ 304324 h 1000125"/>
                <a:gd name="connsiteX368" fmla="*/ 6948012 w 8324850"/>
                <a:gd name="connsiteY368" fmla="*/ 302419 h 1000125"/>
                <a:gd name="connsiteX369" fmla="*/ 6948012 w 8324850"/>
                <a:gd name="connsiteY369" fmla="*/ 302419 h 1000125"/>
                <a:gd name="connsiteX370" fmla="*/ 6945154 w 8324850"/>
                <a:gd name="connsiteY370" fmla="*/ 301466 h 1000125"/>
                <a:gd name="connsiteX371" fmla="*/ 6942296 w 8324850"/>
                <a:gd name="connsiteY371" fmla="*/ 302419 h 1000125"/>
                <a:gd name="connsiteX372" fmla="*/ 6942296 w 8324850"/>
                <a:gd name="connsiteY372" fmla="*/ 302419 h 1000125"/>
                <a:gd name="connsiteX373" fmla="*/ 6936581 w 8324850"/>
                <a:gd name="connsiteY373" fmla="*/ 304324 h 1000125"/>
                <a:gd name="connsiteX374" fmla="*/ 6935629 w 8324850"/>
                <a:gd name="connsiteY374" fmla="*/ 305276 h 1000125"/>
                <a:gd name="connsiteX375" fmla="*/ 6934676 w 8324850"/>
                <a:gd name="connsiteY375" fmla="*/ 306229 h 1000125"/>
                <a:gd name="connsiteX376" fmla="*/ 6934676 w 8324850"/>
                <a:gd name="connsiteY376" fmla="*/ 307181 h 1000125"/>
                <a:gd name="connsiteX377" fmla="*/ 6932771 w 8324850"/>
                <a:gd name="connsiteY377" fmla="*/ 311944 h 1000125"/>
                <a:gd name="connsiteX378" fmla="*/ 6932771 w 8324850"/>
                <a:gd name="connsiteY378" fmla="*/ 312896 h 1000125"/>
                <a:gd name="connsiteX379" fmla="*/ 6932771 w 8324850"/>
                <a:gd name="connsiteY379" fmla="*/ 312896 h 1000125"/>
                <a:gd name="connsiteX380" fmla="*/ 6932771 w 8324850"/>
                <a:gd name="connsiteY380" fmla="*/ 313849 h 1000125"/>
                <a:gd name="connsiteX381" fmla="*/ 6944201 w 8324850"/>
                <a:gd name="connsiteY381" fmla="*/ 325279 h 1000125"/>
                <a:gd name="connsiteX382" fmla="*/ 6951821 w 8324850"/>
                <a:gd name="connsiteY382" fmla="*/ 322421 h 1000125"/>
                <a:gd name="connsiteX383" fmla="*/ 6951821 w 8324850"/>
                <a:gd name="connsiteY383" fmla="*/ 324326 h 1000125"/>
                <a:gd name="connsiteX384" fmla="*/ 6951821 w 8324850"/>
                <a:gd name="connsiteY384" fmla="*/ 330994 h 1000125"/>
                <a:gd name="connsiteX385" fmla="*/ 6952774 w 8324850"/>
                <a:gd name="connsiteY385" fmla="*/ 361474 h 1000125"/>
                <a:gd name="connsiteX386" fmla="*/ 6953726 w 8324850"/>
                <a:gd name="connsiteY386" fmla="*/ 366236 h 1000125"/>
                <a:gd name="connsiteX387" fmla="*/ 6953726 w 8324850"/>
                <a:gd name="connsiteY387" fmla="*/ 367189 h 1000125"/>
                <a:gd name="connsiteX388" fmla="*/ 6949917 w 8324850"/>
                <a:gd name="connsiteY388" fmla="*/ 365284 h 1000125"/>
                <a:gd name="connsiteX389" fmla="*/ 6948012 w 8324850"/>
                <a:gd name="connsiteY389" fmla="*/ 364331 h 1000125"/>
                <a:gd name="connsiteX390" fmla="*/ 6947059 w 8324850"/>
                <a:gd name="connsiteY390" fmla="*/ 364331 h 1000125"/>
                <a:gd name="connsiteX391" fmla="*/ 6947059 w 8324850"/>
                <a:gd name="connsiteY391" fmla="*/ 364331 h 1000125"/>
                <a:gd name="connsiteX392" fmla="*/ 6935629 w 8324850"/>
                <a:gd name="connsiteY392" fmla="*/ 375761 h 1000125"/>
                <a:gd name="connsiteX393" fmla="*/ 6947059 w 8324850"/>
                <a:gd name="connsiteY393" fmla="*/ 387191 h 1000125"/>
                <a:gd name="connsiteX394" fmla="*/ 6955631 w 8324850"/>
                <a:gd name="connsiteY394" fmla="*/ 382429 h 1000125"/>
                <a:gd name="connsiteX395" fmla="*/ 6956584 w 8324850"/>
                <a:gd name="connsiteY395" fmla="*/ 384334 h 1000125"/>
                <a:gd name="connsiteX396" fmla="*/ 6957537 w 8324850"/>
                <a:gd name="connsiteY396" fmla="*/ 391001 h 1000125"/>
                <a:gd name="connsiteX397" fmla="*/ 6964204 w 8324850"/>
                <a:gd name="connsiteY397" fmla="*/ 420529 h 1000125"/>
                <a:gd name="connsiteX398" fmla="*/ 6966109 w 8324850"/>
                <a:gd name="connsiteY398" fmla="*/ 426244 h 1000125"/>
                <a:gd name="connsiteX399" fmla="*/ 6966109 w 8324850"/>
                <a:gd name="connsiteY399" fmla="*/ 426244 h 1000125"/>
                <a:gd name="connsiteX400" fmla="*/ 6964204 w 8324850"/>
                <a:gd name="connsiteY400" fmla="*/ 425291 h 1000125"/>
                <a:gd name="connsiteX401" fmla="*/ 6962299 w 8324850"/>
                <a:gd name="connsiteY401" fmla="*/ 425291 h 1000125"/>
                <a:gd name="connsiteX402" fmla="*/ 6957537 w 8324850"/>
                <a:gd name="connsiteY402" fmla="*/ 427196 h 1000125"/>
                <a:gd name="connsiteX403" fmla="*/ 6956584 w 8324850"/>
                <a:gd name="connsiteY403" fmla="*/ 428149 h 1000125"/>
                <a:gd name="connsiteX404" fmla="*/ 6955631 w 8324850"/>
                <a:gd name="connsiteY404" fmla="*/ 428149 h 1000125"/>
                <a:gd name="connsiteX405" fmla="*/ 6952774 w 8324850"/>
                <a:gd name="connsiteY405" fmla="*/ 430054 h 1000125"/>
                <a:gd name="connsiteX406" fmla="*/ 6952774 w 8324850"/>
                <a:gd name="connsiteY406" fmla="*/ 431006 h 1000125"/>
                <a:gd name="connsiteX407" fmla="*/ 6949917 w 8324850"/>
                <a:gd name="connsiteY407" fmla="*/ 437674 h 1000125"/>
                <a:gd name="connsiteX408" fmla="*/ 6949917 w 8324850"/>
                <a:gd name="connsiteY408" fmla="*/ 437674 h 1000125"/>
                <a:gd name="connsiteX409" fmla="*/ 6949917 w 8324850"/>
                <a:gd name="connsiteY409" fmla="*/ 437674 h 1000125"/>
                <a:gd name="connsiteX410" fmla="*/ 6949917 w 8324850"/>
                <a:gd name="connsiteY410" fmla="*/ 437674 h 1000125"/>
                <a:gd name="connsiteX411" fmla="*/ 6951821 w 8324850"/>
                <a:gd name="connsiteY411" fmla="*/ 443389 h 1000125"/>
                <a:gd name="connsiteX412" fmla="*/ 6922294 w 8324850"/>
                <a:gd name="connsiteY412" fmla="*/ 456724 h 1000125"/>
                <a:gd name="connsiteX413" fmla="*/ 6887051 w 8324850"/>
                <a:gd name="connsiteY413" fmla="*/ 457676 h 1000125"/>
                <a:gd name="connsiteX414" fmla="*/ 6877526 w 8324850"/>
                <a:gd name="connsiteY414" fmla="*/ 401479 h 1000125"/>
                <a:gd name="connsiteX415" fmla="*/ 6867049 w 8324850"/>
                <a:gd name="connsiteY415" fmla="*/ 393859 h 1000125"/>
                <a:gd name="connsiteX416" fmla="*/ 6856571 w 8324850"/>
                <a:gd name="connsiteY416" fmla="*/ 396716 h 1000125"/>
                <a:gd name="connsiteX417" fmla="*/ 6864192 w 8324850"/>
                <a:gd name="connsiteY417" fmla="*/ 406241 h 1000125"/>
                <a:gd name="connsiteX418" fmla="*/ 6864192 w 8324850"/>
                <a:gd name="connsiteY418" fmla="*/ 413861 h 1000125"/>
                <a:gd name="connsiteX419" fmla="*/ 6647021 w 8324850"/>
                <a:gd name="connsiteY419" fmla="*/ 416719 h 1000125"/>
                <a:gd name="connsiteX420" fmla="*/ 6655594 w 8324850"/>
                <a:gd name="connsiteY420" fmla="*/ 398621 h 1000125"/>
                <a:gd name="connsiteX421" fmla="*/ 6645117 w 8324850"/>
                <a:gd name="connsiteY421" fmla="*/ 395764 h 1000125"/>
                <a:gd name="connsiteX422" fmla="*/ 6634639 w 8324850"/>
                <a:gd name="connsiteY422" fmla="*/ 403384 h 1000125"/>
                <a:gd name="connsiteX423" fmla="*/ 6632734 w 8324850"/>
                <a:gd name="connsiteY423" fmla="*/ 431006 h 1000125"/>
                <a:gd name="connsiteX424" fmla="*/ 6623209 w 8324850"/>
                <a:gd name="connsiteY424" fmla="*/ 461486 h 1000125"/>
                <a:gd name="connsiteX425" fmla="*/ 6551771 w 8324850"/>
                <a:gd name="connsiteY425" fmla="*/ 449104 h 1000125"/>
                <a:gd name="connsiteX426" fmla="*/ 6549867 w 8324850"/>
                <a:gd name="connsiteY426" fmla="*/ 468154 h 1000125"/>
                <a:gd name="connsiteX427" fmla="*/ 6601301 w 8324850"/>
                <a:gd name="connsiteY427" fmla="*/ 541496 h 1000125"/>
                <a:gd name="connsiteX428" fmla="*/ 6583204 w 8324850"/>
                <a:gd name="connsiteY428" fmla="*/ 545306 h 1000125"/>
                <a:gd name="connsiteX429" fmla="*/ 6582251 w 8324850"/>
                <a:gd name="connsiteY429" fmla="*/ 556736 h 1000125"/>
                <a:gd name="connsiteX430" fmla="*/ 6516529 w 8324850"/>
                <a:gd name="connsiteY430" fmla="*/ 542449 h 1000125"/>
                <a:gd name="connsiteX431" fmla="*/ 6519387 w 8324850"/>
                <a:gd name="connsiteY431" fmla="*/ 564356 h 1000125"/>
                <a:gd name="connsiteX432" fmla="*/ 6572726 w 8324850"/>
                <a:gd name="connsiteY432" fmla="*/ 613886 h 1000125"/>
                <a:gd name="connsiteX433" fmla="*/ 6571774 w 8324850"/>
                <a:gd name="connsiteY433" fmla="*/ 639604 h 1000125"/>
                <a:gd name="connsiteX434" fmla="*/ 6555581 w 8324850"/>
                <a:gd name="connsiteY434" fmla="*/ 639604 h 1000125"/>
                <a:gd name="connsiteX435" fmla="*/ 6555581 w 8324850"/>
                <a:gd name="connsiteY435" fmla="*/ 651986 h 1000125"/>
                <a:gd name="connsiteX436" fmla="*/ 6492717 w 8324850"/>
                <a:gd name="connsiteY436" fmla="*/ 647224 h 1000125"/>
                <a:gd name="connsiteX437" fmla="*/ 6492717 w 8324850"/>
                <a:gd name="connsiteY437" fmla="*/ 595789 h 1000125"/>
                <a:gd name="connsiteX438" fmla="*/ 6492717 w 8324850"/>
                <a:gd name="connsiteY438" fmla="*/ 591979 h 1000125"/>
                <a:gd name="connsiteX439" fmla="*/ 6474619 w 8324850"/>
                <a:gd name="connsiteY439" fmla="*/ 591979 h 1000125"/>
                <a:gd name="connsiteX440" fmla="*/ 6474619 w 8324850"/>
                <a:gd name="connsiteY440" fmla="*/ 568166 h 1000125"/>
                <a:gd name="connsiteX441" fmla="*/ 6460331 w 8324850"/>
                <a:gd name="connsiteY441" fmla="*/ 568166 h 1000125"/>
                <a:gd name="connsiteX442" fmla="*/ 6453664 w 8324850"/>
                <a:gd name="connsiteY442" fmla="*/ 572929 h 1000125"/>
                <a:gd name="connsiteX443" fmla="*/ 6453664 w 8324850"/>
                <a:gd name="connsiteY443" fmla="*/ 579596 h 1000125"/>
                <a:gd name="connsiteX444" fmla="*/ 6446044 w 8324850"/>
                <a:gd name="connsiteY444" fmla="*/ 579596 h 1000125"/>
                <a:gd name="connsiteX445" fmla="*/ 6436519 w 8324850"/>
                <a:gd name="connsiteY445" fmla="*/ 584359 h 1000125"/>
                <a:gd name="connsiteX446" fmla="*/ 6436519 w 8324850"/>
                <a:gd name="connsiteY446" fmla="*/ 591026 h 1000125"/>
                <a:gd name="connsiteX447" fmla="*/ 6426994 w 8324850"/>
                <a:gd name="connsiteY447" fmla="*/ 591026 h 1000125"/>
                <a:gd name="connsiteX448" fmla="*/ 6426994 w 8324850"/>
                <a:gd name="connsiteY448" fmla="*/ 672941 h 1000125"/>
                <a:gd name="connsiteX449" fmla="*/ 6417469 w 8324850"/>
                <a:gd name="connsiteY449" fmla="*/ 672941 h 1000125"/>
                <a:gd name="connsiteX450" fmla="*/ 6417469 w 8324850"/>
                <a:gd name="connsiteY450" fmla="*/ 471011 h 1000125"/>
                <a:gd name="connsiteX451" fmla="*/ 6412706 w 8324850"/>
                <a:gd name="connsiteY451" fmla="*/ 466249 h 1000125"/>
                <a:gd name="connsiteX452" fmla="*/ 6386989 w 8324850"/>
                <a:gd name="connsiteY452" fmla="*/ 459581 h 1000125"/>
                <a:gd name="connsiteX453" fmla="*/ 6314599 w 8324850"/>
                <a:gd name="connsiteY453" fmla="*/ 471011 h 1000125"/>
                <a:gd name="connsiteX454" fmla="*/ 6298406 w 8324850"/>
                <a:gd name="connsiteY454" fmla="*/ 477679 h 1000125"/>
                <a:gd name="connsiteX455" fmla="*/ 6298406 w 8324850"/>
                <a:gd name="connsiteY455" fmla="*/ 586264 h 1000125"/>
                <a:gd name="connsiteX456" fmla="*/ 6239351 w 8324850"/>
                <a:gd name="connsiteY456" fmla="*/ 586264 h 1000125"/>
                <a:gd name="connsiteX457" fmla="*/ 6208871 w 8324850"/>
                <a:gd name="connsiteY457" fmla="*/ 595789 h 1000125"/>
                <a:gd name="connsiteX458" fmla="*/ 6208871 w 8324850"/>
                <a:gd name="connsiteY458" fmla="*/ 664369 h 1000125"/>
                <a:gd name="connsiteX459" fmla="*/ 6197442 w 8324850"/>
                <a:gd name="connsiteY459" fmla="*/ 664369 h 1000125"/>
                <a:gd name="connsiteX460" fmla="*/ 6197442 w 8324850"/>
                <a:gd name="connsiteY460" fmla="*/ 659606 h 1000125"/>
                <a:gd name="connsiteX461" fmla="*/ 6186012 w 8324850"/>
                <a:gd name="connsiteY461" fmla="*/ 659606 h 1000125"/>
                <a:gd name="connsiteX462" fmla="*/ 6186012 w 8324850"/>
                <a:gd name="connsiteY462" fmla="*/ 654844 h 1000125"/>
                <a:gd name="connsiteX463" fmla="*/ 6146006 w 8324850"/>
                <a:gd name="connsiteY463" fmla="*/ 654844 h 1000125"/>
                <a:gd name="connsiteX464" fmla="*/ 6146006 w 8324850"/>
                <a:gd name="connsiteY464" fmla="*/ 648176 h 1000125"/>
                <a:gd name="connsiteX465" fmla="*/ 6082189 w 8324850"/>
                <a:gd name="connsiteY465" fmla="*/ 648176 h 1000125"/>
                <a:gd name="connsiteX466" fmla="*/ 6082189 w 8324850"/>
                <a:gd name="connsiteY466" fmla="*/ 659606 h 1000125"/>
                <a:gd name="connsiteX467" fmla="*/ 6051709 w 8324850"/>
                <a:gd name="connsiteY467" fmla="*/ 659606 h 1000125"/>
                <a:gd name="connsiteX468" fmla="*/ 6051709 w 8324850"/>
                <a:gd name="connsiteY468" fmla="*/ 680561 h 1000125"/>
                <a:gd name="connsiteX469" fmla="*/ 5995512 w 8324850"/>
                <a:gd name="connsiteY469" fmla="*/ 685324 h 1000125"/>
                <a:gd name="connsiteX470" fmla="*/ 5995512 w 8324850"/>
                <a:gd name="connsiteY470" fmla="*/ 664369 h 1000125"/>
                <a:gd name="connsiteX471" fmla="*/ 5985987 w 8324850"/>
                <a:gd name="connsiteY471" fmla="*/ 664369 h 1000125"/>
                <a:gd name="connsiteX472" fmla="*/ 5985987 w 8324850"/>
                <a:gd name="connsiteY472" fmla="*/ 650081 h 1000125"/>
                <a:gd name="connsiteX473" fmla="*/ 5979319 w 8324850"/>
                <a:gd name="connsiteY473" fmla="*/ 650081 h 1000125"/>
                <a:gd name="connsiteX474" fmla="*/ 5979319 w 8324850"/>
                <a:gd name="connsiteY474" fmla="*/ 621506 h 1000125"/>
                <a:gd name="connsiteX475" fmla="*/ 5974556 w 8324850"/>
                <a:gd name="connsiteY475" fmla="*/ 621506 h 1000125"/>
                <a:gd name="connsiteX476" fmla="*/ 5974556 w 8324850"/>
                <a:gd name="connsiteY476" fmla="*/ 596741 h 1000125"/>
                <a:gd name="connsiteX477" fmla="*/ 5965984 w 8324850"/>
                <a:gd name="connsiteY477" fmla="*/ 596741 h 1000125"/>
                <a:gd name="connsiteX478" fmla="*/ 5965984 w 8324850"/>
                <a:gd name="connsiteY478" fmla="*/ 599599 h 1000125"/>
                <a:gd name="connsiteX479" fmla="*/ 5930742 w 8324850"/>
                <a:gd name="connsiteY479" fmla="*/ 581501 h 1000125"/>
                <a:gd name="connsiteX480" fmla="*/ 5928837 w 8324850"/>
                <a:gd name="connsiteY480" fmla="*/ 568166 h 1000125"/>
                <a:gd name="connsiteX481" fmla="*/ 5926931 w 8324850"/>
                <a:gd name="connsiteY481" fmla="*/ 581501 h 1000125"/>
                <a:gd name="connsiteX482" fmla="*/ 5892642 w 8324850"/>
                <a:gd name="connsiteY482" fmla="*/ 597694 h 1000125"/>
                <a:gd name="connsiteX483" fmla="*/ 5892642 w 8324850"/>
                <a:gd name="connsiteY483" fmla="*/ 597694 h 1000125"/>
                <a:gd name="connsiteX484" fmla="*/ 5883117 w 8324850"/>
                <a:gd name="connsiteY484" fmla="*/ 597694 h 1000125"/>
                <a:gd name="connsiteX485" fmla="*/ 5883117 w 8324850"/>
                <a:gd name="connsiteY485" fmla="*/ 623411 h 1000125"/>
                <a:gd name="connsiteX486" fmla="*/ 5878354 w 8324850"/>
                <a:gd name="connsiteY486" fmla="*/ 623411 h 1000125"/>
                <a:gd name="connsiteX487" fmla="*/ 5878354 w 8324850"/>
                <a:gd name="connsiteY487" fmla="*/ 649129 h 1000125"/>
                <a:gd name="connsiteX488" fmla="*/ 5871687 w 8324850"/>
                <a:gd name="connsiteY488" fmla="*/ 649129 h 1000125"/>
                <a:gd name="connsiteX489" fmla="*/ 5871687 w 8324850"/>
                <a:gd name="connsiteY489" fmla="*/ 668179 h 1000125"/>
                <a:gd name="connsiteX490" fmla="*/ 5860256 w 8324850"/>
                <a:gd name="connsiteY490" fmla="*/ 668179 h 1000125"/>
                <a:gd name="connsiteX491" fmla="*/ 5859304 w 8324850"/>
                <a:gd name="connsiteY491" fmla="*/ 575786 h 1000125"/>
                <a:gd name="connsiteX492" fmla="*/ 5858351 w 8324850"/>
                <a:gd name="connsiteY492" fmla="*/ 511969 h 1000125"/>
                <a:gd name="connsiteX493" fmla="*/ 5858351 w 8324850"/>
                <a:gd name="connsiteY493" fmla="*/ 511969 h 1000125"/>
                <a:gd name="connsiteX494" fmla="*/ 5857399 w 8324850"/>
                <a:gd name="connsiteY494" fmla="*/ 511969 h 1000125"/>
                <a:gd name="connsiteX495" fmla="*/ 5856446 w 8324850"/>
                <a:gd name="connsiteY495" fmla="*/ 511969 h 1000125"/>
                <a:gd name="connsiteX496" fmla="*/ 5855494 w 8324850"/>
                <a:gd name="connsiteY496" fmla="*/ 511969 h 1000125"/>
                <a:gd name="connsiteX497" fmla="*/ 5855494 w 8324850"/>
                <a:gd name="connsiteY497" fmla="*/ 510064 h 1000125"/>
                <a:gd name="connsiteX498" fmla="*/ 5854542 w 8324850"/>
                <a:gd name="connsiteY498" fmla="*/ 505301 h 1000125"/>
                <a:gd name="connsiteX499" fmla="*/ 5854542 w 8324850"/>
                <a:gd name="connsiteY499" fmla="*/ 504349 h 1000125"/>
                <a:gd name="connsiteX500" fmla="*/ 5854542 w 8324850"/>
                <a:gd name="connsiteY500" fmla="*/ 502444 h 1000125"/>
                <a:gd name="connsiteX501" fmla="*/ 5855494 w 8324850"/>
                <a:gd name="connsiteY501" fmla="*/ 501491 h 1000125"/>
                <a:gd name="connsiteX502" fmla="*/ 5855494 w 8324850"/>
                <a:gd name="connsiteY502" fmla="*/ 500539 h 1000125"/>
                <a:gd name="connsiteX503" fmla="*/ 5855494 w 8324850"/>
                <a:gd name="connsiteY503" fmla="*/ 500539 h 1000125"/>
                <a:gd name="connsiteX504" fmla="*/ 5855494 w 8324850"/>
                <a:gd name="connsiteY504" fmla="*/ 500539 h 1000125"/>
                <a:gd name="connsiteX505" fmla="*/ 5855494 w 8324850"/>
                <a:gd name="connsiteY505" fmla="*/ 499586 h 1000125"/>
                <a:gd name="connsiteX506" fmla="*/ 5855494 w 8324850"/>
                <a:gd name="connsiteY506" fmla="*/ 498634 h 1000125"/>
                <a:gd name="connsiteX507" fmla="*/ 5851684 w 8324850"/>
                <a:gd name="connsiteY507" fmla="*/ 498634 h 1000125"/>
                <a:gd name="connsiteX508" fmla="*/ 5850731 w 8324850"/>
                <a:gd name="connsiteY508" fmla="*/ 499586 h 1000125"/>
                <a:gd name="connsiteX509" fmla="*/ 5850731 w 8324850"/>
                <a:gd name="connsiteY509" fmla="*/ 500539 h 1000125"/>
                <a:gd name="connsiteX510" fmla="*/ 5850731 w 8324850"/>
                <a:gd name="connsiteY510" fmla="*/ 501491 h 1000125"/>
                <a:gd name="connsiteX511" fmla="*/ 5850731 w 8324850"/>
                <a:gd name="connsiteY511" fmla="*/ 503396 h 1000125"/>
                <a:gd name="connsiteX512" fmla="*/ 5849779 w 8324850"/>
                <a:gd name="connsiteY512" fmla="*/ 509111 h 1000125"/>
                <a:gd name="connsiteX513" fmla="*/ 5849779 w 8324850"/>
                <a:gd name="connsiteY513" fmla="*/ 512921 h 1000125"/>
                <a:gd name="connsiteX514" fmla="*/ 5849779 w 8324850"/>
                <a:gd name="connsiteY514" fmla="*/ 512921 h 1000125"/>
                <a:gd name="connsiteX515" fmla="*/ 5848826 w 8324850"/>
                <a:gd name="connsiteY515" fmla="*/ 512921 h 1000125"/>
                <a:gd name="connsiteX516" fmla="*/ 5847874 w 8324850"/>
                <a:gd name="connsiteY516" fmla="*/ 512921 h 1000125"/>
                <a:gd name="connsiteX517" fmla="*/ 5846921 w 8324850"/>
                <a:gd name="connsiteY517" fmla="*/ 512921 h 1000125"/>
                <a:gd name="connsiteX518" fmla="*/ 5846921 w 8324850"/>
                <a:gd name="connsiteY518" fmla="*/ 512921 h 1000125"/>
                <a:gd name="connsiteX519" fmla="*/ 5847874 w 8324850"/>
                <a:gd name="connsiteY519" fmla="*/ 556736 h 1000125"/>
                <a:gd name="connsiteX520" fmla="*/ 5841206 w 8324850"/>
                <a:gd name="connsiteY520" fmla="*/ 556736 h 1000125"/>
                <a:gd name="connsiteX521" fmla="*/ 5840254 w 8324850"/>
                <a:gd name="connsiteY521" fmla="*/ 557689 h 1000125"/>
                <a:gd name="connsiteX522" fmla="*/ 5840254 w 8324850"/>
                <a:gd name="connsiteY522" fmla="*/ 567214 h 1000125"/>
                <a:gd name="connsiteX523" fmla="*/ 5768817 w 8324850"/>
                <a:gd name="connsiteY523" fmla="*/ 567214 h 1000125"/>
                <a:gd name="connsiteX524" fmla="*/ 5768817 w 8324850"/>
                <a:gd name="connsiteY524" fmla="*/ 556736 h 1000125"/>
                <a:gd name="connsiteX525" fmla="*/ 5764054 w 8324850"/>
                <a:gd name="connsiteY525" fmla="*/ 556736 h 1000125"/>
                <a:gd name="connsiteX526" fmla="*/ 5764054 w 8324850"/>
                <a:gd name="connsiteY526" fmla="*/ 531019 h 1000125"/>
                <a:gd name="connsiteX527" fmla="*/ 5764054 w 8324850"/>
                <a:gd name="connsiteY527" fmla="*/ 477679 h 1000125"/>
                <a:gd name="connsiteX528" fmla="*/ 5764054 w 8324850"/>
                <a:gd name="connsiteY528" fmla="*/ 477679 h 1000125"/>
                <a:gd name="connsiteX529" fmla="*/ 5763101 w 8324850"/>
                <a:gd name="connsiteY529" fmla="*/ 476726 h 1000125"/>
                <a:gd name="connsiteX530" fmla="*/ 5762149 w 8324850"/>
                <a:gd name="connsiteY530" fmla="*/ 476726 h 1000125"/>
                <a:gd name="connsiteX531" fmla="*/ 5761196 w 8324850"/>
                <a:gd name="connsiteY531" fmla="*/ 476726 h 1000125"/>
                <a:gd name="connsiteX532" fmla="*/ 5760244 w 8324850"/>
                <a:gd name="connsiteY532" fmla="*/ 476726 h 1000125"/>
                <a:gd name="connsiteX533" fmla="*/ 5760244 w 8324850"/>
                <a:gd name="connsiteY533" fmla="*/ 476726 h 1000125"/>
                <a:gd name="connsiteX534" fmla="*/ 5760244 w 8324850"/>
                <a:gd name="connsiteY534" fmla="*/ 474821 h 1000125"/>
                <a:gd name="connsiteX535" fmla="*/ 5760244 w 8324850"/>
                <a:gd name="connsiteY535" fmla="*/ 471011 h 1000125"/>
                <a:gd name="connsiteX536" fmla="*/ 5760244 w 8324850"/>
                <a:gd name="connsiteY536" fmla="*/ 470059 h 1000125"/>
                <a:gd name="connsiteX537" fmla="*/ 5760244 w 8324850"/>
                <a:gd name="connsiteY537" fmla="*/ 467201 h 1000125"/>
                <a:gd name="connsiteX538" fmla="*/ 5760244 w 8324850"/>
                <a:gd name="connsiteY538" fmla="*/ 466249 h 1000125"/>
                <a:gd name="connsiteX539" fmla="*/ 5760244 w 8324850"/>
                <a:gd name="connsiteY539" fmla="*/ 465296 h 1000125"/>
                <a:gd name="connsiteX540" fmla="*/ 5760244 w 8324850"/>
                <a:gd name="connsiteY540" fmla="*/ 465296 h 1000125"/>
                <a:gd name="connsiteX541" fmla="*/ 5760244 w 8324850"/>
                <a:gd name="connsiteY541" fmla="*/ 465296 h 1000125"/>
                <a:gd name="connsiteX542" fmla="*/ 5760244 w 8324850"/>
                <a:gd name="connsiteY542" fmla="*/ 464344 h 1000125"/>
                <a:gd name="connsiteX543" fmla="*/ 5760244 w 8324850"/>
                <a:gd name="connsiteY543" fmla="*/ 463391 h 1000125"/>
                <a:gd name="connsiteX544" fmla="*/ 5756434 w 8324850"/>
                <a:gd name="connsiteY544" fmla="*/ 463391 h 1000125"/>
                <a:gd name="connsiteX545" fmla="*/ 5756434 w 8324850"/>
                <a:gd name="connsiteY545" fmla="*/ 464344 h 1000125"/>
                <a:gd name="connsiteX546" fmla="*/ 5756434 w 8324850"/>
                <a:gd name="connsiteY546" fmla="*/ 465296 h 1000125"/>
                <a:gd name="connsiteX547" fmla="*/ 5756434 w 8324850"/>
                <a:gd name="connsiteY547" fmla="*/ 466249 h 1000125"/>
                <a:gd name="connsiteX548" fmla="*/ 5756434 w 8324850"/>
                <a:gd name="connsiteY548" fmla="*/ 468154 h 1000125"/>
                <a:gd name="connsiteX549" fmla="*/ 5755481 w 8324850"/>
                <a:gd name="connsiteY549" fmla="*/ 473869 h 1000125"/>
                <a:gd name="connsiteX550" fmla="*/ 5755481 w 8324850"/>
                <a:gd name="connsiteY550" fmla="*/ 476726 h 1000125"/>
                <a:gd name="connsiteX551" fmla="*/ 5755481 w 8324850"/>
                <a:gd name="connsiteY551" fmla="*/ 476726 h 1000125"/>
                <a:gd name="connsiteX552" fmla="*/ 5753576 w 8324850"/>
                <a:gd name="connsiteY552" fmla="*/ 476726 h 1000125"/>
                <a:gd name="connsiteX553" fmla="*/ 5752624 w 8324850"/>
                <a:gd name="connsiteY553" fmla="*/ 476726 h 1000125"/>
                <a:gd name="connsiteX554" fmla="*/ 5751671 w 8324850"/>
                <a:gd name="connsiteY554" fmla="*/ 477679 h 1000125"/>
                <a:gd name="connsiteX555" fmla="*/ 5751671 w 8324850"/>
                <a:gd name="connsiteY555" fmla="*/ 477679 h 1000125"/>
                <a:gd name="connsiteX556" fmla="*/ 5751671 w 8324850"/>
                <a:gd name="connsiteY556" fmla="*/ 501491 h 1000125"/>
                <a:gd name="connsiteX557" fmla="*/ 5741194 w 8324850"/>
                <a:gd name="connsiteY557" fmla="*/ 501491 h 1000125"/>
                <a:gd name="connsiteX558" fmla="*/ 5741194 w 8324850"/>
                <a:gd name="connsiteY558" fmla="*/ 502444 h 1000125"/>
                <a:gd name="connsiteX559" fmla="*/ 5741194 w 8324850"/>
                <a:gd name="connsiteY559" fmla="*/ 511969 h 1000125"/>
                <a:gd name="connsiteX560" fmla="*/ 5622131 w 8324850"/>
                <a:gd name="connsiteY560" fmla="*/ 511016 h 1000125"/>
                <a:gd name="connsiteX561" fmla="*/ 5622131 w 8324850"/>
                <a:gd name="connsiteY561" fmla="*/ 501491 h 1000125"/>
                <a:gd name="connsiteX562" fmla="*/ 5622131 w 8324850"/>
                <a:gd name="connsiteY562" fmla="*/ 500539 h 1000125"/>
                <a:gd name="connsiteX563" fmla="*/ 5613559 w 8324850"/>
                <a:gd name="connsiteY563" fmla="*/ 500539 h 1000125"/>
                <a:gd name="connsiteX564" fmla="*/ 5613559 w 8324850"/>
                <a:gd name="connsiteY564" fmla="*/ 476726 h 1000125"/>
                <a:gd name="connsiteX565" fmla="*/ 5613559 w 8324850"/>
                <a:gd name="connsiteY565" fmla="*/ 475774 h 1000125"/>
                <a:gd name="connsiteX566" fmla="*/ 5612606 w 8324850"/>
                <a:gd name="connsiteY566" fmla="*/ 475774 h 1000125"/>
                <a:gd name="connsiteX567" fmla="*/ 5611654 w 8324850"/>
                <a:gd name="connsiteY567" fmla="*/ 475774 h 1000125"/>
                <a:gd name="connsiteX568" fmla="*/ 5609749 w 8324850"/>
                <a:gd name="connsiteY568" fmla="*/ 475774 h 1000125"/>
                <a:gd name="connsiteX569" fmla="*/ 5608796 w 8324850"/>
                <a:gd name="connsiteY569" fmla="*/ 475774 h 1000125"/>
                <a:gd name="connsiteX570" fmla="*/ 5608796 w 8324850"/>
                <a:gd name="connsiteY570" fmla="*/ 472916 h 1000125"/>
                <a:gd name="connsiteX571" fmla="*/ 5608796 w 8324850"/>
                <a:gd name="connsiteY571" fmla="*/ 467201 h 1000125"/>
                <a:gd name="connsiteX572" fmla="*/ 5608796 w 8324850"/>
                <a:gd name="connsiteY572" fmla="*/ 464344 h 1000125"/>
                <a:gd name="connsiteX573" fmla="*/ 5608796 w 8324850"/>
                <a:gd name="connsiteY573" fmla="*/ 463391 h 1000125"/>
                <a:gd name="connsiteX574" fmla="*/ 5608796 w 8324850"/>
                <a:gd name="connsiteY574" fmla="*/ 462439 h 1000125"/>
                <a:gd name="connsiteX575" fmla="*/ 5608796 w 8324850"/>
                <a:gd name="connsiteY575" fmla="*/ 461486 h 1000125"/>
                <a:gd name="connsiteX576" fmla="*/ 5604987 w 8324850"/>
                <a:gd name="connsiteY576" fmla="*/ 461486 h 1000125"/>
                <a:gd name="connsiteX577" fmla="*/ 5604987 w 8324850"/>
                <a:gd name="connsiteY577" fmla="*/ 462439 h 1000125"/>
                <a:gd name="connsiteX578" fmla="*/ 5604987 w 8324850"/>
                <a:gd name="connsiteY578" fmla="*/ 462439 h 1000125"/>
                <a:gd name="connsiteX579" fmla="*/ 5604987 w 8324850"/>
                <a:gd name="connsiteY579" fmla="*/ 462439 h 1000125"/>
                <a:gd name="connsiteX580" fmla="*/ 5604987 w 8324850"/>
                <a:gd name="connsiteY580" fmla="*/ 463391 h 1000125"/>
                <a:gd name="connsiteX581" fmla="*/ 5604987 w 8324850"/>
                <a:gd name="connsiteY581" fmla="*/ 464344 h 1000125"/>
                <a:gd name="connsiteX582" fmla="*/ 5604987 w 8324850"/>
                <a:gd name="connsiteY582" fmla="*/ 466249 h 1000125"/>
                <a:gd name="connsiteX583" fmla="*/ 5604987 w 8324850"/>
                <a:gd name="connsiteY583" fmla="*/ 467201 h 1000125"/>
                <a:gd name="connsiteX584" fmla="*/ 5604987 w 8324850"/>
                <a:gd name="connsiteY584" fmla="*/ 471011 h 1000125"/>
                <a:gd name="connsiteX585" fmla="*/ 5604987 w 8324850"/>
                <a:gd name="connsiteY585" fmla="*/ 472916 h 1000125"/>
                <a:gd name="connsiteX586" fmla="*/ 5603081 w 8324850"/>
                <a:gd name="connsiteY586" fmla="*/ 472916 h 1000125"/>
                <a:gd name="connsiteX587" fmla="*/ 5602129 w 8324850"/>
                <a:gd name="connsiteY587" fmla="*/ 472916 h 1000125"/>
                <a:gd name="connsiteX588" fmla="*/ 5601176 w 8324850"/>
                <a:gd name="connsiteY588" fmla="*/ 472916 h 1000125"/>
                <a:gd name="connsiteX589" fmla="*/ 5600224 w 8324850"/>
                <a:gd name="connsiteY589" fmla="*/ 472916 h 1000125"/>
                <a:gd name="connsiteX590" fmla="*/ 5600224 w 8324850"/>
                <a:gd name="connsiteY590" fmla="*/ 473869 h 1000125"/>
                <a:gd name="connsiteX591" fmla="*/ 5600224 w 8324850"/>
                <a:gd name="connsiteY591" fmla="*/ 528161 h 1000125"/>
                <a:gd name="connsiteX592" fmla="*/ 5600224 w 8324850"/>
                <a:gd name="connsiteY592" fmla="*/ 552926 h 1000125"/>
                <a:gd name="connsiteX593" fmla="*/ 5588794 w 8324850"/>
                <a:gd name="connsiteY593" fmla="*/ 552926 h 1000125"/>
                <a:gd name="connsiteX594" fmla="*/ 5588794 w 8324850"/>
                <a:gd name="connsiteY594" fmla="*/ 563404 h 1000125"/>
                <a:gd name="connsiteX595" fmla="*/ 5516404 w 8324850"/>
                <a:gd name="connsiteY595" fmla="*/ 563404 h 1000125"/>
                <a:gd name="connsiteX596" fmla="*/ 5516404 w 8324850"/>
                <a:gd name="connsiteY596" fmla="*/ 553879 h 1000125"/>
                <a:gd name="connsiteX597" fmla="*/ 5516404 w 8324850"/>
                <a:gd name="connsiteY597" fmla="*/ 552926 h 1000125"/>
                <a:gd name="connsiteX598" fmla="*/ 5510689 w 8324850"/>
                <a:gd name="connsiteY598" fmla="*/ 552926 h 1000125"/>
                <a:gd name="connsiteX599" fmla="*/ 5510689 w 8324850"/>
                <a:gd name="connsiteY599" fmla="*/ 569119 h 1000125"/>
                <a:gd name="connsiteX600" fmla="*/ 5509737 w 8324850"/>
                <a:gd name="connsiteY600" fmla="*/ 569119 h 1000125"/>
                <a:gd name="connsiteX601" fmla="*/ 5510689 w 8324850"/>
                <a:gd name="connsiteY601" fmla="*/ 509111 h 1000125"/>
                <a:gd name="connsiteX602" fmla="*/ 5510689 w 8324850"/>
                <a:gd name="connsiteY602" fmla="*/ 509111 h 1000125"/>
                <a:gd name="connsiteX603" fmla="*/ 5509737 w 8324850"/>
                <a:gd name="connsiteY603" fmla="*/ 509111 h 1000125"/>
                <a:gd name="connsiteX604" fmla="*/ 5508784 w 8324850"/>
                <a:gd name="connsiteY604" fmla="*/ 509111 h 1000125"/>
                <a:gd name="connsiteX605" fmla="*/ 5507831 w 8324850"/>
                <a:gd name="connsiteY605" fmla="*/ 509111 h 1000125"/>
                <a:gd name="connsiteX606" fmla="*/ 5506879 w 8324850"/>
                <a:gd name="connsiteY606" fmla="*/ 509111 h 1000125"/>
                <a:gd name="connsiteX607" fmla="*/ 5506879 w 8324850"/>
                <a:gd name="connsiteY607" fmla="*/ 505301 h 1000125"/>
                <a:gd name="connsiteX608" fmla="*/ 5505926 w 8324850"/>
                <a:gd name="connsiteY608" fmla="*/ 499586 h 1000125"/>
                <a:gd name="connsiteX609" fmla="*/ 5505926 w 8324850"/>
                <a:gd name="connsiteY609" fmla="*/ 497681 h 1000125"/>
                <a:gd name="connsiteX610" fmla="*/ 5505926 w 8324850"/>
                <a:gd name="connsiteY610" fmla="*/ 496729 h 1000125"/>
                <a:gd name="connsiteX611" fmla="*/ 5505926 w 8324850"/>
                <a:gd name="connsiteY611" fmla="*/ 495776 h 1000125"/>
                <a:gd name="connsiteX612" fmla="*/ 5505926 w 8324850"/>
                <a:gd name="connsiteY612" fmla="*/ 494824 h 1000125"/>
                <a:gd name="connsiteX613" fmla="*/ 5502117 w 8324850"/>
                <a:gd name="connsiteY613" fmla="*/ 494824 h 1000125"/>
                <a:gd name="connsiteX614" fmla="*/ 5501164 w 8324850"/>
                <a:gd name="connsiteY614" fmla="*/ 495776 h 1000125"/>
                <a:gd name="connsiteX615" fmla="*/ 5501164 w 8324850"/>
                <a:gd name="connsiteY615" fmla="*/ 495776 h 1000125"/>
                <a:gd name="connsiteX616" fmla="*/ 5501164 w 8324850"/>
                <a:gd name="connsiteY616" fmla="*/ 495776 h 1000125"/>
                <a:gd name="connsiteX617" fmla="*/ 5501164 w 8324850"/>
                <a:gd name="connsiteY617" fmla="*/ 496729 h 1000125"/>
                <a:gd name="connsiteX618" fmla="*/ 5501164 w 8324850"/>
                <a:gd name="connsiteY618" fmla="*/ 497681 h 1000125"/>
                <a:gd name="connsiteX619" fmla="*/ 5501164 w 8324850"/>
                <a:gd name="connsiteY619" fmla="*/ 500539 h 1000125"/>
                <a:gd name="connsiteX620" fmla="*/ 5501164 w 8324850"/>
                <a:gd name="connsiteY620" fmla="*/ 501491 h 1000125"/>
                <a:gd name="connsiteX621" fmla="*/ 5501164 w 8324850"/>
                <a:gd name="connsiteY621" fmla="*/ 506254 h 1000125"/>
                <a:gd name="connsiteX622" fmla="*/ 5501164 w 8324850"/>
                <a:gd name="connsiteY622" fmla="*/ 508159 h 1000125"/>
                <a:gd name="connsiteX623" fmla="*/ 5499259 w 8324850"/>
                <a:gd name="connsiteY623" fmla="*/ 508159 h 1000125"/>
                <a:gd name="connsiteX624" fmla="*/ 5498306 w 8324850"/>
                <a:gd name="connsiteY624" fmla="*/ 508159 h 1000125"/>
                <a:gd name="connsiteX625" fmla="*/ 5497354 w 8324850"/>
                <a:gd name="connsiteY625" fmla="*/ 508159 h 1000125"/>
                <a:gd name="connsiteX626" fmla="*/ 5497354 w 8324850"/>
                <a:gd name="connsiteY626" fmla="*/ 508159 h 1000125"/>
                <a:gd name="connsiteX627" fmla="*/ 5496401 w 8324850"/>
                <a:gd name="connsiteY627" fmla="*/ 571976 h 1000125"/>
                <a:gd name="connsiteX628" fmla="*/ 5495449 w 8324850"/>
                <a:gd name="connsiteY628" fmla="*/ 664369 h 1000125"/>
                <a:gd name="connsiteX629" fmla="*/ 5494496 w 8324850"/>
                <a:gd name="connsiteY629" fmla="*/ 708184 h 1000125"/>
                <a:gd name="connsiteX630" fmla="*/ 5490687 w 8324850"/>
                <a:gd name="connsiteY630" fmla="*/ 707231 h 1000125"/>
                <a:gd name="connsiteX631" fmla="*/ 5486876 w 8324850"/>
                <a:gd name="connsiteY631" fmla="*/ 659606 h 1000125"/>
                <a:gd name="connsiteX632" fmla="*/ 5446871 w 8324850"/>
                <a:gd name="connsiteY632" fmla="*/ 659606 h 1000125"/>
                <a:gd name="connsiteX633" fmla="*/ 5446871 w 8324850"/>
                <a:gd name="connsiteY633" fmla="*/ 408146 h 1000125"/>
                <a:gd name="connsiteX634" fmla="*/ 5392579 w 8324850"/>
                <a:gd name="connsiteY634" fmla="*/ 408146 h 1000125"/>
                <a:gd name="connsiteX635" fmla="*/ 5339239 w 8324850"/>
                <a:gd name="connsiteY635" fmla="*/ 478631 h 1000125"/>
                <a:gd name="connsiteX636" fmla="*/ 5339239 w 8324850"/>
                <a:gd name="connsiteY636" fmla="*/ 660559 h 1000125"/>
                <a:gd name="connsiteX637" fmla="*/ 5321142 w 8324850"/>
                <a:gd name="connsiteY637" fmla="*/ 660559 h 1000125"/>
                <a:gd name="connsiteX638" fmla="*/ 5321142 w 8324850"/>
                <a:gd name="connsiteY638" fmla="*/ 26194 h 1000125"/>
                <a:gd name="connsiteX639" fmla="*/ 5178267 w 8324850"/>
                <a:gd name="connsiteY639" fmla="*/ 24289 h 1000125"/>
                <a:gd name="connsiteX640" fmla="*/ 5178267 w 8324850"/>
                <a:gd name="connsiteY640" fmla="*/ 701516 h 1000125"/>
                <a:gd name="connsiteX641" fmla="*/ 5159217 w 8324850"/>
                <a:gd name="connsiteY641" fmla="*/ 701516 h 1000125"/>
                <a:gd name="connsiteX642" fmla="*/ 5159217 w 8324850"/>
                <a:gd name="connsiteY642" fmla="*/ 20479 h 1000125"/>
                <a:gd name="connsiteX643" fmla="*/ 5004912 w 8324850"/>
                <a:gd name="connsiteY643" fmla="*/ 22384 h 1000125"/>
                <a:gd name="connsiteX644" fmla="*/ 5004912 w 8324850"/>
                <a:gd name="connsiteY644" fmla="*/ 654844 h 1000125"/>
                <a:gd name="connsiteX645" fmla="*/ 4967764 w 8324850"/>
                <a:gd name="connsiteY645" fmla="*/ 654844 h 1000125"/>
                <a:gd name="connsiteX646" fmla="*/ 4967764 w 8324850"/>
                <a:gd name="connsiteY646" fmla="*/ 304324 h 1000125"/>
                <a:gd name="connsiteX647" fmla="*/ 4842987 w 8324850"/>
                <a:gd name="connsiteY647" fmla="*/ 304324 h 1000125"/>
                <a:gd name="connsiteX648" fmla="*/ 4842987 w 8324850"/>
                <a:gd name="connsiteY648" fmla="*/ 728186 h 1000125"/>
                <a:gd name="connsiteX649" fmla="*/ 4807744 w 8324850"/>
                <a:gd name="connsiteY649" fmla="*/ 728186 h 1000125"/>
                <a:gd name="connsiteX650" fmla="*/ 4807744 w 8324850"/>
                <a:gd name="connsiteY650" fmla="*/ 581501 h 1000125"/>
                <a:gd name="connsiteX651" fmla="*/ 4764881 w 8324850"/>
                <a:gd name="connsiteY651" fmla="*/ 581501 h 1000125"/>
                <a:gd name="connsiteX652" fmla="*/ 4764881 w 8324850"/>
                <a:gd name="connsiteY652" fmla="*/ 519589 h 1000125"/>
                <a:gd name="connsiteX653" fmla="*/ 4653439 w 8324850"/>
                <a:gd name="connsiteY653" fmla="*/ 519589 h 1000125"/>
                <a:gd name="connsiteX654" fmla="*/ 4653439 w 8324850"/>
                <a:gd name="connsiteY654" fmla="*/ 619601 h 1000125"/>
                <a:gd name="connsiteX655" fmla="*/ 4602956 w 8324850"/>
                <a:gd name="connsiteY655" fmla="*/ 619601 h 1000125"/>
                <a:gd name="connsiteX656" fmla="*/ 4602956 w 8324850"/>
                <a:gd name="connsiteY656" fmla="*/ 710089 h 1000125"/>
                <a:gd name="connsiteX657" fmla="*/ 4536281 w 8324850"/>
                <a:gd name="connsiteY657" fmla="*/ 708184 h 1000125"/>
                <a:gd name="connsiteX658" fmla="*/ 4338162 w 8324850"/>
                <a:gd name="connsiteY658" fmla="*/ 708184 h 1000125"/>
                <a:gd name="connsiteX659" fmla="*/ 4338162 w 8324850"/>
                <a:gd name="connsiteY659" fmla="*/ 702469 h 1000125"/>
                <a:gd name="connsiteX660" fmla="*/ 4338162 w 8324850"/>
                <a:gd name="connsiteY660" fmla="*/ 701516 h 1000125"/>
                <a:gd name="connsiteX661" fmla="*/ 4338162 w 8324850"/>
                <a:gd name="connsiteY661" fmla="*/ 701516 h 1000125"/>
                <a:gd name="connsiteX662" fmla="*/ 4337209 w 8324850"/>
                <a:gd name="connsiteY662" fmla="*/ 700564 h 1000125"/>
                <a:gd name="connsiteX663" fmla="*/ 4337209 w 8324850"/>
                <a:gd name="connsiteY663" fmla="*/ 698659 h 1000125"/>
                <a:gd name="connsiteX664" fmla="*/ 4336256 w 8324850"/>
                <a:gd name="connsiteY664" fmla="*/ 697706 h 1000125"/>
                <a:gd name="connsiteX665" fmla="*/ 4336256 w 8324850"/>
                <a:gd name="connsiteY665" fmla="*/ 680561 h 1000125"/>
                <a:gd name="connsiteX666" fmla="*/ 4336256 w 8324850"/>
                <a:gd name="connsiteY666" fmla="*/ 665321 h 1000125"/>
                <a:gd name="connsiteX667" fmla="*/ 4337209 w 8324850"/>
                <a:gd name="connsiteY667" fmla="*/ 663416 h 1000125"/>
                <a:gd name="connsiteX668" fmla="*/ 4337209 w 8324850"/>
                <a:gd name="connsiteY668" fmla="*/ 663416 h 1000125"/>
                <a:gd name="connsiteX669" fmla="*/ 4336256 w 8324850"/>
                <a:gd name="connsiteY669" fmla="*/ 663416 h 1000125"/>
                <a:gd name="connsiteX670" fmla="*/ 4334351 w 8324850"/>
                <a:gd name="connsiteY670" fmla="*/ 663416 h 1000125"/>
                <a:gd name="connsiteX671" fmla="*/ 4333399 w 8324850"/>
                <a:gd name="connsiteY671" fmla="*/ 663416 h 1000125"/>
                <a:gd name="connsiteX672" fmla="*/ 4334351 w 8324850"/>
                <a:gd name="connsiteY672" fmla="*/ 665321 h 1000125"/>
                <a:gd name="connsiteX673" fmla="*/ 4334351 w 8324850"/>
                <a:gd name="connsiteY673" fmla="*/ 680561 h 1000125"/>
                <a:gd name="connsiteX674" fmla="*/ 4334351 w 8324850"/>
                <a:gd name="connsiteY674" fmla="*/ 697706 h 1000125"/>
                <a:gd name="connsiteX675" fmla="*/ 4333399 w 8324850"/>
                <a:gd name="connsiteY675" fmla="*/ 698659 h 1000125"/>
                <a:gd name="connsiteX676" fmla="*/ 4333399 w 8324850"/>
                <a:gd name="connsiteY676" fmla="*/ 700564 h 1000125"/>
                <a:gd name="connsiteX677" fmla="*/ 4332447 w 8324850"/>
                <a:gd name="connsiteY677" fmla="*/ 701516 h 1000125"/>
                <a:gd name="connsiteX678" fmla="*/ 4332447 w 8324850"/>
                <a:gd name="connsiteY678" fmla="*/ 701516 h 1000125"/>
                <a:gd name="connsiteX679" fmla="*/ 4331494 w 8324850"/>
                <a:gd name="connsiteY679" fmla="*/ 702469 h 1000125"/>
                <a:gd name="connsiteX680" fmla="*/ 4331494 w 8324850"/>
                <a:gd name="connsiteY680" fmla="*/ 708184 h 1000125"/>
                <a:gd name="connsiteX681" fmla="*/ 4133374 w 8324850"/>
                <a:gd name="connsiteY681" fmla="*/ 708184 h 1000125"/>
                <a:gd name="connsiteX682" fmla="*/ 4021931 w 8324850"/>
                <a:gd name="connsiteY682" fmla="*/ 708184 h 1000125"/>
                <a:gd name="connsiteX683" fmla="*/ 3953351 w 8324850"/>
                <a:gd name="connsiteY683" fmla="*/ 708184 h 1000125"/>
                <a:gd name="connsiteX684" fmla="*/ 3755231 w 8324850"/>
                <a:gd name="connsiteY684" fmla="*/ 708184 h 1000125"/>
                <a:gd name="connsiteX685" fmla="*/ 3755231 w 8324850"/>
                <a:gd name="connsiteY685" fmla="*/ 702469 h 1000125"/>
                <a:gd name="connsiteX686" fmla="*/ 3755231 w 8324850"/>
                <a:gd name="connsiteY686" fmla="*/ 701516 h 1000125"/>
                <a:gd name="connsiteX687" fmla="*/ 3755231 w 8324850"/>
                <a:gd name="connsiteY687" fmla="*/ 701516 h 1000125"/>
                <a:gd name="connsiteX688" fmla="*/ 3754279 w 8324850"/>
                <a:gd name="connsiteY688" fmla="*/ 700564 h 1000125"/>
                <a:gd name="connsiteX689" fmla="*/ 3754279 w 8324850"/>
                <a:gd name="connsiteY689" fmla="*/ 697706 h 1000125"/>
                <a:gd name="connsiteX690" fmla="*/ 3753326 w 8324850"/>
                <a:gd name="connsiteY690" fmla="*/ 696754 h 1000125"/>
                <a:gd name="connsiteX691" fmla="*/ 3753326 w 8324850"/>
                <a:gd name="connsiteY691" fmla="*/ 679609 h 1000125"/>
                <a:gd name="connsiteX692" fmla="*/ 3753326 w 8324850"/>
                <a:gd name="connsiteY692" fmla="*/ 664369 h 1000125"/>
                <a:gd name="connsiteX693" fmla="*/ 3754279 w 8324850"/>
                <a:gd name="connsiteY693" fmla="*/ 662464 h 1000125"/>
                <a:gd name="connsiteX694" fmla="*/ 3754279 w 8324850"/>
                <a:gd name="connsiteY694" fmla="*/ 662464 h 1000125"/>
                <a:gd name="connsiteX695" fmla="*/ 3753326 w 8324850"/>
                <a:gd name="connsiteY695" fmla="*/ 662464 h 1000125"/>
                <a:gd name="connsiteX696" fmla="*/ 3752374 w 8324850"/>
                <a:gd name="connsiteY696" fmla="*/ 662464 h 1000125"/>
                <a:gd name="connsiteX697" fmla="*/ 3751421 w 8324850"/>
                <a:gd name="connsiteY697" fmla="*/ 662464 h 1000125"/>
                <a:gd name="connsiteX698" fmla="*/ 3752374 w 8324850"/>
                <a:gd name="connsiteY698" fmla="*/ 664369 h 1000125"/>
                <a:gd name="connsiteX699" fmla="*/ 3752374 w 8324850"/>
                <a:gd name="connsiteY699" fmla="*/ 679609 h 1000125"/>
                <a:gd name="connsiteX700" fmla="*/ 3752374 w 8324850"/>
                <a:gd name="connsiteY700" fmla="*/ 696754 h 1000125"/>
                <a:gd name="connsiteX701" fmla="*/ 3751421 w 8324850"/>
                <a:gd name="connsiteY701" fmla="*/ 697706 h 1000125"/>
                <a:gd name="connsiteX702" fmla="*/ 3751421 w 8324850"/>
                <a:gd name="connsiteY702" fmla="*/ 699611 h 1000125"/>
                <a:gd name="connsiteX703" fmla="*/ 3750469 w 8324850"/>
                <a:gd name="connsiteY703" fmla="*/ 700564 h 1000125"/>
                <a:gd name="connsiteX704" fmla="*/ 3750469 w 8324850"/>
                <a:gd name="connsiteY704" fmla="*/ 700564 h 1000125"/>
                <a:gd name="connsiteX705" fmla="*/ 3749516 w 8324850"/>
                <a:gd name="connsiteY705" fmla="*/ 701516 h 1000125"/>
                <a:gd name="connsiteX706" fmla="*/ 3749516 w 8324850"/>
                <a:gd name="connsiteY706" fmla="*/ 707231 h 1000125"/>
                <a:gd name="connsiteX707" fmla="*/ 3550444 w 8324850"/>
                <a:gd name="connsiteY707" fmla="*/ 707231 h 1000125"/>
                <a:gd name="connsiteX708" fmla="*/ 3371374 w 8324850"/>
                <a:gd name="connsiteY708" fmla="*/ 707231 h 1000125"/>
                <a:gd name="connsiteX709" fmla="*/ 3173254 w 8324850"/>
                <a:gd name="connsiteY709" fmla="*/ 707231 h 1000125"/>
                <a:gd name="connsiteX710" fmla="*/ 3173254 w 8324850"/>
                <a:gd name="connsiteY710" fmla="*/ 701516 h 1000125"/>
                <a:gd name="connsiteX711" fmla="*/ 3173254 w 8324850"/>
                <a:gd name="connsiteY711" fmla="*/ 700564 h 1000125"/>
                <a:gd name="connsiteX712" fmla="*/ 3173254 w 8324850"/>
                <a:gd name="connsiteY712" fmla="*/ 700564 h 1000125"/>
                <a:gd name="connsiteX713" fmla="*/ 3172301 w 8324850"/>
                <a:gd name="connsiteY713" fmla="*/ 699611 h 1000125"/>
                <a:gd name="connsiteX714" fmla="*/ 3172301 w 8324850"/>
                <a:gd name="connsiteY714" fmla="*/ 697706 h 1000125"/>
                <a:gd name="connsiteX715" fmla="*/ 3171349 w 8324850"/>
                <a:gd name="connsiteY715" fmla="*/ 696754 h 1000125"/>
                <a:gd name="connsiteX716" fmla="*/ 3171349 w 8324850"/>
                <a:gd name="connsiteY716" fmla="*/ 679609 h 1000125"/>
                <a:gd name="connsiteX717" fmla="*/ 3171349 w 8324850"/>
                <a:gd name="connsiteY717" fmla="*/ 664369 h 1000125"/>
                <a:gd name="connsiteX718" fmla="*/ 3172301 w 8324850"/>
                <a:gd name="connsiteY718" fmla="*/ 662464 h 1000125"/>
                <a:gd name="connsiteX719" fmla="*/ 3172301 w 8324850"/>
                <a:gd name="connsiteY719" fmla="*/ 662464 h 1000125"/>
                <a:gd name="connsiteX720" fmla="*/ 3171349 w 8324850"/>
                <a:gd name="connsiteY720" fmla="*/ 662464 h 1000125"/>
                <a:gd name="connsiteX721" fmla="*/ 3169444 w 8324850"/>
                <a:gd name="connsiteY721" fmla="*/ 662464 h 1000125"/>
                <a:gd name="connsiteX722" fmla="*/ 3168491 w 8324850"/>
                <a:gd name="connsiteY722" fmla="*/ 662464 h 1000125"/>
                <a:gd name="connsiteX723" fmla="*/ 3169444 w 8324850"/>
                <a:gd name="connsiteY723" fmla="*/ 664369 h 1000125"/>
                <a:gd name="connsiteX724" fmla="*/ 3169444 w 8324850"/>
                <a:gd name="connsiteY724" fmla="*/ 679609 h 1000125"/>
                <a:gd name="connsiteX725" fmla="*/ 3169444 w 8324850"/>
                <a:gd name="connsiteY725" fmla="*/ 696754 h 1000125"/>
                <a:gd name="connsiteX726" fmla="*/ 3168491 w 8324850"/>
                <a:gd name="connsiteY726" fmla="*/ 697706 h 1000125"/>
                <a:gd name="connsiteX727" fmla="*/ 3168491 w 8324850"/>
                <a:gd name="connsiteY727" fmla="*/ 699611 h 1000125"/>
                <a:gd name="connsiteX728" fmla="*/ 3167539 w 8324850"/>
                <a:gd name="connsiteY728" fmla="*/ 700564 h 1000125"/>
                <a:gd name="connsiteX729" fmla="*/ 3167539 w 8324850"/>
                <a:gd name="connsiteY729" fmla="*/ 700564 h 1000125"/>
                <a:gd name="connsiteX730" fmla="*/ 3166586 w 8324850"/>
                <a:gd name="connsiteY730" fmla="*/ 701516 h 1000125"/>
                <a:gd name="connsiteX731" fmla="*/ 3166586 w 8324850"/>
                <a:gd name="connsiteY731" fmla="*/ 707231 h 1000125"/>
                <a:gd name="connsiteX732" fmla="*/ 2967514 w 8324850"/>
                <a:gd name="connsiteY732" fmla="*/ 707231 h 1000125"/>
                <a:gd name="connsiteX733" fmla="*/ 2788444 w 8324850"/>
                <a:gd name="connsiteY733" fmla="*/ 707231 h 1000125"/>
                <a:gd name="connsiteX734" fmla="*/ 2590324 w 8324850"/>
                <a:gd name="connsiteY734" fmla="*/ 707231 h 1000125"/>
                <a:gd name="connsiteX735" fmla="*/ 2590324 w 8324850"/>
                <a:gd name="connsiteY735" fmla="*/ 701516 h 1000125"/>
                <a:gd name="connsiteX736" fmla="*/ 2590324 w 8324850"/>
                <a:gd name="connsiteY736" fmla="*/ 701516 h 1000125"/>
                <a:gd name="connsiteX737" fmla="*/ 2590324 w 8324850"/>
                <a:gd name="connsiteY737" fmla="*/ 701516 h 1000125"/>
                <a:gd name="connsiteX738" fmla="*/ 2590324 w 8324850"/>
                <a:gd name="connsiteY738" fmla="*/ 701516 h 1000125"/>
                <a:gd name="connsiteX739" fmla="*/ 2590324 w 8324850"/>
                <a:gd name="connsiteY739" fmla="*/ 701516 h 1000125"/>
                <a:gd name="connsiteX740" fmla="*/ 2590324 w 8324850"/>
                <a:gd name="connsiteY740" fmla="*/ 701516 h 1000125"/>
                <a:gd name="connsiteX741" fmla="*/ 2590324 w 8324850"/>
                <a:gd name="connsiteY741" fmla="*/ 700564 h 1000125"/>
                <a:gd name="connsiteX742" fmla="*/ 2590324 w 8324850"/>
                <a:gd name="connsiteY742" fmla="*/ 697706 h 1000125"/>
                <a:gd name="connsiteX743" fmla="*/ 2589371 w 8324850"/>
                <a:gd name="connsiteY743" fmla="*/ 696754 h 1000125"/>
                <a:gd name="connsiteX744" fmla="*/ 2589371 w 8324850"/>
                <a:gd name="connsiteY744" fmla="*/ 679609 h 1000125"/>
                <a:gd name="connsiteX745" fmla="*/ 2589371 w 8324850"/>
                <a:gd name="connsiteY745" fmla="*/ 664369 h 1000125"/>
                <a:gd name="connsiteX746" fmla="*/ 2590324 w 8324850"/>
                <a:gd name="connsiteY746" fmla="*/ 662464 h 1000125"/>
                <a:gd name="connsiteX747" fmla="*/ 2590324 w 8324850"/>
                <a:gd name="connsiteY747" fmla="*/ 662464 h 1000125"/>
                <a:gd name="connsiteX748" fmla="*/ 2589371 w 8324850"/>
                <a:gd name="connsiteY748" fmla="*/ 662464 h 1000125"/>
                <a:gd name="connsiteX749" fmla="*/ 2587466 w 8324850"/>
                <a:gd name="connsiteY749" fmla="*/ 662464 h 1000125"/>
                <a:gd name="connsiteX750" fmla="*/ 2586514 w 8324850"/>
                <a:gd name="connsiteY750" fmla="*/ 662464 h 1000125"/>
                <a:gd name="connsiteX751" fmla="*/ 2587466 w 8324850"/>
                <a:gd name="connsiteY751" fmla="*/ 664369 h 1000125"/>
                <a:gd name="connsiteX752" fmla="*/ 2587466 w 8324850"/>
                <a:gd name="connsiteY752" fmla="*/ 664369 h 1000125"/>
                <a:gd name="connsiteX753" fmla="*/ 2587466 w 8324850"/>
                <a:gd name="connsiteY753" fmla="*/ 679609 h 1000125"/>
                <a:gd name="connsiteX754" fmla="*/ 2587466 w 8324850"/>
                <a:gd name="connsiteY754" fmla="*/ 696754 h 1000125"/>
                <a:gd name="connsiteX755" fmla="*/ 2586514 w 8324850"/>
                <a:gd name="connsiteY755" fmla="*/ 697706 h 1000125"/>
                <a:gd name="connsiteX756" fmla="*/ 2586514 w 8324850"/>
                <a:gd name="connsiteY756" fmla="*/ 699611 h 1000125"/>
                <a:gd name="connsiteX757" fmla="*/ 2585561 w 8324850"/>
                <a:gd name="connsiteY757" fmla="*/ 700564 h 1000125"/>
                <a:gd name="connsiteX758" fmla="*/ 2585561 w 8324850"/>
                <a:gd name="connsiteY758" fmla="*/ 700564 h 1000125"/>
                <a:gd name="connsiteX759" fmla="*/ 2584609 w 8324850"/>
                <a:gd name="connsiteY759" fmla="*/ 701516 h 1000125"/>
                <a:gd name="connsiteX760" fmla="*/ 2584609 w 8324850"/>
                <a:gd name="connsiteY760" fmla="*/ 707231 h 1000125"/>
                <a:gd name="connsiteX761" fmla="*/ 2305526 w 8324850"/>
                <a:gd name="connsiteY761" fmla="*/ 707231 h 1000125"/>
                <a:gd name="connsiteX762" fmla="*/ 2301716 w 8324850"/>
                <a:gd name="connsiteY762" fmla="*/ 707231 h 1000125"/>
                <a:gd name="connsiteX763" fmla="*/ 2093119 w 8324850"/>
                <a:gd name="connsiteY763" fmla="*/ 704374 h 1000125"/>
                <a:gd name="connsiteX764" fmla="*/ 2094071 w 8324850"/>
                <a:gd name="connsiteY764" fmla="*/ 249079 h 1000125"/>
                <a:gd name="connsiteX765" fmla="*/ 2053114 w 8324850"/>
                <a:gd name="connsiteY765" fmla="*/ 249079 h 1000125"/>
                <a:gd name="connsiteX766" fmla="*/ 2017871 w 8324850"/>
                <a:gd name="connsiteY766" fmla="*/ 237649 h 1000125"/>
                <a:gd name="connsiteX767" fmla="*/ 2017871 w 8324850"/>
                <a:gd name="connsiteY767" fmla="*/ 203359 h 1000125"/>
                <a:gd name="connsiteX768" fmla="*/ 2022634 w 8324850"/>
                <a:gd name="connsiteY768" fmla="*/ 199549 h 1000125"/>
                <a:gd name="connsiteX769" fmla="*/ 2006441 w 8324850"/>
                <a:gd name="connsiteY769" fmla="*/ 23336 h 1000125"/>
                <a:gd name="connsiteX770" fmla="*/ 1991201 w 8324850"/>
                <a:gd name="connsiteY770" fmla="*/ 201454 h 1000125"/>
                <a:gd name="connsiteX771" fmla="*/ 1995011 w 8324850"/>
                <a:gd name="connsiteY771" fmla="*/ 203359 h 1000125"/>
                <a:gd name="connsiteX772" fmla="*/ 1995011 w 8324850"/>
                <a:gd name="connsiteY772" fmla="*/ 237649 h 1000125"/>
                <a:gd name="connsiteX773" fmla="*/ 1962626 w 8324850"/>
                <a:gd name="connsiteY773" fmla="*/ 249079 h 1000125"/>
                <a:gd name="connsiteX774" fmla="*/ 1921669 w 8324850"/>
                <a:gd name="connsiteY774" fmla="*/ 249079 h 1000125"/>
                <a:gd name="connsiteX775" fmla="*/ 1919764 w 8324850"/>
                <a:gd name="connsiteY775" fmla="*/ 707231 h 1000125"/>
                <a:gd name="connsiteX776" fmla="*/ 1919764 w 8324850"/>
                <a:gd name="connsiteY776" fmla="*/ 707231 h 1000125"/>
                <a:gd name="connsiteX777" fmla="*/ 1858804 w 8324850"/>
                <a:gd name="connsiteY777" fmla="*/ 708184 h 1000125"/>
                <a:gd name="connsiteX778" fmla="*/ 1858804 w 8324850"/>
                <a:gd name="connsiteY778" fmla="*/ 663416 h 1000125"/>
                <a:gd name="connsiteX779" fmla="*/ 1801654 w 8324850"/>
                <a:gd name="connsiteY779" fmla="*/ 663416 h 1000125"/>
                <a:gd name="connsiteX780" fmla="*/ 1801654 w 8324850"/>
                <a:gd name="connsiteY780" fmla="*/ 397669 h 1000125"/>
                <a:gd name="connsiteX781" fmla="*/ 1687354 w 8324850"/>
                <a:gd name="connsiteY781" fmla="*/ 397669 h 1000125"/>
                <a:gd name="connsiteX782" fmla="*/ 1687354 w 8324850"/>
                <a:gd name="connsiteY782" fmla="*/ 344329 h 1000125"/>
                <a:gd name="connsiteX783" fmla="*/ 1569244 w 8324850"/>
                <a:gd name="connsiteY783" fmla="*/ 344329 h 1000125"/>
                <a:gd name="connsiteX784" fmla="*/ 1569244 w 8324850"/>
                <a:gd name="connsiteY784" fmla="*/ 389096 h 1000125"/>
                <a:gd name="connsiteX785" fmla="*/ 1523524 w 8324850"/>
                <a:gd name="connsiteY785" fmla="*/ 389096 h 1000125"/>
                <a:gd name="connsiteX786" fmla="*/ 1523524 w 8324850"/>
                <a:gd name="connsiteY786" fmla="*/ 583406 h 1000125"/>
                <a:gd name="connsiteX787" fmla="*/ 1497806 w 8324850"/>
                <a:gd name="connsiteY787" fmla="*/ 583406 h 1000125"/>
                <a:gd name="connsiteX788" fmla="*/ 1497806 w 8324850"/>
                <a:gd name="connsiteY788" fmla="*/ 610076 h 1000125"/>
                <a:gd name="connsiteX789" fmla="*/ 1462564 w 8324850"/>
                <a:gd name="connsiteY789" fmla="*/ 610076 h 1000125"/>
                <a:gd name="connsiteX790" fmla="*/ 1462564 w 8324850"/>
                <a:gd name="connsiteY790" fmla="*/ 569119 h 1000125"/>
                <a:gd name="connsiteX791" fmla="*/ 1313974 w 8324850"/>
                <a:gd name="connsiteY791" fmla="*/ 569119 h 1000125"/>
                <a:gd name="connsiteX792" fmla="*/ 1313974 w 8324850"/>
                <a:gd name="connsiteY792" fmla="*/ 591979 h 1000125"/>
                <a:gd name="connsiteX793" fmla="*/ 1251109 w 8324850"/>
                <a:gd name="connsiteY793" fmla="*/ 591979 h 1000125"/>
                <a:gd name="connsiteX794" fmla="*/ 1236821 w 8324850"/>
                <a:gd name="connsiteY794" fmla="*/ 577691 h 1000125"/>
                <a:gd name="connsiteX795" fmla="*/ 1191101 w 8324850"/>
                <a:gd name="connsiteY795" fmla="*/ 577691 h 1000125"/>
                <a:gd name="connsiteX796" fmla="*/ 1191101 w 8324850"/>
                <a:gd name="connsiteY796" fmla="*/ 543401 h 1000125"/>
                <a:gd name="connsiteX797" fmla="*/ 1174909 w 8324850"/>
                <a:gd name="connsiteY797" fmla="*/ 527209 h 1000125"/>
                <a:gd name="connsiteX798" fmla="*/ 1161574 w 8324850"/>
                <a:gd name="connsiteY798" fmla="*/ 512921 h 1000125"/>
                <a:gd name="connsiteX799" fmla="*/ 1137761 w 8324850"/>
                <a:gd name="connsiteY799" fmla="*/ 537686 h 1000125"/>
                <a:gd name="connsiteX800" fmla="*/ 1137761 w 8324850"/>
                <a:gd name="connsiteY800" fmla="*/ 574834 h 1000125"/>
                <a:gd name="connsiteX801" fmla="*/ 1095851 w 8324850"/>
                <a:gd name="connsiteY801" fmla="*/ 574834 h 1000125"/>
                <a:gd name="connsiteX802" fmla="*/ 1044416 w 8324850"/>
                <a:gd name="connsiteY802" fmla="*/ 550069 h 1000125"/>
                <a:gd name="connsiteX803" fmla="*/ 1046321 w 8324850"/>
                <a:gd name="connsiteY803" fmla="*/ 511016 h 1000125"/>
                <a:gd name="connsiteX804" fmla="*/ 1036796 w 8324850"/>
                <a:gd name="connsiteY804" fmla="*/ 353854 h 1000125"/>
                <a:gd name="connsiteX805" fmla="*/ 989171 w 8324850"/>
                <a:gd name="connsiteY805" fmla="*/ 353854 h 1000125"/>
                <a:gd name="connsiteX806" fmla="*/ 985361 w 8324850"/>
                <a:gd name="connsiteY806" fmla="*/ 366236 h 1000125"/>
                <a:gd name="connsiteX807" fmla="*/ 973931 w 8324850"/>
                <a:gd name="connsiteY807" fmla="*/ 364331 h 1000125"/>
                <a:gd name="connsiteX808" fmla="*/ 914876 w 8324850"/>
                <a:gd name="connsiteY808" fmla="*/ 374809 h 1000125"/>
                <a:gd name="connsiteX809" fmla="*/ 879634 w 8324850"/>
                <a:gd name="connsiteY809" fmla="*/ 413861 h 1000125"/>
                <a:gd name="connsiteX810" fmla="*/ 887254 w 8324850"/>
                <a:gd name="connsiteY810" fmla="*/ 485299 h 1000125"/>
                <a:gd name="connsiteX811" fmla="*/ 922496 w 8324850"/>
                <a:gd name="connsiteY811" fmla="*/ 522446 h 1000125"/>
                <a:gd name="connsiteX812" fmla="*/ 938689 w 8324850"/>
                <a:gd name="connsiteY812" fmla="*/ 532924 h 1000125"/>
                <a:gd name="connsiteX813" fmla="*/ 934879 w 8324850"/>
                <a:gd name="connsiteY813" fmla="*/ 555784 h 1000125"/>
                <a:gd name="connsiteX814" fmla="*/ 879634 w 8324850"/>
                <a:gd name="connsiteY814" fmla="*/ 607219 h 1000125"/>
                <a:gd name="connsiteX815" fmla="*/ 670084 w 8324850"/>
                <a:gd name="connsiteY815" fmla="*/ 621506 h 1000125"/>
                <a:gd name="connsiteX816" fmla="*/ 414814 w 8324850"/>
                <a:gd name="connsiteY816" fmla="*/ 830104 h 1000125"/>
                <a:gd name="connsiteX817" fmla="*/ 194786 w 8324850"/>
                <a:gd name="connsiteY817" fmla="*/ 830104 h 1000125"/>
                <a:gd name="connsiteX818" fmla="*/ 101441 w 8324850"/>
                <a:gd name="connsiteY818" fmla="*/ 891064 h 1000125"/>
                <a:gd name="connsiteX819" fmla="*/ 7144 w 8324850"/>
                <a:gd name="connsiteY819" fmla="*/ 896779 h 1000125"/>
                <a:gd name="connsiteX820" fmla="*/ 7144 w 8324850"/>
                <a:gd name="connsiteY820" fmla="*/ 985361 h 1000125"/>
                <a:gd name="connsiteX821" fmla="*/ 2303621 w 8324850"/>
                <a:gd name="connsiteY821" fmla="*/ 992029 h 1000125"/>
                <a:gd name="connsiteX822" fmla="*/ 2303621 w 8324850"/>
                <a:gd name="connsiteY822" fmla="*/ 992029 h 1000125"/>
                <a:gd name="connsiteX823" fmla="*/ 2402681 w 8324850"/>
                <a:gd name="connsiteY823" fmla="*/ 983456 h 1000125"/>
                <a:gd name="connsiteX824" fmla="*/ 2402681 w 8324850"/>
                <a:gd name="connsiteY824" fmla="*/ 958691 h 1000125"/>
                <a:gd name="connsiteX825" fmla="*/ 2388394 w 8324850"/>
                <a:gd name="connsiteY825" fmla="*/ 944404 h 1000125"/>
                <a:gd name="connsiteX826" fmla="*/ 2388394 w 8324850"/>
                <a:gd name="connsiteY826" fmla="*/ 912019 h 1000125"/>
                <a:gd name="connsiteX827" fmla="*/ 2411254 w 8324850"/>
                <a:gd name="connsiteY827" fmla="*/ 878681 h 1000125"/>
                <a:gd name="connsiteX828" fmla="*/ 2439829 w 8324850"/>
                <a:gd name="connsiteY828" fmla="*/ 849154 h 1000125"/>
                <a:gd name="connsiteX829" fmla="*/ 2473166 w 8324850"/>
                <a:gd name="connsiteY829" fmla="*/ 825341 h 1000125"/>
                <a:gd name="connsiteX830" fmla="*/ 2510314 w 8324850"/>
                <a:gd name="connsiteY830" fmla="*/ 808196 h 1000125"/>
                <a:gd name="connsiteX831" fmla="*/ 2549366 w 8324850"/>
                <a:gd name="connsiteY831" fmla="*/ 797719 h 1000125"/>
                <a:gd name="connsiteX832" fmla="*/ 2590324 w 8324850"/>
                <a:gd name="connsiteY832" fmla="*/ 793909 h 1000125"/>
                <a:gd name="connsiteX833" fmla="*/ 2631281 w 8324850"/>
                <a:gd name="connsiteY833" fmla="*/ 797719 h 1000125"/>
                <a:gd name="connsiteX834" fmla="*/ 2670334 w 8324850"/>
                <a:gd name="connsiteY834" fmla="*/ 808196 h 1000125"/>
                <a:gd name="connsiteX835" fmla="*/ 2707481 w 8324850"/>
                <a:gd name="connsiteY835" fmla="*/ 825341 h 1000125"/>
                <a:gd name="connsiteX836" fmla="*/ 2740819 w 8324850"/>
                <a:gd name="connsiteY836" fmla="*/ 849154 h 1000125"/>
                <a:gd name="connsiteX837" fmla="*/ 2769394 w 8324850"/>
                <a:gd name="connsiteY837" fmla="*/ 878681 h 1000125"/>
                <a:gd name="connsiteX838" fmla="*/ 2792254 w 8324850"/>
                <a:gd name="connsiteY838" fmla="*/ 912019 h 1000125"/>
                <a:gd name="connsiteX839" fmla="*/ 2792254 w 8324850"/>
                <a:gd name="connsiteY839" fmla="*/ 901541 h 1000125"/>
                <a:gd name="connsiteX840" fmla="*/ 2792254 w 8324850"/>
                <a:gd name="connsiteY840" fmla="*/ 897731 h 1000125"/>
                <a:gd name="connsiteX841" fmla="*/ 2792254 w 8324850"/>
                <a:gd name="connsiteY841" fmla="*/ 944404 h 1000125"/>
                <a:gd name="connsiteX842" fmla="*/ 2777966 w 8324850"/>
                <a:gd name="connsiteY842" fmla="*/ 958691 h 1000125"/>
                <a:gd name="connsiteX843" fmla="*/ 2777966 w 8324850"/>
                <a:gd name="connsiteY843" fmla="*/ 983456 h 1000125"/>
                <a:gd name="connsiteX844" fmla="*/ 2891314 w 8324850"/>
                <a:gd name="connsiteY844" fmla="*/ 992029 h 1000125"/>
                <a:gd name="connsiteX845" fmla="*/ 2985611 w 8324850"/>
                <a:gd name="connsiteY845" fmla="*/ 983456 h 1000125"/>
                <a:gd name="connsiteX846" fmla="*/ 2985611 w 8324850"/>
                <a:gd name="connsiteY846" fmla="*/ 958691 h 1000125"/>
                <a:gd name="connsiteX847" fmla="*/ 2971324 w 8324850"/>
                <a:gd name="connsiteY847" fmla="*/ 944404 h 1000125"/>
                <a:gd name="connsiteX848" fmla="*/ 2971324 w 8324850"/>
                <a:gd name="connsiteY848" fmla="*/ 912019 h 1000125"/>
                <a:gd name="connsiteX849" fmla="*/ 2994184 w 8324850"/>
                <a:gd name="connsiteY849" fmla="*/ 878681 h 1000125"/>
                <a:gd name="connsiteX850" fmla="*/ 3022759 w 8324850"/>
                <a:gd name="connsiteY850" fmla="*/ 849154 h 1000125"/>
                <a:gd name="connsiteX851" fmla="*/ 3056096 w 8324850"/>
                <a:gd name="connsiteY851" fmla="*/ 825341 h 1000125"/>
                <a:gd name="connsiteX852" fmla="*/ 3093244 w 8324850"/>
                <a:gd name="connsiteY852" fmla="*/ 808196 h 1000125"/>
                <a:gd name="connsiteX853" fmla="*/ 3132296 w 8324850"/>
                <a:gd name="connsiteY853" fmla="*/ 797719 h 1000125"/>
                <a:gd name="connsiteX854" fmla="*/ 3173254 w 8324850"/>
                <a:gd name="connsiteY854" fmla="*/ 793909 h 1000125"/>
                <a:gd name="connsiteX855" fmla="*/ 3214211 w 8324850"/>
                <a:gd name="connsiteY855" fmla="*/ 797719 h 1000125"/>
                <a:gd name="connsiteX856" fmla="*/ 3253264 w 8324850"/>
                <a:gd name="connsiteY856" fmla="*/ 808196 h 1000125"/>
                <a:gd name="connsiteX857" fmla="*/ 3290411 w 8324850"/>
                <a:gd name="connsiteY857" fmla="*/ 825341 h 1000125"/>
                <a:gd name="connsiteX858" fmla="*/ 3323749 w 8324850"/>
                <a:gd name="connsiteY858" fmla="*/ 849154 h 1000125"/>
                <a:gd name="connsiteX859" fmla="*/ 3352324 w 8324850"/>
                <a:gd name="connsiteY859" fmla="*/ 878681 h 1000125"/>
                <a:gd name="connsiteX860" fmla="*/ 3375184 w 8324850"/>
                <a:gd name="connsiteY860" fmla="*/ 912019 h 1000125"/>
                <a:gd name="connsiteX861" fmla="*/ 3375184 w 8324850"/>
                <a:gd name="connsiteY861" fmla="*/ 901541 h 1000125"/>
                <a:gd name="connsiteX862" fmla="*/ 3375184 w 8324850"/>
                <a:gd name="connsiteY862" fmla="*/ 897731 h 1000125"/>
                <a:gd name="connsiteX863" fmla="*/ 3375184 w 8324850"/>
                <a:gd name="connsiteY863" fmla="*/ 944404 h 1000125"/>
                <a:gd name="connsiteX864" fmla="*/ 3360896 w 8324850"/>
                <a:gd name="connsiteY864" fmla="*/ 958691 h 1000125"/>
                <a:gd name="connsiteX865" fmla="*/ 3360896 w 8324850"/>
                <a:gd name="connsiteY865" fmla="*/ 983456 h 1000125"/>
                <a:gd name="connsiteX866" fmla="*/ 3478054 w 8324850"/>
                <a:gd name="connsiteY866" fmla="*/ 992029 h 1000125"/>
                <a:gd name="connsiteX867" fmla="*/ 3568541 w 8324850"/>
                <a:gd name="connsiteY867" fmla="*/ 983456 h 1000125"/>
                <a:gd name="connsiteX868" fmla="*/ 3568541 w 8324850"/>
                <a:gd name="connsiteY868" fmla="*/ 958691 h 1000125"/>
                <a:gd name="connsiteX869" fmla="*/ 3554254 w 8324850"/>
                <a:gd name="connsiteY869" fmla="*/ 944404 h 1000125"/>
                <a:gd name="connsiteX870" fmla="*/ 3554254 w 8324850"/>
                <a:gd name="connsiteY870" fmla="*/ 912019 h 1000125"/>
                <a:gd name="connsiteX871" fmla="*/ 3577114 w 8324850"/>
                <a:gd name="connsiteY871" fmla="*/ 878681 h 1000125"/>
                <a:gd name="connsiteX872" fmla="*/ 3605689 w 8324850"/>
                <a:gd name="connsiteY872" fmla="*/ 849154 h 1000125"/>
                <a:gd name="connsiteX873" fmla="*/ 3639026 w 8324850"/>
                <a:gd name="connsiteY873" fmla="*/ 825341 h 1000125"/>
                <a:gd name="connsiteX874" fmla="*/ 3676174 w 8324850"/>
                <a:gd name="connsiteY874" fmla="*/ 808196 h 1000125"/>
                <a:gd name="connsiteX875" fmla="*/ 3715226 w 8324850"/>
                <a:gd name="connsiteY875" fmla="*/ 797719 h 1000125"/>
                <a:gd name="connsiteX876" fmla="*/ 3756184 w 8324850"/>
                <a:gd name="connsiteY876" fmla="*/ 793909 h 1000125"/>
                <a:gd name="connsiteX877" fmla="*/ 3797141 w 8324850"/>
                <a:gd name="connsiteY877" fmla="*/ 797719 h 1000125"/>
                <a:gd name="connsiteX878" fmla="*/ 3836194 w 8324850"/>
                <a:gd name="connsiteY878" fmla="*/ 808196 h 1000125"/>
                <a:gd name="connsiteX879" fmla="*/ 3872389 w 8324850"/>
                <a:gd name="connsiteY879" fmla="*/ 825341 h 1000125"/>
                <a:gd name="connsiteX880" fmla="*/ 3905726 w 8324850"/>
                <a:gd name="connsiteY880" fmla="*/ 849154 h 1000125"/>
                <a:gd name="connsiteX881" fmla="*/ 3934301 w 8324850"/>
                <a:gd name="connsiteY881" fmla="*/ 878681 h 1000125"/>
                <a:gd name="connsiteX882" fmla="*/ 3957161 w 8324850"/>
                <a:gd name="connsiteY882" fmla="*/ 912019 h 1000125"/>
                <a:gd name="connsiteX883" fmla="*/ 3957161 w 8324850"/>
                <a:gd name="connsiteY883" fmla="*/ 901541 h 1000125"/>
                <a:gd name="connsiteX884" fmla="*/ 3957161 w 8324850"/>
                <a:gd name="connsiteY884" fmla="*/ 897731 h 1000125"/>
                <a:gd name="connsiteX885" fmla="*/ 3957161 w 8324850"/>
                <a:gd name="connsiteY885" fmla="*/ 944404 h 1000125"/>
                <a:gd name="connsiteX886" fmla="*/ 3942874 w 8324850"/>
                <a:gd name="connsiteY886" fmla="*/ 958691 h 1000125"/>
                <a:gd name="connsiteX887" fmla="*/ 3942874 w 8324850"/>
                <a:gd name="connsiteY887" fmla="*/ 983456 h 1000125"/>
                <a:gd name="connsiteX888" fmla="*/ 4063841 w 8324850"/>
                <a:gd name="connsiteY888" fmla="*/ 992029 h 1000125"/>
                <a:gd name="connsiteX889" fmla="*/ 4149566 w 8324850"/>
                <a:gd name="connsiteY889" fmla="*/ 983456 h 1000125"/>
                <a:gd name="connsiteX890" fmla="*/ 4149566 w 8324850"/>
                <a:gd name="connsiteY890" fmla="*/ 958691 h 1000125"/>
                <a:gd name="connsiteX891" fmla="*/ 4135279 w 8324850"/>
                <a:gd name="connsiteY891" fmla="*/ 944404 h 1000125"/>
                <a:gd name="connsiteX892" fmla="*/ 4135279 w 8324850"/>
                <a:gd name="connsiteY892" fmla="*/ 912019 h 1000125"/>
                <a:gd name="connsiteX893" fmla="*/ 4158139 w 8324850"/>
                <a:gd name="connsiteY893" fmla="*/ 878681 h 1000125"/>
                <a:gd name="connsiteX894" fmla="*/ 4186714 w 8324850"/>
                <a:gd name="connsiteY894" fmla="*/ 849154 h 1000125"/>
                <a:gd name="connsiteX895" fmla="*/ 4220051 w 8324850"/>
                <a:gd name="connsiteY895" fmla="*/ 825341 h 1000125"/>
                <a:gd name="connsiteX896" fmla="*/ 4257199 w 8324850"/>
                <a:gd name="connsiteY896" fmla="*/ 808196 h 1000125"/>
                <a:gd name="connsiteX897" fmla="*/ 4296251 w 8324850"/>
                <a:gd name="connsiteY897" fmla="*/ 797719 h 1000125"/>
                <a:gd name="connsiteX898" fmla="*/ 4337209 w 8324850"/>
                <a:gd name="connsiteY898" fmla="*/ 793909 h 1000125"/>
                <a:gd name="connsiteX899" fmla="*/ 4378166 w 8324850"/>
                <a:gd name="connsiteY899" fmla="*/ 797719 h 1000125"/>
                <a:gd name="connsiteX900" fmla="*/ 4417219 w 8324850"/>
                <a:gd name="connsiteY900" fmla="*/ 808196 h 1000125"/>
                <a:gd name="connsiteX901" fmla="*/ 4453414 w 8324850"/>
                <a:gd name="connsiteY901" fmla="*/ 825341 h 1000125"/>
                <a:gd name="connsiteX902" fmla="*/ 4485799 w 8324850"/>
                <a:gd name="connsiteY902" fmla="*/ 849154 h 1000125"/>
                <a:gd name="connsiteX903" fmla="*/ 4514374 w 8324850"/>
                <a:gd name="connsiteY903" fmla="*/ 878681 h 1000125"/>
                <a:gd name="connsiteX904" fmla="*/ 4537234 w 8324850"/>
                <a:gd name="connsiteY904" fmla="*/ 912019 h 1000125"/>
                <a:gd name="connsiteX905" fmla="*/ 4537234 w 8324850"/>
                <a:gd name="connsiteY905" fmla="*/ 901541 h 1000125"/>
                <a:gd name="connsiteX906" fmla="*/ 4538187 w 8324850"/>
                <a:gd name="connsiteY906" fmla="*/ 897731 h 1000125"/>
                <a:gd name="connsiteX907" fmla="*/ 4537234 w 8324850"/>
                <a:gd name="connsiteY907" fmla="*/ 944404 h 1000125"/>
                <a:gd name="connsiteX908" fmla="*/ 4523899 w 8324850"/>
                <a:gd name="connsiteY908" fmla="*/ 958691 h 1000125"/>
                <a:gd name="connsiteX909" fmla="*/ 4523899 w 8324850"/>
                <a:gd name="connsiteY909" fmla="*/ 983456 h 1000125"/>
                <a:gd name="connsiteX910" fmla="*/ 4596289 w 8324850"/>
                <a:gd name="connsiteY910" fmla="*/ 994886 h 1000125"/>
                <a:gd name="connsiteX911" fmla="*/ 4605814 w 8324850"/>
                <a:gd name="connsiteY911" fmla="*/ 994886 h 1000125"/>
                <a:gd name="connsiteX912" fmla="*/ 5313521 w 8324850"/>
                <a:gd name="connsiteY912" fmla="*/ 995839 h 1000125"/>
                <a:gd name="connsiteX913" fmla="*/ 5313521 w 8324850"/>
                <a:gd name="connsiteY913" fmla="*/ 995839 h 1000125"/>
                <a:gd name="connsiteX914" fmla="*/ 5503069 w 8324850"/>
                <a:gd name="connsiteY914" fmla="*/ 995839 h 1000125"/>
                <a:gd name="connsiteX915" fmla="*/ 5503069 w 8324850"/>
                <a:gd name="connsiteY915" fmla="*/ 995839 h 1000125"/>
                <a:gd name="connsiteX916" fmla="*/ 6611779 w 8324850"/>
                <a:gd name="connsiteY916" fmla="*/ 995839 h 1000125"/>
                <a:gd name="connsiteX917" fmla="*/ 6950869 w 8324850"/>
                <a:gd name="connsiteY917" fmla="*/ 995839 h 1000125"/>
                <a:gd name="connsiteX918" fmla="*/ 7602379 w 8324850"/>
                <a:gd name="connsiteY918" fmla="*/ 995839 h 1000125"/>
                <a:gd name="connsiteX919" fmla="*/ 8326279 w 8324850"/>
                <a:gd name="connsiteY919" fmla="*/ 995839 h 1000125"/>
                <a:gd name="connsiteX920" fmla="*/ 5593556 w 8324850"/>
                <a:gd name="connsiteY920" fmla="*/ 711994 h 1000125"/>
                <a:gd name="connsiteX921" fmla="*/ 5593556 w 8324850"/>
                <a:gd name="connsiteY921" fmla="*/ 711994 h 1000125"/>
                <a:gd name="connsiteX922" fmla="*/ 5590699 w 8324850"/>
                <a:gd name="connsiteY922" fmla="*/ 711994 h 1000125"/>
                <a:gd name="connsiteX923" fmla="*/ 5588794 w 8324850"/>
                <a:gd name="connsiteY923" fmla="*/ 711994 h 1000125"/>
                <a:gd name="connsiteX924" fmla="*/ 5587842 w 8324850"/>
                <a:gd name="connsiteY924" fmla="*/ 711994 h 1000125"/>
                <a:gd name="connsiteX925" fmla="*/ 5587842 w 8324850"/>
                <a:gd name="connsiteY925" fmla="*/ 713899 h 1000125"/>
                <a:gd name="connsiteX926" fmla="*/ 5585937 w 8324850"/>
                <a:gd name="connsiteY926" fmla="*/ 713899 h 1000125"/>
                <a:gd name="connsiteX927" fmla="*/ 5585937 w 8324850"/>
                <a:gd name="connsiteY927" fmla="*/ 725329 h 1000125"/>
                <a:gd name="connsiteX928" fmla="*/ 5585937 w 8324850"/>
                <a:gd name="connsiteY928" fmla="*/ 725329 h 1000125"/>
                <a:gd name="connsiteX929" fmla="*/ 5585937 w 8324850"/>
                <a:gd name="connsiteY929" fmla="*/ 725329 h 1000125"/>
                <a:gd name="connsiteX930" fmla="*/ 5586889 w 8324850"/>
                <a:gd name="connsiteY930" fmla="*/ 725329 h 1000125"/>
                <a:gd name="connsiteX931" fmla="*/ 5586889 w 8324850"/>
                <a:gd name="connsiteY931" fmla="*/ 725329 h 1000125"/>
                <a:gd name="connsiteX932" fmla="*/ 5586889 w 8324850"/>
                <a:gd name="connsiteY932" fmla="*/ 725329 h 1000125"/>
                <a:gd name="connsiteX933" fmla="*/ 5586889 w 8324850"/>
                <a:gd name="connsiteY933" fmla="*/ 726281 h 1000125"/>
                <a:gd name="connsiteX934" fmla="*/ 5586889 w 8324850"/>
                <a:gd name="connsiteY934" fmla="*/ 727234 h 1000125"/>
                <a:gd name="connsiteX935" fmla="*/ 5586889 w 8324850"/>
                <a:gd name="connsiteY935" fmla="*/ 728186 h 1000125"/>
                <a:gd name="connsiteX936" fmla="*/ 5586889 w 8324850"/>
                <a:gd name="connsiteY936" fmla="*/ 729139 h 1000125"/>
                <a:gd name="connsiteX937" fmla="*/ 5586889 w 8324850"/>
                <a:gd name="connsiteY937" fmla="*/ 730091 h 1000125"/>
                <a:gd name="connsiteX938" fmla="*/ 5586889 w 8324850"/>
                <a:gd name="connsiteY938" fmla="*/ 731044 h 1000125"/>
                <a:gd name="connsiteX939" fmla="*/ 5586889 w 8324850"/>
                <a:gd name="connsiteY939" fmla="*/ 731996 h 1000125"/>
                <a:gd name="connsiteX940" fmla="*/ 5586889 w 8324850"/>
                <a:gd name="connsiteY940" fmla="*/ 732949 h 1000125"/>
                <a:gd name="connsiteX941" fmla="*/ 5586889 w 8324850"/>
                <a:gd name="connsiteY941" fmla="*/ 733901 h 1000125"/>
                <a:gd name="connsiteX942" fmla="*/ 5586889 w 8324850"/>
                <a:gd name="connsiteY942" fmla="*/ 734854 h 1000125"/>
                <a:gd name="connsiteX943" fmla="*/ 5586889 w 8324850"/>
                <a:gd name="connsiteY943" fmla="*/ 735806 h 1000125"/>
                <a:gd name="connsiteX944" fmla="*/ 5586889 w 8324850"/>
                <a:gd name="connsiteY944" fmla="*/ 736759 h 1000125"/>
                <a:gd name="connsiteX945" fmla="*/ 5586889 w 8324850"/>
                <a:gd name="connsiteY945" fmla="*/ 737711 h 1000125"/>
                <a:gd name="connsiteX946" fmla="*/ 5586889 w 8324850"/>
                <a:gd name="connsiteY946" fmla="*/ 738664 h 1000125"/>
                <a:gd name="connsiteX947" fmla="*/ 5586889 w 8324850"/>
                <a:gd name="connsiteY947" fmla="*/ 739616 h 1000125"/>
                <a:gd name="connsiteX948" fmla="*/ 5586889 w 8324850"/>
                <a:gd name="connsiteY948" fmla="*/ 740569 h 1000125"/>
                <a:gd name="connsiteX949" fmla="*/ 5586889 w 8324850"/>
                <a:gd name="connsiteY949" fmla="*/ 741521 h 1000125"/>
                <a:gd name="connsiteX950" fmla="*/ 5586889 w 8324850"/>
                <a:gd name="connsiteY950" fmla="*/ 742474 h 1000125"/>
                <a:gd name="connsiteX951" fmla="*/ 5586889 w 8324850"/>
                <a:gd name="connsiteY951" fmla="*/ 743426 h 1000125"/>
                <a:gd name="connsiteX952" fmla="*/ 5586889 w 8324850"/>
                <a:gd name="connsiteY952" fmla="*/ 744379 h 1000125"/>
                <a:gd name="connsiteX953" fmla="*/ 5586889 w 8324850"/>
                <a:gd name="connsiteY953" fmla="*/ 745331 h 1000125"/>
                <a:gd name="connsiteX954" fmla="*/ 5586889 w 8324850"/>
                <a:gd name="connsiteY954" fmla="*/ 746284 h 1000125"/>
                <a:gd name="connsiteX955" fmla="*/ 5587842 w 8324850"/>
                <a:gd name="connsiteY955" fmla="*/ 747236 h 1000125"/>
                <a:gd name="connsiteX956" fmla="*/ 5587842 w 8324850"/>
                <a:gd name="connsiteY956" fmla="*/ 752951 h 1000125"/>
                <a:gd name="connsiteX957" fmla="*/ 5585937 w 8324850"/>
                <a:gd name="connsiteY957" fmla="*/ 752951 h 1000125"/>
                <a:gd name="connsiteX958" fmla="*/ 5585937 w 8324850"/>
                <a:gd name="connsiteY958" fmla="*/ 754856 h 1000125"/>
                <a:gd name="connsiteX959" fmla="*/ 5515451 w 8324850"/>
                <a:gd name="connsiteY959" fmla="*/ 754856 h 1000125"/>
                <a:gd name="connsiteX960" fmla="*/ 5515451 w 8324850"/>
                <a:gd name="connsiteY960" fmla="*/ 752951 h 1000125"/>
                <a:gd name="connsiteX961" fmla="*/ 5513546 w 8324850"/>
                <a:gd name="connsiteY961" fmla="*/ 752951 h 1000125"/>
                <a:gd name="connsiteX962" fmla="*/ 5513546 w 8324850"/>
                <a:gd name="connsiteY962" fmla="*/ 747236 h 1000125"/>
                <a:gd name="connsiteX963" fmla="*/ 5514499 w 8324850"/>
                <a:gd name="connsiteY963" fmla="*/ 746284 h 1000125"/>
                <a:gd name="connsiteX964" fmla="*/ 5514499 w 8324850"/>
                <a:gd name="connsiteY964" fmla="*/ 745331 h 1000125"/>
                <a:gd name="connsiteX965" fmla="*/ 5514499 w 8324850"/>
                <a:gd name="connsiteY965" fmla="*/ 744379 h 1000125"/>
                <a:gd name="connsiteX966" fmla="*/ 5514499 w 8324850"/>
                <a:gd name="connsiteY966" fmla="*/ 743426 h 1000125"/>
                <a:gd name="connsiteX967" fmla="*/ 5514499 w 8324850"/>
                <a:gd name="connsiteY967" fmla="*/ 742474 h 1000125"/>
                <a:gd name="connsiteX968" fmla="*/ 5514499 w 8324850"/>
                <a:gd name="connsiteY968" fmla="*/ 741521 h 1000125"/>
                <a:gd name="connsiteX969" fmla="*/ 5514499 w 8324850"/>
                <a:gd name="connsiteY969" fmla="*/ 740569 h 1000125"/>
                <a:gd name="connsiteX970" fmla="*/ 5514499 w 8324850"/>
                <a:gd name="connsiteY970" fmla="*/ 739616 h 1000125"/>
                <a:gd name="connsiteX971" fmla="*/ 5514499 w 8324850"/>
                <a:gd name="connsiteY971" fmla="*/ 738664 h 1000125"/>
                <a:gd name="connsiteX972" fmla="*/ 5514499 w 8324850"/>
                <a:gd name="connsiteY972" fmla="*/ 737711 h 1000125"/>
                <a:gd name="connsiteX973" fmla="*/ 5514499 w 8324850"/>
                <a:gd name="connsiteY973" fmla="*/ 736759 h 1000125"/>
                <a:gd name="connsiteX974" fmla="*/ 5513546 w 8324850"/>
                <a:gd name="connsiteY974" fmla="*/ 735806 h 1000125"/>
                <a:gd name="connsiteX975" fmla="*/ 5513546 w 8324850"/>
                <a:gd name="connsiteY975" fmla="*/ 734854 h 1000125"/>
                <a:gd name="connsiteX976" fmla="*/ 5513546 w 8324850"/>
                <a:gd name="connsiteY976" fmla="*/ 733901 h 1000125"/>
                <a:gd name="connsiteX977" fmla="*/ 5513546 w 8324850"/>
                <a:gd name="connsiteY977" fmla="*/ 732949 h 1000125"/>
                <a:gd name="connsiteX978" fmla="*/ 5513546 w 8324850"/>
                <a:gd name="connsiteY978" fmla="*/ 731996 h 1000125"/>
                <a:gd name="connsiteX979" fmla="*/ 5513546 w 8324850"/>
                <a:gd name="connsiteY979" fmla="*/ 731044 h 1000125"/>
                <a:gd name="connsiteX980" fmla="*/ 5513546 w 8324850"/>
                <a:gd name="connsiteY980" fmla="*/ 730091 h 1000125"/>
                <a:gd name="connsiteX981" fmla="*/ 5513546 w 8324850"/>
                <a:gd name="connsiteY981" fmla="*/ 729139 h 1000125"/>
                <a:gd name="connsiteX982" fmla="*/ 5513546 w 8324850"/>
                <a:gd name="connsiteY982" fmla="*/ 728186 h 1000125"/>
                <a:gd name="connsiteX983" fmla="*/ 5513546 w 8324850"/>
                <a:gd name="connsiteY983" fmla="*/ 727234 h 1000125"/>
                <a:gd name="connsiteX984" fmla="*/ 5513546 w 8324850"/>
                <a:gd name="connsiteY984" fmla="*/ 726281 h 1000125"/>
                <a:gd name="connsiteX985" fmla="*/ 5513546 w 8324850"/>
                <a:gd name="connsiteY985" fmla="*/ 725329 h 1000125"/>
                <a:gd name="connsiteX986" fmla="*/ 5513546 w 8324850"/>
                <a:gd name="connsiteY986" fmla="*/ 725329 h 1000125"/>
                <a:gd name="connsiteX987" fmla="*/ 5515451 w 8324850"/>
                <a:gd name="connsiteY987" fmla="*/ 725329 h 1000125"/>
                <a:gd name="connsiteX988" fmla="*/ 5515451 w 8324850"/>
                <a:gd name="connsiteY988" fmla="*/ 713899 h 1000125"/>
                <a:gd name="connsiteX989" fmla="*/ 5512594 w 8324850"/>
                <a:gd name="connsiteY989" fmla="*/ 712946 h 1000125"/>
                <a:gd name="connsiteX990" fmla="*/ 5512594 w 8324850"/>
                <a:gd name="connsiteY990" fmla="*/ 711994 h 1000125"/>
                <a:gd name="connsiteX991" fmla="*/ 5512594 w 8324850"/>
                <a:gd name="connsiteY991" fmla="*/ 711994 h 1000125"/>
                <a:gd name="connsiteX992" fmla="*/ 5511642 w 8324850"/>
                <a:gd name="connsiteY992" fmla="*/ 711994 h 1000125"/>
                <a:gd name="connsiteX993" fmla="*/ 5509737 w 8324850"/>
                <a:gd name="connsiteY993" fmla="*/ 711994 h 1000125"/>
                <a:gd name="connsiteX994" fmla="*/ 5507831 w 8324850"/>
                <a:gd name="connsiteY994" fmla="*/ 711994 h 1000125"/>
                <a:gd name="connsiteX995" fmla="*/ 5507831 w 8324850"/>
                <a:gd name="connsiteY995" fmla="*/ 711994 h 1000125"/>
                <a:gd name="connsiteX996" fmla="*/ 5507831 w 8324850"/>
                <a:gd name="connsiteY996" fmla="*/ 703421 h 1000125"/>
                <a:gd name="connsiteX997" fmla="*/ 5512594 w 8324850"/>
                <a:gd name="connsiteY997" fmla="*/ 703421 h 1000125"/>
                <a:gd name="connsiteX998" fmla="*/ 5516404 w 8324850"/>
                <a:gd name="connsiteY998" fmla="*/ 684371 h 1000125"/>
                <a:gd name="connsiteX999" fmla="*/ 5521167 w 8324850"/>
                <a:gd name="connsiteY999" fmla="*/ 684371 h 1000125"/>
                <a:gd name="connsiteX1000" fmla="*/ 5525929 w 8324850"/>
                <a:gd name="connsiteY1000" fmla="*/ 681514 h 1000125"/>
                <a:gd name="connsiteX1001" fmla="*/ 5528787 w 8324850"/>
                <a:gd name="connsiteY1001" fmla="*/ 681514 h 1000125"/>
                <a:gd name="connsiteX1002" fmla="*/ 5532596 w 8324850"/>
                <a:gd name="connsiteY1002" fmla="*/ 681514 h 1000125"/>
                <a:gd name="connsiteX1003" fmla="*/ 5535454 w 8324850"/>
                <a:gd name="connsiteY1003" fmla="*/ 674846 h 1000125"/>
                <a:gd name="connsiteX1004" fmla="*/ 5565934 w 8324850"/>
                <a:gd name="connsiteY1004" fmla="*/ 674846 h 1000125"/>
                <a:gd name="connsiteX1005" fmla="*/ 5568792 w 8324850"/>
                <a:gd name="connsiteY1005" fmla="*/ 681514 h 1000125"/>
                <a:gd name="connsiteX1006" fmla="*/ 5568792 w 8324850"/>
                <a:gd name="connsiteY1006" fmla="*/ 681514 h 1000125"/>
                <a:gd name="connsiteX1007" fmla="*/ 5576412 w 8324850"/>
                <a:gd name="connsiteY1007" fmla="*/ 681514 h 1000125"/>
                <a:gd name="connsiteX1008" fmla="*/ 5581174 w 8324850"/>
                <a:gd name="connsiteY1008" fmla="*/ 684371 h 1000125"/>
                <a:gd name="connsiteX1009" fmla="*/ 5585937 w 8324850"/>
                <a:gd name="connsiteY1009" fmla="*/ 684371 h 1000125"/>
                <a:gd name="connsiteX1010" fmla="*/ 5589746 w 8324850"/>
                <a:gd name="connsiteY1010" fmla="*/ 703421 h 1000125"/>
                <a:gd name="connsiteX1011" fmla="*/ 5589746 w 8324850"/>
                <a:gd name="connsiteY1011" fmla="*/ 703421 h 1000125"/>
                <a:gd name="connsiteX1012" fmla="*/ 5592604 w 8324850"/>
                <a:gd name="connsiteY1012" fmla="*/ 703421 h 1000125"/>
                <a:gd name="connsiteX1013" fmla="*/ 5593556 w 8324850"/>
                <a:gd name="connsiteY1013" fmla="*/ 711994 h 1000125"/>
                <a:gd name="connsiteX1014" fmla="*/ 5746909 w 8324850"/>
                <a:gd name="connsiteY1014" fmla="*/ 711994 h 1000125"/>
                <a:gd name="connsiteX1015" fmla="*/ 5745004 w 8324850"/>
                <a:gd name="connsiteY1015" fmla="*/ 711994 h 1000125"/>
                <a:gd name="connsiteX1016" fmla="*/ 5744051 w 8324850"/>
                <a:gd name="connsiteY1016" fmla="*/ 711994 h 1000125"/>
                <a:gd name="connsiteX1017" fmla="*/ 5744051 w 8324850"/>
                <a:gd name="connsiteY1017" fmla="*/ 711994 h 1000125"/>
                <a:gd name="connsiteX1018" fmla="*/ 5744051 w 8324850"/>
                <a:gd name="connsiteY1018" fmla="*/ 713899 h 1000125"/>
                <a:gd name="connsiteX1019" fmla="*/ 5742146 w 8324850"/>
                <a:gd name="connsiteY1019" fmla="*/ 714851 h 1000125"/>
                <a:gd name="connsiteX1020" fmla="*/ 5742146 w 8324850"/>
                <a:gd name="connsiteY1020" fmla="*/ 726281 h 1000125"/>
                <a:gd name="connsiteX1021" fmla="*/ 5744051 w 8324850"/>
                <a:gd name="connsiteY1021" fmla="*/ 726281 h 1000125"/>
                <a:gd name="connsiteX1022" fmla="*/ 5744051 w 8324850"/>
                <a:gd name="connsiteY1022" fmla="*/ 726281 h 1000125"/>
                <a:gd name="connsiteX1023" fmla="*/ 5744051 w 8324850"/>
                <a:gd name="connsiteY1023" fmla="*/ 727234 h 1000125"/>
                <a:gd name="connsiteX1024" fmla="*/ 5744051 w 8324850"/>
                <a:gd name="connsiteY1024" fmla="*/ 728186 h 1000125"/>
                <a:gd name="connsiteX1025" fmla="*/ 5744051 w 8324850"/>
                <a:gd name="connsiteY1025" fmla="*/ 729139 h 1000125"/>
                <a:gd name="connsiteX1026" fmla="*/ 5744051 w 8324850"/>
                <a:gd name="connsiteY1026" fmla="*/ 730091 h 1000125"/>
                <a:gd name="connsiteX1027" fmla="*/ 5744051 w 8324850"/>
                <a:gd name="connsiteY1027" fmla="*/ 731044 h 1000125"/>
                <a:gd name="connsiteX1028" fmla="*/ 5744051 w 8324850"/>
                <a:gd name="connsiteY1028" fmla="*/ 731996 h 1000125"/>
                <a:gd name="connsiteX1029" fmla="*/ 5744051 w 8324850"/>
                <a:gd name="connsiteY1029" fmla="*/ 732949 h 1000125"/>
                <a:gd name="connsiteX1030" fmla="*/ 5744051 w 8324850"/>
                <a:gd name="connsiteY1030" fmla="*/ 733901 h 1000125"/>
                <a:gd name="connsiteX1031" fmla="*/ 5744051 w 8324850"/>
                <a:gd name="connsiteY1031" fmla="*/ 734854 h 1000125"/>
                <a:gd name="connsiteX1032" fmla="*/ 5744051 w 8324850"/>
                <a:gd name="connsiteY1032" fmla="*/ 735806 h 1000125"/>
                <a:gd name="connsiteX1033" fmla="*/ 5744051 w 8324850"/>
                <a:gd name="connsiteY1033" fmla="*/ 736759 h 1000125"/>
                <a:gd name="connsiteX1034" fmla="*/ 5744051 w 8324850"/>
                <a:gd name="connsiteY1034" fmla="*/ 737711 h 1000125"/>
                <a:gd name="connsiteX1035" fmla="*/ 5744051 w 8324850"/>
                <a:gd name="connsiteY1035" fmla="*/ 738664 h 1000125"/>
                <a:gd name="connsiteX1036" fmla="*/ 5744051 w 8324850"/>
                <a:gd name="connsiteY1036" fmla="*/ 739616 h 1000125"/>
                <a:gd name="connsiteX1037" fmla="*/ 5744051 w 8324850"/>
                <a:gd name="connsiteY1037" fmla="*/ 740569 h 1000125"/>
                <a:gd name="connsiteX1038" fmla="*/ 5744051 w 8324850"/>
                <a:gd name="connsiteY1038" fmla="*/ 741521 h 1000125"/>
                <a:gd name="connsiteX1039" fmla="*/ 5744051 w 8324850"/>
                <a:gd name="connsiteY1039" fmla="*/ 743426 h 1000125"/>
                <a:gd name="connsiteX1040" fmla="*/ 5744051 w 8324850"/>
                <a:gd name="connsiteY1040" fmla="*/ 744379 h 1000125"/>
                <a:gd name="connsiteX1041" fmla="*/ 5744051 w 8324850"/>
                <a:gd name="connsiteY1041" fmla="*/ 745331 h 1000125"/>
                <a:gd name="connsiteX1042" fmla="*/ 5744051 w 8324850"/>
                <a:gd name="connsiteY1042" fmla="*/ 746284 h 1000125"/>
                <a:gd name="connsiteX1043" fmla="*/ 5744051 w 8324850"/>
                <a:gd name="connsiteY1043" fmla="*/ 747236 h 1000125"/>
                <a:gd name="connsiteX1044" fmla="*/ 5744051 w 8324850"/>
                <a:gd name="connsiteY1044" fmla="*/ 748189 h 1000125"/>
                <a:gd name="connsiteX1045" fmla="*/ 5744051 w 8324850"/>
                <a:gd name="connsiteY1045" fmla="*/ 753904 h 1000125"/>
                <a:gd name="connsiteX1046" fmla="*/ 5741194 w 8324850"/>
                <a:gd name="connsiteY1046" fmla="*/ 753904 h 1000125"/>
                <a:gd name="connsiteX1047" fmla="*/ 5741194 w 8324850"/>
                <a:gd name="connsiteY1047" fmla="*/ 755809 h 1000125"/>
                <a:gd name="connsiteX1048" fmla="*/ 5614512 w 8324850"/>
                <a:gd name="connsiteY1048" fmla="*/ 755809 h 1000125"/>
                <a:gd name="connsiteX1049" fmla="*/ 5614512 w 8324850"/>
                <a:gd name="connsiteY1049" fmla="*/ 753904 h 1000125"/>
                <a:gd name="connsiteX1050" fmla="*/ 5612606 w 8324850"/>
                <a:gd name="connsiteY1050" fmla="*/ 753904 h 1000125"/>
                <a:gd name="connsiteX1051" fmla="*/ 5612606 w 8324850"/>
                <a:gd name="connsiteY1051" fmla="*/ 748189 h 1000125"/>
                <a:gd name="connsiteX1052" fmla="*/ 5612606 w 8324850"/>
                <a:gd name="connsiteY1052" fmla="*/ 747236 h 1000125"/>
                <a:gd name="connsiteX1053" fmla="*/ 5612606 w 8324850"/>
                <a:gd name="connsiteY1053" fmla="*/ 746284 h 1000125"/>
                <a:gd name="connsiteX1054" fmla="*/ 5612606 w 8324850"/>
                <a:gd name="connsiteY1054" fmla="*/ 745331 h 1000125"/>
                <a:gd name="connsiteX1055" fmla="*/ 5612606 w 8324850"/>
                <a:gd name="connsiteY1055" fmla="*/ 744379 h 1000125"/>
                <a:gd name="connsiteX1056" fmla="*/ 5612606 w 8324850"/>
                <a:gd name="connsiteY1056" fmla="*/ 743426 h 1000125"/>
                <a:gd name="connsiteX1057" fmla="*/ 5612606 w 8324850"/>
                <a:gd name="connsiteY1057" fmla="*/ 742474 h 1000125"/>
                <a:gd name="connsiteX1058" fmla="*/ 5612606 w 8324850"/>
                <a:gd name="connsiteY1058" fmla="*/ 741521 h 1000125"/>
                <a:gd name="connsiteX1059" fmla="*/ 5612606 w 8324850"/>
                <a:gd name="connsiteY1059" fmla="*/ 740569 h 1000125"/>
                <a:gd name="connsiteX1060" fmla="*/ 5612606 w 8324850"/>
                <a:gd name="connsiteY1060" fmla="*/ 739616 h 1000125"/>
                <a:gd name="connsiteX1061" fmla="*/ 5612606 w 8324850"/>
                <a:gd name="connsiteY1061" fmla="*/ 738664 h 1000125"/>
                <a:gd name="connsiteX1062" fmla="*/ 5612606 w 8324850"/>
                <a:gd name="connsiteY1062" fmla="*/ 737711 h 1000125"/>
                <a:gd name="connsiteX1063" fmla="*/ 5612606 w 8324850"/>
                <a:gd name="connsiteY1063" fmla="*/ 736759 h 1000125"/>
                <a:gd name="connsiteX1064" fmla="*/ 5612606 w 8324850"/>
                <a:gd name="connsiteY1064" fmla="*/ 735806 h 1000125"/>
                <a:gd name="connsiteX1065" fmla="*/ 5612606 w 8324850"/>
                <a:gd name="connsiteY1065" fmla="*/ 734854 h 1000125"/>
                <a:gd name="connsiteX1066" fmla="*/ 5612606 w 8324850"/>
                <a:gd name="connsiteY1066" fmla="*/ 733901 h 1000125"/>
                <a:gd name="connsiteX1067" fmla="*/ 5612606 w 8324850"/>
                <a:gd name="connsiteY1067" fmla="*/ 732949 h 1000125"/>
                <a:gd name="connsiteX1068" fmla="*/ 5612606 w 8324850"/>
                <a:gd name="connsiteY1068" fmla="*/ 731996 h 1000125"/>
                <a:gd name="connsiteX1069" fmla="*/ 5612606 w 8324850"/>
                <a:gd name="connsiteY1069" fmla="*/ 731044 h 1000125"/>
                <a:gd name="connsiteX1070" fmla="*/ 5612606 w 8324850"/>
                <a:gd name="connsiteY1070" fmla="*/ 730091 h 1000125"/>
                <a:gd name="connsiteX1071" fmla="*/ 5612606 w 8324850"/>
                <a:gd name="connsiteY1071" fmla="*/ 729139 h 1000125"/>
                <a:gd name="connsiteX1072" fmla="*/ 5612606 w 8324850"/>
                <a:gd name="connsiteY1072" fmla="*/ 728186 h 1000125"/>
                <a:gd name="connsiteX1073" fmla="*/ 5612606 w 8324850"/>
                <a:gd name="connsiteY1073" fmla="*/ 727234 h 1000125"/>
                <a:gd name="connsiteX1074" fmla="*/ 5612606 w 8324850"/>
                <a:gd name="connsiteY1074" fmla="*/ 727234 h 1000125"/>
                <a:gd name="connsiteX1075" fmla="*/ 5614512 w 8324850"/>
                <a:gd name="connsiteY1075" fmla="*/ 727234 h 1000125"/>
                <a:gd name="connsiteX1076" fmla="*/ 5614512 w 8324850"/>
                <a:gd name="connsiteY1076" fmla="*/ 715804 h 1000125"/>
                <a:gd name="connsiteX1077" fmla="*/ 5613559 w 8324850"/>
                <a:gd name="connsiteY1077" fmla="*/ 714851 h 1000125"/>
                <a:gd name="connsiteX1078" fmla="*/ 5612606 w 8324850"/>
                <a:gd name="connsiteY1078" fmla="*/ 714851 h 1000125"/>
                <a:gd name="connsiteX1079" fmla="*/ 5612606 w 8324850"/>
                <a:gd name="connsiteY1079" fmla="*/ 712946 h 1000125"/>
                <a:gd name="connsiteX1080" fmla="*/ 5611654 w 8324850"/>
                <a:gd name="connsiteY1080" fmla="*/ 712946 h 1000125"/>
                <a:gd name="connsiteX1081" fmla="*/ 5609749 w 8324850"/>
                <a:gd name="connsiteY1081" fmla="*/ 712946 h 1000125"/>
                <a:gd name="connsiteX1082" fmla="*/ 5607844 w 8324850"/>
                <a:gd name="connsiteY1082" fmla="*/ 712946 h 1000125"/>
                <a:gd name="connsiteX1083" fmla="*/ 5607844 w 8324850"/>
                <a:gd name="connsiteY1083" fmla="*/ 712946 h 1000125"/>
                <a:gd name="connsiteX1084" fmla="*/ 5607844 w 8324850"/>
                <a:gd name="connsiteY1084" fmla="*/ 647224 h 1000125"/>
                <a:gd name="connsiteX1085" fmla="*/ 5607844 w 8324850"/>
                <a:gd name="connsiteY1085" fmla="*/ 647224 h 1000125"/>
                <a:gd name="connsiteX1086" fmla="*/ 5612606 w 8324850"/>
                <a:gd name="connsiteY1086" fmla="*/ 647224 h 1000125"/>
                <a:gd name="connsiteX1087" fmla="*/ 5616417 w 8324850"/>
                <a:gd name="connsiteY1087" fmla="*/ 628174 h 1000125"/>
                <a:gd name="connsiteX1088" fmla="*/ 5621179 w 8324850"/>
                <a:gd name="connsiteY1088" fmla="*/ 628174 h 1000125"/>
                <a:gd name="connsiteX1089" fmla="*/ 5625942 w 8324850"/>
                <a:gd name="connsiteY1089" fmla="*/ 625316 h 1000125"/>
                <a:gd name="connsiteX1090" fmla="*/ 5629751 w 8324850"/>
                <a:gd name="connsiteY1090" fmla="*/ 625316 h 1000125"/>
                <a:gd name="connsiteX1091" fmla="*/ 5633562 w 8324850"/>
                <a:gd name="connsiteY1091" fmla="*/ 625316 h 1000125"/>
                <a:gd name="connsiteX1092" fmla="*/ 5636419 w 8324850"/>
                <a:gd name="connsiteY1092" fmla="*/ 618649 h 1000125"/>
                <a:gd name="connsiteX1093" fmla="*/ 5720239 w 8324850"/>
                <a:gd name="connsiteY1093" fmla="*/ 618649 h 1000125"/>
                <a:gd name="connsiteX1094" fmla="*/ 5723096 w 8324850"/>
                <a:gd name="connsiteY1094" fmla="*/ 624364 h 1000125"/>
                <a:gd name="connsiteX1095" fmla="*/ 5730717 w 8324850"/>
                <a:gd name="connsiteY1095" fmla="*/ 624364 h 1000125"/>
                <a:gd name="connsiteX1096" fmla="*/ 5735479 w 8324850"/>
                <a:gd name="connsiteY1096" fmla="*/ 627221 h 1000125"/>
                <a:gd name="connsiteX1097" fmla="*/ 5740242 w 8324850"/>
                <a:gd name="connsiteY1097" fmla="*/ 627221 h 1000125"/>
                <a:gd name="connsiteX1098" fmla="*/ 5744051 w 8324850"/>
                <a:gd name="connsiteY1098" fmla="*/ 646271 h 1000125"/>
                <a:gd name="connsiteX1099" fmla="*/ 5747862 w 8324850"/>
                <a:gd name="connsiteY1099" fmla="*/ 646271 h 1000125"/>
                <a:gd name="connsiteX1100" fmla="*/ 5747862 w 8324850"/>
                <a:gd name="connsiteY1100" fmla="*/ 712946 h 1000125"/>
                <a:gd name="connsiteX1101" fmla="*/ 5746909 w 8324850"/>
                <a:gd name="connsiteY1101" fmla="*/ 711994 h 1000125"/>
                <a:gd name="connsiteX1102" fmla="*/ 7110889 w 8324850"/>
                <a:gd name="connsiteY1102" fmla="*/ 613886 h 1000125"/>
                <a:gd name="connsiteX1103" fmla="*/ 7110889 w 8324850"/>
                <a:gd name="connsiteY1103" fmla="*/ 613886 h 1000125"/>
                <a:gd name="connsiteX1104" fmla="*/ 7110889 w 8324850"/>
                <a:gd name="connsiteY1104" fmla="*/ 613886 h 1000125"/>
                <a:gd name="connsiteX1105" fmla="*/ 7110889 w 8324850"/>
                <a:gd name="connsiteY1105" fmla="*/ 613886 h 1000125"/>
                <a:gd name="connsiteX1106" fmla="*/ 6962299 w 8324850"/>
                <a:gd name="connsiteY1106" fmla="*/ 324326 h 1000125"/>
                <a:gd name="connsiteX1107" fmla="*/ 6959442 w 8324850"/>
                <a:gd name="connsiteY1107" fmla="*/ 315754 h 1000125"/>
                <a:gd name="connsiteX1108" fmla="*/ 6962299 w 8324850"/>
                <a:gd name="connsiteY1108" fmla="*/ 307181 h 1000125"/>
                <a:gd name="connsiteX1109" fmla="*/ 6963251 w 8324850"/>
                <a:gd name="connsiteY1109" fmla="*/ 307181 h 1000125"/>
                <a:gd name="connsiteX1110" fmla="*/ 6962299 w 8324850"/>
                <a:gd name="connsiteY1110" fmla="*/ 324326 h 1000125"/>
                <a:gd name="connsiteX1111" fmla="*/ 6962299 w 8324850"/>
                <a:gd name="connsiteY1111" fmla="*/ 353854 h 1000125"/>
                <a:gd name="connsiteX1112" fmla="*/ 6958489 w 8324850"/>
                <a:gd name="connsiteY1112" fmla="*/ 345281 h 1000125"/>
                <a:gd name="connsiteX1113" fmla="*/ 6961346 w 8324850"/>
                <a:gd name="connsiteY1113" fmla="*/ 336709 h 1000125"/>
                <a:gd name="connsiteX1114" fmla="*/ 6962299 w 8324850"/>
                <a:gd name="connsiteY1114" fmla="*/ 336709 h 1000125"/>
                <a:gd name="connsiteX1115" fmla="*/ 6962299 w 8324850"/>
                <a:gd name="connsiteY1115" fmla="*/ 353854 h 1000125"/>
                <a:gd name="connsiteX1116" fmla="*/ 6963251 w 8324850"/>
                <a:gd name="connsiteY1116" fmla="*/ 366236 h 1000125"/>
                <a:gd name="connsiteX1117" fmla="*/ 6965156 w 8324850"/>
                <a:gd name="connsiteY1117" fmla="*/ 383381 h 1000125"/>
                <a:gd name="connsiteX1118" fmla="*/ 6960394 w 8324850"/>
                <a:gd name="connsiteY1118" fmla="*/ 374809 h 1000125"/>
                <a:gd name="connsiteX1119" fmla="*/ 6963251 w 8324850"/>
                <a:gd name="connsiteY1119" fmla="*/ 366236 h 1000125"/>
                <a:gd name="connsiteX1120" fmla="*/ 6963251 w 8324850"/>
                <a:gd name="connsiteY1120" fmla="*/ 366236 h 1000125"/>
                <a:gd name="connsiteX1121" fmla="*/ 6999446 w 8324850"/>
                <a:gd name="connsiteY1121" fmla="*/ 251936 h 1000125"/>
                <a:gd name="connsiteX1122" fmla="*/ 7226142 w 8324850"/>
                <a:gd name="connsiteY1122" fmla="*/ 325279 h 1000125"/>
                <a:gd name="connsiteX1123" fmla="*/ 7225189 w 8324850"/>
                <a:gd name="connsiteY1123" fmla="*/ 327184 h 1000125"/>
                <a:gd name="connsiteX1124" fmla="*/ 6991826 w 8324850"/>
                <a:gd name="connsiteY1124" fmla="*/ 277654 h 1000125"/>
                <a:gd name="connsiteX1125" fmla="*/ 6999446 w 8324850"/>
                <a:gd name="connsiteY1125" fmla="*/ 251936 h 1000125"/>
                <a:gd name="connsiteX1126" fmla="*/ 7271862 w 8324850"/>
                <a:gd name="connsiteY1126" fmla="*/ 295751 h 1000125"/>
                <a:gd name="connsiteX1127" fmla="*/ 7269956 w 8324850"/>
                <a:gd name="connsiteY1127" fmla="*/ 295751 h 1000125"/>
                <a:gd name="connsiteX1128" fmla="*/ 7294721 w 8324850"/>
                <a:gd name="connsiteY1128" fmla="*/ 61436 h 1000125"/>
                <a:gd name="connsiteX1129" fmla="*/ 7321392 w 8324850"/>
                <a:gd name="connsiteY1129" fmla="*/ 65246 h 1000125"/>
                <a:gd name="connsiteX1130" fmla="*/ 7271862 w 8324850"/>
                <a:gd name="connsiteY1130" fmla="*/ 295751 h 1000125"/>
                <a:gd name="connsiteX1131" fmla="*/ 7323296 w 8324850"/>
                <a:gd name="connsiteY1131" fmla="*/ 65246 h 1000125"/>
                <a:gd name="connsiteX1132" fmla="*/ 7349014 w 8324850"/>
                <a:gd name="connsiteY1132" fmla="*/ 71914 h 1000125"/>
                <a:gd name="connsiteX1133" fmla="*/ 7275671 w 8324850"/>
                <a:gd name="connsiteY1133" fmla="*/ 296704 h 1000125"/>
                <a:gd name="connsiteX1134" fmla="*/ 7273767 w 8324850"/>
                <a:gd name="connsiteY1134" fmla="*/ 295751 h 1000125"/>
                <a:gd name="connsiteX1135" fmla="*/ 7323296 w 8324850"/>
                <a:gd name="connsiteY1135" fmla="*/ 65246 h 1000125"/>
                <a:gd name="connsiteX1136" fmla="*/ 7268051 w 8324850"/>
                <a:gd name="connsiteY1136" fmla="*/ 294799 h 1000125"/>
                <a:gd name="connsiteX1137" fmla="*/ 7266146 w 8324850"/>
                <a:gd name="connsiteY1137" fmla="*/ 294799 h 1000125"/>
                <a:gd name="connsiteX1138" fmla="*/ 7266146 w 8324850"/>
                <a:gd name="connsiteY1138" fmla="*/ 59531 h 1000125"/>
                <a:gd name="connsiteX1139" fmla="*/ 7267099 w 8324850"/>
                <a:gd name="connsiteY1139" fmla="*/ 59531 h 1000125"/>
                <a:gd name="connsiteX1140" fmla="*/ 7292817 w 8324850"/>
                <a:gd name="connsiteY1140" fmla="*/ 60484 h 1000125"/>
                <a:gd name="connsiteX1141" fmla="*/ 7268051 w 8324850"/>
                <a:gd name="connsiteY1141" fmla="*/ 294799 h 1000125"/>
                <a:gd name="connsiteX1142" fmla="*/ 7283292 w 8324850"/>
                <a:gd name="connsiteY1142" fmla="*/ 298609 h 1000125"/>
                <a:gd name="connsiteX1143" fmla="*/ 7379494 w 8324850"/>
                <a:gd name="connsiteY1143" fmla="*/ 83344 h 1000125"/>
                <a:gd name="connsiteX1144" fmla="*/ 7403306 w 8324850"/>
                <a:gd name="connsiteY1144" fmla="*/ 94774 h 1000125"/>
                <a:gd name="connsiteX1145" fmla="*/ 7285196 w 8324850"/>
                <a:gd name="connsiteY1145" fmla="*/ 299561 h 1000125"/>
                <a:gd name="connsiteX1146" fmla="*/ 7283292 w 8324850"/>
                <a:gd name="connsiteY1146" fmla="*/ 298609 h 1000125"/>
                <a:gd name="connsiteX1147" fmla="*/ 7571899 w 8324850"/>
                <a:gd name="connsiteY1147" fmla="*/ 325279 h 1000125"/>
                <a:gd name="connsiteX1148" fmla="*/ 7570946 w 8324850"/>
                <a:gd name="connsiteY1148" fmla="*/ 308134 h 1000125"/>
                <a:gd name="connsiteX1149" fmla="*/ 7571899 w 8324850"/>
                <a:gd name="connsiteY1149" fmla="*/ 308134 h 1000125"/>
                <a:gd name="connsiteX1150" fmla="*/ 7574756 w 8324850"/>
                <a:gd name="connsiteY1150" fmla="*/ 316706 h 1000125"/>
                <a:gd name="connsiteX1151" fmla="*/ 7571899 w 8324850"/>
                <a:gd name="connsiteY1151" fmla="*/ 325279 h 1000125"/>
                <a:gd name="connsiteX1152" fmla="*/ 7572851 w 8324850"/>
                <a:gd name="connsiteY1152" fmla="*/ 337661 h 1000125"/>
                <a:gd name="connsiteX1153" fmla="*/ 7575709 w 8324850"/>
                <a:gd name="connsiteY1153" fmla="*/ 346234 h 1000125"/>
                <a:gd name="connsiteX1154" fmla="*/ 7571899 w 8324850"/>
                <a:gd name="connsiteY1154" fmla="*/ 354806 h 1000125"/>
                <a:gd name="connsiteX1155" fmla="*/ 7572851 w 8324850"/>
                <a:gd name="connsiteY1155" fmla="*/ 337661 h 1000125"/>
                <a:gd name="connsiteX1156" fmla="*/ 7572851 w 8324850"/>
                <a:gd name="connsiteY1156" fmla="*/ 337661 h 1000125"/>
                <a:gd name="connsiteX1157" fmla="*/ 7570946 w 8324850"/>
                <a:gd name="connsiteY1157" fmla="*/ 368141 h 1000125"/>
                <a:gd name="connsiteX1158" fmla="*/ 7572851 w 8324850"/>
                <a:gd name="connsiteY1158" fmla="*/ 377666 h 1000125"/>
                <a:gd name="connsiteX1159" fmla="*/ 7568089 w 8324850"/>
                <a:gd name="connsiteY1159" fmla="*/ 386239 h 1000125"/>
                <a:gd name="connsiteX1160" fmla="*/ 7570946 w 8324850"/>
                <a:gd name="connsiteY1160" fmla="*/ 368141 h 1000125"/>
                <a:gd name="connsiteX1161" fmla="*/ 7570946 w 8324850"/>
                <a:gd name="connsiteY1161" fmla="*/ 368141 h 1000125"/>
                <a:gd name="connsiteX1162" fmla="*/ 7565231 w 8324850"/>
                <a:gd name="connsiteY1162" fmla="*/ 397669 h 1000125"/>
                <a:gd name="connsiteX1163" fmla="*/ 7565231 w 8324850"/>
                <a:gd name="connsiteY1163" fmla="*/ 397669 h 1000125"/>
                <a:gd name="connsiteX1164" fmla="*/ 7567137 w 8324850"/>
                <a:gd name="connsiteY1164" fmla="*/ 406241 h 1000125"/>
                <a:gd name="connsiteX1165" fmla="*/ 7561421 w 8324850"/>
                <a:gd name="connsiteY1165" fmla="*/ 413861 h 1000125"/>
                <a:gd name="connsiteX1166" fmla="*/ 7565231 w 8324850"/>
                <a:gd name="connsiteY1166" fmla="*/ 397669 h 1000125"/>
                <a:gd name="connsiteX1167" fmla="*/ 7562374 w 8324850"/>
                <a:gd name="connsiteY1167" fmla="*/ 396716 h 1000125"/>
                <a:gd name="connsiteX1168" fmla="*/ 7547134 w 8324850"/>
                <a:gd name="connsiteY1168" fmla="*/ 399574 h 1000125"/>
                <a:gd name="connsiteX1169" fmla="*/ 7547134 w 8324850"/>
                <a:gd name="connsiteY1169" fmla="*/ 398621 h 1000125"/>
                <a:gd name="connsiteX1170" fmla="*/ 7563326 w 8324850"/>
                <a:gd name="connsiteY1170" fmla="*/ 390049 h 1000125"/>
                <a:gd name="connsiteX1171" fmla="*/ 7562374 w 8324850"/>
                <a:gd name="connsiteY1171" fmla="*/ 396716 h 1000125"/>
                <a:gd name="connsiteX1172" fmla="*/ 7564279 w 8324850"/>
                <a:gd name="connsiteY1172" fmla="*/ 386239 h 1000125"/>
                <a:gd name="connsiteX1173" fmla="*/ 7550944 w 8324850"/>
                <a:gd name="connsiteY1173" fmla="*/ 376714 h 1000125"/>
                <a:gd name="connsiteX1174" fmla="*/ 7550944 w 8324850"/>
                <a:gd name="connsiteY1174" fmla="*/ 373856 h 1000125"/>
                <a:gd name="connsiteX1175" fmla="*/ 7566184 w 8324850"/>
                <a:gd name="connsiteY1175" fmla="*/ 369094 h 1000125"/>
                <a:gd name="connsiteX1176" fmla="*/ 7564279 w 8324850"/>
                <a:gd name="connsiteY1176" fmla="*/ 386239 h 1000125"/>
                <a:gd name="connsiteX1177" fmla="*/ 7551896 w 8324850"/>
                <a:gd name="connsiteY1177" fmla="*/ 371951 h 1000125"/>
                <a:gd name="connsiteX1178" fmla="*/ 7551896 w 8324850"/>
                <a:gd name="connsiteY1178" fmla="*/ 371951 h 1000125"/>
                <a:gd name="connsiteX1179" fmla="*/ 7568089 w 8324850"/>
                <a:gd name="connsiteY1179" fmla="*/ 361474 h 1000125"/>
                <a:gd name="connsiteX1180" fmla="*/ 7567137 w 8324850"/>
                <a:gd name="connsiteY1180" fmla="*/ 367189 h 1000125"/>
                <a:gd name="connsiteX1181" fmla="*/ 7551896 w 8324850"/>
                <a:gd name="connsiteY1181" fmla="*/ 371951 h 1000125"/>
                <a:gd name="connsiteX1182" fmla="*/ 7551896 w 8324850"/>
                <a:gd name="connsiteY1182" fmla="*/ 370046 h 1000125"/>
                <a:gd name="connsiteX1183" fmla="*/ 7552849 w 8324850"/>
                <a:gd name="connsiteY1183" fmla="*/ 350996 h 1000125"/>
                <a:gd name="connsiteX1184" fmla="*/ 7567137 w 8324850"/>
                <a:gd name="connsiteY1184" fmla="*/ 359569 h 1000125"/>
                <a:gd name="connsiteX1185" fmla="*/ 7551896 w 8324850"/>
                <a:gd name="connsiteY1185" fmla="*/ 370046 h 1000125"/>
                <a:gd name="connsiteX1186" fmla="*/ 7552849 w 8324850"/>
                <a:gd name="connsiteY1186" fmla="*/ 348139 h 1000125"/>
                <a:gd name="connsiteX1187" fmla="*/ 7552849 w 8324850"/>
                <a:gd name="connsiteY1187" fmla="*/ 345281 h 1000125"/>
                <a:gd name="connsiteX1188" fmla="*/ 7568089 w 8324850"/>
                <a:gd name="connsiteY1188" fmla="*/ 338614 h 1000125"/>
                <a:gd name="connsiteX1189" fmla="*/ 7568089 w 8324850"/>
                <a:gd name="connsiteY1189" fmla="*/ 355759 h 1000125"/>
                <a:gd name="connsiteX1190" fmla="*/ 7552849 w 8324850"/>
                <a:gd name="connsiteY1190" fmla="*/ 348139 h 1000125"/>
                <a:gd name="connsiteX1191" fmla="*/ 7553801 w 8324850"/>
                <a:gd name="connsiteY1191" fmla="*/ 343376 h 1000125"/>
                <a:gd name="connsiteX1192" fmla="*/ 7553801 w 8324850"/>
                <a:gd name="connsiteY1192" fmla="*/ 343376 h 1000125"/>
                <a:gd name="connsiteX1193" fmla="*/ 7569042 w 8324850"/>
                <a:gd name="connsiteY1193" fmla="*/ 330994 h 1000125"/>
                <a:gd name="connsiteX1194" fmla="*/ 7569042 w 8324850"/>
                <a:gd name="connsiteY1194" fmla="*/ 336709 h 1000125"/>
                <a:gd name="connsiteX1195" fmla="*/ 7553801 w 8324850"/>
                <a:gd name="connsiteY1195" fmla="*/ 343376 h 1000125"/>
                <a:gd name="connsiteX1196" fmla="*/ 7553801 w 8324850"/>
                <a:gd name="connsiteY1196" fmla="*/ 341471 h 1000125"/>
                <a:gd name="connsiteX1197" fmla="*/ 7553801 w 8324850"/>
                <a:gd name="connsiteY1197" fmla="*/ 338614 h 1000125"/>
                <a:gd name="connsiteX1198" fmla="*/ 7552849 w 8324850"/>
                <a:gd name="connsiteY1198" fmla="*/ 322421 h 1000125"/>
                <a:gd name="connsiteX1199" fmla="*/ 7568089 w 8324850"/>
                <a:gd name="connsiteY1199" fmla="*/ 330041 h 1000125"/>
                <a:gd name="connsiteX1200" fmla="*/ 7553801 w 8324850"/>
                <a:gd name="connsiteY1200" fmla="*/ 341471 h 1000125"/>
                <a:gd name="connsiteX1201" fmla="*/ 7552849 w 8324850"/>
                <a:gd name="connsiteY1201" fmla="*/ 320516 h 1000125"/>
                <a:gd name="connsiteX1202" fmla="*/ 7552849 w 8324850"/>
                <a:gd name="connsiteY1202" fmla="*/ 317659 h 1000125"/>
                <a:gd name="connsiteX1203" fmla="*/ 7567137 w 8324850"/>
                <a:gd name="connsiteY1203" fmla="*/ 310039 h 1000125"/>
                <a:gd name="connsiteX1204" fmla="*/ 7568089 w 8324850"/>
                <a:gd name="connsiteY1204" fmla="*/ 327184 h 1000125"/>
                <a:gd name="connsiteX1205" fmla="*/ 7552849 w 8324850"/>
                <a:gd name="connsiteY1205" fmla="*/ 320516 h 1000125"/>
                <a:gd name="connsiteX1206" fmla="*/ 7552849 w 8324850"/>
                <a:gd name="connsiteY1206" fmla="*/ 315754 h 1000125"/>
                <a:gd name="connsiteX1207" fmla="*/ 7552849 w 8324850"/>
                <a:gd name="connsiteY1207" fmla="*/ 315754 h 1000125"/>
                <a:gd name="connsiteX1208" fmla="*/ 7567137 w 8324850"/>
                <a:gd name="connsiteY1208" fmla="*/ 302419 h 1000125"/>
                <a:gd name="connsiteX1209" fmla="*/ 7567137 w 8324850"/>
                <a:gd name="connsiteY1209" fmla="*/ 308134 h 1000125"/>
                <a:gd name="connsiteX1210" fmla="*/ 7552849 w 8324850"/>
                <a:gd name="connsiteY1210" fmla="*/ 315754 h 1000125"/>
                <a:gd name="connsiteX1211" fmla="*/ 7552849 w 8324850"/>
                <a:gd name="connsiteY1211" fmla="*/ 312896 h 1000125"/>
                <a:gd name="connsiteX1212" fmla="*/ 7549992 w 8324850"/>
                <a:gd name="connsiteY1212" fmla="*/ 293846 h 1000125"/>
                <a:gd name="connsiteX1213" fmla="*/ 7566184 w 8324850"/>
                <a:gd name="connsiteY1213" fmla="*/ 299561 h 1000125"/>
                <a:gd name="connsiteX1214" fmla="*/ 7552849 w 8324850"/>
                <a:gd name="connsiteY1214" fmla="*/ 312896 h 1000125"/>
                <a:gd name="connsiteX1215" fmla="*/ 7550944 w 8324850"/>
                <a:gd name="connsiteY1215" fmla="*/ 378619 h 1000125"/>
                <a:gd name="connsiteX1216" fmla="*/ 7564279 w 8324850"/>
                <a:gd name="connsiteY1216" fmla="*/ 389096 h 1000125"/>
                <a:gd name="connsiteX1217" fmla="*/ 7548087 w 8324850"/>
                <a:gd name="connsiteY1217" fmla="*/ 397669 h 1000125"/>
                <a:gd name="connsiteX1218" fmla="*/ 7550944 w 8324850"/>
                <a:gd name="connsiteY1218" fmla="*/ 378619 h 1000125"/>
                <a:gd name="connsiteX1219" fmla="*/ 7549039 w 8324850"/>
                <a:gd name="connsiteY1219" fmla="*/ 287179 h 1000125"/>
                <a:gd name="connsiteX1220" fmla="*/ 7561421 w 8324850"/>
                <a:gd name="connsiteY1220" fmla="*/ 272891 h 1000125"/>
                <a:gd name="connsiteX1221" fmla="*/ 7562374 w 8324850"/>
                <a:gd name="connsiteY1221" fmla="*/ 278606 h 1000125"/>
                <a:gd name="connsiteX1222" fmla="*/ 7549039 w 8324850"/>
                <a:gd name="connsiteY1222" fmla="*/ 287179 h 1000125"/>
                <a:gd name="connsiteX1223" fmla="*/ 7549039 w 8324850"/>
                <a:gd name="connsiteY1223" fmla="*/ 287179 h 1000125"/>
                <a:gd name="connsiteX1224" fmla="*/ 7549039 w 8324850"/>
                <a:gd name="connsiteY1224" fmla="*/ 285274 h 1000125"/>
                <a:gd name="connsiteX1225" fmla="*/ 7544276 w 8324850"/>
                <a:gd name="connsiteY1225" fmla="*/ 266224 h 1000125"/>
                <a:gd name="connsiteX1226" fmla="*/ 7561421 w 8324850"/>
                <a:gd name="connsiteY1226" fmla="*/ 270986 h 1000125"/>
                <a:gd name="connsiteX1227" fmla="*/ 7549039 w 8324850"/>
                <a:gd name="connsiteY1227" fmla="*/ 285274 h 1000125"/>
                <a:gd name="connsiteX1228" fmla="*/ 7543324 w 8324850"/>
                <a:gd name="connsiteY1228" fmla="*/ 264319 h 1000125"/>
                <a:gd name="connsiteX1229" fmla="*/ 7542371 w 8324850"/>
                <a:gd name="connsiteY1229" fmla="*/ 261461 h 1000125"/>
                <a:gd name="connsiteX1230" fmla="*/ 7555706 w 8324850"/>
                <a:gd name="connsiteY1230" fmla="*/ 250984 h 1000125"/>
                <a:gd name="connsiteX1231" fmla="*/ 7560469 w 8324850"/>
                <a:gd name="connsiteY1231" fmla="*/ 268129 h 1000125"/>
                <a:gd name="connsiteX1232" fmla="*/ 7543324 w 8324850"/>
                <a:gd name="connsiteY1232" fmla="*/ 264319 h 1000125"/>
                <a:gd name="connsiteX1233" fmla="*/ 7542371 w 8324850"/>
                <a:gd name="connsiteY1233" fmla="*/ 259556 h 1000125"/>
                <a:gd name="connsiteX1234" fmla="*/ 7542371 w 8324850"/>
                <a:gd name="connsiteY1234" fmla="*/ 259556 h 1000125"/>
                <a:gd name="connsiteX1235" fmla="*/ 7553801 w 8324850"/>
                <a:gd name="connsiteY1235" fmla="*/ 243364 h 1000125"/>
                <a:gd name="connsiteX1236" fmla="*/ 7555706 w 8324850"/>
                <a:gd name="connsiteY1236" fmla="*/ 249079 h 1000125"/>
                <a:gd name="connsiteX1237" fmla="*/ 7542371 w 8324850"/>
                <a:gd name="connsiteY1237" fmla="*/ 259556 h 1000125"/>
                <a:gd name="connsiteX1238" fmla="*/ 7541419 w 8324850"/>
                <a:gd name="connsiteY1238" fmla="*/ 257651 h 1000125"/>
                <a:gd name="connsiteX1239" fmla="*/ 7534751 w 8324850"/>
                <a:gd name="connsiteY1239" fmla="*/ 239554 h 1000125"/>
                <a:gd name="connsiteX1240" fmla="*/ 7552849 w 8324850"/>
                <a:gd name="connsiteY1240" fmla="*/ 242411 h 1000125"/>
                <a:gd name="connsiteX1241" fmla="*/ 7541419 w 8324850"/>
                <a:gd name="connsiteY1241" fmla="*/ 257651 h 1000125"/>
                <a:gd name="connsiteX1242" fmla="*/ 7547134 w 8324850"/>
                <a:gd name="connsiteY1242" fmla="*/ 338614 h 1000125"/>
                <a:gd name="connsiteX1243" fmla="*/ 7523321 w 8324850"/>
                <a:gd name="connsiteY1243" fmla="*/ 451009 h 1000125"/>
                <a:gd name="connsiteX1244" fmla="*/ 7303294 w 8324850"/>
                <a:gd name="connsiteY1244" fmla="*/ 352901 h 1000125"/>
                <a:gd name="connsiteX1245" fmla="*/ 7304246 w 8324850"/>
                <a:gd name="connsiteY1245" fmla="*/ 350996 h 1000125"/>
                <a:gd name="connsiteX1246" fmla="*/ 7532846 w 8324850"/>
                <a:gd name="connsiteY1246" fmla="*/ 425291 h 1000125"/>
                <a:gd name="connsiteX1247" fmla="*/ 7533799 w 8324850"/>
                <a:gd name="connsiteY1247" fmla="*/ 422434 h 1000125"/>
                <a:gd name="connsiteX1248" fmla="*/ 7305199 w 8324850"/>
                <a:gd name="connsiteY1248" fmla="*/ 348139 h 1000125"/>
                <a:gd name="connsiteX1249" fmla="*/ 7306151 w 8324850"/>
                <a:gd name="connsiteY1249" fmla="*/ 346234 h 1000125"/>
                <a:gd name="connsiteX1250" fmla="*/ 7541419 w 8324850"/>
                <a:gd name="connsiteY1250" fmla="*/ 396716 h 1000125"/>
                <a:gd name="connsiteX1251" fmla="*/ 7542371 w 8324850"/>
                <a:gd name="connsiteY1251" fmla="*/ 393859 h 1000125"/>
                <a:gd name="connsiteX1252" fmla="*/ 7307104 w 8324850"/>
                <a:gd name="connsiteY1252" fmla="*/ 343376 h 1000125"/>
                <a:gd name="connsiteX1253" fmla="*/ 7307104 w 8324850"/>
                <a:gd name="connsiteY1253" fmla="*/ 341471 h 1000125"/>
                <a:gd name="connsiteX1254" fmla="*/ 7546181 w 8324850"/>
                <a:gd name="connsiteY1254" fmla="*/ 366236 h 1000125"/>
                <a:gd name="connsiteX1255" fmla="*/ 7546181 w 8324850"/>
                <a:gd name="connsiteY1255" fmla="*/ 363379 h 1000125"/>
                <a:gd name="connsiteX1256" fmla="*/ 7307104 w 8324850"/>
                <a:gd name="connsiteY1256" fmla="*/ 338614 h 1000125"/>
                <a:gd name="connsiteX1257" fmla="*/ 7307104 w 8324850"/>
                <a:gd name="connsiteY1257" fmla="*/ 336709 h 1000125"/>
                <a:gd name="connsiteX1258" fmla="*/ 7547134 w 8324850"/>
                <a:gd name="connsiteY1258" fmla="*/ 338614 h 1000125"/>
                <a:gd name="connsiteX1259" fmla="*/ 7546181 w 8324850"/>
                <a:gd name="connsiteY1259" fmla="*/ 336709 h 1000125"/>
                <a:gd name="connsiteX1260" fmla="*/ 7306151 w 8324850"/>
                <a:gd name="connsiteY1260" fmla="*/ 336709 h 1000125"/>
                <a:gd name="connsiteX1261" fmla="*/ 7306151 w 8324850"/>
                <a:gd name="connsiteY1261" fmla="*/ 334804 h 1000125"/>
                <a:gd name="connsiteX1262" fmla="*/ 7545229 w 8324850"/>
                <a:gd name="connsiteY1262" fmla="*/ 310039 h 1000125"/>
                <a:gd name="connsiteX1263" fmla="*/ 7545229 w 8324850"/>
                <a:gd name="connsiteY1263" fmla="*/ 307181 h 1000125"/>
                <a:gd name="connsiteX1264" fmla="*/ 7306151 w 8324850"/>
                <a:gd name="connsiteY1264" fmla="*/ 331946 h 1000125"/>
                <a:gd name="connsiteX1265" fmla="*/ 7306151 w 8324850"/>
                <a:gd name="connsiteY1265" fmla="*/ 330041 h 1000125"/>
                <a:gd name="connsiteX1266" fmla="*/ 7540467 w 8324850"/>
                <a:gd name="connsiteY1266" fmla="*/ 280511 h 1000125"/>
                <a:gd name="connsiteX1267" fmla="*/ 7539514 w 8324850"/>
                <a:gd name="connsiteY1267" fmla="*/ 277654 h 1000125"/>
                <a:gd name="connsiteX1268" fmla="*/ 7305199 w 8324850"/>
                <a:gd name="connsiteY1268" fmla="*/ 327184 h 1000125"/>
                <a:gd name="connsiteX1269" fmla="*/ 7304246 w 8324850"/>
                <a:gd name="connsiteY1269" fmla="*/ 325279 h 1000125"/>
                <a:gd name="connsiteX1270" fmla="*/ 7531894 w 8324850"/>
                <a:gd name="connsiteY1270" fmla="*/ 250984 h 1000125"/>
                <a:gd name="connsiteX1271" fmla="*/ 7530942 w 8324850"/>
                <a:gd name="connsiteY1271" fmla="*/ 248126 h 1000125"/>
                <a:gd name="connsiteX1272" fmla="*/ 7303294 w 8324850"/>
                <a:gd name="connsiteY1272" fmla="*/ 322421 h 1000125"/>
                <a:gd name="connsiteX1273" fmla="*/ 7302342 w 8324850"/>
                <a:gd name="connsiteY1273" fmla="*/ 320516 h 1000125"/>
                <a:gd name="connsiteX1274" fmla="*/ 7520464 w 8324850"/>
                <a:gd name="connsiteY1274" fmla="*/ 223361 h 1000125"/>
                <a:gd name="connsiteX1275" fmla="*/ 7547134 w 8324850"/>
                <a:gd name="connsiteY1275" fmla="*/ 338614 h 1000125"/>
                <a:gd name="connsiteX1276" fmla="*/ 7547134 w 8324850"/>
                <a:gd name="connsiteY1276" fmla="*/ 447199 h 1000125"/>
                <a:gd name="connsiteX1277" fmla="*/ 7544276 w 8324850"/>
                <a:gd name="connsiteY1277" fmla="*/ 452914 h 1000125"/>
                <a:gd name="connsiteX1278" fmla="*/ 7529037 w 8324850"/>
                <a:gd name="connsiteY1278" fmla="*/ 452914 h 1000125"/>
                <a:gd name="connsiteX1279" fmla="*/ 7529037 w 8324850"/>
                <a:gd name="connsiteY1279" fmla="*/ 451961 h 1000125"/>
                <a:gd name="connsiteX1280" fmla="*/ 7547134 w 8324850"/>
                <a:gd name="connsiteY1280" fmla="*/ 447199 h 1000125"/>
                <a:gd name="connsiteX1281" fmla="*/ 7529989 w 8324850"/>
                <a:gd name="connsiteY1281" fmla="*/ 451009 h 1000125"/>
                <a:gd name="connsiteX1282" fmla="*/ 7536656 w 8324850"/>
                <a:gd name="connsiteY1282" fmla="*/ 432911 h 1000125"/>
                <a:gd name="connsiteX1283" fmla="*/ 7547134 w 8324850"/>
                <a:gd name="connsiteY1283" fmla="*/ 445294 h 1000125"/>
                <a:gd name="connsiteX1284" fmla="*/ 7529989 w 8324850"/>
                <a:gd name="connsiteY1284" fmla="*/ 451009 h 1000125"/>
                <a:gd name="connsiteX1285" fmla="*/ 7548087 w 8324850"/>
                <a:gd name="connsiteY1285" fmla="*/ 454819 h 1000125"/>
                <a:gd name="connsiteX1286" fmla="*/ 7549039 w 8324850"/>
                <a:gd name="connsiteY1286" fmla="*/ 454819 h 1000125"/>
                <a:gd name="connsiteX1287" fmla="*/ 7548087 w 8324850"/>
                <a:gd name="connsiteY1287" fmla="*/ 463391 h 1000125"/>
                <a:gd name="connsiteX1288" fmla="*/ 7540467 w 8324850"/>
                <a:gd name="connsiteY1288" fmla="*/ 470059 h 1000125"/>
                <a:gd name="connsiteX1289" fmla="*/ 7548087 w 8324850"/>
                <a:gd name="connsiteY1289" fmla="*/ 454819 h 1000125"/>
                <a:gd name="connsiteX1290" fmla="*/ 7537609 w 8324850"/>
                <a:gd name="connsiteY1290" fmla="*/ 431006 h 1000125"/>
                <a:gd name="connsiteX1291" fmla="*/ 7538562 w 8324850"/>
                <a:gd name="connsiteY1291" fmla="*/ 428149 h 1000125"/>
                <a:gd name="connsiteX1292" fmla="*/ 7553801 w 8324850"/>
                <a:gd name="connsiteY1292" fmla="*/ 426244 h 1000125"/>
                <a:gd name="connsiteX1293" fmla="*/ 7549039 w 8324850"/>
                <a:gd name="connsiteY1293" fmla="*/ 441484 h 1000125"/>
                <a:gd name="connsiteX1294" fmla="*/ 7537609 w 8324850"/>
                <a:gd name="connsiteY1294" fmla="*/ 431006 h 1000125"/>
                <a:gd name="connsiteX1295" fmla="*/ 7539514 w 8324850"/>
                <a:gd name="connsiteY1295" fmla="*/ 427196 h 1000125"/>
                <a:gd name="connsiteX1296" fmla="*/ 7539514 w 8324850"/>
                <a:gd name="connsiteY1296" fmla="*/ 427196 h 1000125"/>
                <a:gd name="connsiteX1297" fmla="*/ 7556659 w 8324850"/>
                <a:gd name="connsiteY1297" fmla="*/ 419576 h 1000125"/>
                <a:gd name="connsiteX1298" fmla="*/ 7554754 w 8324850"/>
                <a:gd name="connsiteY1298" fmla="*/ 425291 h 1000125"/>
                <a:gd name="connsiteX1299" fmla="*/ 7539514 w 8324850"/>
                <a:gd name="connsiteY1299" fmla="*/ 427196 h 1000125"/>
                <a:gd name="connsiteX1300" fmla="*/ 7540467 w 8324850"/>
                <a:gd name="connsiteY1300" fmla="*/ 424339 h 1000125"/>
                <a:gd name="connsiteX1301" fmla="*/ 7545229 w 8324850"/>
                <a:gd name="connsiteY1301" fmla="*/ 406241 h 1000125"/>
                <a:gd name="connsiteX1302" fmla="*/ 7557612 w 8324850"/>
                <a:gd name="connsiteY1302" fmla="*/ 417671 h 1000125"/>
                <a:gd name="connsiteX1303" fmla="*/ 7540467 w 8324850"/>
                <a:gd name="connsiteY1303" fmla="*/ 424339 h 1000125"/>
                <a:gd name="connsiteX1304" fmla="*/ 7479506 w 8324850"/>
                <a:gd name="connsiteY1304" fmla="*/ 549116 h 1000125"/>
                <a:gd name="connsiteX1305" fmla="*/ 7465219 w 8324850"/>
                <a:gd name="connsiteY1305" fmla="*/ 543401 h 1000125"/>
                <a:gd name="connsiteX1306" fmla="*/ 7465219 w 8324850"/>
                <a:gd name="connsiteY1306" fmla="*/ 543401 h 1000125"/>
                <a:gd name="connsiteX1307" fmla="*/ 7483317 w 8324850"/>
                <a:gd name="connsiteY1307" fmla="*/ 545306 h 1000125"/>
                <a:gd name="connsiteX1308" fmla="*/ 7479506 w 8324850"/>
                <a:gd name="connsiteY1308" fmla="*/ 549116 h 1000125"/>
                <a:gd name="connsiteX1309" fmla="*/ 7483317 w 8324850"/>
                <a:gd name="connsiteY1309" fmla="*/ 551974 h 1000125"/>
                <a:gd name="connsiteX1310" fmla="*/ 7479506 w 8324850"/>
                <a:gd name="connsiteY1310" fmla="*/ 560546 h 1000125"/>
                <a:gd name="connsiteX1311" fmla="*/ 7469981 w 8324850"/>
                <a:gd name="connsiteY1311" fmla="*/ 564356 h 1000125"/>
                <a:gd name="connsiteX1312" fmla="*/ 7482364 w 8324850"/>
                <a:gd name="connsiteY1312" fmla="*/ 551974 h 1000125"/>
                <a:gd name="connsiteX1313" fmla="*/ 7483317 w 8324850"/>
                <a:gd name="connsiteY1313" fmla="*/ 551974 h 1000125"/>
                <a:gd name="connsiteX1314" fmla="*/ 7467124 w 8324850"/>
                <a:gd name="connsiteY1314" fmla="*/ 542449 h 1000125"/>
                <a:gd name="connsiteX1315" fmla="*/ 7480459 w 8324850"/>
                <a:gd name="connsiteY1315" fmla="*/ 528161 h 1000125"/>
                <a:gd name="connsiteX1316" fmla="*/ 7485221 w 8324850"/>
                <a:gd name="connsiteY1316" fmla="*/ 544354 h 1000125"/>
                <a:gd name="connsiteX1317" fmla="*/ 7467124 w 8324850"/>
                <a:gd name="connsiteY1317" fmla="*/ 542449 h 1000125"/>
                <a:gd name="connsiteX1318" fmla="*/ 7482364 w 8324850"/>
                <a:gd name="connsiteY1318" fmla="*/ 526256 h 1000125"/>
                <a:gd name="connsiteX1319" fmla="*/ 7483317 w 8324850"/>
                <a:gd name="connsiteY1319" fmla="*/ 525304 h 1000125"/>
                <a:gd name="connsiteX1320" fmla="*/ 7498556 w 8324850"/>
                <a:gd name="connsiteY1320" fmla="*/ 530066 h 1000125"/>
                <a:gd name="connsiteX1321" fmla="*/ 7489031 w 8324850"/>
                <a:gd name="connsiteY1321" fmla="*/ 541496 h 1000125"/>
                <a:gd name="connsiteX1322" fmla="*/ 7482364 w 8324850"/>
                <a:gd name="connsiteY1322" fmla="*/ 526256 h 1000125"/>
                <a:gd name="connsiteX1323" fmla="*/ 7474744 w 8324850"/>
                <a:gd name="connsiteY1323" fmla="*/ 524351 h 1000125"/>
                <a:gd name="connsiteX1324" fmla="*/ 7295674 w 8324850"/>
                <a:gd name="connsiteY1324" fmla="*/ 363379 h 1000125"/>
                <a:gd name="connsiteX1325" fmla="*/ 7296626 w 8324850"/>
                <a:gd name="connsiteY1325" fmla="*/ 362426 h 1000125"/>
                <a:gd name="connsiteX1326" fmla="*/ 7490937 w 8324850"/>
                <a:gd name="connsiteY1326" fmla="*/ 504349 h 1000125"/>
                <a:gd name="connsiteX1327" fmla="*/ 7474744 w 8324850"/>
                <a:gd name="connsiteY1327" fmla="*/ 524351 h 1000125"/>
                <a:gd name="connsiteX1328" fmla="*/ 7298531 w 8324850"/>
                <a:gd name="connsiteY1328" fmla="*/ 360521 h 1000125"/>
                <a:gd name="connsiteX1329" fmla="*/ 7299484 w 8324850"/>
                <a:gd name="connsiteY1329" fmla="*/ 358616 h 1000125"/>
                <a:gd name="connsiteX1330" fmla="*/ 7508081 w 8324850"/>
                <a:gd name="connsiteY1330" fmla="*/ 478631 h 1000125"/>
                <a:gd name="connsiteX1331" fmla="*/ 7492842 w 8324850"/>
                <a:gd name="connsiteY1331" fmla="*/ 501491 h 1000125"/>
                <a:gd name="connsiteX1332" fmla="*/ 7298531 w 8324850"/>
                <a:gd name="connsiteY1332" fmla="*/ 360521 h 1000125"/>
                <a:gd name="connsiteX1333" fmla="*/ 7301389 w 8324850"/>
                <a:gd name="connsiteY1333" fmla="*/ 356711 h 1000125"/>
                <a:gd name="connsiteX1334" fmla="*/ 7302342 w 8324850"/>
                <a:gd name="connsiteY1334" fmla="*/ 354806 h 1000125"/>
                <a:gd name="connsiteX1335" fmla="*/ 7522369 w 8324850"/>
                <a:gd name="connsiteY1335" fmla="*/ 452914 h 1000125"/>
                <a:gd name="connsiteX1336" fmla="*/ 7509987 w 8324850"/>
                <a:gd name="connsiteY1336" fmla="*/ 476726 h 1000125"/>
                <a:gd name="connsiteX1337" fmla="*/ 7301389 w 8324850"/>
                <a:gd name="connsiteY1337" fmla="*/ 356711 h 1000125"/>
                <a:gd name="connsiteX1338" fmla="*/ 7502367 w 8324850"/>
                <a:gd name="connsiteY1338" fmla="*/ 501491 h 1000125"/>
                <a:gd name="connsiteX1339" fmla="*/ 7520464 w 8324850"/>
                <a:gd name="connsiteY1339" fmla="*/ 499586 h 1000125"/>
                <a:gd name="connsiteX1340" fmla="*/ 7516654 w 8324850"/>
                <a:gd name="connsiteY1340" fmla="*/ 504349 h 1000125"/>
                <a:gd name="connsiteX1341" fmla="*/ 7502367 w 8324850"/>
                <a:gd name="connsiteY1341" fmla="*/ 501491 h 1000125"/>
                <a:gd name="connsiteX1342" fmla="*/ 7502367 w 8324850"/>
                <a:gd name="connsiteY1342" fmla="*/ 501491 h 1000125"/>
                <a:gd name="connsiteX1343" fmla="*/ 7519512 w 8324850"/>
                <a:gd name="connsiteY1343" fmla="*/ 506254 h 1000125"/>
                <a:gd name="connsiteX1344" fmla="*/ 7520464 w 8324850"/>
                <a:gd name="connsiteY1344" fmla="*/ 506254 h 1000125"/>
                <a:gd name="connsiteX1345" fmla="*/ 7517606 w 8324850"/>
                <a:gd name="connsiteY1345" fmla="*/ 514826 h 1000125"/>
                <a:gd name="connsiteX1346" fmla="*/ 7509034 w 8324850"/>
                <a:gd name="connsiteY1346" fmla="*/ 520541 h 1000125"/>
                <a:gd name="connsiteX1347" fmla="*/ 7519512 w 8324850"/>
                <a:gd name="connsiteY1347" fmla="*/ 506254 h 1000125"/>
                <a:gd name="connsiteX1348" fmla="*/ 7503319 w 8324850"/>
                <a:gd name="connsiteY1348" fmla="*/ 499586 h 1000125"/>
                <a:gd name="connsiteX1349" fmla="*/ 7513796 w 8324850"/>
                <a:gd name="connsiteY1349" fmla="*/ 483394 h 1000125"/>
                <a:gd name="connsiteX1350" fmla="*/ 7521417 w 8324850"/>
                <a:gd name="connsiteY1350" fmla="*/ 498634 h 1000125"/>
                <a:gd name="connsiteX1351" fmla="*/ 7503319 w 8324850"/>
                <a:gd name="connsiteY1351" fmla="*/ 499586 h 1000125"/>
                <a:gd name="connsiteX1352" fmla="*/ 7514749 w 8324850"/>
                <a:gd name="connsiteY1352" fmla="*/ 481489 h 1000125"/>
                <a:gd name="connsiteX1353" fmla="*/ 7515701 w 8324850"/>
                <a:gd name="connsiteY1353" fmla="*/ 479584 h 1000125"/>
                <a:gd name="connsiteX1354" fmla="*/ 7530942 w 8324850"/>
                <a:gd name="connsiteY1354" fmla="*/ 481489 h 1000125"/>
                <a:gd name="connsiteX1355" fmla="*/ 7523321 w 8324850"/>
                <a:gd name="connsiteY1355" fmla="*/ 494824 h 1000125"/>
                <a:gd name="connsiteX1356" fmla="*/ 7514749 w 8324850"/>
                <a:gd name="connsiteY1356" fmla="*/ 481489 h 1000125"/>
                <a:gd name="connsiteX1357" fmla="*/ 7516654 w 8324850"/>
                <a:gd name="connsiteY1357" fmla="*/ 477679 h 1000125"/>
                <a:gd name="connsiteX1358" fmla="*/ 7516654 w 8324850"/>
                <a:gd name="connsiteY1358" fmla="*/ 477679 h 1000125"/>
                <a:gd name="connsiteX1359" fmla="*/ 7534751 w 8324850"/>
                <a:gd name="connsiteY1359" fmla="*/ 473869 h 1000125"/>
                <a:gd name="connsiteX1360" fmla="*/ 7531894 w 8324850"/>
                <a:gd name="connsiteY1360" fmla="*/ 479584 h 1000125"/>
                <a:gd name="connsiteX1361" fmla="*/ 7516654 w 8324850"/>
                <a:gd name="connsiteY1361" fmla="*/ 477679 h 1000125"/>
                <a:gd name="connsiteX1362" fmla="*/ 7517606 w 8324850"/>
                <a:gd name="connsiteY1362" fmla="*/ 475774 h 1000125"/>
                <a:gd name="connsiteX1363" fmla="*/ 7526179 w 8324850"/>
                <a:gd name="connsiteY1363" fmla="*/ 458629 h 1000125"/>
                <a:gd name="connsiteX1364" fmla="*/ 7535704 w 8324850"/>
                <a:gd name="connsiteY1364" fmla="*/ 472916 h 1000125"/>
                <a:gd name="connsiteX1365" fmla="*/ 7517606 w 8324850"/>
                <a:gd name="connsiteY1365" fmla="*/ 475774 h 1000125"/>
                <a:gd name="connsiteX1366" fmla="*/ 7303294 w 8324850"/>
                <a:gd name="connsiteY1366" fmla="*/ 319564 h 1000125"/>
                <a:gd name="connsiteX1367" fmla="*/ 7302342 w 8324850"/>
                <a:gd name="connsiteY1367" fmla="*/ 317659 h 1000125"/>
                <a:gd name="connsiteX1368" fmla="*/ 7509034 w 8324850"/>
                <a:gd name="connsiteY1368" fmla="*/ 198596 h 1000125"/>
                <a:gd name="connsiteX1369" fmla="*/ 7521417 w 8324850"/>
                <a:gd name="connsiteY1369" fmla="*/ 222409 h 1000125"/>
                <a:gd name="connsiteX1370" fmla="*/ 7303294 w 8324850"/>
                <a:gd name="connsiteY1370" fmla="*/ 319564 h 1000125"/>
                <a:gd name="connsiteX1371" fmla="*/ 7300437 w 8324850"/>
                <a:gd name="connsiteY1371" fmla="*/ 314801 h 1000125"/>
                <a:gd name="connsiteX1372" fmla="*/ 7299484 w 8324850"/>
                <a:gd name="connsiteY1372" fmla="*/ 312896 h 1000125"/>
                <a:gd name="connsiteX1373" fmla="*/ 7491889 w 8324850"/>
                <a:gd name="connsiteY1373" fmla="*/ 172879 h 1000125"/>
                <a:gd name="connsiteX1374" fmla="*/ 7507129 w 8324850"/>
                <a:gd name="connsiteY1374" fmla="*/ 194786 h 1000125"/>
                <a:gd name="connsiteX1375" fmla="*/ 7300437 w 8324850"/>
                <a:gd name="connsiteY1375" fmla="*/ 314801 h 1000125"/>
                <a:gd name="connsiteX1376" fmla="*/ 7298531 w 8324850"/>
                <a:gd name="connsiteY1376" fmla="*/ 311944 h 1000125"/>
                <a:gd name="connsiteX1377" fmla="*/ 7297579 w 8324850"/>
                <a:gd name="connsiteY1377" fmla="*/ 310039 h 1000125"/>
                <a:gd name="connsiteX1378" fmla="*/ 7474744 w 8324850"/>
                <a:gd name="connsiteY1378" fmla="*/ 150971 h 1000125"/>
                <a:gd name="connsiteX1379" fmla="*/ 7491889 w 8324850"/>
                <a:gd name="connsiteY1379" fmla="*/ 171926 h 1000125"/>
                <a:gd name="connsiteX1380" fmla="*/ 7298531 w 8324850"/>
                <a:gd name="connsiteY1380" fmla="*/ 311944 h 1000125"/>
                <a:gd name="connsiteX1381" fmla="*/ 7295674 w 8324850"/>
                <a:gd name="connsiteY1381" fmla="*/ 308134 h 1000125"/>
                <a:gd name="connsiteX1382" fmla="*/ 7294721 w 8324850"/>
                <a:gd name="connsiteY1382" fmla="*/ 306229 h 1000125"/>
                <a:gd name="connsiteX1383" fmla="*/ 7453789 w 8324850"/>
                <a:gd name="connsiteY1383" fmla="*/ 130016 h 1000125"/>
                <a:gd name="connsiteX1384" fmla="*/ 7472839 w 8324850"/>
                <a:gd name="connsiteY1384" fmla="*/ 149066 h 1000125"/>
                <a:gd name="connsiteX1385" fmla="*/ 7295674 w 8324850"/>
                <a:gd name="connsiteY1385" fmla="*/ 308134 h 1000125"/>
                <a:gd name="connsiteX1386" fmla="*/ 7291864 w 8324850"/>
                <a:gd name="connsiteY1386" fmla="*/ 305276 h 1000125"/>
                <a:gd name="connsiteX1387" fmla="*/ 7289959 w 8324850"/>
                <a:gd name="connsiteY1387" fmla="*/ 304324 h 1000125"/>
                <a:gd name="connsiteX1388" fmla="*/ 7429024 w 8324850"/>
                <a:gd name="connsiteY1388" fmla="*/ 112871 h 1000125"/>
                <a:gd name="connsiteX1389" fmla="*/ 7449979 w 8324850"/>
                <a:gd name="connsiteY1389" fmla="*/ 129064 h 1000125"/>
                <a:gd name="connsiteX1390" fmla="*/ 7291864 w 8324850"/>
                <a:gd name="connsiteY1390" fmla="*/ 305276 h 1000125"/>
                <a:gd name="connsiteX1391" fmla="*/ 7294721 w 8324850"/>
                <a:gd name="connsiteY1391" fmla="*/ 365284 h 1000125"/>
                <a:gd name="connsiteX1392" fmla="*/ 7472839 w 8324850"/>
                <a:gd name="connsiteY1392" fmla="*/ 526256 h 1000125"/>
                <a:gd name="connsiteX1393" fmla="*/ 7453789 w 8324850"/>
                <a:gd name="connsiteY1393" fmla="*/ 545306 h 1000125"/>
                <a:gd name="connsiteX1394" fmla="*/ 7293769 w 8324850"/>
                <a:gd name="connsiteY1394" fmla="*/ 368141 h 1000125"/>
                <a:gd name="connsiteX1395" fmla="*/ 7294721 w 8324850"/>
                <a:gd name="connsiteY1395" fmla="*/ 365284 h 1000125"/>
                <a:gd name="connsiteX1396" fmla="*/ 7294721 w 8324850"/>
                <a:gd name="connsiteY1396" fmla="*/ 365284 h 1000125"/>
                <a:gd name="connsiteX1397" fmla="*/ 7430929 w 8324850"/>
                <a:gd name="connsiteY1397" fmla="*/ 563404 h 1000125"/>
                <a:gd name="connsiteX1398" fmla="*/ 7298531 w 8324850"/>
                <a:gd name="connsiteY1398" fmla="*/ 380524 h 1000125"/>
                <a:gd name="connsiteX1399" fmla="*/ 7296626 w 8324850"/>
                <a:gd name="connsiteY1399" fmla="*/ 373856 h 1000125"/>
                <a:gd name="connsiteX1400" fmla="*/ 7452837 w 8324850"/>
                <a:gd name="connsiteY1400" fmla="*/ 547211 h 1000125"/>
                <a:gd name="connsiteX1401" fmla="*/ 7430929 w 8324850"/>
                <a:gd name="connsiteY1401" fmla="*/ 563404 h 1000125"/>
                <a:gd name="connsiteX1402" fmla="*/ 7443312 w 8324850"/>
                <a:gd name="connsiteY1402" fmla="*/ 562451 h 1000125"/>
                <a:gd name="connsiteX1403" fmla="*/ 7456646 w 8324850"/>
                <a:gd name="connsiteY1403" fmla="*/ 569119 h 1000125"/>
                <a:gd name="connsiteX1404" fmla="*/ 7445217 w 8324850"/>
                <a:gd name="connsiteY1404" fmla="*/ 577691 h 1000125"/>
                <a:gd name="connsiteX1405" fmla="*/ 7442359 w 8324850"/>
                <a:gd name="connsiteY1405" fmla="*/ 562451 h 1000125"/>
                <a:gd name="connsiteX1406" fmla="*/ 7443312 w 8324850"/>
                <a:gd name="connsiteY1406" fmla="*/ 562451 h 1000125"/>
                <a:gd name="connsiteX1407" fmla="*/ 7409974 w 8324850"/>
                <a:gd name="connsiteY1407" fmla="*/ 600551 h 1000125"/>
                <a:gd name="connsiteX1408" fmla="*/ 7397592 w 8324850"/>
                <a:gd name="connsiteY1408" fmla="*/ 591026 h 1000125"/>
                <a:gd name="connsiteX1409" fmla="*/ 7397592 w 8324850"/>
                <a:gd name="connsiteY1409" fmla="*/ 591026 h 1000125"/>
                <a:gd name="connsiteX1410" fmla="*/ 7414737 w 8324850"/>
                <a:gd name="connsiteY1410" fmla="*/ 597694 h 1000125"/>
                <a:gd name="connsiteX1411" fmla="*/ 7409974 w 8324850"/>
                <a:gd name="connsiteY1411" fmla="*/ 600551 h 1000125"/>
                <a:gd name="connsiteX1412" fmla="*/ 7368064 w 8324850"/>
                <a:gd name="connsiteY1412" fmla="*/ 604361 h 1000125"/>
                <a:gd name="connsiteX1413" fmla="*/ 7368064 w 8324850"/>
                <a:gd name="connsiteY1413" fmla="*/ 604361 h 1000125"/>
                <a:gd name="connsiteX1414" fmla="*/ 7368064 w 8324850"/>
                <a:gd name="connsiteY1414" fmla="*/ 604361 h 1000125"/>
                <a:gd name="connsiteX1415" fmla="*/ 7368064 w 8324850"/>
                <a:gd name="connsiteY1415" fmla="*/ 604361 h 1000125"/>
                <a:gd name="connsiteX1416" fmla="*/ 7095649 w 8324850"/>
                <a:gd name="connsiteY1416" fmla="*/ 584359 h 1000125"/>
                <a:gd name="connsiteX1417" fmla="*/ 7108031 w 8324850"/>
                <a:gd name="connsiteY1417" fmla="*/ 576739 h 1000125"/>
                <a:gd name="connsiteX1418" fmla="*/ 7108984 w 8324850"/>
                <a:gd name="connsiteY1418" fmla="*/ 577691 h 1000125"/>
                <a:gd name="connsiteX1419" fmla="*/ 7107079 w 8324850"/>
                <a:gd name="connsiteY1419" fmla="*/ 592931 h 1000125"/>
                <a:gd name="connsiteX1420" fmla="*/ 7095649 w 8324850"/>
                <a:gd name="connsiteY1420" fmla="*/ 584359 h 1000125"/>
                <a:gd name="connsiteX1421" fmla="*/ 7108031 w 8324850"/>
                <a:gd name="connsiteY1421" fmla="*/ 595789 h 1000125"/>
                <a:gd name="connsiteX1422" fmla="*/ 7108031 w 8324850"/>
                <a:gd name="connsiteY1422" fmla="*/ 595789 h 1000125"/>
                <a:gd name="connsiteX1423" fmla="*/ 7097554 w 8324850"/>
                <a:gd name="connsiteY1423" fmla="*/ 593884 h 1000125"/>
                <a:gd name="connsiteX1424" fmla="*/ 7092792 w 8324850"/>
                <a:gd name="connsiteY1424" fmla="*/ 586264 h 1000125"/>
                <a:gd name="connsiteX1425" fmla="*/ 7093744 w 8324850"/>
                <a:gd name="connsiteY1425" fmla="*/ 585311 h 1000125"/>
                <a:gd name="connsiteX1426" fmla="*/ 7108031 w 8324850"/>
                <a:gd name="connsiteY1426" fmla="*/ 595789 h 1000125"/>
                <a:gd name="connsiteX1427" fmla="*/ 7094696 w 8324850"/>
                <a:gd name="connsiteY1427" fmla="*/ 583406 h 1000125"/>
                <a:gd name="connsiteX1428" fmla="*/ 7089934 w 8324850"/>
                <a:gd name="connsiteY1428" fmla="*/ 580549 h 1000125"/>
                <a:gd name="connsiteX1429" fmla="*/ 7107079 w 8324850"/>
                <a:gd name="connsiteY1429" fmla="*/ 575786 h 1000125"/>
                <a:gd name="connsiteX1430" fmla="*/ 7107079 w 8324850"/>
                <a:gd name="connsiteY1430" fmla="*/ 575786 h 1000125"/>
                <a:gd name="connsiteX1431" fmla="*/ 7094696 w 8324850"/>
                <a:gd name="connsiteY1431" fmla="*/ 583406 h 1000125"/>
                <a:gd name="connsiteX1432" fmla="*/ 7088981 w 8324850"/>
                <a:gd name="connsiteY1432" fmla="*/ 579596 h 1000125"/>
                <a:gd name="connsiteX1433" fmla="*/ 7089934 w 8324850"/>
                <a:gd name="connsiteY1433" fmla="*/ 562451 h 1000125"/>
                <a:gd name="connsiteX1434" fmla="*/ 7106126 w 8324850"/>
                <a:gd name="connsiteY1434" fmla="*/ 573881 h 1000125"/>
                <a:gd name="connsiteX1435" fmla="*/ 7088981 w 8324850"/>
                <a:gd name="connsiteY1435" fmla="*/ 579596 h 1000125"/>
                <a:gd name="connsiteX1436" fmla="*/ 7079456 w 8324850"/>
                <a:gd name="connsiteY1436" fmla="*/ 545306 h 1000125"/>
                <a:gd name="connsiteX1437" fmla="*/ 7230904 w 8324850"/>
                <a:gd name="connsiteY1437" fmla="*/ 377666 h 1000125"/>
                <a:gd name="connsiteX1438" fmla="*/ 7228999 w 8324850"/>
                <a:gd name="connsiteY1438" fmla="*/ 385286 h 1000125"/>
                <a:gd name="connsiteX1439" fmla="*/ 7100412 w 8324850"/>
                <a:gd name="connsiteY1439" fmla="*/ 562451 h 1000125"/>
                <a:gd name="connsiteX1440" fmla="*/ 7079456 w 8324850"/>
                <a:gd name="connsiteY1440" fmla="*/ 545306 h 1000125"/>
                <a:gd name="connsiteX1441" fmla="*/ 7047071 w 8324850"/>
                <a:gd name="connsiteY1441" fmla="*/ 542449 h 1000125"/>
                <a:gd name="connsiteX1442" fmla="*/ 7065169 w 8324850"/>
                <a:gd name="connsiteY1442" fmla="*/ 540544 h 1000125"/>
                <a:gd name="connsiteX1443" fmla="*/ 7065169 w 8324850"/>
                <a:gd name="connsiteY1443" fmla="*/ 540544 h 1000125"/>
                <a:gd name="connsiteX1444" fmla="*/ 7050881 w 8324850"/>
                <a:gd name="connsiteY1444" fmla="*/ 546259 h 1000125"/>
                <a:gd name="connsiteX1445" fmla="*/ 7047071 w 8324850"/>
                <a:gd name="connsiteY1445" fmla="*/ 542449 h 1000125"/>
                <a:gd name="connsiteX1446" fmla="*/ 7061359 w 8324850"/>
                <a:gd name="connsiteY1446" fmla="*/ 561499 h 1000125"/>
                <a:gd name="connsiteX1447" fmla="*/ 7051834 w 8324850"/>
                <a:gd name="connsiteY1447" fmla="*/ 557689 h 1000125"/>
                <a:gd name="connsiteX1448" fmla="*/ 7048024 w 8324850"/>
                <a:gd name="connsiteY1448" fmla="*/ 549116 h 1000125"/>
                <a:gd name="connsiteX1449" fmla="*/ 7048976 w 8324850"/>
                <a:gd name="connsiteY1449" fmla="*/ 549116 h 1000125"/>
                <a:gd name="connsiteX1450" fmla="*/ 7061359 w 8324850"/>
                <a:gd name="connsiteY1450" fmla="*/ 561499 h 1000125"/>
                <a:gd name="connsiteX1451" fmla="*/ 6985159 w 8324850"/>
                <a:gd name="connsiteY1451" fmla="*/ 338614 h 1000125"/>
                <a:gd name="connsiteX1452" fmla="*/ 7224237 w 8324850"/>
                <a:gd name="connsiteY1452" fmla="*/ 338614 h 1000125"/>
                <a:gd name="connsiteX1453" fmla="*/ 7224237 w 8324850"/>
                <a:gd name="connsiteY1453" fmla="*/ 340519 h 1000125"/>
                <a:gd name="connsiteX1454" fmla="*/ 6986112 w 8324850"/>
                <a:gd name="connsiteY1454" fmla="*/ 365284 h 1000125"/>
                <a:gd name="connsiteX1455" fmla="*/ 6985159 w 8324850"/>
                <a:gd name="connsiteY1455" fmla="*/ 338614 h 1000125"/>
                <a:gd name="connsiteX1456" fmla="*/ 6985159 w 8324850"/>
                <a:gd name="connsiteY1456" fmla="*/ 397669 h 1000125"/>
                <a:gd name="connsiteX1457" fmla="*/ 6970871 w 8324850"/>
                <a:gd name="connsiteY1457" fmla="*/ 394811 h 1000125"/>
                <a:gd name="connsiteX1458" fmla="*/ 6969919 w 8324850"/>
                <a:gd name="connsiteY1458" fmla="*/ 389096 h 1000125"/>
                <a:gd name="connsiteX1459" fmla="*/ 6985159 w 8324850"/>
                <a:gd name="connsiteY1459" fmla="*/ 397669 h 1000125"/>
                <a:gd name="connsiteX1460" fmla="*/ 6985159 w 8324850"/>
                <a:gd name="connsiteY1460" fmla="*/ 397669 h 1000125"/>
                <a:gd name="connsiteX1461" fmla="*/ 6985159 w 8324850"/>
                <a:gd name="connsiteY1461" fmla="*/ 335756 h 1000125"/>
                <a:gd name="connsiteX1462" fmla="*/ 6986112 w 8324850"/>
                <a:gd name="connsiteY1462" fmla="*/ 309086 h 1000125"/>
                <a:gd name="connsiteX1463" fmla="*/ 7224237 w 8324850"/>
                <a:gd name="connsiteY1463" fmla="*/ 333851 h 1000125"/>
                <a:gd name="connsiteX1464" fmla="*/ 7224237 w 8324850"/>
                <a:gd name="connsiteY1464" fmla="*/ 335756 h 1000125"/>
                <a:gd name="connsiteX1465" fmla="*/ 6985159 w 8324850"/>
                <a:gd name="connsiteY1465" fmla="*/ 335756 h 1000125"/>
                <a:gd name="connsiteX1466" fmla="*/ 6991826 w 8324850"/>
                <a:gd name="connsiteY1466" fmla="*/ 396716 h 1000125"/>
                <a:gd name="connsiteX1467" fmla="*/ 7226142 w 8324850"/>
                <a:gd name="connsiteY1467" fmla="*/ 347186 h 1000125"/>
                <a:gd name="connsiteX1468" fmla="*/ 7227094 w 8324850"/>
                <a:gd name="connsiteY1468" fmla="*/ 349091 h 1000125"/>
                <a:gd name="connsiteX1469" fmla="*/ 6999446 w 8324850"/>
                <a:gd name="connsiteY1469" fmla="*/ 423386 h 1000125"/>
                <a:gd name="connsiteX1470" fmla="*/ 6991826 w 8324850"/>
                <a:gd name="connsiteY1470" fmla="*/ 396716 h 1000125"/>
                <a:gd name="connsiteX1471" fmla="*/ 7001351 w 8324850"/>
                <a:gd name="connsiteY1471" fmla="*/ 448151 h 1000125"/>
                <a:gd name="connsiteX1472" fmla="*/ 6984206 w 8324850"/>
                <a:gd name="connsiteY1472" fmla="*/ 443389 h 1000125"/>
                <a:gd name="connsiteX1473" fmla="*/ 6994684 w 8324850"/>
                <a:gd name="connsiteY1473" fmla="*/ 431006 h 1000125"/>
                <a:gd name="connsiteX1474" fmla="*/ 7001351 w 8324850"/>
                <a:gd name="connsiteY1474" fmla="*/ 448151 h 1000125"/>
                <a:gd name="connsiteX1475" fmla="*/ 6990874 w 8324850"/>
                <a:gd name="connsiteY1475" fmla="*/ 394811 h 1000125"/>
                <a:gd name="connsiteX1476" fmla="*/ 6987064 w 8324850"/>
                <a:gd name="connsiteY1476" fmla="*/ 368141 h 1000125"/>
                <a:gd name="connsiteX1477" fmla="*/ 7225189 w 8324850"/>
                <a:gd name="connsiteY1477" fmla="*/ 343376 h 1000125"/>
                <a:gd name="connsiteX1478" fmla="*/ 7225189 w 8324850"/>
                <a:gd name="connsiteY1478" fmla="*/ 345281 h 1000125"/>
                <a:gd name="connsiteX1479" fmla="*/ 6990874 w 8324850"/>
                <a:gd name="connsiteY1479" fmla="*/ 394811 h 1000125"/>
                <a:gd name="connsiteX1480" fmla="*/ 6987064 w 8324850"/>
                <a:gd name="connsiteY1480" fmla="*/ 404336 h 1000125"/>
                <a:gd name="connsiteX1481" fmla="*/ 6991826 w 8324850"/>
                <a:gd name="connsiteY1481" fmla="*/ 422434 h 1000125"/>
                <a:gd name="connsiteX1482" fmla="*/ 6975634 w 8324850"/>
                <a:gd name="connsiteY1482" fmla="*/ 415766 h 1000125"/>
                <a:gd name="connsiteX1483" fmla="*/ 6987064 w 8324850"/>
                <a:gd name="connsiteY1483" fmla="*/ 404336 h 1000125"/>
                <a:gd name="connsiteX1484" fmla="*/ 6991826 w 8324850"/>
                <a:gd name="connsiteY1484" fmla="*/ 424339 h 1000125"/>
                <a:gd name="connsiteX1485" fmla="*/ 6991826 w 8324850"/>
                <a:gd name="connsiteY1485" fmla="*/ 424339 h 1000125"/>
                <a:gd name="connsiteX1486" fmla="*/ 6977539 w 8324850"/>
                <a:gd name="connsiteY1486" fmla="*/ 423386 h 1000125"/>
                <a:gd name="connsiteX1487" fmla="*/ 6975634 w 8324850"/>
                <a:gd name="connsiteY1487" fmla="*/ 417671 h 1000125"/>
                <a:gd name="connsiteX1488" fmla="*/ 6991826 w 8324850"/>
                <a:gd name="connsiteY1488" fmla="*/ 424339 h 1000125"/>
                <a:gd name="connsiteX1489" fmla="*/ 6992779 w 8324850"/>
                <a:gd name="connsiteY1489" fmla="*/ 426244 h 1000125"/>
                <a:gd name="connsiteX1490" fmla="*/ 6993731 w 8324850"/>
                <a:gd name="connsiteY1490" fmla="*/ 429101 h 1000125"/>
                <a:gd name="connsiteX1491" fmla="*/ 6983254 w 8324850"/>
                <a:gd name="connsiteY1491" fmla="*/ 439579 h 1000125"/>
                <a:gd name="connsiteX1492" fmla="*/ 6978492 w 8324850"/>
                <a:gd name="connsiteY1492" fmla="*/ 424339 h 1000125"/>
                <a:gd name="connsiteX1493" fmla="*/ 6992779 w 8324850"/>
                <a:gd name="connsiteY1493" fmla="*/ 426244 h 1000125"/>
                <a:gd name="connsiteX1494" fmla="*/ 6984206 w 8324850"/>
                <a:gd name="connsiteY1494" fmla="*/ 451961 h 1000125"/>
                <a:gd name="connsiteX1495" fmla="*/ 6990874 w 8324850"/>
                <a:gd name="connsiteY1495" fmla="*/ 467201 h 1000125"/>
                <a:gd name="connsiteX1496" fmla="*/ 6983254 w 8324850"/>
                <a:gd name="connsiteY1496" fmla="*/ 460534 h 1000125"/>
                <a:gd name="connsiteX1497" fmla="*/ 6982301 w 8324850"/>
                <a:gd name="connsiteY1497" fmla="*/ 451961 h 1000125"/>
                <a:gd name="connsiteX1498" fmla="*/ 6984206 w 8324850"/>
                <a:gd name="connsiteY1498" fmla="*/ 451961 h 1000125"/>
                <a:gd name="connsiteX1499" fmla="*/ 6985159 w 8324850"/>
                <a:gd name="connsiteY1499" fmla="*/ 445294 h 1000125"/>
                <a:gd name="connsiteX1500" fmla="*/ 7002304 w 8324850"/>
                <a:gd name="connsiteY1500" fmla="*/ 450056 h 1000125"/>
                <a:gd name="connsiteX1501" fmla="*/ 7002304 w 8324850"/>
                <a:gd name="connsiteY1501" fmla="*/ 451009 h 1000125"/>
                <a:gd name="connsiteX1502" fmla="*/ 6988017 w 8324850"/>
                <a:gd name="connsiteY1502" fmla="*/ 451009 h 1000125"/>
                <a:gd name="connsiteX1503" fmla="*/ 6985159 w 8324850"/>
                <a:gd name="connsiteY1503" fmla="*/ 445294 h 1000125"/>
                <a:gd name="connsiteX1504" fmla="*/ 6999446 w 8324850"/>
                <a:gd name="connsiteY1504" fmla="*/ 425291 h 1000125"/>
                <a:gd name="connsiteX1505" fmla="*/ 7227094 w 8324850"/>
                <a:gd name="connsiteY1505" fmla="*/ 350996 h 1000125"/>
                <a:gd name="connsiteX1506" fmla="*/ 7228046 w 8324850"/>
                <a:gd name="connsiteY1506" fmla="*/ 352901 h 1000125"/>
                <a:gd name="connsiteX1507" fmla="*/ 7008971 w 8324850"/>
                <a:gd name="connsiteY1507" fmla="*/ 450056 h 1000125"/>
                <a:gd name="connsiteX1508" fmla="*/ 6999446 w 8324850"/>
                <a:gd name="connsiteY1508" fmla="*/ 425291 h 1000125"/>
                <a:gd name="connsiteX1509" fmla="*/ 7228999 w 8324850"/>
                <a:gd name="connsiteY1509" fmla="*/ 354806 h 1000125"/>
                <a:gd name="connsiteX1510" fmla="*/ 7229951 w 8324850"/>
                <a:gd name="connsiteY1510" fmla="*/ 356711 h 1000125"/>
                <a:gd name="connsiteX1511" fmla="*/ 7022306 w 8324850"/>
                <a:gd name="connsiteY1511" fmla="*/ 476726 h 1000125"/>
                <a:gd name="connsiteX1512" fmla="*/ 7009924 w 8324850"/>
                <a:gd name="connsiteY1512" fmla="*/ 452914 h 1000125"/>
                <a:gd name="connsiteX1513" fmla="*/ 7228999 w 8324850"/>
                <a:gd name="connsiteY1513" fmla="*/ 354806 h 1000125"/>
                <a:gd name="connsiteX1514" fmla="*/ 7013734 w 8324850"/>
                <a:gd name="connsiteY1514" fmla="*/ 473869 h 1000125"/>
                <a:gd name="connsiteX1515" fmla="*/ 6996589 w 8324850"/>
                <a:gd name="connsiteY1515" fmla="*/ 470059 h 1000125"/>
                <a:gd name="connsiteX1516" fmla="*/ 7006114 w 8324850"/>
                <a:gd name="connsiteY1516" fmla="*/ 456724 h 1000125"/>
                <a:gd name="connsiteX1517" fmla="*/ 7013734 w 8324850"/>
                <a:gd name="connsiteY1517" fmla="*/ 473869 h 1000125"/>
                <a:gd name="connsiteX1518" fmla="*/ 7014687 w 8324850"/>
                <a:gd name="connsiteY1518" fmla="*/ 474821 h 1000125"/>
                <a:gd name="connsiteX1519" fmla="*/ 7014687 w 8324850"/>
                <a:gd name="connsiteY1519" fmla="*/ 474821 h 1000125"/>
                <a:gd name="connsiteX1520" fmla="*/ 7000399 w 8324850"/>
                <a:gd name="connsiteY1520" fmla="*/ 476726 h 1000125"/>
                <a:gd name="connsiteX1521" fmla="*/ 6997542 w 8324850"/>
                <a:gd name="connsiteY1521" fmla="*/ 471011 h 1000125"/>
                <a:gd name="connsiteX1522" fmla="*/ 7014687 w 8324850"/>
                <a:gd name="connsiteY1522" fmla="*/ 474821 h 1000125"/>
                <a:gd name="connsiteX1523" fmla="*/ 7015639 w 8324850"/>
                <a:gd name="connsiteY1523" fmla="*/ 476726 h 1000125"/>
                <a:gd name="connsiteX1524" fmla="*/ 7016592 w 8324850"/>
                <a:gd name="connsiteY1524" fmla="*/ 478631 h 1000125"/>
                <a:gd name="connsiteX1525" fmla="*/ 7008019 w 8324850"/>
                <a:gd name="connsiteY1525" fmla="*/ 491014 h 1000125"/>
                <a:gd name="connsiteX1526" fmla="*/ 7000399 w 8324850"/>
                <a:gd name="connsiteY1526" fmla="*/ 477679 h 1000125"/>
                <a:gd name="connsiteX1527" fmla="*/ 7015639 w 8324850"/>
                <a:gd name="connsiteY1527" fmla="*/ 476726 h 1000125"/>
                <a:gd name="connsiteX1528" fmla="*/ 7017544 w 8324850"/>
                <a:gd name="connsiteY1528" fmla="*/ 481489 h 1000125"/>
                <a:gd name="connsiteX1529" fmla="*/ 7027069 w 8324850"/>
                <a:gd name="connsiteY1529" fmla="*/ 497681 h 1000125"/>
                <a:gd name="connsiteX1530" fmla="*/ 7008971 w 8324850"/>
                <a:gd name="connsiteY1530" fmla="*/ 495776 h 1000125"/>
                <a:gd name="connsiteX1531" fmla="*/ 7017544 w 8324850"/>
                <a:gd name="connsiteY1531" fmla="*/ 481489 h 1000125"/>
                <a:gd name="connsiteX1532" fmla="*/ 7010876 w 8324850"/>
                <a:gd name="connsiteY1532" fmla="*/ 496729 h 1000125"/>
                <a:gd name="connsiteX1533" fmla="*/ 7028974 w 8324850"/>
                <a:gd name="connsiteY1533" fmla="*/ 498634 h 1000125"/>
                <a:gd name="connsiteX1534" fmla="*/ 7028974 w 8324850"/>
                <a:gd name="connsiteY1534" fmla="*/ 499586 h 1000125"/>
                <a:gd name="connsiteX1535" fmla="*/ 7014687 w 8324850"/>
                <a:gd name="connsiteY1535" fmla="*/ 502444 h 1000125"/>
                <a:gd name="connsiteX1536" fmla="*/ 7010876 w 8324850"/>
                <a:gd name="connsiteY1536" fmla="*/ 496729 h 1000125"/>
                <a:gd name="connsiteX1537" fmla="*/ 7021354 w 8324850"/>
                <a:gd name="connsiteY1537" fmla="*/ 517684 h 1000125"/>
                <a:gd name="connsiteX1538" fmla="*/ 7012781 w 8324850"/>
                <a:gd name="connsiteY1538" fmla="*/ 511969 h 1000125"/>
                <a:gd name="connsiteX1539" fmla="*/ 7010876 w 8324850"/>
                <a:gd name="connsiteY1539" fmla="*/ 503396 h 1000125"/>
                <a:gd name="connsiteX1540" fmla="*/ 7011829 w 8324850"/>
                <a:gd name="connsiteY1540" fmla="*/ 503396 h 1000125"/>
                <a:gd name="connsiteX1541" fmla="*/ 7021354 w 8324850"/>
                <a:gd name="connsiteY1541" fmla="*/ 517684 h 1000125"/>
                <a:gd name="connsiteX1542" fmla="*/ 7023259 w 8324850"/>
                <a:gd name="connsiteY1542" fmla="*/ 478631 h 1000125"/>
                <a:gd name="connsiteX1543" fmla="*/ 7230904 w 8324850"/>
                <a:gd name="connsiteY1543" fmla="*/ 358616 h 1000125"/>
                <a:gd name="connsiteX1544" fmla="*/ 7231856 w 8324850"/>
                <a:gd name="connsiteY1544" fmla="*/ 359569 h 1000125"/>
                <a:gd name="connsiteX1545" fmla="*/ 7038499 w 8324850"/>
                <a:gd name="connsiteY1545" fmla="*/ 500539 h 1000125"/>
                <a:gd name="connsiteX1546" fmla="*/ 7023259 w 8324850"/>
                <a:gd name="connsiteY1546" fmla="*/ 478631 h 1000125"/>
                <a:gd name="connsiteX1547" fmla="*/ 7233762 w 8324850"/>
                <a:gd name="connsiteY1547" fmla="*/ 361474 h 1000125"/>
                <a:gd name="connsiteX1548" fmla="*/ 7233762 w 8324850"/>
                <a:gd name="connsiteY1548" fmla="*/ 361474 h 1000125"/>
                <a:gd name="connsiteX1549" fmla="*/ 7233762 w 8324850"/>
                <a:gd name="connsiteY1549" fmla="*/ 363379 h 1000125"/>
                <a:gd name="connsiteX1550" fmla="*/ 7056596 w 8324850"/>
                <a:gd name="connsiteY1550" fmla="*/ 522446 h 1000125"/>
                <a:gd name="connsiteX1551" fmla="*/ 7039451 w 8324850"/>
                <a:gd name="connsiteY1551" fmla="*/ 501491 h 1000125"/>
                <a:gd name="connsiteX1552" fmla="*/ 7233762 w 8324850"/>
                <a:gd name="connsiteY1552" fmla="*/ 361474 h 1000125"/>
                <a:gd name="connsiteX1553" fmla="*/ 7048024 w 8324850"/>
                <a:gd name="connsiteY1553" fmla="*/ 523399 h 1000125"/>
                <a:gd name="connsiteX1554" fmla="*/ 7042309 w 8324850"/>
                <a:gd name="connsiteY1554" fmla="*/ 537686 h 1000125"/>
                <a:gd name="connsiteX1555" fmla="*/ 7032784 w 8324850"/>
                <a:gd name="connsiteY1555" fmla="*/ 526256 h 1000125"/>
                <a:gd name="connsiteX1556" fmla="*/ 7047071 w 8324850"/>
                <a:gd name="connsiteY1556" fmla="*/ 522446 h 1000125"/>
                <a:gd name="connsiteX1557" fmla="*/ 7048024 w 8324850"/>
                <a:gd name="connsiteY1557" fmla="*/ 523399 h 1000125"/>
                <a:gd name="connsiteX1558" fmla="*/ 7049929 w 8324850"/>
                <a:gd name="connsiteY1558" fmla="*/ 525304 h 1000125"/>
                <a:gd name="connsiteX1559" fmla="*/ 7063264 w 8324850"/>
                <a:gd name="connsiteY1559" fmla="*/ 539591 h 1000125"/>
                <a:gd name="connsiteX1560" fmla="*/ 7045167 w 8324850"/>
                <a:gd name="connsiteY1560" fmla="*/ 541496 h 1000125"/>
                <a:gd name="connsiteX1561" fmla="*/ 7049929 w 8324850"/>
                <a:gd name="connsiteY1561" fmla="*/ 525304 h 1000125"/>
                <a:gd name="connsiteX1562" fmla="*/ 7058501 w 8324850"/>
                <a:gd name="connsiteY1562" fmla="*/ 525304 h 1000125"/>
                <a:gd name="connsiteX1563" fmla="*/ 7232809 w 8324850"/>
                <a:gd name="connsiteY1563" fmla="*/ 369094 h 1000125"/>
                <a:gd name="connsiteX1564" fmla="*/ 7231856 w 8324850"/>
                <a:gd name="connsiteY1564" fmla="*/ 372904 h 1000125"/>
                <a:gd name="connsiteX1565" fmla="*/ 7077551 w 8324850"/>
                <a:gd name="connsiteY1565" fmla="*/ 544354 h 1000125"/>
                <a:gd name="connsiteX1566" fmla="*/ 7058501 w 8324850"/>
                <a:gd name="connsiteY1566" fmla="*/ 525304 h 1000125"/>
                <a:gd name="connsiteX1567" fmla="*/ 7366159 w 8324850"/>
                <a:gd name="connsiteY1567" fmla="*/ 598646 h 1000125"/>
                <a:gd name="connsiteX1568" fmla="*/ 7344251 w 8324850"/>
                <a:gd name="connsiteY1568" fmla="*/ 528161 h 1000125"/>
                <a:gd name="connsiteX1569" fmla="*/ 7332821 w 8324850"/>
                <a:gd name="connsiteY1569" fmla="*/ 491966 h 1000125"/>
                <a:gd name="connsiteX1570" fmla="*/ 7377589 w 8324850"/>
                <a:gd name="connsiteY1570" fmla="*/ 592931 h 1000125"/>
                <a:gd name="connsiteX1571" fmla="*/ 7366159 w 8324850"/>
                <a:gd name="connsiteY1571" fmla="*/ 598646 h 1000125"/>
                <a:gd name="connsiteX1572" fmla="*/ 7327106 w 8324850"/>
                <a:gd name="connsiteY1572" fmla="*/ 471964 h 1000125"/>
                <a:gd name="connsiteX1573" fmla="*/ 7309962 w 8324850"/>
                <a:gd name="connsiteY1573" fmla="*/ 415766 h 1000125"/>
                <a:gd name="connsiteX1574" fmla="*/ 7405212 w 8324850"/>
                <a:gd name="connsiteY1574" fmla="*/ 580549 h 1000125"/>
                <a:gd name="connsiteX1575" fmla="*/ 7381399 w 8324850"/>
                <a:gd name="connsiteY1575" fmla="*/ 592931 h 1000125"/>
                <a:gd name="connsiteX1576" fmla="*/ 7327106 w 8324850"/>
                <a:gd name="connsiteY1576" fmla="*/ 471964 h 1000125"/>
                <a:gd name="connsiteX1577" fmla="*/ 7399496 w 8324850"/>
                <a:gd name="connsiteY1577" fmla="*/ 591026 h 1000125"/>
                <a:gd name="connsiteX1578" fmla="*/ 7416642 w 8324850"/>
                <a:gd name="connsiteY1578" fmla="*/ 580549 h 1000125"/>
                <a:gd name="connsiteX1579" fmla="*/ 7415689 w 8324850"/>
                <a:gd name="connsiteY1579" fmla="*/ 597694 h 1000125"/>
                <a:gd name="connsiteX1580" fmla="*/ 7399496 w 8324850"/>
                <a:gd name="connsiteY1580" fmla="*/ 591026 h 1000125"/>
                <a:gd name="connsiteX1581" fmla="*/ 7407117 w 8324850"/>
                <a:gd name="connsiteY1581" fmla="*/ 579596 h 1000125"/>
                <a:gd name="connsiteX1582" fmla="*/ 7306151 w 8324850"/>
                <a:gd name="connsiteY1582" fmla="*/ 405289 h 1000125"/>
                <a:gd name="connsiteX1583" fmla="*/ 7300437 w 8324850"/>
                <a:gd name="connsiteY1583" fmla="*/ 388144 h 1000125"/>
                <a:gd name="connsiteX1584" fmla="*/ 7429024 w 8324850"/>
                <a:gd name="connsiteY1584" fmla="*/ 565309 h 1000125"/>
                <a:gd name="connsiteX1585" fmla="*/ 7407117 w 8324850"/>
                <a:gd name="connsiteY1585" fmla="*/ 579596 h 1000125"/>
                <a:gd name="connsiteX1586" fmla="*/ 7422356 w 8324850"/>
                <a:gd name="connsiteY1586" fmla="*/ 577691 h 1000125"/>
                <a:gd name="connsiteX1587" fmla="*/ 7439501 w 8324850"/>
                <a:gd name="connsiteY1587" fmla="*/ 583406 h 1000125"/>
                <a:gd name="connsiteX1588" fmla="*/ 7434739 w 8324850"/>
                <a:gd name="connsiteY1588" fmla="*/ 586264 h 1000125"/>
                <a:gd name="connsiteX1589" fmla="*/ 7422356 w 8324850"/>
                <a:gd name="connsiteY1589" fmla="*/ 577691 h 1000125"/>
                <a:gd name="connsiteX1590" fmla="*/ 7422356 w 8324850"/>
                <a:gd name="connsiteY1590" fmla="*/ 577691 h 1000125"/>
                <a:gd name="connsiteX1591" fmla="*/ 7423309 w 8324850"/>
                <a:gd name="connsiteY1591" fmla="*/ 576739 h 1000125"/>
                <a:gd name="connsiteX1592" fmla="*/ 7439501 w 8324850"/>
                <a:gd name="connsiteY1592" fmla="*/ 565309 h 1000125"/>
                <a:gd name="connsiteX1593" fmla="*/ 7440454 w 8324850"/>
                <a:gd name="connsiteY1593" fmla="*/ 582454 h 1000125"/>
                <a:gd name="connsiteX1594" fmla="*/ 7423309 w 8324850"/>
                <a:gd name="connsiteY1594" fmla="*/ 576739 h 1000125"/>
                <a:gd name="connsiteX1595" fmla="*/ 7263289 w 8324850"/>
                <a:gd name="connsiteY1595" fmla="*/ 294799 h 1000125"/>
                <a:gd name="connsiteX1596" fmla="*/ 7263289 w 8324850"/>
                <a:gd name="connsiteY1596" fmla="*/ 294799 h 1000125"/>
                <a:gd name="connsiteX1597" fmla="*/ 7238524 w 8324850"/>
                <a:gd name="connsiteY1597" fmla="*/ 60484 h 1000125"/>
                <a:gd name="connsiteX1598" fmla="*/ 7263289 w 8324850"/>
                <a:gd name="connsiteY1598" fmla="*/ 59531 h 1000125"/>
                <a:gd name="connsiteX1599" fmla="*/ 7263289 w 8324850"/>
                <a:gd name="connsiteY1599" fmla="*/ 294799 h 1000125"/>
                <a:gd name="connsiteX1600" fmla="*/ 7260431 w 8324850"/>
                <a:gd name="connsiteY1600" fmla="*/ 295751 h 1000125"/>
                <a:gd name="connsiteX1601" fmla="*/ 7258526 w 8324850"/>
                <a:gd name="connsiteY1601" fmla="*/ 295751 h 1000125"/>
                <a:gd name="connsiteX1602" fmla="*/ 7209949 w 8324850"/>
                <a:gd name="connsiteY1602" fmla="*/ 65246 h 1000125"/>
                <a:gd name="connsiteX1603" fmla="*/ 7236619 w 8324850"/>
                <a:gd name="connsiteY1603" fmla="*/ 61436 h 1000125"/>
                <a:gd name="connsiteX1604" fmla="*/ 7260431 w 8324850"/>
                <a:gd name="connsiteY1604" fmla="*/ 295751 h 1000125"/>
                <a:gd name="connsiteX1605" fmla="*/ 7255669 w 8324850"/>
                <a:gd name="connsiteY1605" fmla="*/ 295751 h 1000125"/>
                <a:gd name="connsiteX1606" fmla="*/ 7253764 w 8324850"/>
                <a:gd name="connsiteY1606" fmla="*/ 296704 h 1000125"/>
                <a:gd name="connsiteX1607" fmla="*/ 7181374 w 8324850"/>
                <a:gd name="connsiteY1607" fmla="*/ 72866 h 1000125"/>
                <a:gd name="connsiteX1608" fmla="*/ 7207092 w 8324850"/>
                <a:gd name="connsiteY1608" fmla="*/ 66199 h 1000125"/>
                <a:gd name="connsiteX1609" fmla="*/ 7255669 w 8324850"/>
                <a:gd name="connsiteY1609" fmla="*/ 295751 h 1000125"/>
                <a:gd name="connsiteX1610" fmla="*/ 7246144 w 8324850"/>
                <a:gd name="connsiteY1610" fmla="*/ 300514 h 1000125"/>
                <a:gd name="connsiteX1611" fmla="*/ 7128034 w 8324850"/>
                <a:gd name="connsiteY1611" fmla="*/ 96679 h 1000125"/>
                <a:gd name="connsiteX1612" fmla="*/ 7151846 w 8324850"/>
                <a:gd name="connsiteY1612" fmla="*/ 84296 h 1000125"/>
                <a:gd name="connsiteX1613" fmla="*/ 7248049 w 8324850"/>
                <a:gd name="connsiteY1613" fmla="*/ 299561 h 1000125"/>
                <a:gd name="connsiteX1614" fmla="*/ 7246144 w 8324850"/>
                <a:gd name="connsiteY1614" fmla="*/ 300514 h 1000125"/>
                <a:gd name="connsiteX1615" fmla="*/ 7243287 w 8324850"/>
                <a:gd name="connsiteY1615" fmla="*/ 301466 h 1000125"/>
                <a:gd name="connsiteX1616" fmla="*/ 7241381 w 8324850"/>
                <a:gd name="connsiteY1616" fmla="*/ 302419 h 1000125"/>
                <a:gd name="connsiteX1617" fmla="*/ 7103269 w 8324850"/>
                <a:gd name="connsiteY1617" fmla="*/ 111919 h 1000125"/>
                <a:gd name="connsiteX1618" fmla="*/ 7126129 w 8324850"/>
                <a:gd name="connsiteY1618" fmla="*/ 97631 h 1000125"/>
                <a:gd name="connsiteX1619" fmla="*/ 7243287 w 8324850"/>
                <a:gd name="connsiteY1619" fmla="*/ 301466 h 1000125"/>
                <a:gd name="connsiteX1620" fmla="*/ 7239476 w 8324850"/>
                <a:gd name="connsiteY1620" fmla="*/ 304324 h 1000125"/>
                <a:gd name="connsiteX1621" fmla="*/ 7237571 w 8324850"/>
                <a:gd name="connsiteY1621" fmla="*/ 305276 h 1000125"/>
                <a:gd name="connsiteX1622" fmla="*/ 7079456 w 8324850"/>
                <a:gd name="connsiteY1622" fmla="*/ 130016 h 1000125"/>
                <a:gd name="connsiteX1623" fmla="*/ 7100412 w 8324850"/>
                <a:gd name="connsiteY1623" fmla="*/ 113824 h 1000125"/>
                <a:gd name="connsiteX1624" fmla="*/ 7239476 w 8324850"/>
                <a:gd name="connsiteY1624" fmla="*/ 304324 h 1000125"/>
                <a:gd name="connsiteX1625" fmla="*/ 7236619 w 8324850"/>
                <a:gd name="connsiteY1625" fmla="*/ 307181 h 1000125"/>
                <a:gd name="connsiteX1626" fmla="*/ 7235667 w 8324850"/>
                <a:gd name="connsiteY1626" fmla="*/ 309086 h 1000125"/>
                <a:gd name="connsiteX1627" fmla="*/ 7059454 w 8324850"/>
                <a:gd name="connsiteY1627" fmla="*/ 150019 h 1000125"/>
                <a:gd name="connsiteX1628" fmla="*/ 7078504 w 8324850"/>
                <a:gd name="connsiteY1628" fmla="*/ 130969 h 1000125"/>
                <a:gd name="connsiteX1629" fmla="*/ 7236619 w 8324850"/>
                <a:gd name="connsiteY1629" fmla="*/ 307181 h 1000125"/>
                <a:gd name="connsiteX1630" fmla="*/ 7233762 w 8324850"/>
                <a:gd name="connsiteY1630" fmla="*/ 310039 h 1000125"/>
                <a:gd name="connsiteX1631" fmla="*/ 7232809 w 8324850"/>
                <a:gd name="connsiteY1631" fmla="*/ 311944 h 1000125"/>
                <a:gd name="connsiteX1632" fmla="*/ 7041356 w 8324850"/>
                <a:gd name="connsiteY1632" fmla="*/ 172879 h 1000125"/>
                <a:gd name="connsiteX1633" fmla="*/ 7058501 w 8324850"/>
                <a:gd name="connsiteY1633" fmla="*/ 151924 h 1000125"/>
                <a:gd name="connsiteX1634" fmla="*/ 7233762 w 8324850"/>
                <a:gd name="connsiteY1634" fmla="*/ 310039 h 1000125"/>
                <a:gd name="connsiteX1635" fmla="*/ 7230904 w 8324850"/>
                <a:gd name="connsiteY1635" fmla="*/ 313849 h 1000125"/>
                <a:gd name="connsiteX1636" fmla="*/ 7229951 w 8324850"/>
                <a:gd name="connsiteY1636" fmla="*/ 315754 h 1000125"/>
                <a:gd name="connsiteX1637" fmla="*/ 7024212 w 8324850"/>
                <a:gd name="connsiteY1637" fmla="*/ 196691 h 1000125"/>
                <a:gd name="connsiteX1638" fmla="*/ 7038499 w 8324850"/>
                <a:gd name="connsiteY1638" fmla="*/ 174784 h 1000125"/>
                <a:gd name="connsiteX1639" fmla="*/ 7230904 w 8324850"/>
                <a:gd name="connsiteY1639" fmla="*/ 313849 h 1000125"/>
                <a:gd name="connsiteX1640" fmla="*/ 7228999 w 8324850"/>
                <a:gd name="connsiteY1640" fmla="*/ 317659 h 1000125"/>
                <a:gd name="connsiteX1641" fmla="*/ 7228046 w 8324850"/>
                <a:gd name="connsiteY1641" fmla="*/ 319564 h 1000125"/>
                <a:gd name="connsiteX1642" fmla="*/ 7010876 w 8324850"/>
                <a:gd name="connsiteY1642" fmla="*/ 222409 h 1000125"/>
                <a:gd name="connsiteX1643" fmla="*/ 7023259 w 8324850"/>
                <a:gd name="connsiteY1643" fmla="*/ 198596 h 1000125"/>
                <a:gd name="connsiteX1644" fmla="*/ 7228999 w 8324850"/>
                <a:gd name="connsiteY1644" fmla="*/ 317659 h 1000125"/>
                <a:gd name="connsiteX1645" fmla="*/ 7227094 w 8324850"/>
                <a:gd name="connsiteY1645" fmla="*/ 321469 h 1000125"/>
                <a:gd name="connsiteX1646" fmla="*/ 7226142 w 8324850"/>
                <a:gd name="connsiteY1646" fmla="*/ 323374 h 1000125"/>
                <a:gd name="connsiteX1647" fmla="*/ 6999446 w 8324850"/>
                <a:gd name="connsiteY1647" fmla="*/ 250031 h 1000125"/>
                <a:gd name="connsiteX1648" fmla="*/ 7008971 w 8324850"/>
                <a:gd name="connsiteY1648" fmla="*/ 225266 h 1000125"/>
                <a:gd name="connsiteX1649" fmla="*/ 7227094 w 8324850"/>
                <a:gd name="connsiteY1649" fmla="*/ 321469 h 1000125"/>
                <a:gd name="connsiteX1650" fmla="*/ 7225189 w 8324850"/>
                <a:gd name="connsiteY1650" fmla="*/ 330041 h 1000125"/>
                <a:gd name="connsiteX1651" fmla="*/ 7225189 w 8324850"/>
                <a:gd name="connsiteY1651" fmla="*/ 331946 h 1000125"/>
                <a:gd name="connsiteX1652" fmla="*/ 6988017 w 8324850"/>
                <a:gd name="connsiteY1652" fmla="*/ 307181 h 1000125"/>
                <a:gd name="connsiteX1653" fmla="*/ 6991826 w 8324850"/>
                <a:gd name="connsiteY1653" fmla="*/ 280511 h 1000125"/>
                <a:gd name="connsiteX1654" fmla="*/ 7225189 w 8324850"/>
                <a:gd name="connsiteY1654" fmla="*/ 330041 h 1000125"/>
                <a:gd name="connsiteX1655" fmla="*/ 6988969 w 8324850"/>
                <a:gd name="connsiteY1655" fmla="*/ 264319 h 1000125"/>
                <a:gd name="connsiteX1656" fmla="*/ 6972776 w 8324850"/>
                <a:gd name="connsiteY1656" fmla="*/ 268129 h 1000125"/>
                <a:gd name="connsiteX1657" fmla="*/ 6977539 w 8324850"/>
                <a:gd name="connsiteY1657" fmla="*/ 250984 h 1000125"/>
                <a:gd name="connsiteX1658" fmla="*/ 6989921 w 8324850"/>
                <a:gd name="connsiteY1658" fmla="*/ 261461 h 1000125"/>
                <a:gd name="connsiteX1659" fmla="*/ 6988969 w 8324850"/>
                <a:gd name="connsiteY1659" fmla="*/ 264319 h 1000125"/>
                <a:gd name="connsiteX1660" fmla="*/ 6988969 w 8324850"/>
                <a:gd name="connsiteY1660" fmla="*/ 266224 h 1000125"/>
                <a:gd name="connsiteX1661" fmla="*/ 6984206 w 8324850"/>
                <a:gd name="connsiteY1661" fmla="*/ 284321 h 1000125"/>
                <a:gd name="connsiteX1662" fmla="*/ 6971824 w 8324850"/>
                <a:gd name="connsiteY1662" fmla="*/ 270986 h 1000125"/>
                <a:gd name="connsiteX1663" fmla="*/ 6988969 w 8324850"/>
                <a:gd name="connsiteY1663" fmla="*/ 266224 h 1000125"/>
                <a:gd name="connsiteX1664" fmla="*/ 6985159 w 8324850"/>
                <a:gd name="connsiteY1664" fmla="*/ 395764 h 1000125"/>
                <a:gd name="connsiteX1665" fmla="*/ 6969919 w 8324850"/>
                <a:gd name="connsiteY1665" fmla="*/ 388144 h 1000125"/>
                <a:gd name="connsiteX1666" fmla="*/ 6982301 w 8324850"/>
                <a:gd name="connsiteY1666" fmla="*/ 377666 h 1000125"/>
                <a:gd name="connsiteX1667" fmla="*/ 6985159 w 8324850"/>
                <a:gd name="connsiteY1667" fmla="*/ 395764 h 1000125"/>
                <a:gd name="connsiteX1668" fmla="*/ 6968967 w 8324850"/>
                <a:gd name="connsiteY1668" fmla="*/ 384334 h 1000125"/>
                <a:gd name="connsiteX1669" fmla="*/ 6967062 w 8324850"/>
                <a:gd name="connsiteY1669" fmla="*/ 368141 h 1000125"/>
                <a:gd name="connsiteX1670" fmla="*/ 6981349 w 8324850"/>
                <a:gd name="connsiteY1670" fmla="*/ 372904 h 1000125"/>
                <a:gd name="connsiteX1671" fmla="*/ 6981349 w 8324850"/>
                <a:gd name="connsiteY1671" fmla="*/ 375761 h 1000125"/>
                <a:gd name="connsiteX1672" fmla="*/ 6968967 w 8324850"/>
                <a:gd name="connsiteY1672" fmla="*/ 384334 h 1000125"/>
                <a:gd name="connsiteX1673" fmla="*/ 6980396 w 8324850"/>
                <a:gd name="connsiteY1673" fmla="*/ 311944 h 1000125"/>
                <a:gd name="connsiteX1674" fmla="*/ 6967062 w 8324850"/>
                <a:gd name="connsiteY1674" fmla="*/ 299561 h 1000125"/>
                <a:gd name="connsiteX1675" fmla="*/ 6982301 w 8324850"/>
                <a:gd name="connsiteY1675" fmla="*/ 293846 h 1000125"/>
                <a:gd name="connsiteX1676" fmla="*/ 6980396 w 8324850"/>
                <a:gd name="connsiteY1676" fmla="*/ 311944 h 1000125"/>
                <a:gd name="connsiteX1677" fmla="*/ 6980396 w 8324850"/>
                <a:gd name="connsiteY1677" fmla="*/ 313849 h 1000125"/>
                <a:gd name="connsiteX1678" fmla="*/ 6980396 w 8324850"/>
                <a:gd name="connsiteY1678" fmla="*/ 313849 h 1000125"/>
                <a:gd name="connsiteX1679" fmla="*/ 6967062 w 8324850"/>
                <a:gd name="connsiteY1679" fmla="*/ 307181 h 1000125"/>
                <a:gd name="connsiteX1680" fmla="*/ 6967062 w 8324850"/>
                <a:gd name="connsiteY1680" fmla="*/ 301466 h 1000125"/>
                <a:gd name="connsiteX1681" fmla="*/ 6980396 w 8324850"/>
                <a:gd name="connsiteY1681" fmla="*/ 313849 h 1000125"/>
                <a:gd name="connsiteX1682" fmla="*/ 6980396 w 8324850"/>
                <a:gd name="connsiteY1682" fmla="*/ 315754 h 1000125"/>
                <a:gd name="connsiteX1683" fmla="*/ 6980396 w 8324850"/>
                <a:gd name="connsiteY1683" fmla="*/ 318611 h 1000125"/>
                <a:gd name="connsiteX1684" fmla="*/ 6966109 w 8324850"/>
                <a:gd name="connsiteY1684" fmla="*/ 325279 h 1000125"/>
                <a:gd name="connsiteX1685" fmla="*/ 6967062 w 8324850"/>
                <a:gd name="connsiteY1685" fmla="*/ 308134 h 1000125"/>
                <a:gd name="connsiteX1686" fmla="*/ 6980396 w 8324850"/>
                <a:gd name="connsiteY1686" fmla="*/ 315754 h 1000125"/>
                <a:gd name="connsiteX1687" fmla="*/ 6979444 w 8324850"/>
                <a:gd name="connsiteY1687" fmla="*/ 321469 h 1000125"/>
                <a:gd name="connsiteX1688" fmla="*/ 6978492 w 8324850"/>
                <a:gd name="connsiteY1688" fmla="*/ 338614 h 1000125"/>
                <a:gd name="connsiteX1689" fmla="*/ 6978492 w 8324850"/>
                <a:gd name="connsiteY1689" fmla="*/ 340519 h 1000125"/>
                <a:gd name="connsiteX1690" fmla="*/ 6964204 w 8324850"/>
                <a:gd name="connsiteY1690" fmla="*/ 329089 h 1000125"/>
                <a:gd name="connsiteX1691" fmla="*/ 6979444 w 8324850"/>
                <a:gd name="connsiteY1691" fmla="*/ 321469 h 1000125"/>
                <a:gd name="connsiteX1692" fmla="*/ 6979444 w 8324850"/>
                <a:gd name="connsiteY1692" fmla="*/ 342424 h 1000125"/>
                <a:gd name="connsiteX1693" fmla="*/ 6965156 w 8324850"/>
                <a:gd name="connsiteY1693" fmla="*/ 336709 h 1000125"/>
                <a:gd name="connsiteX1694" fmla="*/ 6965156 w 8324850"/>
                <a:gd name="connsiteY1694" fmla="*/ 330994 h 1000125"/>
                <a:gd name="connsiteX1695" fmla="*/ 6979444 w 8324850"/>
                <a:gd name="connsiteY1695" fmla="*/ 342424 h 1000125"/>
                <a:gd name="connsiteX1696" fmla="*/ 6979444 w 8324850"/>
                <a:gd name="connsiteY1696" fmla="*/ 342424 h 1000125"/>
                <a:gd name="connsiteX1697" fmla="*/ 6965156 w 8324850"/>
                <a:gd name="connsiteY1697" fmla="*/ 338614 h 1000125"/>
                <a:gd name="connsiteX1698" fmla="*/ 6979444 w 8324850"/>
                <a:gd name="connsiteY1698" fmla="*/ 344329 h 1000125"/>
                <a:gd name="connsiteX1699" fmla="*/ 6979444 w 8324850"/>
                <a:gd name="connsiteY1699" fmla="*/ 347186 h 1000125"/>
                <a:gd name="connsiteX1700" fmla="*/ 6965156 w 8324850"/>
                <a:gd name="connsiteY1700" fmla="*/ 354806 h 1000125"/>
                <a:gd name="connsiteX1701" fmla="*/ 6965156 w 8324850"/>
                <a:gd name="connsiteY1701" fmla="*/ 338614 h 1000125"/>
                <a:gd name="connsiteX1702" fmla="*/ 6979444 w 8324850"/>
                <a:gd name="connsiteY1702" fmla="*/ 350044 h 1000125"/>
                <a:gd name="connsiteX1703" fmla="*/ 6980396 w 8324850"/>
                <a:gd name="connsiteY1703" fmla="*/ 368141 h 1000125"/>
                <a:gd name="connsiteX1704" fmla="*/ 6965156 w 8324850"/>
                <a:gd name="connsiteY1704" fmla="*/ 358616 h 1000125"/>
                <a:gd name="connsiteX1705" fmla="*/ 6979444 w 8324850"/>
                <a:gd name="connsiteY1705" fmla="*/ 350044 h 1000125"/>
                <a:gd name="connsiteX1706" fmla="*/ 6980396 w 8324850"/>
                <a:gd name="connsiteY1706" fmla="*/ 369094 h 1000125"/>
                <a:gd name="connsiteX1707" fmla="*/ 6980396 w 8324850"/>
                <a:gd name="connsiteY1707" fmla="*/ 369094 h 1000125"/>
                <a:gd name="connsiteX1708" fmla="*/ 6966109 w 8324850"/>
                <a:gd name="connsiteY1708" fmla="*/ 365284 h 1000125"/>
                <a:gd name="connsiteX1709" fmla="*/ 6965156 w 8324850"/>
                <a:gd name="connsiteY1709" fmla="*/ 359569 h 1000125"/>
                <a:gd name="connsiteX1710" fmla="*/ 6980396 w 8324850"/>
                <a:gd name="connsiteY1710" fmla="*/ 369094 h 1000125"/>
                <a:gd name="connsiteX1711" fmla="*/ 6967062 w 8324850"/>
                <a:gd name="connsiteY1711" fmla="*/ 395764 h 1000125"/>
                <a:gd name="connsiteX1712" fmla="*/ 6967062 w 8324850"/>
                <a:gd name="connsiteY1712" fmla="*/ 395764 h 1000125"/>
                <a:gd name="connsiteX1713" fmla="*/ 6971824 w 8324850"/>
                <a:gd name="connsiteY1713" fmla="*/ 412909 h 1000125"/>
                <a:gd name="connsiteX1714" fmla="*/ 6966109 w 8324850"/>
                <a:gd name="connsiteY1714" fmla="*/ 405289 h 1000125"/>
                <a:gd name="connsiteX1715" fmla="*/ 6967062 w 8324850"/>
                <a:gd name="connsiteY1715" fmla="*/ 395764 h 1000125"/>
                <a:gd name="connsiteX1716" fmla="*/ 6971824 w 8324850"/>
                <a:gd name="connsiteY1716" fmla="*/ 413861 h 1000125"/>
                <a:gd name="connsiteX1717" fmla="*/ 6971824 w 8324850"/>
                <a:gd name="connsiteY1717" fmla="*/ 414814 h 1000125"/>
                <a:gd name="connsiteX1718" fmla="*/ 6968967 w 8324850"/>
                <a:gd name="connsiteY1718" fmla="*/ 417671 h 1000125"/>
                <a:gd name="connsiteX1719" fmla="*/ 6965156 w 8324850"/>
                <a:gd name="connsiteY1719" fmla="*/ 419576 h 1000125"/>
                <a:gd name="connsiteX1720" fmla="*/ 6964204 w 8324850"/>
                <a:gd name="connsiteY1720" fmla="*/ 416719 h 1000125"/>
                <a:gd name="connsiteX1721" fmla="*/ 6965156 w 8324850"/>
                <a:gd name="connsiteY1721" fmla="*/ 405289 h 1000125"/>
                <a:gd name="connsiteX1722" fmla="*/ 6971824 w 8324850"/>
                <a:gd name="connsiteY1722" fmla="*/ 413861 h 1000125"/>
                <a:gd name="connsiteX1723" fmla="*/ 6970871 w 8324850"/>
                <a:gd name="connsiteY1723" fmla="*/ 396716 h 1000125"/>
                <a:gd name="connsiteX1724" fmla="*/ 6985159 w 8324850"/>
                <a:gd name="connsiteY1724" fmla="*/ 399574 h 1000125"/>
                <a:gd name="connsiteX1725" fmla="*/ 6986112 w 8324850"/>
                <a:gd name="connsiteY1725" fmla="*/ 402431 h 1000125"/>
                <a:gd name="connsiteX1726" fmla="*/ 6974681 w 8324850"/>
                <a:gd name="connsiteY1726" fmla="*/ 411956 h 1000125"/>
                <a:gd name="connsiteX1727" fmla="*/ 6970871 w 8324850"/>
                <a:gd name="connsiteY1727" fmla="*/ 396716 h 1000125"/>
                <a:gd name="connsiteX1728" fmla="*/ 6973729 w 8324850"/>
                <a:gd name="connsiteY1728" fmla="*/ 424339 h 1000125"/>
                <a:gd name="connsiteX1729" fmla="*/ 6974681 w 8324850"/>
                <a:gd name="connsiteY1729" fmla="*/ 424339 h 1000125"/>
                <a:gd name="connsiteX1730" fmla="*/ 6980396 w 8324850"/>
                <a:gd name="connsiteY1730" fmla="*/ 440531 h 1000125"/>
                <a:gd name="connsiteX1731" fmla="*/ 6973729 w 8324850"/>
                <a:gd name="connsiteY1731" fmla="*/ 432911 h 1000125"/>
                <a:gd name="connsiteX1732" fmla="*/ 6973729 w 8324850"/>
                <a:gd name="connsiteY1732" fmla="*/ 424339 h 1000125"/>
                <a:gd name="connsiteX1733" fmla="*/ 6983254 w 8324850"/>
                <a:gd name="connsiteY1733" fmla="*/ 451961 h 1000125"/>
                <a:gd name="connsiteX1734" fmla="*/ 6984206 w 8324850"/>
                <a:gd name="connsiteY1734" fmla="*/ 460534 h 1000125"/>
                <a:gd name="connsiteX1735" fmla="*/ 6976587 w 8324850"/>
                <a:gd name="connsiteY1735" fmla="*/ 453866 h 1000125"/>
                <a:gd name="connsiteX1736" fmla="*/ 6975634 w 8324850"/>
                <a:gd name="connsiteY1736" fmla="*/ 451961 h 1000125"/>
                <a:gd name="connsiteX1737" fmla="*/ 6983254 w 8324850"/>
                <a:gd name="connsiteY1737" fmla="*/ 451961 h 1000125"/>
                <a:gd name="connsiteX1738" fmla="*/ 6984206 w 8324850"/>
                <a:gd name="connsiteY1738" fmla="*/ 461486 h 1000125"/>
                <a:gd name="connsiteX1739" fmla="*/ 6985159 w 8324850"/>
                <a:gd name="connsiteY1739" fmla="*/ 472916 h 1000125"/>
                <a:gd name="connsiteX1740" fmla="*/ 6977539 w 8324850"/>
                <a:gd name="connsiteY1740" fmla="*/ 455771 h 1000125"/>
                <a:gd name="connsiteX1741" fmla="*/ 6984206 w 8324850"/>
                <a:gd name="connsiteY1741" fmla="*/ 461486 h 1000125"/>
                <a:gd name="connsiteX1742" fmla="*/ 6984206 w 8324850"/>
                <a:gd name="connsiteY1742" fmla="*/ 461486 h 1000125"/>
                <a:gd name="connsiteX1743" fmla="*/ 6991826 w 8324850"/>
                <a:gd name="connsiteY1743" fmla="*/ 469106 h 1000125"/>
                <a:gd name="connsiteX1744" fmla="*/ 6991826 w 8324850"/>
                <a:gd name="connsiteY1744" fmla="*/ 469106 h 1000125"/>
                <a:gd name="connsiteX1745" fmla="*/ 6988017 w 8324850"/>
                <a:gd name="connsiteY1745" fmla="*/ 473869 h 1000125"/>
                <a:gd name="connsiteX1746" fmla="*/ 6986112 w 8324850"/>
                <a:gd name="connsiteY1746" fmla="*/ 475774 h 1000125"/>
                <a:gd name="connsiteX1747" fmla="*/ 6985159 w 8324850"/>
                <a:gd name="connsiteY1747" fmla="*/ 473869 h 1000125"/>
                <a:gd name="connsiteX1748" fmla="*/ 6984206 w 8324850"/>
                <a:gd name="connsiteY1748" fmla="*/ 461486 h 1000125"/>
                <a:gd name="connsiteX1749" fmla="*/ 6988017 w 8324850"/>
                <a:gd name="connsiteY1749" fmla="*/ 451961 h 1000125"/>
                <a:gd name="connsiteX1750" fmla="*/ 7003256 w 8324850"/>
                <a:gd name="connsiteY1750" fmla="*/ 451961 h 1000125"/>
                <a:gd name="connsiteX1751" fmla="*/ 7004209 w 8324850"/>
                <a:gd name="connsiteY1751" fmla="*/ 453866 h 1000125"/>
                <a:gd name="connsiteX1752" fmla="*/ 6994684 w 8324850"/>
                <a:gd name="connsiteY1752" fmla="*/ 465296 h 1000125"/>
                <a:gd name="connsiteX1753" fmla="*/ 6988017 w 8324850"/>
                <a:gd name="connsiteY1753" fmla="*/ 451961 h 1000125"/>
                <a:gd name="connsiteX1754" fmla="*/ 6996589 w 8324850"/>
                <a:gd name="connsiteY1754" fmla="*/ 478631 h 1000125"/>
                <a:gd name="connsiteX1755" fmla="*/ 7005162 w 8324850"/>
                <a:gd name="connsiteY1755" fmla="*/ 493871 h 1000125"/>
                <a:gd name="connsiteX1756" fmla="*/ 6997542 w 8324850"/>
                <a:gd name="connsiteY1756" fmla="*/ 488156 h 1000125"/>
                <a:gd name="connsiteX1757" fmla="*/ 6995637 w 8324850"/>
                <a:gd name="connsiteY1757" fmla="*/ 479584 h 1000125"/>
                <a:gd name="connsiteX1758" fmla="*/ 6996589 w 8324850"/>
                <a:gd name="connsiteY1758" fmla="*/ 478631 h 1000125"/>
                <a:gd name="connsiteX1759" fmla="*/ 7009924 w 8324850"/>
                <a:gd name="connsiteY1759" fmla="*/ 504349 h 1000125"/>
                <a:gd name="connsiteX1760" fmla="*/ 7011829 w 8324850"/>
                <a:gd name="connsiteY1760" fmla="*/ 512921 h 1000125"/>
                <a:gd name="connsiteX1761" fmla="*/ 7003256 w 8324850"/>
                <a:gd name="connsiteY1761" fmla="*/ 507206 h 1000125"/>
                <a:gd name="connsiteX1762" fmla="*/ 7002304 w 8324850"/>
                <a:gd name="connsiteY1762" fmla="*/ 506254 h 1000125"/>
                <a:gd name="connsiteX1763" fmla="*/ 7009924 w 8324850"/>
                <a:gd name="connsiteY1763" fmla="*/ 504349 h 1000125"/>
                <a:gd name="connsiteX1764" fmla="*/ 7012781 w 8324850"/>
                <a:gd name="connsiteY1764" fmla="*/ 512921 h 1000125"/>
                <a:gd name="connsiteX1765" fmla="*/ 7015639 w 8324850"/>
                <a:gd name="connsiteY1765" fmla="*/ 523399 h 1000125"/>
                <a:gd name="connsiteX1766" fmla="*/ 7004209 w 8324850"/>
                <a:gd name="connsiteY1766" fmla="*/ 507206 h 1000125"/>
                <a:gd name="connsiteX1767" fmla="*/ 7012781 w 8324850"/>
                <a:gd name="connsiteY1767" fmla="*/ 512921 h 1000125"/>
                <a:gd name="connsiteX1768" fmla="*/ 7012781 w 8324850"/>
                <a:gd name="connsiteY1768" fmla="*/ 513874 h 1000125"/>
                <a:gd name="connsiteX1769" fmla="*/ 7022306 w 8324850"/>
                <a:gd name="connsiteY1769" fmla="*/ 519589 h 1000125"/>
                <a:gd name="connsiteX1770" fmla="*/ 7018496 w 8324850"/>
                <a:gd name="connsiteY1770" fmla="*/ 526256 h 1000125"/>
                <a:gd name="connsiteX1771" fmla="*/ 7017544 w 8324850"/>
                <a:gd name="connsiteY1771" fmla="*/ 527209 h 1000125"/>
                <a:gd name="connsiteX1772" fmla="*/ 7016592 w 8324850"/>
                <a:gd name="connsiteY1772" fmla="*/ 525304 h 1000125"/>
                <a:gd name="connsiteX1773" fmla="*/ 7012781 w 8324850"/>
                <a:gd name="connsiteY1773" fmla="*/ 513874 h 1000125"/>
                <a:gd name="connsiteX1774" fmla="*/ 7015639 w 8324850"/>
                <a:gd name="connsiteY1774" fmla="*/ 503396 h 1000125"/>
                <a:gd name="connsiteX1775" fmla="*/ 7029926 w 8324850"/>
                <a:gd name="connsiteY1775" fmla="*/ 500539 h 1000125"/>
                <a:gd name="connsiteX1776" fmla="*/ 7030879 w 8324850"/>
                <a:gd name="connsiteY1776" fmla="*/ 502444 h 1000125"/>
                <a:gd name="connsiteX1777" fmla="*/ 7023259 w 8324850"/>
                <a:gd name="connsiteY1777" fmla="*/ 515779 h 1000125"/>
                <a:gd name="connsiteX1778" fmla="*/ 7015639 w 8324850"/>
                <a:gd name="connsiteY1778" fmla="*/ 503396 h 1000125"/>
                <a:gd name="connsiteX1779" fmla="*/ 7032784 w 8324850"/>
                <a:gd name="connsiteY1779" fmla="*/ 504349 h 1000125"/>
                <a:gd name="connsiteX1780" fmla="*/ 7044214 w 8324850"/>
                <a:gd name="connsiteY1780" fmla="*/ 519589 h 1000125"/>
                <a:gd name="connsiteX1781" fmla="*/ 7026117 w 8324850"/>
                <a:gd name="connsiteY1781" fmla="*/ 519589 h 1000125"/>
                <a:gd name="connsiteX1782" fmla="*/ 7032784 w 8324850"/>
                <a:gd name="connsiteY1782" fmla="*/ 504349 h 1000125"/>
                <a:gd name="connsiteX1783" fmla="*/ 7046119 w 8324850"/>
                <a:gd name="connsiteY1783" fmla="*/ 520541 h 1000125"/>
                <a:gd name="connsiteX1784" fmla="*/ 7046119 w 8324850"/>
                <a:gd name="connsiteY1784" fmla="*/ 520541 h 1000125"/>
                <a:gd name="connsiteX1785" fmla="*/ 7031831 w 8324850"/>
                <a:gd name="connsiteY1785" fmla="*/ 525304 h 1000125"/>
                <a:gd name="connsiteX1786" fmla="*/ 7028021 w 8324850"/>
                <a:gd name="connsiteY1786" fmla="*/ 520541 h 1000125"/>
                <a:gd name="connsiteX1787" fmla="*/ 7046119 w 8324850"/>
                <a:gd name="connsiteY1787" fmla="*/ 520541 h 1000125"/>
                <a:gd name="connsiteX1788" fmla="*/ 7028974 w 8324850"/>
                <a:gd name="connsiteY1788" fmla="*/ 527209 h 1000125"/>
                <a:gd name="connsiteX1789" fmla="*/ 7040404 w 8324850"/>
                <a:gd name="connsiteY1789" fmla="*/ 540544 h 1000125"/>
                <a:gd name="connsiteX1790" fmla="*/ 7030879 w 8324850"/>
                <a:gd name="connsiteY1790" fmla="*/ 535781 h 1000125"/>
                <a:gd name="connsiteX1791" fmla="*/ 7028021 w 8324850"/>
                <a:gd name="connsiteY1791" fmla="*/ 527209 h 1000125"/>
                <a:gd name="connsiteX1792" fmla="*/ 7028974 w 8324850"/>
                <a:gd name="connsiteY1792" fmla="*/ 527209 h 1000125"/>
                <a:gd name="connsiteX1793" fmla="*/ 7047071 w 8324850"/>
                <a:gd name="connsiteY1793" fmla="*/ 550069 h 1000125"/>
                <a:gd name="connsiteX1794" fmla="*/ 7050881 w 8324850"/>
                <a:gd name="connsiteY1794" fmla="*/ 557689 h 1000125"/>
                <a:gd name="connsiteX1795" fmla="*/ 7040404 w 8324850"/>
                <a:gd name="connsiteY1795" fmla="*/ 553879 h 1000125"/>
                <a:gd name="connsiteX1796" fmla="*/ 7039451 w 8324850"/>
                <a:gd name="connsiteY1796" fmla="*/ 552926 h 1000125"/>
                <a:gd name="connsiteX1797" fmla="*/ 7047071 w 8324850"/>
                <a:gd name="connsiteY1797" fmla="*/ 550069 h 1000125"/>
                <a:gd name="connsiteX1798" fmla="*/ 7050881 w 8324850"/>
                <a:gd name="connsiteY1798" fmla="*/ 558641 h 1000125"/>
                <a:gd name="connsiteX1799" fmla="*/ 7055644 w 8324850"/>
                <a:gd name="connsiteY1799" fmla="*/ 569119 h 1000125"/>
                <a:gd name="connsiteX1800" fmla="*/ 7041356 w 8324850"/>
                <a:gd name="connsiteY1800" fmla="*/ 554831 h 1000125"/>
                <a:gd name="connsiteX1801" fmla="*/ 7050881 w 8324850"/>
                <a:gd name="connsiteY1801" fmla="*/ 558641 h 1000125"/>
                <a:gd name="connsiteX1802" fmla="*/ 7051834 w 8324850"/>
                <a:gd name="connsiteY1802" fmla="*/ 558641 h 1000125"/>
                <a:gd name="connsiteX1803" fmla="*/ 7061359 w 8324850"/>
                <a:gd name="connsiteY1803" fmla="*/ 562451 h 1000125"/>
                <a:gd name="connsiteX1804" fmla="*/ 7058501 w 8324850"/>
                <a:gd name="connsiteY1804" fmla="*/ 571024 h 1000125"/>
                <a:gd name="connsiteX1805" fmla="*/ 7057549 w 8324850"/>
                <a:gd name="connsiteY1805" fmla="*/ 571976 h 1000125"/>
                <a:gd name="connsiteX1806" fmla="*/ 7055644 w 8324850"/>
                <a:gd name="connsiteY1806" fmla="*/ 571024 h 1000125"/>
                <a:gd name="connsiteX1807" fmla="*/ 7051834 w 8324850"/>
                <a:gd name="connsiteY1807" fmla="*/ 558641 h 1000125"/>
                <a:gd name="connsiteX1808" fmla="*/ 7051834 w 8324850"/>
                <a:gd name="connsiteY1808" fmla="*/ 548164 h 1000125"/>
                <a:gd name="connsiteX1809" fmla="*/ 7066121 w 8324850"/>
                <a:gd name="connsiteY1809" fmla="*/ 542449 h 1000125"/>
                <a:gd name="connsiteX1810" fmla="*/ 7067074 w 8324850"/>
                <a:gd name="connsiteY1810" fmla="*/ 543401 h 1000125"/>
                <a:gd name="connsiteX1811" fmla="*/ 7062312 w 8324850"/>
                <a:gd name="connsiteY1811" fmla="*/ 557689 h 1000125"/>
                <a:gd name="connsiteX1812" fmla="*/ 7051834 w 8324850"/>
                <a:gd name="connsiteY1812" fmla="*/ 548164 h 1000125"/>
                <a:gd name="connsiteX1813" fmla="*/ 7068979 w 8324850"/>
                <a:gd name="connsiteY1813" fmla="*/ 545306 h 1000125"/>
                <a:gd name="connsiteX1814" fmla="*/ 7083267 w 8324850"/>
                <a:gd name="connsiteY1814" fmla="*/ 558641 h 1000125"/>
                <a:gd name="connsiteX1815" fmla="*/ 7066121 w 8324850"/>
                <a:gd name="connsiteY1815" fmla="*/ 562451 h 1000125"/>
                <a:gd name="connsiteX1816" fmla="*/ 7068979 w 8324850"/>
                <a:gd name="connsiteY1816" fmla="*/ 545306 h 1000125"/>
                <a:gd name="connsiteX1817" fmla="*/ 7085171 w 8324850"/>
                <a:gd name="connsiteY1817" fmla="*/ 559594 h 1000125"/>
                <a:gd name="connsiteX1818" fmla="*/ 7085171 w 8324850"/>
                <a:gd name="connsiteY1818" fmla="*/ 559594 h 1000125"/>
                <a:gd name="connsiteX1819" fmla="*/ 7071837 w 8324850"/>
                <a:gd name="connsiteY1819" fmla="*/ 566261 h 1000125"/>
                <a:gd name="connsiteX1820" fmla="*/ 7067074 w 8324850"/>
                <a:gd name="connsiteY1820" fmla="*/ 562451 h 1000125"/>
                <a:gd name="connsiteX1821" fmla="*/ 7085171 w 8324850"/>
                <a:gd name="connsiteY1821" fmla="*/ 559594 h 1000125"/>
                <a:gd name="connsiteX1822" fmla="*/ 7069931 w 8324850"/>
                <a:gd name="connsiteY1822" fmla="*/ 569119 h 1000125"/>
                <a:gd name="connsiteX1823" fmla="*/ 7083267 w 8324850"/>
                <a:gd name="connsiteY1823" fmla="*/ 580549 h 1000125"/>
                <a:gd name="connsiteX1824" fmla="*/ 7072789 w 8324850"/>
                <a:gd name="connsiteY1824" fmla="*/ 577691 h 1000125"/>
                <a:gd name="connsiteX1825" fmla="*/ 7068026 w 8324850"/>
                <a:gd name="connsiteY1825" fmla="*/ 570071 h 1000125"/>
                <a:gd name="connsiteX1826" fmla="*/ 7069931 w 8324850"/>
                <a:gd name="connsiteY1826" fmla="*/ 569119 h 1000125"/>
                <a:gd name="connsiteX1827" fmla="*/ 7072789 w 8324850"/>
                <a:gd name="connsiteY1827" fmla="*/ 567214 h 1000125"/>
                <a:gd name="connsiteX1828" fmla="*/ 7086124 w 8324850"/>
                <a:gd name="connsiteY1828" fmla="*/ 560546 h 1000125"/>
                <a:gd name="connsiteX1829" fmla="*/ 7087076 w 8324850"/>
                <a:gd name="connsiteY1829" fmla="*/ 561499 h 1000125"/>
                <a:gd name="connsiteX1830" fmla="*/ 7084219 w 8324850"/>
                <a:gd name="connsiteY1830" fmla="*/ 576739 h 1000125"/>
                <a:gd name="connsiteX1831" fmla="*/ 7072789 w 8324850"/>
                <a:gd name="connsiteY1831" fmla="*/ 567214 h 1000125"/>
                <a:gd name="connsiteX1832" fmla="*/ 7091839 w 8324850"/>
                <a:gd name="connsiteY1832" fmla="*/ 587216 h 1000125"/>
                <a:gd name="connsiteX1833" fmla="*/ 7096601 w 8324850"/>
                <a:gd name="connsiteY1833" fmla="*/ 593884 h 1000125"/>
                <a:gd name="connsiteX1834" fmla="*/ 7086124 w 8324850"/>
                <a:gd name="connsiteY1834" fmla="*/ 591979 h 1000125"/>
                <a:gd name="connsiteX1835" fmla="*/ 7085171 w 8324850"/>
                <a:gd name="connsiteY1835" fmla="*/ 591026 h 1000125"/>
                <a:gd name="connsiteX1836" fmla="*/ 7091839 w 8324850"/>
                <a:gd name="connsiteY1836" fmla="*/ 587216 h 1000125"/>
                <a:gd name="connsiteX1837" fmla="*/ 7096601 w 8324850"/>
                <a:gd name="connsiteY1837" fmla="*/ 594836 h 1000125"/>
                <a:gd name="connsiteX1838" fmla="*/ 7103269 w 8324850"/>
                <a:gd name="connsiteY1838" fmla="*/ 604361 h 1000125"/>
                <a:gd name="connsiteX1839" fmla="*/ 7086124 w 8324850"/>
                <a:gd name="connsiteY1839" fmla="*/ 592931 h 1000125"/>
                <a:gd name="connsiteX1840" fmla="*/ 7096601 w 8324850"/>
                <a:gd name="connsiteY1840" fmla="*/ 594836 h 1000125"/>
                <a:gd name="connsiteX1841" fmla="*/ 7097554 w 8324850"/>
                <a:gd name="connsiteY1841" fmla="*/ 594836 h 1000125"/>
                <a:gd name="connsiteX1842" fmla="*/ 7107079 w 8324850"/>
                <a:gd name="connsiteY1842" fmla="*/ 596741 h 1000125"/>
                <a:gd name="connsiteX1843" fmla="*/ 7106126 w 8324850"/>
                <a:gd name="connsiteY1843" fmla="*/ 606266 h 1000125"/>
                <a:gd name="connsiteX1844" fmla="*/ 7106126 w 8324850"/>
                <a:gd name="connsiteY1844" fmla="*/ 606266 h 1000125"/>
                <a:gd name="connsiteX1845" fmla="*/ 7104221 w 8324850"/>
                <a:gd name="connsiteY1845" fmla="*/ 605314 h 1000125"/>
                <a:gd name="connsiteX1846" fmla="*/ 7097554 w 8324850"/>
                <a:gd name="connsiteY1846" fmla="*/ 594836 h 1000125"/>
                <a:gd name="connsiteX1847" fmla="*/ 7101364 w 8324850"/>
                <a:gd name="connsiteY1847" fmla="*/ 563404 h 1000125"/>
                <a:gd name="connsiteX1848" fmla="*/ 7226142 w 8324850"/>
                <a:gd name="connsiteY1848" fmla="*/ 391954 h 1000125"/>
                <a:gd name="connsiteX1849" fmla="*/ 7222331 w 8324850"/>
                <a:gd name="connsiteY1849" fmla="*/ 407194 h 1000125"/>
                <a:gd name="connsiteX1850" fmla="*/ 7123271 w 8324850"/>
                <a:gd name="connsiteY1850" fmla="*/ 578644 h 1000125"/>
                <a:gd name="connsiteX1851" fmla="*/ 7101364 w 8324850"/>
                <a:gd name="connsiteY1851" fmla="*/ 563404 h 1000125"/>
                <a:gd name="connsiteX1852" fmla="*/ 7128987 w 8324850"/>
                <a:gd name="connsiteY1852" fmla="*/ 589121 h 1000125"/>
                <a:gd name="connsiteX1853" fmla="*/ 7112794 w 8324850"/>
                <a:gd name="connsiteY1853" fmla="*/ 595789 h 1000125"/>
                <a:gd name="connsiteX1854" fmla="*/ 7111842 w 8324850"/>
                <a:gd name="connsiteY1854" fmla="*/ 578644 h 1000125"/>
                <a:gd name="connsiteX1855" fmla="*/ 7128987 w 8324850"/>
                <a:gd name="connsiteY1855" fmla="*/ 589121 h 1000125"/>
                <a:gd name="connsiteX1856" fmla="*/ 7130892 w 8324850"/>
                <a:gd name="connsiteY1856" fmla="*/ 589121 h 1000125"/>
                <a:gd name="connsiteX1857" fmla="*/ 7130892 w 8324850"/>
                <a:gd name="connsiteY1857" fmla="*/ 589121 h 1000125"/>
                <a:gd name="connsiteX1858" fmla="*/ 7119462 w 8324850"/>
                <a:gd name="connsiteY1858" fmla="*/ 598646 h 1000125"/>
                <a:gd name="connsiteX1859" fmla="*/ 7114699 w 8324850"/>
                <a:gd name="connsiteY1859" fmla="*/ 595789 h 1000125"/>
                <a:gd name="connsiteX1860" fmla="*/ 7130892 w 8324850"/>
                <a:gd name="connsiteY1860" fmla="*/ 589121 h 1000125"/>
                <a:gd name="connsiteX1861" fmla="*/ 7126129 w 8324850"/>
                <a:gd name="connsiteY1861" fmla="*/ 579596 h 1000125"/>
                <a:gd name="connsiteX1862" fmla="*/ 7220426 w 8324850"/>
                <a:gd name="connsiteY1862" fmla="*/ 415766 h 1000125"/>
                <a:gd name="connsiteX1863" fmla="*/ 7211854 w 8324850"/>
                <a:gd name="connsiteY1863" fmla="*/ 452914 h 1000125"/>
                <a:gd name="connsiteX1864" fmla="*/ 7149942 w 8324850"/>
                <a:gd name="connsiteY1864" fmla="*/ 591979 h 1000125"/>
                <a:gd name="connsiteX1865" fmla="*/ 7126129 w 8324850"/>
                <a:gd name="connsiteY1865" fmla="*/ 579596 h 1000125"/>
                <a:gd name="connsiteX1866" fmla="*/ 7153751 w 8324850"/>
                <a:gd name="connsiteY1866" fmla="*/ 600551 h 1000125"/>
                <a:gd name="connsiteX1867" fmla="*/ 7145179 w 8324850"/>
                <a:gd name="connsiteY1867" fmla="*/ 605314 h 1000125"/>
                <a:gd name="connsiteX1868" fmla="*/ 7136606 w 8324850"/>
                <a:gd name="connsiteY1868" fmla="*/ 601504 h 1000125"/>
                <a:gd name="connsiteX1869" fmla="*/ 7135654 w 8324850"/>
                <a:gd name="connsiteY1869" fmla="*/ 591979 h 1000125"/>
                <a:gd name="connsiteX1870" fmla="*/ 7153751 w 8324850"/>
                <a:gd name="connsiteY1870" fmla="*/ 600551 h 1000125"/>
                <a:gd name="connsiteX1871" fmla="*/ 7157562 w 8324850"/>
                <a:gd name="connsiteY1871" fmla="*/ 601504 h 1000125"/>
                <a:gd name="connsiteX1872" fmla="*/ 7157562 w 8324850"/>
                <a:gd name="connsiteY1872" fmla="*/ 601504 h 1000125"/>
                <a:gd name="connsiteX1873" fmla="*/ 7159467 w 8324850"/>
                <a:gd name="connsiteY1873" fmla="*/ 610076 h 1000125"/>
                <a:gd name="connsiteX1874" fmla="*/ 7151846 w 8324850"/>
                <a:gd name="connsiteY1874" fmla="*/ 607219 h 1000125"/>
                <a:gd name="connsiteX1875" fmla="*/ 7157562 w 8324850"/>
                <a:gd name="connsiteY1875" fmla="*/ 601504 h 1000125"/>
                <a:gd name="connsiteX1876" fmla="*/ 7151846 w 8324850"/>
                <a:gd name="connsiteY1876" fmla="*/ 592931 h 1000125"/>
                <a:gd name="connsiteX1877" fmla="*/ 7208044 w 8324850"/>
                <a:gd name="connsiteY1877" fmla="*/ 466249 h 1000125"/>
                <a:gd name="connsiteX1878" fmla="*/ 7192804 w 8324850"/>
                <a:gd name="connsiteY1878" fmla="*/ 527209 h 1000125"/>
                <a:gd name="connsiteX1879" fmla="*/ 7173754 w 8324850"/>
                <a:gd name="connsiteY1879" fmla="*/ 601504 h 1000125"/>
                <a:gd name="connsiteX1880" fmla="*/ 7151846 w 8324850"/>
                <a:gd name="connsiteY1880" fmla="*/ 592931 h 1000125"/>
                <a:gd name="connsiteX1881" fmla="*/ 7172801 w 8324850"/>
                <a:gd name="connsiteY1881" fmla="*/ 607219 h 1000125"/>
                <a:gd name="connsiteX1882" fmla="*/ 7170896 w 8324850"/>
                <a:gd name="connsiteY1882" fmla="*/ 614839 h 1000125"/>
                <a:gd name="connsiteX1883" fmla="*/ 7163276 w 8324850"/>
                <a:gd name="connsiteY1883" fmla="*/ 611981 h 1000125"/>
                <a:gd name="connsiteX1884" fmla="*/ 7161371 w 8324850"/>
                <a:gd name="connsiteY1884" fmla="*/ 603409 h 1000125"/>
                <a:gd name="connsiteX1885" fmla="*/ 7172801 w 8324850"/>
                <a:gd name="connsiteY1885" fmla="*/ 607219 h 1000125"/>
                <a:gd name="connsiteX1886" fmla="*/ 7369969 w 8324850"/>
                <a:gd name="connsiteY1886" fmla="*/ 611981 h 1000125"/>
                <a:gd name="connsiteX1887" fmla="*/ 7369969 w 8324850"/>
                <a:gd name="connsiteY1887" fmla="*/ 611981 h 1000125"/>
                <a:gd name="connsiteX1888" fmla="*/ 7370921 w 8324850"/>
                <a:gd name="connsiteY1888" fmla="*/ 604361 h 1000125"/>
                <a:gd name="connsiteX1889" fmla="*/ 7371874 w 8324850"/>
                <a:gd name="connsiteY1889" fmla="*/ 604361 h 1000125"/>
                <a:gd name="connsiteX1890" fmla="*/ 7377589 w 8324850"/>
                <a:gd name="connsiteY1890" fmla="*/ 610076 h 1000125"/>
                <a:gd name="connsiteX1891" fmla="*/ 7369969 w 8324850"/>
                <a:gd name="connsiteY1891" fmla="*/ 611981 h 1000125"/>
                <a:gd name="connsiteX1892" fmla="*/ 7391876 w 8324850"/>
                <a:gd name="connsiteY1892" fmla="*/ 603409 h 1000125"/>
                <a:gd name="connsiteX1893" fmla="*/ 7383304 w 8324850"/>
                <a:gd name="connsiteY1893" fmla="*/ 606266 h 1000125"/>
                <a:gd name="connsiteX1894" fmla="*/ 7374731 w 8324850"/>
                <a:gd name="connsiteY1894" fmla="*/ 601504 h 1000125"/>
                <a:gd name="connsiteX1895" fmla="*/ 7392829 w 8324850"/>
                <a:gd name="connsiteY1895" fmla="*/ 592931 h 1000125"/>
                <a:gd name="connsiteX1896" fmla="*/ 7391876 w 8324850"/>
                <a:gd name="connsiteY1896" fmla="*/ 603409 h 1000125"/>
                <a:gd name="connsiteX1897" fmla="*/ 7395687 w 8324850"/>
                <a:gd name="connsiteY1897" fmla="*/ 607219 h 1000125"/>
                <a:gd name="connsiteX1898" fmla="*/ 7395687 w 8324850"/>
                <a:gd name="connsiteY1898" fmla="*/ 592931 h 1000125"/>
                <a:gd name="connsiteX1899" fmla="*/ 7396639 w 8324850"/>
                <a:gd name="connsiteY1899" fmla="*/ 592931 h 1000125"/>
                <a:gd name="connsiteX1900" fmla="*/ 7409021 w 8324850"/>
                <a:gd name="connsiteY1900" fmla="*/ 602456 h 1000125"/>
                <a:gd name="connsiteX1901" fmla="*/ 7406164 w 8324850"/>
                <a:gd name="connsiteY1901" fmla="*/ 604361 h 1000125"/>
                <a:gd name="connsiteX1902" fmla="*/ 7395687 w 8324850"/>
                <a:gd name="connsiteY1902" fmla="*/ 607219 h 1000125"/>
                <a:gd name="connsiteX1903" fmla="*/ 7419499 w 8324850"/>
                <a:gd name="connsiteY1903" fmla="*/ 578644 h 1000125"/>
                <a:gd name="connsiteX1904" fmla="*/ 7419499 w 8324850"/>
                <a:gd name="connsiteY1904" fmla="*/ 578644 h 1000125"/>
                <a:gd name="connsiteX1905" fmla="*/ 7433787 w 8324850"/>
                <a:gd name="connsiteY1905" fmla="*/ 586264 h 1000125"/>
                <a:gd name="connsiteX1906" fmla="*/ 7421404 w 8324850"/>
                <a:gd name="connsiteY1906" fmla="*/ 593884 h 1000125"/>
                <a:gd name="connsiteX1907" fmla="*/ 7419499 w 8324850"/>
                <a:gd name="connsiteY1907" fmla="*/ 578644 h 1000125"/>
                <a:gd name="connsiteX1908" fmla="*/ 7421404 w 8324850"/>
                <a:gd name="connsiteY1908" fmla="*/ 598646 h 1000125"/>
                <a:gd name="connsiteX1909" fmla="*/ 7436644 w 8324850"/>
                <a:gd name="connsiteY1909" fmla="*/ 589121 h 1000125"/>
                <a:gd name="connsiteX1910" fmla="*/ 7437596 w 8324850"/>
                <a:gd name="connsiteY1910" fmla="*/ 590074 h 1000125"/>
                <a:gd name="connsiteX1911" fmla="*/ 7431881 w 8324850"/>
                <a:gd name="connsiteY1911" fmla="*/ 597694 h 1000125"/>
                <a:gd name="connsiteX1912" fmla="*/ 7421404 w 8324850"/>
                <a:gd name="connsiteY1912" fmla="*/ 598646 h 1000125"/>
                <a:gd name="connsiteX1913" fmla="*/ 7421404 w 8324850"/>
                <a:gd name="connsiteY1913" fmla="*/ 598646 h 1000125"/>
                <a:gd name="connsiteX1914" fmla="*/ 7423309 w 8324850"/>
                <a:gd name="connsiteY1914" fmla="*/ 609124 h 1000125"/>
                <a:gd name="connsiteX1915" fmla="*/ 7423309 w 8324850"/>
                <a:gd name="connsiteY1915" fmla="*/ 609124 h 1000125"/>
                <a:gd name="connsiteX1916" fmla="*/ 7422356 w 8324850"/>
                <a:gd name="connsiteY1916" fmla="*/ 599599 h 1000125"/>
                <a:gd name="connsiteX1917" fmla="*/ 7432834 w 8324850"/>
                <a:gd name="connsiteY1917" fmla="*/ 598646 h 1000125"/>
                <a:gd name="connsiteX1918" fmla="*/ 7425214 w 8324850"/>
                <a:gd name="connsiteY1918" fmla="*/ 609124 h 1000125"/>
                <a:gd name="connsiteX1919" fmla="*/ 7423309 w 8324850"/>
                <a:gd name="connsiteY1919" fmla="*/ 609124 h 1000125"/>
                <a:gd name="connsiteX1920" fmla="*/ 7426167 w 8324850"/>
                <a:gd name="connsiteY1920" fmla="*/ 607219 h 1000125"/>
                <a:gd name="connsiteX1921" fmla="*/ 7432834 w 8324850"/>
                <a:gd name="connsiteY1921" fmla="*/ 597694 h 1000125"/>
                <a:gd name="connsiteX1922" fmla="*/ 7443312 w 8324850"/>
                <a:gd name="connsiteY1922" fmla="*/ 596741 h 1000125"/>
                <a:gd name="connsiteX1923" fmla="*/ 7426167 w 8324850"/>
                <a:gd name="connsiteY1923" fmla="*/ 607219 h 1000125"/>
                <a:gd name="connsiteX1924" fmla="*/ 7444264 w 8324850"/>
                <a:gd name="connsiteY1924" fmla="*/ 595789 h 1000125"/>
                <a:gd name="connsiteX1925" fmla="*/ 7432834 w 8324850"/>
                <a:gd name="connsiteY1925" fmla="*/ 597694 h 1000125"/>
                <a:gd name="connsiteX1926" fmla="*/ 7437596 w 8324850"/>
                <a:gd name="connsiteY1926" fmla="*/ 591026 h 1000125"/>
                <a:gd name="connsiteX1927" fmla="*/ 7445217 w 8324850"/>
                <a:gd name="connsiteY1927" fmla="*/ 595789 h 1000125"/>
                <a:gd name="connsiteX1928" fmla="*/ 7444264 w 8324850"/>
                <a:gd name="connsiteY1928" fmla="*/ 595789 h 1000125"/>
                <a:gd name="connsiteX1929" fmla="*/ 7456646 w 8324850"/>
                <a:gd name="connsiteY1929" fmla="*/ 579596 h 1000125"/>
                <a:gd name="connsiteX1930" fmla="*/ 7446169 w 8324850"/>
                <a:gd name="connsiteY1930" fmla="*/ 582454 h 1000125"/>
                <a:gd name="connsiteX1931" fmla="*/ 7460456 w 8324850"/>
                <a:gd name="connsiteY1931" fmla="*/ 571976 h 1000125"/>
                <a:gd name="connsiteX1932" fmla="*/ 7461409 w 8324850"/>
                <a:gd name="connsiteY1932" fmla="*/ 572929 h 1000125"/>
                <a:gd name="connsiteX1933" fmla="*/ 7456646 w 8324850"/>
                <a:gd name="connsiteY1933" fmla="*/ 579596 h 1000125"/>
                <a:gd name="connsiteX1934" fmla="*/ 7457599 w 8324850"/>
                <a:gd name="connsiteY1934" fmla="*/ 569119 h 1000125"/>
                <a:gd name="connsiteX1935" fmla="*/ 7444264 w 8324850"/>
                <a:gd name="connsiteY1935" fmla="*/ 562451 h 1000125"/>
                <a:gd name="connsiteX1936" fmla="*/ 7444264 w 8324850"/>
                <a:gd name="connsiteY1936" fmla="*/ 562451 h 1000125"/>
                <a:gd name="connsiteX1937" fmla="*/ 7462362 w 8324850"/>
                <a:gd name="connsiteY1937" fmla="*/ 566261 h 1000125"/>
                <a:gd name="connsiteX1938" fmla="*/ 7457599 w 8324850"/>
                <a:gd name="connsiteY1938" fmla="*/ 569119 h 1000125"/>
                <a:gd name="connsiteX1939" fmla="*/ 7446169 w 8324850"/>
                <a:gd name="connsiteY1939" fmla="*/ 560546 h 1000125"/>
                <a:gd name="connsiteX1940" fmla="*/ 7461409 w 8324850"/>
                <a:gd name="connsiteY1940" fmla="*/ 547211 h 1000125"/>
                <a:gd name="connsiteX1941" fmla="*/ 7464267 w 8324850"/>
                <a:gd name="connsiteY1941" fmla="*/ 564356 h 1000125"/>
                <a:gd name="connsiteX1942" fmla="*/ 7446169 w 8324850"/>
                <a:gd name="connsiteY1942" fmla="*/ 560546 h 1000125"/>
                <a:gd name="connsiteX1943" fmla="*/ 7467124 w 8324850"/>
                <a:gd name="connsiteY1943" fmla="*/ 560546 h 1000125"/>
                <a:gd name="connsiteX1944" fmla="*/ 7462362 w 8324850"/>
                <a:gd name="connsiteY1944" fmla="*/ 545306 h 1000125"/>
                <a:gd name="connsiteX1945" fmla="*/ 7463314 w 8324850"/>
                <a:gd name="connsiteY1945" fmla="*/ 544354 h 1000125"/>
                <a:gd name="connsiteX1946" fmla="*/ 7477601 w 8324850"/>
                <a:gd name="connsiteY1946" fmla="*/ 550069 h 1000125"/>
                <a:gd name="connsiteX1947" fmla="*/ 7467124 w 8324850"/>
                <a:gd name="connsiteY1947" fmla="*/ 560546 h 1000125"/>
                <a:gd name="connsiteX1948" fmla="*/ 7471887 w 8324850"/>
                <a:gd name="connsiteY1948" fmla="*/ 573881 h 1000125"/>
                <a:gd name="connsiteX1949" fmla="*/ 7470934 w 8324850"/>
                <a:gd name="connsiteY1949" fmla="*/ 572929 h 1000125"/>
                <a:gd name="connsiteX1950" fmla="*/ 7468076 w 8324850"/>
                <a:gd name="connsiteY1950" fmla="*/ 565309 h 1000125"/>
                <a:gd name="connsiteX1951" fmla="*/ 7477601 w 8324850"/>
                <a:gd name="connsiteY1951" fmla="*/ 561499 h 1000125"/>
                <a:gd name="connsiteX1952" fmla="*/ 7471887 w 8324850"/>
                <a:gd name="connsiteY1952" fmla="*/ 572929 h 1000125"/>
                <a:gd name="connsiteX1953" fmla="*/ 7471887 w 8324850"/>
                <a:gd name="connsiteY1953" fmla="*/ 573881 h 1000125"/>
                <a:gd name="connsiteX1954" fmla="*/ 7474744 w 8324850"/>
                <a:gd name="connsiteY1954" fmla="*/ 571024 h 1000125"/>
                <a:gd name="connsiteX1955" fmla="*/ 7479506 w 8324850"/>
                <a:gd name="connsiteY1955" fmla="*/ 560546 h 1000125"/>
                <a:gd name="connsiteX1956" fmla="*/ 7489031 w 8324850"/>
                <a:gd name="connsiteY1956" fmla="*/ 556736 h 1000125"/>
                <a:gd name="connsiteX1957" fmla="*/ 7474744 w 8324850"/>
                <a:gd name="connsiteY1957" fmla="*/ 571024 h 1000125"/>
                <a:gd name="connsiteX1958" fmla="*/ 7489984 w 8324850"/>
                <a:gd name="connsiteY1958" fmla="*/ 556736 h 1000125"/>
                <a:gd name="connsiteX1959" fmla="*/ 7479506 w 8324850"/>
                <a:gd name="connsiteY1959" fmla="*/ 560546 h 1000125"/>
                <a:gd name="connsiteX1960" fmla="*/ 7483317 w 8324850"/>
                <a:gd name="connsiteY1960" fmla="*/ 552926 h 1000125"/>
                <a:gd name="connsiteX1961" fmla="*/ 7490937 w 8324850"/>
                <a:gd name="connsiteY1961" fmla="*/ 555784 h 1000125"/>
                <a:gd name="connsiteX1962" fmla="*/ 7489984 w 8324850"/>
                <a:gd name="connsiteY1962" fmla="*/ 556736 h 1000125"/>
                <a:gd name="connsiteX1963" fmla="*/ 7499509 w 8324850"/>
                <a:gd name="connsiteY1963" fmla="*/ 538639 h 1000125"/>
                <a:gd name="connsiteX1964" fmla="*/ 7489984 w 8324850"/>
                <a:gd name="connsiteY1964" fmla="*/ 543401 h 1000125"/>
                <a:gd name="connsiteX1965" fmla="*/ 7501414 w 8324850"/>
                <a:gd name="connsiteY1965" fmla="*/ 530066 h 1000125"/>
                <a:gd name="connsiteX1966" fmla="*/ 7502367 w 8324850"/>
                <a:gd name="connsiteY1966" fmla="*/ 530066 h 1000125"/>
                <a:gd name="connsiteX1967" fmla="*/ 7499509 w 8324850"/>
                <a:gd name="connsiteY1967" fmla="*/ 538639 h 1000125"/>
                <a:gd name="connsiteX1968" fmla="*/ 7499509 w 8324850"/>
                <a:gd name="connsiteY1968" fmla="*/ 528161 h 1000125"/>
                <a:gd name="connsiteX1969" fmla="*/ 7484269 w 8324850"/>
                <a:gd name="connsiteY1969" fmla="*/ 523399 h 1000125"/>
                <a:gd name="connsiteX1970" fmla="*/ 7484269 w 8324850"/>
                <a:gd name="connsiteY1970" fmla="*/ 523399 h 1000125"/>
                <a:gd name="connsiteX1971" fmla="*/ 7502367 w 8324850"/>
                <a:gd name="connsiteY1971" fmla="*/ 523399 h 1000125"/>
                <a:gd name="connsiteX1972" fmla="*/ 7499509 w 8324850"/>
                <a:gd name="connsiteY1972" fmla="*/ 528161 h 1000125"/>
                <a:gd name="connsiteX1973" fmla="*/ 7486174 w 8324850"/>
                <a:gd name="connsiteY1973" fmla="*/ 521494 h 1000125"/>
                <a:gd name="connsiteX1974" fmla="*/ 7498556 w 8324850"/>
                <a:gd name="connsiteY1974" fmla="*/ 506254 h 1000125"/>
                <a:gd name="connsiteX1975" fmla="*/ 7505224 w 8324850"/>
                <a:gd name="connsiteY1975" fmla="*/ 521494 h 1000125"/>
                <a:gd name="connsiteX1976" fmla="*/ 7486174 w 8324850"/>
                <a:gd name="connsiteY1976" fmla="*/ 521494 h 1000125"/>
                <a:gd name="connsiteX1977" fmla="*/ 7499509 w 8324850"/>
                <a:gd name="connsiteY1977" fmla="*/ 504349 h 1000125"/>
                <a:gd name="connsiteX1978" fmla="*/ 7500462 w 8324850"/>
                <a:gd name="connsiteY1978" fmla="*/ 502444 h 1000125"/>
                <a:gd name="connsiteX1979" fmla="*/ 7515701 w 8324850"/>
                <a:gd name="connsiteY1979" fmla="*/ 505301 h 1000125"/>
                <a:gd name="connsiteX1980" fmla="*/ 7507129 w 8324850"/>
                <a:gd name="connsiteY1980" fmla="*/ 517684 h 1000125"/>
                <a:gd name="connsiteX1981" fmla="*/ 7499509 w 8324850"/>
                <a:gd name="connsiteY1981" fmla="*/ 504349 h 1000125"/>
                <a:gd name="connsiteX1982" fmla="*/ 7514749 w 8324850"/>
                <a:gd name="connsiteY1982" fmla="*/ 528161 h 1000125"/>
                <a:gd name="connsiteX1983" fmla="*/ 7513796 w 8324850"/>
                <a:gd name="connsiteY1983" fmla="*/ 530066 h 1000125"/>
                <a:gd name="connsiteX1984" fmla="*/ 7512844 w 8324850"/>
                <a:gd name="connsiteY1984" fmla="*/ 528161 h 1000125"/>
                <a:gd name="connsiteX1985" fmla="*/ 7509034 w 8324850"/>
                <a:gd name="connsiteY1985" fmla="*/ 521494 h 1000125"/>
                <a:gd name="connsiteX1986" fmla="*/ 7518559 w 8324850"/>
                <a:gd name="connsiteY1986" fmla="*/ 515779 h 1000125"/>
                <a:gd name="connsiteX1987" fmla="*/ 7514749 w 8324850"/>
                <a:gd name="connsiteY1987" fmla="*/ 528161 h 1000125"/>
                <a:gd name="connsiteX1988" fmla="*/ 7515701 w 8324850"/>
                <a:gd name="connsiteY1988" fmla="*/ 527209 h 1000125"/>
                <a:gd name="connsiteX1989" fmla="*/ 7518559 w 8324850"/>
                <a:gd name="connsiteY1989" fmla="*/ 515779 h 1000125"/>
                <a:gd name="connsiteX1990" fmla="*/ 7527131 w 8324850"/>
                <a:gd name="connsiteY1990" fmla="*/ 511016 h 1000125"/>
                <a:gd name="connsiteX1991" fmla="*/ 7515701 w 8324850"/>
                <a:gd name="connsiteY1991" fmla="*/ 527209 h 1000125"/>
                <a:gd name="connsiteX1992" fmla="*/ 7528084 w 8324850"/>
                <a:gd name="connsiteY1992" fmla="*/ 510064 h 1000125"/>
                <a:gd name="connsiteX1993" fmla="*/ 7519512 w 8324850"/>
                <a:gd name="connsiteY1993" fmla="*/ 515779 h 1000125"/>
                <a:gd name="connsiteX1994" fmla="*/ 7521417 w 8324850"/>
                <a:gd name="connsiteY1994" fmla="*/ 507206 h 1000125"/>
                <a:gd name="connsiteX1995" fmla="*/ 7529037 w 8324850"/>
                <a:gd name="connsiteY1995" fmla="*/ 509111 h 1000125"/>
                <a:gd name="connsiteX1996" fmla="*/ 7528084 w 8324850"/>
                <a:gd name="connsiteY1996" fmla="*/ 510064 h 1000125"/>
                <a:gd name="connsiteX1997" fmla="*/ 7534751 w 8324850"/>
                <a:gd name="connsiteY1997" fmla="*/ 490061 h 1000125"/>
                <a:gd name="connsiteX1998" fmla="*/ 7526179 w 8324850"/>
                <a:gd name="connsiteY1998" fmla="*/ 495776 h 1000125"/>
                <a:gd name="connsiteX1999" fmla="*/ 7534751 w 8324850"/>
                <a:gd name="connsiteY1999" fmla="*/ 480536 h 1000125"/>
                <a:gd name="connsiteX2000" fmla="*/ 7535704 w 8324850"/>
                <a:gd name="connsiteY2000" fmla="*/ 480536 h 1000125"/>
                <a:gd name="connsiteX2001" fmla="*/ 7534751 w 8324850"/>
                <a:gd name="connsiteY2001" fmla="*/ 490061 h 1000125"/>
                <a:gd name="connsiteX2002" fmla="*/ 7537609 w 8324850"/>
                <a:gd name="connsiteY2002" fmla="*/ 469106 h 1000125"/>
                <a:gd name="connsiteX2003" fmla="*/ 7527131 w 8324850"/>
                <a:gd name="connsiteY2003" fmla="*/ 456724 h 1000125"/>
                <a:gd name="connsiteX2004" fmla="*/ 7528084 w 8324850"/>
                <a:gd name="connsiteY2004" fmla="*/ 454819 h 1000125"/>
                <a:gd name="connsiteX2005" fmla="*/ 7543324 w 8324850"/>
                <a:gd name="connsiteY2005" fmla="*/ 454819 h 1000125"/>
                <a:gd name="connsiteX2006" fmla="*/ 7537609 w 8324850"/>
                <a:gd name="connsiteY2006" fmla="*/ 469106 h 1000125"/>
                <a:gd name="connsiteX2007" fmla="*/ 7546181 w 8324850"/>
                <a:gd name="connsiteY2007" fmla="*/ 478631 h 1000125"/>
                <a:gd name="connsiteX2008" fmla="*/ 7544276 w 8324850"/>
                <a:gd name="connsiteY2008" fmla="*/ 476726 h 1000125"/>
                <a:gd name="connsiteX2009" fmla="*/ 7540467 w 8324850"/>
                <a:gd name="connsiteY2009" fmla="*/ 471964 h 1000125"/>
                <a:gd name="connsiteX2010" fmla="*/ 7540467 w 8324850"/>
                <a:gd name="connsiteY2010" fmla="*/ 471964 h 1000125"/>
                <a:gd name="connsiteX2011" fmla="*/ 7548087 w 8324850"/>
                <a:gd name="connsiteY2011" fmla="*/ 464344 h 1000125"/>
                <a:gd name="connsiteX2012" fmla="*/ 7547134 w 8324850"/>
                <a:gd name="connsiteY2012" fmla="*/ 475774 h 1000125"/>
                <a:gd name="connsiteX2013" fmla="*/ 7546181 w 8324850"/>
                <a:gd name="connsiteY2013" fmla="*/ 478631 h 1000125"/>
                <a:gd name="connsiteX2014" fmla="*/ 7547134 w 8324850"/>
                <a:gd name="connsiteY2014" fmla="*/ 474821 h 1000125"/>
                <a:gd name="connsiteX2015" fmla="*/ 7548087 w 8324850"/>
                <a:gd name="connsiteY2015" fmla="*/ 463391 h 1000125"/>
                <a:gd name="connsiteX2016" fmla="*/ 7554754 w 8324850"/>
                <a:gd name="connsiteY2016" fmla="*/ 456724 h 1000125"/>
                <a:gd name="connsiteX2017" fmla="*/ 7547134 w 8324850"/>
                <a:gd name="connsiteY2017" fmla="*/ 474821 h 1000125"/>
                <a:gd name="connsiteX2018" fmla="*/ 7555706 w 8324850"/>
                <a:gd name="connsiteY2018" fmla="*/ 456724 h 1000125"/>
                <a:gd name="connsiteX2019" fmla="*/ 7548087 w 8324850"/>
                <a:gd name="connsiteY2019" fmla="*/ 463391 h 1000125"/>
                <a:gd name="connsiteX2020" fmla="*/ 7549039 w 8324850"/>
                <a:gd name="connsiteY2020" fmla="*/ 454819 h 1000125"/>
                <a:gd name="connsiteX2021" fmla="*/ 7556659 w 8324850"/>
                <a:gd name="connsiteY2021" fmla="*/ 454819 h 1000125"/>
                <a:gd name="connsiteX2022" fmla="*/ 7555706 w 8324850"/>
                <a:gd name="connsiteY2022" fmla="*/ 456724 h 1000125"/>
                <a:gd name="connsiteX2023" fmla="*/ 7558564 w 8324850"/>
                <a:gd name="connsiteY2023" fmla="*/ 435769 h 1000125"/>
                <a:gd name="connsiteX2024" fmla="*/ 7551896 w 8324850"/>
                <a:gd name="connsiteY2024" fmla="*/ 443389 h 1000125"/>
                <a:gd name="connsiteX2025" fmla="*/ 7557612 w 8324850"/>
                <a:gd name="connsiteY2025" fmla="*/ 427196 h 1000125"/>
                <a:gd name="connsiteX2026" fmla="*/ 7558564 w 8324850"/>
                <a:gd name="connsiteY2026" fmla="*/ 427196 h 1000125"/>
                <a:gd name="connsiteX2027" fmla="*/ 7558564 w 8324850"/>
                <a:gd name="connsiteY2027" fmla="*/ 435769 h 1000125"/>
                <a:gd name="connsiteX2028" fmla="*/ 7557612 w 8324850"/>
                <a:gd name="connsiteY2028" fmla="*/ 414814 h 1000125"/>
                <a:gd name="connsiteX2029" fmla="*/ 7545229 w 8324850"/>
                <a:gd name="connsiteY2029" fmla="*/ 404336 h 1000125"/>
                <a:gd name="connsiteX2030" fmla="*/ 7546181 w 8324850"/>
                <a:gd name="connsiteY2030" fmla="*/ 401479 h 1000125"/>
                <a:gd name="connsiteX2031" fmla="*/ 7561421 w 8324850"/>
                <a:gd name="connsiteY2031" fmla="*/ 398621 h 1000125"/>
                <a:gd name="connsiteX2032" fmla="*/ 7557612 w 8324850"/>
                <a:gd name="connsiteY2032" fmla="*/ 414814 h 1000125"/>
                <a:gd name="connsiteX2033" fmla="*/ 7568089 w 8324850"/>
                <a:gd name="connsiteY2033" fmla="*/ 421481 h 1000125"/>
                <a:gd name="connsiteX2034" fmla="*/ 7564279 w 8324850"/>
                <a:gd name="connsiteY2034" fmla="*/ 419576 h 1000125"/>
                <a:gd name="connsiteX2035" fmla="*/ 7561421 w 8324850"/>
                <a:gd name="connsiteY2035" fmla="*/ 416719 h 1000125"/>
                <a:gd name="connsiteX2036" fmla="*/ 7561421 w 8324850"/>
                <a:gd name="connsiteY2036" fmla="*/ 415766 h 1000125"/>
                <a:gd name="connsiteX2037" fmla="*/ 7567137 w 8324850"/>
                <a:gd name="connsiteY2037" fmla="*/ 407194 h 1000125"/>
                <a:gd name="connsiteX2038" fmla="*/ 7568089 w 8324850"/>
                <a:gd name="connsiteY2038" fmla="*/ 418624 h 1000125"/>
                <a:gd name="connsiteX2039" fmla="*/ 7568089 w 8324850"/>
                <a:gd name="connsiteY2039" fmla="*/ 421481 h 1000125"/>
                <a:gd name="connsiteX2040" fmla="*/ 7569042 w 8324850"/>
                <a:gd name="connsiteY2040" fmla="*/ 417671 h 1000125"/>
                <a:gd name="connsiteX2041" fmla="*/ 7568089 w 8324850"/>
                <a:gd name="connsiteY2041" fmla="*/ 407194 h 1000125"/>
                <a:gd name="connsiteX2042" fmla="*/ 7572851 w 8324850"/>
                <a:gd name="connsiteY2042" fmla="*/ 399574 h 1000125"/>
                <a:gd name="connsiteX2043" fmla="*/ 7569042 w 8324850"/>
                <a:gd name="connsiteY2043" fmla="*/ 417671 h 1000125"/>
                <a:gd name="connsiteX2044" fmla="*/ 7572851 w 8324850"/>
                <a:gd name="connsiteY2044" fmla="*/ 398621 h 1000125"/>
                <a:gd name="connsiteX2045" fmla="*/ 7567137 w 8324850"/>
                <a:gd name="connsiteY2045" fmla="*/ 406241 h 1000125"/>
                <a:gd name="connsiteX2046" fmla="*/ 7566184 w 8324850"/>
                <a:gd name="connsiteY2046" fmla="*/ 397669 h 1000125"/>
                <a:gd name="connsiteX2047" fmla="*/ 7572851 w 8324850"/>
                <a:gd name="connsiteY2047" fmla="*/ 396716 h 1000125"/>
                <a:gd name="connsiteX2048" fmla="*/ 7572851 w 8324850"/>
                <a:gd name="connsiteY2048" fmla="*/ 398621 h 1000125"/>
                <a:gd name="connsiteX2049" fmla="*/ 7577614 w 8324850"/>
                <a:gd name="connsiteY2049" fmla="*/ 361474 h 1000125"/>
                <a:gd name="connsiteX2050" fmla="*/ 7571899 w 8324850"/>
                <a:gd name="connsiteY2050" fmla="*/ 359569 h 1000125"/>
                <a:gd name="connsiteX2051" fmla="*/ 7570946 w 8324850"/>
                <a:gd name="connsiteY2051" fmla="*/ 358616 h 1000125"/>
                <a:gd name="connsiteX2052" fmla="*/ 7570946 w 8324850"/>
                <a:gd name="connsiteY2052" fmla="*/ 356711 h 1000125"/>
                <a:gd name="connsiteX2053" fmla="*/ 7574756 w 8324850"/>
                <a:gd name="connsiteY2053" fmla="*/ 347186 h 1000125"/>
                <a:gd name="connsiteX2054" fmla="*/ 7577614 w 8324850"/>
                <a:gd name="connsiteY2054" fmla="*/ 357664 h 1000125"/>
                <a:gd name="connsiteX2055" fmla="*/ 7577614 w 8324850"/>
                <a:gd name="connsiteY2055" fmla="*/ 361474 h 1000125"/>
                <a:gd name="connsiteX2056" fmla="*/ 7578567 w 8324850"/>
                <a:gd name="connsiteY2056" fmla="*/ 356711 h 1000125"/>
                <a:gd name="connsiteX2057" fmla="*/ 7575709 w 8324850"/>
                <a:gd name="connsiteY2057" fmla="*/ 347186 h 1000125"/>
                <a:gd name="connsiteX2058" fmla="*/ 7578567 w 8324850"/>
                <a:gd name="connsiteY2058" fmla="*/ 339566 h 1000125"/>
                <a:gd name="connsiteX2059" fmla="*/ 7578567 w 8324850"/>
                <a:gd name="connsiteY2059" fmla="*/ 356711 h 1000125"/>
                <a:gd name="connsiteX2060" fmla="*/ 7578567 w 8324850"/>
                <a:gd name="connsiteY2060" fmla="*/ 337661 h 1000125"/>
                <a:gd name="connsiteX2061" fmla="*/ 7574756 w 8324850"/>
                <a:gd name="connsiteY2061" fmla="*/ 346234 h 1000125"/>
                <a:gd name="connsiteX2062" fmla="*/ 7572851 w 8324850"/>
                <a:gd name="connsiteY2062" fmla="*/ 337661 h 1000125"/>
                <a:gd name="connsiteX2063" fmla="*/ 7578567 w 8324850"/>
                <a:gd name="connsiteY2063" fmla="*/ 334804 h 1000125"/>
                <a:gd name="connsiteX2064" fmla="*/ 7578567 w 8324850"/>
                <a:gd name="connsiteY2064" fmla="*/ 337661 h 1000125"/>
                <a:gd name="connsiteX2065" fmla="*/ 7575709 w 8324850"/>
                <a:gd name="connsiteY2065" fmla="*/ 296704 h 1000125"/>
                <a:gd name="connsiteX2066" fmla="*/ 7576662 w 8324850"/>
                <a:gd name="connsiteY2066" fmla="*/ 300514 h 1000125"/>
                <a:gd name="connsiteX2067" fmla="*/ 7569994 w 8324850"/>
                <a:gd name="connsiteY2067" fmla="*/ 299561 h 1000125"/>
                <a:gd name="connsiteX2068" fmla="*/ 7569994 w 8324850"/>
                <a:gd name="connsiteY2068" fmla="*/ 297656 h 1000125"/>
                <a:gd name="connsiteX2069" fmla="*/ 7571899 w 8324850"/>
                <a:gd name="connsiteY2069" fmla="*/ 288131 h 1000125"/>
                <a:gd name="connsiteX2070" fmla="*/ 7575709 w 8324850"/>
                <a:gd name="connsiteY2070" fmla="*/ 296704 h 1000125"/>
                <a:gd name="connsiteX2071" fmla="*/ 7571899 w 8324850"/>
                <a:gd name="connsiteY2071" fmla="*/ 273844 h 1000125"/>
                <a:gd name="connsiteX2072" fmla="*/ 7572851 w 8324850"/>
                <a:gd name="connsiteY2072" fmla="*/ 276701 h 1000125"/>
                <a:gd name="connsiteX2073" fmla="*/ 7570946 w 8324850"/>
                <a:gd name="connsiteY2073" fmla="*/ 285274 h 1000125"/>
                <a:gd name="connsiteX2074" fmla="*/ 7567137 w 8324850"/>
                <a:gd name="connsiteY2074" fmla="*/ 276701 h 1000125"/>
                <a:gd name="connsiteX2075" fmla="*/ 7571899 w 8324850"/>
                <a:gd name="connsiteY2075" fmla="*/ 273844 h 1000125"/>
                <a:gd name="connsiteX2076" fmla="*/ 7566184 w 8324850"/>
                <a:gd name="connsiteY2076" fmla="*/ 277654 h 1000125"/>
                <a:gd name="connsiteX2077" fmla="*/ 7569994 w 8324850"/>
                <a:gd name="connsiteY2077" fmla="*/ 286226 h 1000125"/>
                <a:gd name="connsiteX2078" fmla="*/ 7568089 w 8324850"/>
                <a:gd name="connsiteY2078" fmla="*/ 295751 h 1000125"/>
                <a:gd name="connsiteX2079" fmla="*/ 7566184 w 8324850"/>
                <a:gd name="connsiteY2079" fmla="*/ 277654 h 1000125"/>
                <a:gd name="connsiteX2080" fmla="*/ 7566184 w 8324850"/>
                <a:gd name="connsiteY2080" fmla="*/ 277654 h 1000125"/>
                <a:gd name="connsiteX2081" fmla="*/ 7549992 w 8324850"/>
                <a:gd name="connsiteY2081" fmla="*/ 291941 h 1000125"/>
                <a:gd name="connsiteX2082" fmla="*/ 7549992 w 8324850"/>
                <a:gd name="connsiteY2082" fmla="*/ 289084 h 1000125"/>
                <a:gd name="connsiteX2083" fmla="*/ 7563326 w 8324850"/>
                <a:gd name="connsiteY2083" fmla="*/ 279559 h 1000125"/>
                <a:gd name="connsiteX2084" fmla="*/ 7566184 w 8324850"/>
                <a:gd name="connsiteY2084" fmla="*/ 296704 h 1000125"/>
                <a:gd name="connsiteX2085" fmla="*/ 7549992 w 8324850"/>
                <a:gd name="connsiteY2085" fmla="*/ 291941 h 1000125"/>
                <a:gd name="connsiteX2086" fmla="*/ 7563326 w 8324850"/>
                <a:gd name="connsiteY2086" fmla="*/ 265271 h 1000125"/>
                <a:gd name="connsiteX2087" fmla="*/ 7558564 w 8324850"/>
                <a:gd name="connsiteY2087" fmla="*/ 248126 h 1000125"/>
                <a:gd name="connsiteX2088" fmla="*/ 7558564 w 8324850"/>
                <a:gd name="connsiteY2088" fmla="*/ 248126 h 1000125"/>
                <a:gd name="connsiteX2089" fmla="*/ 7563326 w 8324850"/>
                <a:gd name="connsiteY2089" fmla="*/ 256699 h 1000125"/>
                <a:gd name="connsiteX2090" fmla="*/ 7563326 w 8324850"/>
                <a:gd name="connsiteY2090" fmla="*/ 265271 h 1000125"/>
                <a:gd name="connsiteX2091" fmla="*/ 7560469 w 8324850"/>
                <a:gd name="connsiteY2091" fmla="*/ 235744 h 1000125"/>
                <a:gd name="connsiteX2092" fmla="*/ 7562374 w 8324850"/>
                <a:gd name="connsiteY2092" fmla="*/ 239554 h 1000125"/>
                <a:gd name="connsiteX2093" fmla="*/ 7556659 w 8324850"/>
                <a:gd name="connsiteY2093" fmla="*/ 239554 h 1000125"/>
                <a:gd name="connsiteX2094" fmla="*/ 7555706 w 8324850"/>
                <a:gd name="connsiteY2094" fmla="*/ 237649 h 1000125"/>
                <a:gd name="connsiteX2095" fmla="*/ 7555706 w 8324850"/>
                <a:gd name="connsiteY2095" fmla="*/ 228124 h 1000125"/>
                <a:gd name="connsiteX2096" fmla="*/ 7560469 w 8324850"/>
                <a:gd name="connsiteY2096" fmla="*/ 235744 h 1000125"/>
                <a:gd name="connsiteX2097" fmla="*/ 7552849 w 8324850"/>
                <a:gd name="connsiteY2097" fmla="*/ 214789 h 1000125"/>
                <a:gd name="connsiteX2098" fmla="*/ 7553801 w 8324850"/>
                <a:gd name="connsiteY2098" fmla="*/ 217646 h 1000125"/>
                <a:gd name="connsiteX2099" fmla="*/ 7553801 w 8324850"/>
                <a:gd name="connsiteY2099" fmla="*/ 226219 h 1000125"/>
                <a:gd name="connsiteX2100" fmla="*/ 7548087 w 8324850"/>
                <a:gd name="connsiteY2100" fmla="*/ 218599 h 1000125"/>
                <a:gd name="connsiteX2101" fmla="*/ 7552849 w 8324850"/>
                <a:gd name="connsiteY2101" fmla="*/ 214789 h 1000125"/>
                <a:gd name="connsiteX2102" fmla="*/ 7545229 w 8324850"/>
                <a:gd name="connsiteY2102" fmla="*/ 222409 h 1000125"/>
                <a:gd name="connsiteX2103" fmla="*/ 7551896 w 8324850"/>
                <a:gd name="connsiteY2103" fmla="*/ 239554 h 1000125"/>
                <a:gd name="connsiteX2104" fmla="*/ 7534751 w 8324850"/>
                <a:gd name="connsiteY2104" fmla="*/ 237649 h 1000125"/>
                <a:gd name="connsiteX2105" fmla="*/ 7533799 w 8324850"/>
                <a:gd name="connsiteY2105" fmla="*/ 234791 h 1000125"/>
                <a:gd name="connsiteX2106" fmla="*/ 7545229 w 8324850"/>
                <a:gd name="connsiteY2106" fmla="*/ 222409 h 1000125"/>
                <a:gd name="connsiteX2107" fmla="*/ 7543324 w 8324850"/>
                <a:gd name="connsiteY2107" fmla="*/ 215741 h 1000125"/>
                <a:gd name="connsiteX2108" fmla="*/ 7545229 w 8324850"/>
                <a:gd name="connsiteY2108" fmla="*/ 220504 h 1000125"/>
                <a:gd name="connsiteX2109" fmla="*/ 7532846 w 8324850"/>
                <a:gd name="connsiteY2109" fmla="*/ 232886 h 1000125"/>
                <a:gd name="connsiteX2110" fmla="*/ 7532846 w 8324850"/>
                <a:gd name="connsiteY2110" fmla="*/ 232886 h 1000125"/>
                <a:gd name="connsiteX2111" fmla="*/ 7543324 w 8324850"/>
                <a:gd name="connsiteY2111" fmla="*/ 215741 h 1000125"/>
                <a:gd name="connsiteX2112" fmla="*/ 7532846 w 8324850"/>
                <a:gd name="connsiteY2112" fmla="*/ 230981 h 1000125"/>
                <a:gd name="connsiteX2113" fmla="*/ 7524274 w 8324850"/>
                <a:gd name="connsiteY2113" fmla="*/ 212884 h 1000125"/>
                <a:gd name="connsiteX2114" fmla="*/ 7542371 w 8324850"/>
                <a:gd name="connsiteY2114" fmla="*/ 213836 h 1000125"/>
                <a:gd name="connsiteX2115" fmla="*/ 7532846 w 8324850"/>
                <a:gd name="connsiteY2115" fmla="*/ 230981 h 1000125"/>
                <a:gd name="connsiteX2116" fmla="*/ 7541419 w 8324850"/>
                <a:gd name="connsiteY2116" fmla="*/ 211931 h 1000125"/>
                <a:gd name="connsiteX2117" fmla="*/ 7523321 w 8324850"/>
                <a:gd name="connsiteY2117" fmla="*/ 211931 h 1000125"/>
                <a:gd name="connsiteX2118" fmla="*/ 7522369 w 8324850"/>
                <a:gd name="connsiteY2118" fmla="*/ 209074 h 1000125"/>
                <a:gd name="connsiteX2119" fmla="*/ 7532846 w 8324850"/>
                <a:gd name="connsiteY2119" fmla="*/ 195739 h 1000125"/>
                <a:gd name="connsiteX2120" fmla="*/ 7541419 w 8324850"/>
                <a:gd name="connsiteY2120" fmla="*/ 211931 h 1000125"/>
                <a:gd name="connsiteX2121" fmla="*/ 7531894 w 8324850"/>
                <a:gd name="connsiteY2121" fmla="*/ 192881 h 1000125"/>
                <a:gd name="connsiteX2122" fmla="*/ 7521417 w 8324850"/>
                <a:gd name="connsiteY2122" fmla="*/ 206216 h 1000125"/>
                <a:gd name="connsiteX2123" fmla="*/ 7521417 w 8324850"/>
                <a:gd name="connsiteY2123" fmla="*/ 206216 h 1000125"/>
                <a:gd name="connsiteX2124" fmla="*/ 7529989 w 8324850"/>
                <a:gd name="connsiteY2124" fmla="*/ 188119 h 1000125"/>
                <a:gd name="connsiteX2125" fmla="*/ 7531894 w 8324850"/>
                <a:gd name="connsiteY2125" fmla="*/ 192881 h 1000125"/>
                <a:gd name="connsiteX2126" fmla="*/ 7520464 w 8324850"/>
                <a:gd name="connsiteY2126" fmla="*/ 205264 h 1000125"/>
                <a:gd name="connsiteX2127" fmla="*/ 7509987 w 8324850"/>
                <a:gd name="connsiteY2127" fmla="*/ 188119 h 1000125"/>
                <a:gd name="connsiteX2128" fmla="*/ 7529037 w 8324850"/>
                <a:gd name="connsiteY2128" fmla="*/ 187166 h 1000125"/>
                <a:gd name="connsiteX2129" fmla="*/ 7520464 w 8324850"/>
                <a:gd name="connsiteY2129" fmla="*/ 205264 h 1000125"/>
                <a:gd name="connsiteX2130" fmla="*/ 7527131 w 8324850"/>
                <a:gd name="connsiteY2130" fmla="*/ 185261 h 1000125"/>
                <a:gd name="connsiteX2131" fmla="*/ 7509034 w 8324850"/>
                <a:gd name="connsiteY2131" fmla="*/ 187166 h 1000125"/>
                <a:gd name="connsiteX2132" fmla="*/ 7507129 w 8324850"/>
                <a:gd name="connsiteY2132" fmla="*/ 184309 h 1000125"/>
                <a:gd name="connsiteX2133" fmla="*/ 7516654 w 8324850"/>
                <a:gd name="connsiteY2133" fmla="*/ 169069 h 1000125"/>
                <a:gd name="connsiteX2134" fmla="*/ 7527131 w 8324850"/>
                <a:gd name="connsiteY2134" fmla="*/ 185261 h 1000125"/>
                <a:gd name="connsiteX2135" fmla="*/ 7515701 w 8324850"/>
                <a:gd name="connsiteY2135" fmla="*/ 167164 h 1000125"/>
                <a:gd name="connsiteX2136" fmla="*/ 7506176 w 8324850"/>
                <a:gd name="connsiteY2136" fmla="*/ 182404 h 1000125"/>
                <a:gd name="connsiteX2137" fmla="*/ 7506176 w 8324850"/>
                <a:gd name="connsiteY2137" fmla="*/ 182404 h 1000125"/>
                <a:gd name="connsiteX2138" fmla="*/ 7512844 w 8324850"/>
                <a:gd name="connsiteY2138" fmla="*/ 163354 h 1000125"/>
                <a:gd name="connsiteX2139" fmla="*/ 7515701 w 8324850"/>
                <a:gd name="connsiteY2139" fmla="*/ 167164 h 1000125"/>
                <a:gd name="connsiteX2140" fmla="*/ 7505224 w 8324850"/>
                <a:gd name="connsiteY2140" fmla="*/ 180499 h 1000125"/>
                <a:gd name="connsiteX2141" fmla="*/ 7493794 w 8324850"/>
                <a:gd name="connsiteY2141" fmla="*/ 164306 h 1000125"/>
                <a:gd name="connsiteX2142" fmla="*/ 7512844 w 8324850"/>
                <a:gd name="connsiteY2142" fmla="*/ 161449 h 1000125"/>
                <a:gd name="connsiteX2143" fmla="*/ 7505224 w 8324850"/>
                <a:gd name="connsiteY2143" fmla="*/ 180499 h 1000125"/>
                <a:gd name="connsiteX2144" fmla="*/ 7510939 w 8324850"/>
                <a:gd name="connsiteY2144" fmla="*/ 159544 h 1000125"/>
                <a:gd name="connsiteX2145" fmla="*/ 7492842 w 8324850"/>
                <a:gd name="connsiteY2145" fmla="*/ 163354 h 1000125"/>
                <a:gd name="connsiteX2146" fmla="*/ 7490937 w 8324850"/>
                <a:gd name="connsiteY2146" fmla="*/ 160496 h 1000125"/>
                <a:gd name="connsiteX2147" fmla="*/ 7499509 w 8324850"/>
                <a:gd name="connsiteY2147" fmla="*/ 144304 h 1000125"/>
                <a:gd name="connsiteX2148" fmla="*/ 7510939 w 8324850"/>
                <a:gd name="connsiteY2148" fmla="*/ 159544 h 1000125"/>
                <a:gd name="connsiteX2149" fmla="*/ 7497604 w 8324850"/>
                <a:gd name="connsiteY2149" fmla="*/ 143351 h 1000125"/>
                <a:gd name="connsiteX2150" fmla="*/ 7489031 w 8324850"/>
                <a:gd name="connsiteY2150" fmla="*/ 159544 h 1000125"/>
                <a:gd name="connsiteX2151" fmla="*/ 7494746 w 8324850"/>
                <a:gd name="connsiteY2151" fmla="*/ 139541 h 1000125"/>
                <a:gd name="connsiteX2152" fmla="*/ 7497604 w 8324850"/>
                <a:gd name="connsiteY2152" fmla="*/ 143351 h 1000125"/>
                <a:gd name="connsiteX2153" fmla="*/ 7488079 w 8324850"/>
                <a:gd name="connsiteY2153" fmla="*/ 157639 h 1000125"/>
                <a:gd name="connsiteX2154" fmla="*/ 7474744 w 8324850"/>
                <a:gd name="connsiteY2154" fmla="*/ 142399 h 1000125"/>
                <a:gd name="connsiteX2155" fmla="*/ 7493794 w 8324850"/>
                <a:gd name="connsiteY2155" fmla="*/ 137636 h 1000125"/>
                <a:gd name="connsiteX2156" fmla="*/ 7488079 w 8324850"/>
                <a:gd name="connsiteY2156" fmla="*/ 157639 h 1000125"/>
                <a:gd name="connsiteX2157" fmla="*/ 7478554 w 8324850"/>
                <a:gd name="connsiteY2157" fmla="*/ 122396 h 1000125"/>
                <a:gd name="connsiteX2158" fmla="*/ 7491889 w 8324850"/>
                <a:gd name="connsiteY2158" fmla="*/ 136684 h 1000125"/>
                <a:gd name="connsiteX2159" fmla="*/ 7473792 w 8324850"/>
                <a:gd name="connsiteY2159" fmla="*/ 142399 h 1000125"/>
                <a:gd name="connsiteX2160" fmla="*/ 7471887 w 8324850"/>
                <a:gd name="connsiteY2160" fmla="*/ 140494 h 1000125"/>
                <a:gd name="connsiteX2161" fmla="*/ 7478554 w 8324850"/>
                <a:gd name="connsiteY2161" fmla="*/ 122396 h 1000125"/>
                <a:gd name="connsiteX2162" fmla="*/ 7476649 w 8324850"/>
                <a:gd name="connsiteY2162" fmla="*/ 120491 h 1000125"/>
                <a:gd name="connsiteX2163" fmla="*/ 7469981 w 8324850"/>
                <a:gd name="connsiteY2163" fmla="*/ 137636 h 1000125"/>
                <a:gd name="connsiteX2164" fmla="*/ 7473792 w 8324850"/>
                <a:gd name="connsiteY2164" fmla="*/ 117634 h 1000125"/>
                <a:gd name="connsiteX2165" fmla="*/ 7476649 w 8324850"/>
                <a:gd name="connsiteY2165" fmla="*/ 120491 h 1000125"/>
                <a:gd name="connsiteX2166" fmla="*/ 7472839 w 8324850"/>
                <a:gd name="connsiteY2166" fmla="*/ 116681 h 1000125"/>
                <a:gd name="connsiteX2167" fmla="*/ 7469029 w 8324850"/>
                <a:gd name="connsiteY2167" fmla="*/ 136684 h 1000125"/>
                <a:gd name="connsiteX2168" fmla="*/ 7453789 w 8324850"/>
                <a:gd name="connsiteY2168" fmla="*/ 123349 h 1000125"/>
                <a:gd name="connsiteX2169" fmla="*/ 7472839 w 8324850"/>
                <a:gd name="connsiteY2169" fmla="*/ 116681 h 1000125"/>
                <a:gd name="connsiteX2170" fmla="*/ 7470934 w 8324850"/>
                <a:gd name="connsiteY2170" fmla="*/ 114776 h 1000125"/>
                <a:gd name="connsiteX2171" fmla="*/ 7452837 w 8324850"/>
                <a:gd name="connsiteY2171" fmla="*/ 121444 h 1000125"/>
                <a:gd name="connsiteX2172" fmla="*/ 7450931 w 8324850"/>
                <a:gd name="connsiteY2172" fmla="*/ 119539 h 1000125"/>
                <a:gd name="connsiteX2173" fmla="*/ 7455694 w 8324850"/>
                <a:gd name="connsiteY2173" fmla="*/ 101441 h 1000125"/>
                <a:gd name="connsiteX2174" fmla="*/ 7470934 w 8324850"/>
                <a:gd name="connsiteY2174" fmla="*/ 114776 h 1000125"/>
                <a:gd name="connsiteX2175" fmla="*/ 7453789 w 8324850"/>
                <a:gd name="connsiteY2175" fmla="*/ 100489 h 1000125"/>
                <a:gd name="connsiteX2176" fmla="*/ 7449026 w 8324850"/>
                <a:gd name="connsiteY2176" fmla="*/ 117634 h 1000125"/>
                <a:gd name="connsiteX2177" fmla="*/ 7450931 w 8324850"/>
                <a:gd name="connsiteY2177" fmla="*/ 98584 h 1000125"/>
                <a:gd name="connsiteX2178" fmla="*/ 7453789 w 8324850"/>
                <a:gd name="connsiteY2178" fmla="*/ 100489 h 1000125"/>
                <a:gd name="connsiteX2179" fmla="*/ 7448074 w 8324850"/>
                <a:gd name="connsiteY2179" fmla="*/ 117634 h 1000125"/>
                <a:gd name="connsiteX2180" fmla="*/ 7431881 w 8324850"/>
                <a:gd name="connsiteY2180" fmla="*/ 105251 h 1000125"/>
                <a:gd name="connsiteX2181" fmla="*/ 7449979 w 8324850"/>
                <a:gd name="connsiteY2181" fmla="*/ 96679 h 1000125"/>
                <a:gd name="connsiteX2182" fmla="*/ 7448074 w 8324850"/>
                <a:gd name="connsiteY2182" fmla="*/ 117634 h 1000125"/>
                <a:gd name="connsiteX2183" fmla="*/ 7447121 w 8324850"/>
                <a:gd name="connsiteY2183" fmla="*/ 95726 h 1000125"/>
                <a:gd name="connsiteX2184" fmla="*/ 7429976 w 8324850"/>
                <a:gd name="connsiteY2184" fmla="*/ 104299 h 1000125"/>
                <a:gd name="connsiteX2185" fmla="*/ 7427119 w 8324850"/>
                <a:gd name="connsiteY2185" fmla="*/ 102394 h 1000125"/>
                <a:gd name="connsiteX2186" fmla="*/ 7429976 w 8324850"/>
                <a:gd name="connsiteY2186" fmla="*/ 84296 h 1000125"/>
                <a:gd name="connsiteX2187" fmla="*/ 7447121 w 8324850"/>
                <a:gd name="connsiteY2187" fmla="*/ 95726 h 1000125"/>
                <a:gd name="connsiteX2188" fmla="*/ 7429024 w 8324850"/>
                <a:gd name="connsiteY2188" fmla="*/ 83344 h 1000125"/>
                <a:gd name="connsiteX2189" fmla="*/ 7426167 w 8324850"/>
                <a:gd name="connsiteY2189" fmla="*/ 100489 h 1000125"/>
                <a:gd name="connsiteX2190" fmla="*/ 7426167 w 8324850"/>
                <a:gd name="connsiteY2190" fmla="*/ 81439 h 1000125"/>
                <a:gd name="connsiteX2191" fmla="*/ 7429024 w 8324850"/>
                <a:gd name="connsiteY2191" fmla="*/ 83344 h 1000125"/>
                <a:gd name="connsiteX2192" fmla="*/ 7428071 w 8324850"/>
                <a:gd name="connsiteY2192" fmla="*/ 110966 h 1000125"/>
                <a:gd name="connsiteX2193" fmla="*/ 7289006 w 8324850"/>
                <a:gd name="connsiteY2193" fmla="*/ 302419 h 1000125"/>
                <a:gd name="connsiteX2194" fmla="*/ 7287101 w 8324850"/>
                <a:gd name="connsiteY2194" fmla="*/ 301466 h 1000125"/>
                <a:gd name="connsiteX2195" fmla="*/ 7405212 w 8324850"/>
                <a:gd name="connsiteY2195" fmla="*/ 96679 h 1000125"/>
                <a:gd name="connsiteX2196" fmla="*/ 7428071 w 8324850"/>
                <a:gd name="connsiteY2196" fmla="*/ 110966 h 1000125"/>
                <a:gd name="connsiteX2197" fmla="*/ 7424262 w 8324850"/>
                <a:gd name="connsiteY2197" fmla="*/ 79534 h 1000125"/>
                <a:gd name="connsiteX2198" fmla="*/ 7424262 w 8324850"/>
                <a:gd name="connsiteY2198" fmla="*/ 100489 h 1000125"/>
                <a:gd name="connsiteX2199" fmla="*/ 7407117 w 8324850"/>
                <a:gd name="connsiteY2199" fmla="*/ 90011 h 1000125"/>
                <a:gd name="connsiteX2200" fmla="*/ 7424262 w 8324850"/>
                <a:gd name="connsiteY2200" fmla="*/ 79534 h 1000125"/>
                <a:gd name="connsiteX2201" fmla="*/ 7404259 w 8324850"/>
                <a:gd name="connsiteY2201" fmla="*/ 69056 h 1000125"/>
                <a:gd name="connsiteX2202" fmla="*/ 7422356 w 8324850"/>
                <a:gd name="connsiteY2202" fmla="*/ 78581 h 1000125"/>
                <a:gd name="connsiteX2203" fmla="*/ 7406164 w 8324850"/>
                <a:gd name="connsiteY2203" fmla="*/ 89059 h 1000125"/>
                <a:gd name="connsiteX2204" fmla="*/ 7403306 w 8324850"/>
                <a:gd name="connsiteY2204" fmla="*/ 87154 h 1000125"/>
                <a:gd name="connsiteX2205" fmla="*/ 7404259 w 8324850"/>
                <a:gd name="connsiteY2205" fmla="*/ 69056 h 1000125"/>
                <a:gd name="connsiteX2206" fmla="*/ 7400449 w 8324850"/>
                <a:gd name="connsiteY2206" fmla="*/ 86201 h 1000125"/>
                <a:gd name="connsiteX2207" fmla="*/ 7382351 w 8324850"/>
                <a:gd name="connsiteY2207" fmla="*/ 77629 h 1000125"/>
                <a:gd name="connsiteX2208" fmla="*/ 7398544 w 8324850"/>
                <a:gd name="connsiteY2208" fmla="*/ 65246 h 1000125"/>
                <a:gd name="connsiteX2209" fmla="*/ 7400449 w 8324850"/>
                <a:gd name="connsiteY2209" fmla="*/ 86201 h 1000125"/>
                <a:gd name="connsiteX2210" fmla="*/ 7394734 w 8324850"/>
                <a:gd name="connsiteY2210" fmla="*/ 64294 h 1000125"/>
                <a:gd name="connsiteX2211" fmla="*/ 7379494 w 8324850"/>
                <a:gd name="connsiteY2211" fmla="*/ 76676 h 1000125"/>
                <a:gd name="connsiteX2212" fmla="*/ 7376637 w 8324850"/>
                <a:gd name="connsiteY2212" fmla="*/ 75724 h 1000125"/>
                <a:gd name="connsiteX2213" fmla="*/ 7375684 w 8324850"/>
                <a:gd name="connsiteY2213" fmla="*/ 56674 h 1000125"/>
                <a:gd name="connsiteX2214" fmla="*/ 7394734 w 8324850"/>
                <a:gd name="connsiteY2214" fmla="*/ 64294 h 1000125"/>
                <a:gd name="connsiteX2215" fmla="*/ 7376637 w 8324850"/>
                <a:gd name="connsiteY2215" fmla="*/ 82391 h 1000125"/>
                <a:gd name="connsiteX2216" fmla="*/ 7280434 w 8324850"/>
                <a:gd name="connsiteY2216" fmla="*/ 298609 h 1000125"/>
                <a:gd name="connsiteX2217" fmla="*/ 7278529 w 8324850"/>
                <a:gd name="connsiteY2217" fmla="*/ 297656 h 1000125"/>
                <a:gd name="connsiteX2218" fmla="*/ 7351871 w 8324850"/>
                <a:gd name="connsiteY2218" fmla="*/ 72866 h 1000125"/>
                <a:gd name="connsiteX2219" fmla="*/ 7376637 w 8324850"/>
                <a:gd name="connsiteY2219" fmla="*/ 82391 h 1000125"/>
                <a:gd name="connsiteX2220" fmla="*/ 7369969 w 8324850"/>
                <a:gd name="connsiteY2220" fmla="*/ 53816 h 1000125"/>
                <a:gd name="connsiteX2221" fmla="*/ 7373779 w 8324850"/>
                <a:gd name="connsiteY2221" fmla="*/ 74771 h 1000125"/>
                <a:gd name="connsiteX2222" fmla="*/ 7354729 w 8324850"/>
                <a:gd name="connsiteY2222" fmla="*/ 68104 h 1000125"/>
                <a:gd name="connsiteX2223" fmla="*/ 7369969 w 8324850"/>
                <a:gd name="connsiteY2223" fmla="*/ 53816 h 1000125"/>
                <a:gd name="connsiteX2224" fmla="*/ 7366159 w 8324850"/>
                <a:gd name="connsiteY2224" fmla="*/ 52864 h 1000125"/>
                <a:gd name="connsiteX2225" fmla="*/ 7352824 w 8324850"/>
                <a:gd name="connsiteY2225" fmla="*/ 67151 h 1000125"/>
                <a:gd name="connsiteX2226" fmla="*/ 7349967 w 8324850"/>
                <a:gd name="connsiteY2226" fmla="*/ 66199 h 1000125"/>
                <a:gd name="connsiteX2227" fmla="*/ 7347109 w 8324850"/>
                <a:gd name="connsiteY2227" fmla="*/ 47149 h 1000125"/>
                <a:gd name="connsiteX2228" fmla="*/ 7366159 w 8324850"/>
                <a:gd name="connsiteY2228" fmla="*/ 52864 h 1000125"/>
                <a:gd name="connsiteX2229" fmla="*/ 7347109 w 8324850"/>
                <a:gd name="connsiteY2229" fmla="*/ 65246 h 1000125"/>
                <a:gd name="connsiteX2230" fmla="*/ 7327106 w 8324850"/>
                <a:gd name="connsiteY2230" fmla="*/ 60484 h 1000125"/>
                <a:gd name="connsiteX2231" fmla="*/ 7341394 w 8324850"/>
                <a:gd name="connsiteY2231" fmla="*/ 45244 h 1000125"/>
                <a:gd name="connsiteX2232" fmla="*/ 7347109 w 8324850"/>
                <a:gd name="connsiteY2232" fmla="*/ 65246 h 1000125"/>
                <a:gd name="connsiteX2233" fmla="*/ 7336631 w 8324850"/>
                <a:gd name="connsiteY2233" fmla="*/ 44291 h 1000125"/>
                <a:gd name="connsiteX2234" fmla="*/ 7324249 w 8324850"/>
                <a:gd name="connsiteY2234" fmla="*/ 59531 h 1000125"/>
                <a:gd name="connsiteX2235" fmla="*/ 7321392 w 8324850"/>
                <a:gd name="connsiteY2235" fmla="*/ 58579 h 1000125"/>
                <a:gd name="connsiteX2236" fmla="*/ 7316629 w 8324850"/>
                <a:gd name="connsiteY2236" fmla="*/ 39529 h 1000125"/>
                <a:gd name="connsiteX2237" fmla="*/ 7336631 w 8324850"/>
                <a:gd name="connsiteY2237" fmla="*/ 44291 h 1000125"/>
                <a:gd name="connsiteX2238" fmla="*/ 7310914 w 8324850"/>
                <a:gd name="connsiteY2238" fmla="*/ 38576 h 1000125"/>
                <a:gd name="connsiteX2239" fmla="*/ 7318534 w 8324850"/>
                <a:gd name="connsiteY2239" fmla="*/ 57626 h 1000125"/>
                <a:gd name="connsiteX2240" fmla="*/ 7298531 w 8324850"/>
                <a:gd name="connsiteY2240" fmla="*/ 54769 h 1000125"/>
                <a:gd name="connsiteX2241" fmla="*/ 7310914 w 8324850"/>
                <a:gd name="connsiteY2241" fmla="*/ 38576 h 1000125"/>
                <a:gd name="connsiteX2242" fmla="*/ 7307104 w 8324850"/>
                <a:gd name="connsiteY2242" fmla="*/ 38576 h 1000125"/>
                <a:gd name="connsiteX2243" fmla="*/ 7296626 w 8324850"/>
                <a:gd name="connsiteY2243" fmla="*/ 54769 h 1000125"/>
                <a:gd name="connsiteX2244" fmla="*/ 7293769 w 8324850"/>
                <a:gd name="connsiteY2244" fmla="*/ 54769 h 1000125"/>
                <a:gd name="connsiteX2245" fmla="*/ 7287101 w 8324850"/>
                <a:gd name="connsiteY2245" fmla="*/ 36671 h 1000125"/>
                <a:gd name="connsiteX2246" fmla="*/ 7307104 w 8324850"/>
                <a:gd name="connsiteY2246" fmla="*/ 38576 h 1000125"/>
                <a:gd name="connsiteX2247" fmla="*/ 7289959 w 8324850"/>
                <a:gd name="connsiteY2247" fmla="*/ 54769 h 1000125"/>
                <a:gd name="connsiteX2248" fmla="*/ 7269004 w 8324850"/>
                <a:gd name="connsiteY2248" fmla="*/ 53816 h 1000125"/>
                <a:gd name="connsiteX2249" fmla="*/ 7280434 w 8324850"/>
                <a:gd name="connsiteY2249" fmla="*/ 36671 h 1000125"/>
                <a:gd name="connsiteX2250" fmla="*/ 7289959 w 8324850"/>
                <a:gd name="connsiteY2250" fmla="*/ 54769 h 1000125"/>
                <a:gd name="connsiteX2251" fmla="*/ 7275671 w 8324850"/>
                <a:gd name="connsiteY2251" fmla="*/ 35719 h 1000125"/>
                <a:gd name="connsiteX2252" fmla="*/ 7267099 w 8324850"/>
                <a:gd name="connsiteY2252" fmla="*/ 52864 h 1000125"/>
                <a:gd name="connsiteX2253" fmla="*/ 7266146 w 8324850"/>
                <a:gd name="connsiteY2253" fmla="*/ 52864 h 1000125"/>
                <a:gd name="connsiteX2254" fmla="*/ 7264242 w 8324850"/>
                <a:gd name="connsiteY2254" fmla="*/ 52864 h 1000125"/>
                <a:gd name="connsiteX2255" fmla="*/ 7255669 w 8324850"/>
                <a:gd name="connsiteY2255" fmla="*/ 35719 h 1000125"/>
                <a:gd name="connsiteX2256" fmla="*/ 7275671 w 8324850"/>
                <a:gd name="connsiteY2256" fmla="*/ 35719 h 1000125"/>
                <a:gd name="connsiteX2257" fmla="*/ 7250906 w 8324850"/>
                <a:gd name="connsiteY2257" fmla="*/ 35719 h 1000125"/>
                <a:gd name="connsiteX2258" fmla="*/ 7262337 w 8324850"/>
                <a:gd name="connsiteY2258" fmla="*/ 52864 h 1000125"/>
                <a:gd name="connsiteX2259" fmla="*/ 7241381 w 8324850"/>
                <a:gd name="connsiteY2259" fmla="*/ 53816 h 1000125"/>
                <a:gd name="connsiteX2260" fmla="*/ 7250906 w 8324850"/>
                <a:gd name="connsiteY2260" fmla="*/ 35719 h 1000125"/>
                <a:gd name="connsiteX2261" fmla="*/ 7245192 w 8324850"/>
                <a:gd name="connsiteY2261" fmla="*/ 36671 h 1000125"/>
                <a:gd name="connsiteX2262" fmla="*/ 7238524 w 8324850"/>
                <a:gd name="connsiteY2262" fmla="*/ 54769 h 1000125"/>
                <a:gd name="connsiteX2263" fmla="*/ 7235667 w 8324850"/>
                <a:gd name="connsiteY2263" fmla="*/ 54769 h 1000125"/>
                <a:gd name="connsiteX2264" fmla="*/ 7225189 w 8324850"/>
                <a:gd name="connsiteY2264" fmla="*/ 38576 h 1000125"/>
                <a:gd name="connsiteX2265" fmla="*/ 7245192 w 8324850"/>
                <a:gd name="connsiteY2265" fmla="*/ 36671 h 1000125"/>
                <a:gd name="connsiteX2266" fmla="*/ 7220426 w 8324850"/>
                <a:gd name="connsiteY2266" fmla="*/ 39529 h 1000125"/>
                <a:gd name="connsiteX2267" fmla="*/ 7232809 w 8324850"/>
                <a:gd name="connsiteY2267" fmla="*/ 55721 h 1000125"/>
                <a:gd name="connsiteX2268" fmla="*/ 7212806 w 8324850"/>
                <a:gd name="connsiteY2268" fmla="*/ 58579 h 1000125"/>
                <a:gd name="connsiteX2269" fmla="*/ 7220426 w 8324850"/>
                <a:gd name="connsiteY2269" fmla="*/ 39529 h 1000125"/>
                <a:gd name="connsiteX2270" fmla="*/ 7214712 w 8324850"/>
                <a:gd name="connsiteY2270" fmla="*/ 40481 h 1000125"/>
                <a:gd name="connsiteX2271" fmla="*/ 7209949 w 8324850"/>
                <a:gd name="connsiteY2271" fmla="*/ 58579 h 1000125"/>
                <a:gd name="connsiteX2272" fmla="*/ 7207092 w 8324850"/>
                <a:gd name="connsiteY2272" fmla="*/ 59531 h 1000125"/>
                <a:gd name="connsiteX2273" fmla="*/ 7194709 w 8324850"/>
                <a:gd name="connsiteY2273" fmla="*/ 44291 h 1000125"/>
                <a:gd name="connsiteX2274" fmla="*/ 7214712 w 8324850"/>
                <a:gd name="connsiteY2274" fmla="*/ 40481 h 1000125"/>
                <a:gd name="connsiteX2275" fmla="*/ 7190899 w 8324850"/>
                <a:gd name="connsiteY2275" fmla="*/ 45244 h 1000125"/>
                <a:gd name="connsiteX2276" fmla="*/ 7204234 w 8324850"/>
                <a:gd name="connsiteY2276" fmla="*/ 60484 h 1000125"/>
                <a:gd name="connsiteX2277" fmla="*/ 7184231 w 8324850"/>
                <a:gd name="connsiteY2277" fmla="*/ 65246 h 1000125"/>
                <a:gd name="connsiteX2278" fmla="*/ 7190899 w 8324850"/>
                <a:gd name="connsiteY2278" fmla="*/ 45244 h 1000125"/>
                <a:gd name="connsiteX2279" fmla="*/ 7185184 w 8324850"/>
                <a:gd name="connsiteY2279" fmla="*/ 47149 h 1000125"/>
                <a:gd name="connsiteX2280" fmla="*/ 7182326 w 8324850"/>
                <a:gd name="connsiteY2280" fmla="*/ 66199 h 1000125"/>
                <a:gd name="connsiteX2281" fmla="*/ 7179469 w 8324850"/>
                <a:gd name="connsiteY2281" fmla="*/ 67151 h 1000125"/>
                <a:gd name="connsiteX2282" fmla="*/ 7166134 w 8324850"/>
                <a:gd name="connsiteY2282" fmla="*/ 53816 h 1000125"/>
                <a:gd name="connsiteX2283" fmla="*/ 7185184 w 8324850"/>
                <a:gd name="connsiteY2283" fmla="*/ 47149 h 1000125"/>
                <a:gd name="connsiteX2284" fmla="*/ 7161371 w 8324850"/>
                <a:gd name="connsiteY2284" fmla="*/ 54769 h 1000125"/>
                <a:gd name="connsiteX2285" fmla="*/ 7176612 w 8324850"/>
                <a:gd name="connsiteY2285" fmla="*/ 68104 h 1000125"/>
                <a:gd name="connsiteX2286" fmla="*/ 7157562 w 8324850"/>
                <a:gd name="connsiteY2286" fmla="*/ 74771 h 1000125"/>
                <a:gd name="connsiteX2287" fmla="*/ 7161371 w 8324850"/>
                <a:gd name="connsiteY2287" fmla="*/ 54769 h 1000125"/>
                <a:gd name="connsiteX2288" fmla="*/ 7178517 w 8324850"/>
                <a:gd name="connsiteY2288" fmla="*/ 73819 h 1000125"/>
                <a:gd name="connsiteX2289" fmla="*/ 7250906 w 8324850"/>
                <a:gd name="connsiteY2289" fmla="*/ 297656 h 1000125"/>
                <a:gd name="connsiteX2290" fmla="*/ 7249001 w 8324850"/>
                <a:gd name="connsiteY2290" fmla="*/ 298609 h 1000125"/>
                <a:gd name="connsiteX2291" fmla="*/ 7153751 w 8324850"/>
                <a:gd name="connsiteY2291" fmla="*/ 83344 h 1000125"/>
                <a:gd name="connsiteX2292" fmla="*/ 7178517 w 8324850"/>
                <a:gd name="connsiteY2292" fmla="*/ 73819 h 1000125"/>
                <a:gd name="connsiteX2293" fmla="*/ 7155656 w 8324850"/>
                <a:gd name="connsiteY2293" fmla="*/ 56674 h 1000125"/>
                <a:gd name="connsiteX2294" fmla="*/ 7154704 w 8324850"/>
                <a:gd name="connsiteY2294" fmla="*/ 75724 h 1000125"/>
                <a:gd name="connsiteX2295" fmla="*/ 7151846 w 8324850"/>
                <a:gd name="connsiteY2295" fmla="*/ 76676 h 1000125"/>
                <a:gd name="connsiteX2296" fmla="*/ 7137559 w 8324850"/>
                <a:gd name="connsiteY2296" fmla="*/ 64294 h 1000125"/>
                <a:gd name="connsiteX2297" fmla="*/ 7155656 w 8324850"/>
                <a:gd name="connsiteY2297" fmla="*/ 56674 h 1000125"/>
                <a:gd name="connsiteX2298" fmla="*/ 7133749 w 8324850"/>
                <a:gd name="connsiteY2298" fmla="*/ 66199 h 1000125"/>
                <a:gd name="connsiteX2299" fmla="*/ 7149942 w 8324850"/>
                <a:gd name="connsiteY2299" fmla="*/ 77629 h 1000125"/>
                <a:gd name="connsiteX2300" fmla="*/ 7131844 w 8324850"/>
                <a:gd name="connsiteY2300" fmla="*/ 86201 h 1000125"/>
                <a:gd name="connsiteX2301" fmla="*/ 7133749 w 8324850"/>
                <a:gd name="connsiteY2301" fmla="*/ 66199 h 1000125"/>
                <a:gd name="connsiteX2302" fmla="*/ 7128034 w 8324850"/>
                <a:gd name="connsiteY2302" fmla="*/ 70009 h 1000125"/>
                <a:gd name="connsiteX2303" fmla="*/ 7128987 w 8324850"/>
                <a:gd name="connsiteY2303" fmla="*/ 88106 h 1000125"/>
                <a:gd name="connsiteX2304" fmla="*/ 7126129 w 8324850"/>
                <a:gd name="connsiteY2304" fmla="*/ 90011 h 1000125"/>
                <a:gd name="connsiteX2305" fmla="*/ 7109937 w 8324850"/>
                <a:gd name="connsiteY2305" fmla="*/ 79534 h 1000125"/>
                <a:gd name="connsiteX2306" fmla="*/ 7128034 w 8324850"/>
                <a:gd name="connsiteY2306" fmla="*/ 70009 h 1000125"/>
                <a:gd name="connsiteX2307" fmla="*/ 7107079 w 8324850"/>
                <a:gd name="connsiteY2307" fmla="*/ 81439 h 1000125"/>
                <a:gd name="connsiteX2308" fmla="*/ 7124224 w 8324850"/>
                <a:gd name="connsiteY2308" fmla="*/ 90964 h 1000125"/>
                <a:gd name="connsiteX2309" fmla="*/ 7107079 w 8324850"/>
                <a:gd name="connsiteY2309" fmla="*/ 101441 h 1000125"/>
                <a:gd name="connsiteX2310" fmla="*/ 7107079 w 8324850"/>
                <a:gd name="connsiteY2310" fmla="*/ 81439 h 1000125"/>
                <a:gd name="connsiteX2311" fmla="*/ 7106126 w 8324850"/>
                <a:gd name="connsiteY2311" fmla="*/ 82391 h 1000125"/>
                <a:gd name="connsiteX2312" fmla="*/ 7106126 w 8324850"/>
                <a:gd name="connsiteY2312" fmla="*/ 101441 h 1000125"/>
                <a:gd name="connsiteX2313" fmla="*/ 7103269 w 8324850"/>
                <a:gd name="connsiteY2313" fmla="*/ 84296 h 1000125"/>
                <a:gd name="connsiteX2314" fmla="*/ 7106126 w 8324850"/>
                <a:gd name="connsiteY2314" fmla="*/ 82391 h 1000125"/>
                <a:gd name="connsiteX2315" fmla="*/ 7101364 w 8324850"/>
                <a:gd name="connsiteY2315" fmla="*/ 85249 h 1000125"/>
                <a:gd name="connsiteX2316" fmla="*/ 7104221 w 8324850"/>
                <a:gd name="connsiteY2316" fmla="*/ 103346 h 1000125"/>
                <a:gd name="connsiteX2317" fmla="*/ 7101364 w 8324850"/>
                <a:gd name="connsiteY2317" fmla="*/ 105251 h 1000125"/>
                <a:gd name="connsiteX2318" fmla="*/ 7085171 w 8324850"/>
                <a:gd name="connsiteY2318" fmla="*/ 96679 h 1000125"/>
                <a:gd name="connsiteX2319" fmla="*/ 7101364 w 8324850"/>
                <a:gd name="connsiteY2319" fmla="*/ 85249 h 1000125"/>
                <a:gd name="connsiteX2320" fmla="*/ 7100412 w 8324850"/>
                <a:gd name="connsiteY2320" fmla="*/ 106204 h 1000125"/>
                <a:gd name="connsiteX2321" fmla="*/ 7084219 w 8324850"/>
                <a:gd name="connsiteY2321" fmla="*/ 117634 h 1000125"/>
                <a:gd name="connsiteX2322" fmla="*/ 7082314 w 8324850"/>
                <a:gd name="connsiteY2322" fmla="*/ 97631 h 1000125"/>
                <a:gd name="connsiteX2323" fmla="*/ 7100412 w 8324850"/>
                <a:gd name="connsiteY2323" fmla="*/ 106204 h 1000125"/>
                <a:gd name="connsiteX2324" fmla="*/ 7081362 w 8324850"/>
                <a:gd name="connsiteY2324" fmla="*/ 99536 h 1000125"/>
                <a:gd name="connsiteX2325" fmla="*/ 7083267 w 8324850"/>
                <a:gd name="connsiteY2325" fmla="*/ 118586 h 1000125"/>
                <a:gd name="connsiteX2326" fmla="*/ 7078504 w 8324850"/>
                <a:gd name="connsiteY2326" fmla="*/ 101441 h 1000125"/>
                <a:gd name="connsiteX2327" fmla="*/ 7081362 w 8324850"/>
                <a:gd name="connsiteY2327" fmla="*/ 99536 h 1000125"/>
                <a:gd name="connsiteX2328" fmla="*/ 7077551 w 8324850"/>
                <a:gd name="connsiteY2328" fmla="*/ 102394 h 1000125"/>
                <a:gd name="connsiteX2329" fmla="*/ 7082314 w 8324850"/>
                <a:gd name="connsiteY2329" fmla="*/ 119539 h 1000125"/>
                <a:gd name="connsiteX2330" fmla="*/ 7079456 w 8324850"/>
                <a:gd name="connsiteY2330" fmla="*/ 121444 h 1000125"/>
                <a:gd name="connsiteX2331" fmla="*/ 7062312 w 8324850"/>
                <a:gd name="connsiteY2331" fmla="*/ 114776 h 1000125"/>
                <a:gd name="connsiteX2332" fmla="*/ 7077551 w 8324850"/>
                <a:gd name="connsiteY2332" fmla="*/ 102394 h 1000125"/>
                <a:gd name="connsiteX2333" fmla="*/ 7077551 w 8324850"/>
                <a:gd name="connsiteY2333" fmla="*/ 124301 h 1000125"/>
                <a:gd name="connsiteX2334" fmla="*/ 7063264 w 8324850"/>
                <a:gd name="connsiteY2334" fmla="*/ 137636 h 1000125"/>
                <a:gd name="connsiteX2335" fmla="*/ 7060406 w 8324850"/>
                <a:gd name="connsiteY2335" fmla="*/ 118586 h 1000125"/>
                <a:gd name="connsiteX2336" fmla="*/ 7077551 w 8324850"/>
                <a:gd name="connsiteY2336" fmla="*/ 124301 h 1000125"/>
                <a:gd name="connsiteX2337" fmla="*/ 7058501 w 8324850"/>
                <a:gd name="connsiteY2337" fmla="*/ 118586 h 1000125"/>
                <a:gd name="connsiteX2338" fmla="*/ 7062312 w 8324850"/>
                <a:gd name="connsiteY2338" fmla="*/ 137636 h 1000125"/>
                <a:gd name="connsiteX2339" fmla="*/ 7062312 w 8324850"/>
                <a:gd name="connsiteY2339" fmla="*/ 137636 h 1000125"/>
                <a:gd name="connsiteX2340" fmla="*/ 7055644 w 8324850"/>
                <a:gd name="connsiteY2340" fmla="*/ 121444 h 1000125"/>
                <a:gd name="connsiteX2341" fmla="*/ 7058501 w 8324850"/>
                <a:gd name="connsiteY2341" fmla="*/ 118586 h 1000125"/>
                <a:gd name="connsiteX2342" fmla="*/ 7054692 w 8324850"/>
                <a:gd name="connsiteY2342" fmla="*/ 123349 h 1000125"/>
                <a:gd name="connsiteX2343" fmla="*/ 7060406 w 8324850"/>
                <a:gd name="connsiteY2343" fmla="*/ 139541 h 1000125"/>
                <a:gd name="connsiteX2344" fmla="*/ 7058501 w 8324850"/>
                <a:gd name="connsiteY2344" fmla="*/ 142399 h 1000125"/>
                <a:gd name="connsiteX2345" fmla="*/ 7041356 w 8324850"/>
                <a:gd name="connsiteY2345" fmla="*/ 137636 h 1000125"/>
                <a:gd name="connsiteX2346" fmla="*/ 7054692 w 8324850"/>
                <a:gd name="connsiteY2346" fmla="*/ 123349 h 1000125"/>
                <a:gd name="connsiteX2347" fmla="*/ 7056596 w 8324850"/>
                <a:gd name="connsiteY2347" fmla="*/ 143351 h 1000125"/>
                <a:gd name="connsiteX2348" fmla="*/ 7043262 w 8324850"/>
                <a:gd name="connsiteY2348" fmla="*/ 157639 h 1000125"/>
                <a:gd name="connsiteX2349" fmla="*/ 7038499 w 8324850"/>
                <a:gd name="connsiteY2349" fmla="*/ 138589 h 1000125"/>
                <a:gd name="connsiteX2350" fmla="*/ 7056596 w 8324850"/>
                <a:gd name="connsiteY2350" fmla="*/ 143351 h 1000125"/>
                <a:gd name="connsiteX2351" fmla="*/ 7037546 w 8324850"/>
                <a:gd name="connsiteY2351" fmla="*/ 140494 h 1000125"/>
                <a:gd name="connsiteX2352" fmla="*/ 7042309 w 8324850"/>
                <a:gd name="connsiteY2352" fmla="*/ 159544 h 1000125"/>
                <a:gd name="connsiteX2353" fmla="*/ 7042309 w 8324850"/>
                <a:gd name="connsiteY2353" fmla="*/ 159544 h 1000125"/>
                <a:gd name="connsiteX2354" fmla="*/ 7034689 w 8324850"/>
                <a:gd name="connsiteY2354" fmla="*/ 144304 h 1000125"/>
                <a:gd name="connsiteX2355" fmla="*/ 7037546 w 8324850"/>
                <a:gd name="connsiteY2355" fmla="*/ 140494 h 1000125"/>
                <a:gd name="connsiteX2356" fmla="*/ 7033737 w 8324850"/>
                <a:gd name="connsiteY2356" fmla="*/ 145256 h 1000125"/>
                <a:gd name="connsiteX2357" fmla="*/ 7041356 w 8324850"/>
                <a:gd name="connsiteY2357" fmla="*/ 160496 h 1000125"/>
                <a:gd name="connsiteX2358" fmla="*/ 7039451 w 8324850"/>
                <a:gd name="connsiteY2358" fmla="*/ 163354 h 1000125"/>
                <a:gd name="connsiteX2359" fmla="*/ 7022306 w 8324850"/>
                <a:gd name="connsiteY2359" fmla="*/ 160496 h 1000125"/>
                <a:gd name="connsiteX2360" fmla="*/ 7033737 w 8324850"/>
                <a:gd name="connsiteY2360" fmla="*/ 145256 h 1000125"/>
                <a:gd name="connsiteX2361" fmla="*/ 7038499 w 8324850"/>
                <a:gd name="connsiteY2361" fmla="*/ 165259 h 1000125"/>
                <a:gd name="connsiteX2362" fmla="*/ 7027069 w 8324850"/>
                <a:gd name="connsiteY2362" fmla="*/ 180499 h 1000125"/>
                <a:gd name="connsiteX2363" fmla="*/ 7020401 w 8324850"/>
                <a:gd name="connsiteY2363" fmla="*/ 162401 h 1000125"/>
                <a:gd name="connsiteX2364" fmla="*/ 7038499 w 8324850"/>
                <a:gd name="connsiteY2364" fmla="*/ 165259 h 1000125"/>
                <a:gd name="connsiteX2365" fmla="*/ 7019449 w 8324850"/>
                <a:gd name="connsiteY2365" fmla="*/ 164306 h 1000125"/>
                <a:gd name="connsiteX2366" fmla="*/ 7026117 w 8324850"/>
                <a:gd name="connsiteY2366" fmla="*/ 182404 h 1000125"/>
                <a:gd name="connsiteX2367" fmla="*/ 7026117 w 8324850"/>
                <a:gd name="connsiteY2367" fmla="*/ 182404 h 1000125"/>
                <a:gd name="connsiteX2368" fmla="*/ 7017544 w 8324850"/>
                <a:gd name="connsiteY2368" fmla="*/ 168116 h 1000125"/>
                <a:gd name="connsiteX2369" fmla="*/ 7019449 w 8324850"/>
                <a:gd name="connsiteY2369" fmla="*/ 164306 h 1000125"/>
                <a:gd name="connsiteX2370" fmla="*/ 7015639 w 8324850"/>
                <a:gd name="connsiteY2370" fmla="*/ 170021 h 1000125"/>
                <a:gd name="connsiteX2371" fmla="*/ 7024212 w 8324850"/>
                <a:gd name="connsiteY2371" fmla="*/ 184309 h 1000125"/>
                <a:gd name="connsiteX2372" fmla="*/ 7022306 w 8324850"/>
                <a:gd name="connsiteY2372" fmla="*/ 187166 h 1000125"/>
                <a:gd name="connsiteX2373" fmla="*/ 7005162 w 8324850"/>
                <a:gd name="connsiteY2373" fmla="*/ 186214 h 1000125"/>
                <a:gd name="connsiteX2374" fmla="*/ 7015639 w 8324850"/>
                <a:gd name="connsiteY2374" fmla="*/ 170021 h 1000125"/>
                <a:gd name="connsiteX2375" fmla="*/ 7022306 w 8324850"/>
                <a:gd name="connsiteY2375" fmla="*/ 189071 h 1000125"/>
                <a:gd name="connsiteX2376" fmla="*/ 7012781 w 8324850"/>
                <a:gd name="connsiteY2376" fmla="*/ 205264 h 1000125"/>
                <a:gd name="connsiteX2377" fmla="*/ 7004209 w 8324850"/>
                <a:gd name="connsiteY2377" fmla="*/ 188119 h 1000125"/>
                <a:gd name="connsiteX2378" fmla="*/ 7022306 w 8324850"/>
                <a:gd name="connsiteY2378" fmla="*/ 189071 h 1000125"/>
                <a:gd name="connsiteX2379" fmla="*/ 7003256 w 8324850"/>
                <a:gd name="connsiteY2379" fmla="*/ 189071 h 1000125"/>
                <a:gd name="connsiteX2380" fmla="*/ 7011829 w 8324850"/>
                <a:gd name="connsiteY2380" fmla="*/ 206216 h 1000125"/>
                <a:gd name="connsiteX2381" fmla="*/ 7011829 w 8324850"/>
                <a:gd name="connsiteY2381" fmla="*/ 206216 h 1000125"/>
                <a:gd name="connsiteX2382" fmla="*/ 7001351 w 8324850"/>
                <a:gd name="connsiteY2382" fmla="*/ 192881 h 1000125"/>
                <a:gd name="connsiteX2383" fmla="*/ 7003256 w 8324850"/>
                <a:gd name="connsiteY2383" fmla="*/ 189071 h 1000125"/>
                <a:gd name="connsiteX2384" fmla="*/ 7000399 w 8324850"/>
                <a:gd name="connsiteY2384" fmla="*/ 195739 h 1000125"/>
                <a:gd name="connsiteX2385" fmla="*/ 7010876 w 8324850"/>
                <a:gd name="connsiteY2385" fmla="*/ 209074 h 1000125"/>
                <a:gd name="connsiteX2386" fmla="*/ 7008971 w 8324850"/>
                <a:gd name="connsiteY2386" fmla="*/ 211931 h 1000125"/>
                <a:gd name="connsiteX2387" fmla="*/ 6991826 w 8324850"/>
                <a:gd name="connsiteY2387" fmla="*/ 211931 h 1000125"/>
                <a:gd name="connsiteX2388" fmla="*/ 7000399 w 8324850"/>
                <a:gd name="connsiteY2388" fmla="*/ 195739 h 1000125"/>
                <a:gd name="connsiteX2389" fmla="*/ 7008019 w 8324850"/>
                <a:gd name="connsiteY2389" fmla="*/ 213836 h 1000125"/>
                <a:gd name="connsiteX2390" fmla="*/ 7000399 w 8324850"/>
                <a:gd name="connsiteY2390" fmla="*/ 230981 h 1000125"/>
                <a:gd name="connsiteX2391" fmla="*/ 6990874 w 8324850"/>
                <a:gd name="connsiteY2391" fmla="*/ 214789 h 1000125"/>
                <a:gd name="connsiteX2392" fmla="*/ 7008019 w 8324850"/>
                <a:gd name="connsiteY2392" fmla="*/ 213836 h 1000125"/>
                <a:gd name="connsiteX2393" fmla="*/ 6989921 w 8324850"/>
                <a:gd name="connsiteY2393" fmla="*/ 215741 h 1000125"/>
                <a:gd name="connsiteX2394" fmla="*/ 6999446 w 8324850"/>
                <a:gd name="connsiteY2394" fmla="*/ 231934 h 1000125"/>
                <a:gd name="connsiteX2395" fmla="*/ 6999446 w 8324850"/>
                <a:gd name="connsiteY2395" fmla="*/ 232886 h 1000125"/>
                <a:gd name="connsiteX2396" fmla="*/ 6988017 w 8324850"/>
                <a:gd name="connsiteY2396" fmla="*/ 221456 h 1000125"/>
                <a:gd name="connsiteX2397" fmla="*/ 6989921 w 8324850"/>
                <a:gd name="connsiteY2397" fmla="*/ 215741 h 1000125"/>
                <a:gd name="connsiteX2398" fmla="*/ 6988017 w 8324850"/>
                <a:gd name="connsiteY2398" fmla="*/ 222409 h 1000125"/>
                <a:gd name="connsiteX2399" fmla="*/ 6999446 w 8324850"/>
                <a:gd name="connsiteY2399" fmla="*/ 233839 h 1000125"/>
                <a:gd name="connsiteX2400" fmla="*/ 6998494 w 8324850"/>
                <a:gd name="connsiteY2400" fmla="*/ 237649 h 1000125"/>
                <a:gd name="connsiteX2401" fmla="*/ 6981349 w 8324850"/>
                <a:gd name="connsiteY2401" fmla="*/ 239554 h 1000125"/>
                <a:gd name="connsiteX2402" fmla="*/ 6988017 w 8324850"/>
                <a:gd name="connsiteY2402" fmla="*/ 222409 h 1000125"/>
                <a:gd name="connsiteX2403" fmla="*/ 6997542 w 8324850"/>
                <a:gd name="connsiteY2403" fmla="*/ 239554 h 1000125"/>
                <a:gd name="connsiteX2404" fmla="*/ 6991826 w 8324850"/>
                <a:gd name="connsiteY2404" fmla="*/ 256699 h 1000125"/>
                <a:gd name="connsiteX2405" fmla="*/ 6981349 w 8324850"/>
                <a:gd name="connsiteY2405" fmla="*/ 241459 h 1000125"/>
                <a:gd name="connsiteX2406" fmla="*/ 6997542 w 8324850"/>
                <a:gd name="connsiteY2406" fmla="*/ 239554 h 1000125"/>
                <a:gd name="connsiteX2407" fmla="*/ 6990874 w 8324850"/>
                <a:gd name="connsiteY2407" fmla="*/ 258604 h 1000125"/>
                <a:gd name="connsiteX2408" fmla="*/ 6990874 w 8324850"/>
                <a:gd name="connsiteY2408" fmla="*/ 258604 h 1000125"/>
                <a:gd name="connsiteX2409" fmla="*/ 6978492 w 8324850"/>
                <a:gd name="connsiteY2409" fmla="*/ 249079 h 1000125"/>
                <a:gd name="connsiteX2410" fmla="*/ 6980396 w 8324850"/>
                <a:gd name="connsiteY2410" fmla="*/ 244316 h 1000125"/>
                <a:gd name="connsiteX2411" fmla="*/ 6990874 w 8324850"/>
                <a:gd name="connsiteY2411" fmla="*/ 258604 h 1000125"/>
                <a:gd name="connsiteX2412" fmla="*/ 6972776 w 8324850"/>
                <a:gd name="connsiteY2412" fmla="*/ 235744 h 1000125"/>
                <a:gd name="connsiteX2413" fmla="*/ 6978492 w 8324850"/>
                <a:gd name="connsiteY2413" fmla="*/ 228124 h 1000125"/>
                <a:gd name="connsiteX2414" fmla="*/ 6977539 w 8324850"/>
                <a:gd name="connsiteY2414" fmla="*/ 237649 h 1000125"/>
                <a:gd name="connsiteX2415" fmla="*/ 6976587 w 8324850"/>
                <a:gd name="connsiteY2415" fmla="*/ 239554 h 1000125"/>
                <a:gd name="connsiteX2416" fmla="*/ 6970871 w 8324850"/>
                <a:gd name="connsiteY2416" fmla="*/ 239554 h 1000125"/>
                <a:gd name="connsiteX2417" fmla="*/ 6972776 w 8324850"/>
                <a:gd name="connsiteY2417" fmla="*/ 235744 h 1000125"/>
                <a:gd name="connsiteX2418" fmla="*/ 6971824 w 8324850"/>
                <a:gd name="connsiteY2418" fmla="*/ 271939 h 1000125"/>
                <a:gd name="connsiteX2419" fmla="*/ 6984206 w 8324850"/>
                <a:gd name="connsiteY2419" fmla="*/ 285274 h 1000125"/>
                <a:gd name="connsiteX2420" fmla="*/ 6984206 w 8324850"/>
                <a:gd name="connsiteY2420" fmla="*/ 286226 h 1000125"/>
                <a:gd name="connsiteX2421" fmla="*/ 6970871 w 8324850"/>
                <a:gd name="connsiteY2421" fmla="*/ 277654 h 1000125"/>
                <a:gd name="connsiteX2422" fmla="*/ 6971824 w 8324850"/>
                <a:gd name="connsiteY2422" fmla="*/ 271939 h 1000125"/>
                <a:gd name="connsiteX2423" fmla="*/ 6970871 w 8324850"/>
                <a:gd name="connsiteY2423" fmla="*/ 279559 h 1000125"/>
                <a:gd name="connsiteX2424" fmla="*/ 6984206 w 8324850"/>
                <a:gd name="connsiteY2424" fmla="*/ 288131 h 1000125"/>
                <a:gd name="connsiteX2425" fmla="*/ 6983254 w 8324850"/>
                <a:gd name="connsiteY2425" fmla="*/ 291941 h 1000125"/>
                <a:gd name="connsiteX2426" fmla="*/ 6968014 w 8324850"/>
                <a:gd name="connsiteY2426" fmla="*/ 296704 h 1000125"/>
                <a:gd name="connsiteX2427" fmla="*/ 6970871 w 8324850"/>
                <a:gd name="connsiteY2427" fmla="*/ 279559 h 1000125"/>
                <a:gd name="connsiteX2428" fmla="*/ 6967062 w 8324850"/>
                <a:gd name="connsiteY2428" fmla="*/ 276701 h 1000125"/>
                <a:gd name="connsiteX2429" fmla="*/ 6967062 w 8324850"/>
                <a:gd name="connsiteY2429" fmla="*/ 276701 h 1000125"/>
                <a:gd name="connsiteX2430" fmla="*/ 6964204 w 8324850"/>
                <a:gd name="connsiteY2430" fmla="*/ 293846 h 1000125"/>
                <a:gd name="connsiteX2431" fmla="*/ 6962299 w 8324850"/>
                <a:gd name="connsiteY2431" fmla="*/ 284321 h 1000125"/>
                <a:gd name="connsiteX2432" fmla="*/ 6967062 w 8324850"/>
                <a:gd name="connsiteY2432" fmla="*/ 276701 h 1000125"/>
                <a:gd name="connsiteX2433" fmla="*/ 6962299 w 8324850"/>
                <a:gd name="connsiteY2433" fmla="*/ 273844 h 1000125"/>
                <a:gd name="connsiteX2434" fmla="*/ 6967062 w 8324850"/>
                <a:gd name="connsiteY2434" fmla="*/ 277654 h 1000125"/>
                <a:gd name="connsiteX2435" fmla="*/ 6963251 w 8324850"/>
                <a:gd name="connsiteY2435" fmla="*/ 285274 h 1000125"/>
                <a:gd name="connsiteX2436" fmla="*/ 6961346 w 8324850"/>
                <a:gd name="connsiteY2436" fmla="*/ 276701 h 1000125"/>
                <a:gd name="connsiteX2437" fmla="*/ 6962299 w 8324850"/>
                <a:gd name="connsiteY2437" fmla="*/ 273844 h 1000125"/>
                <a:gd name="connsiteX2438" fmla="*/ 6958489 w 8324850"/>
                <a:gd name="connsiteY2438" fmla="*/ 295751 h 1000125"/>
                <a:gd name="connsiteX2439" fmla="*/ 6963251 w 8324850"/>
                <a:gd name="connsiteY2439" fmla="*/ 286226 h 1000125"/>
                <a:gd name="connsiteX2440" fmla="*/ 6965156 w 8324850"/>
                <a:gd name="connsiteY2440" fmla="*/ 295751 h 1000125"/>
                <a:gd name="connsiteX2441" fmla="*/ 6965156 w 8324850"/>
                <a:gd name="connsiteY2441" fmla="*/ 297656 h 1000125"/>
                <a:gd name="connsiteX2442" fmla="*/ 6958489 w 8324850"/>
                <a:gd name="connsiteY2442" fmla="*/ 298609 h 1000125"/>
                <a:gd name="connsiteX2443" fmla="*/ 6958489 w 8324850"/>
                <a:gd name="connsiteY2443" fmla="*/ 295751 h 1000125"/>
                <a:gd name="connsiteX2444" fmla="*/ 6960394 w 8324850"/>
                <a:gd name="connsiteY2444" fmla="*/ 336709 h 1000125"/>
                <a:gd name="connsiteX2445" fmla="*/ 6958489 w 8324850"/>
                <a:gd name="connsiteY2445" fmla="*/ 345281 h 1000125"/>
                <a:gd name="connsiteX2446" fmla="*/ 6954679 w 8324850"/>
                <a:gd name="connsiteY2446" fmla="*/ 336709 h 1000125"/>
                <a:gd name="connsiteX2447" fmla="*/ 6954679 w 8324850"/>
                <a:gd name="connsiteY2447" fmla="*/ 333851 h 1000125"/>
                <a:gd name="connsiteX2448" fmla="*/ 6960394 w 8324850"/>
                <a:gd name="connsiteY2448" fmla="*/ 336709 h 1000125"/>
                <a:gd name="connsiteX2449" fmla="*/ 6954679 w 8324850"/>
                <a:gd name="connsiteY2449" fmla="*/ 337661 h 1000125"/>
                <a:gd name="connsiteX2450" fmla="*/ 6957537 w 8324850"/>
                <a:gd name="connsiteY2450" fmla="*/ 345281 h 1000125"/>
                <a:gd name="connsiteX2451" fmla="*/ 6954679 w 8324850"/>
                <a:gd name="connsiteY2451" fmla="*/ 354806 h 1000125"/>
                <a:gd name="connsiteX2452" fmla="*/ 6954679 w 8324850"/>
                <a:gd name="connsiteY2452" fmla="*/ 337661 h 1000125"/>
                <a:gd name="connsiteX2453" fmla="*/ 6955631 w 8324850"/>
                <a:gd name="connsiteY2453" fmla="*/ 359569 h 1000125"/>
                <a:gd name="connsiteX2454" fmla="*/ 6955631 w 8324850"/>
                <a:gd name="connsiteY2454" fmla="*/ 356711 h 1000125"/>
                <a:gd name="connsiteX2455" fmla="*/ 6958489 w 8324850"/>
                <a:gd name="connsiteY2455" fmla="*/ 346234 h 1000125"/>
                <a:gd name="connsiteX2456" fmla="*/ 6962299 w 8324850"/>
                <a:gd name="connsiteY2456" fmla="*/ 355759 h 1000125"/>
                <a:gd name="connsiteX2457" fmla="*/ 6962299 w 8324850"/>
                <a:gd name="connsiteY2457" fmla="*/ 357664 h 1000125"/>
                <a:gd name="connsiteX2458" fmla="*/ 6960394 w 8324850"/>
                <a:gd name="connsiteY2458" fmla="*/ 358616 h 1000125"/>
                <a:gd name="connsiteX2459" fmla="*/ 6955631 w 8324850"/>
                <a:gd name="connsiteY2459" fmla="*/ 359569 h 1000125"/>
                <a:gd name="connsiteX2460" fmla="*/ 6959442 w 8324850"/>
                <a:gd name="connsiteY2460" fmla="*/ 393859 h 1000125"/>
                <a:gd name="connsiteX2461" fmla="*/ 6966109 w 8324850"/>
                <a:gd name="connsiteY2461" fmla="*/ 394811 h 1000125"/>
                <a:gd name="connsiteX2462" fmla="*/ 6965156 w 8324850"/>
                <a:gd name="connsiteY2462" fmla="*/ 403384 h 1000125"/>
                <a:gd name="connsiteX2463" fmla="*/ 6959442 w 8324850"/>
                <a:gd name="connsiteY2463" fmla="*/ 395764 h 1000125"/>
                <a:gd name="connsiteX2464" fmla="*/ 6959442 w 8324850"/>
                <a:gd name="connsiteY2464" fmla="*/ 393859 h 1000125"/>
                <a:gd name="connsiteX2465" fmla="*/ 6960394 w 8324850"/>
                <a:gd name="connsiteY2465" fmla="*/ 397669 h 1000125"/>
                <a:gd name="connsiteX2466" fmla="*/ 6965156 w 8324850"/>
                <a:gd name="connsiteY2466" fmla="*/ 405289 h 1000125"/>
                <a:gd name="connsiteX2467" fmla="*/ 6964204 w 8324850"/>
                <a:gd name="connsiteY2467" fmla="*/ 415766 h 1000125"/>
                <a:gd name="connsiteX2468" fmla="*/ 6960394 w 8324850"/>
                <a:gd name="connsiteY2468" fmla="*/ 397669 h 1000125"/>
                <a:gd name="connsiteX2469" fmla="*/ 6952774 w 8324850"/>
                <a:gd name="connsiteY2469" fmla="*/ 466249 h 1000125"/>
                <a:gd name="connsiteX2470" fmla="*/ 6951821 w 8324850"/>
                <a:gd name="connsiteY2470" fmla="*/ 449104 h 1000125"/>
                <a:gd name="connsiteX2471" fmla="*/ 6958489 w 8324850"/>
                <a:gd name="connsiteY2471" fmla="*/ 451961 h 1000125"/>
                <a:gd name="connsiteX2472" fmla="*/ 6968967 w 8324850"/>
                <a:gd name="connsiteY2472" fmla="*/ 445294 h 1000125"/>
                <a:gd name="connsiteX2473" fmla="*/ 6968967 w 8324850"/>
                <a:gd name="connsiteY2473" fmla="*/ 445294 h 1000125"/>
                <a:gd name="connsiteX2474" fmla="*/ 6970871 w 8324850"/>
                <a:gd name="connsiteY2474" fmla="*/ 452914 h 1000125"/>
                <a:gd name="connsiteX2475" fmla="*/ 6983254 w 8324850"/>
                <a:gd name="connsiteY2475" fmla="*/ 480536 h 1000125"/>
                <a:gd name="connsiteX2476" fmla="*/ 6986112 w 8324850"/>
                <a:gd name="connsiteY2476" fmla="*/ 485299 h 1000125"/>
                <a:gd name="connsiteX2477" fmla="*/ 6986112 w 8324850"/>
                <a:gd name="connsiteY2477" fmla="*/ 485299 h 1000125"/>
                <a:gd name="connsiteX2478" fmla="*/ 6984206 w 8324850"/>
                <a:gd name="connsiteY2478" fmla="*/ 485299 h 1000125"/>
                <a:gd name="connsiteX2479" fmla="*/ 6981349 w 8324850"/>
                <a:gd name="connsiteY2479" fmla="*/ 486251 h 1000125"/>
                <a:gd name="connsiteX2480" fmla="*/ 6972776 w 8324850"/>
                <a:gd name="connsiteY2480" fmla="*/ 496729 h 1000125"/>
                <a:gd name="connsiteX2481" fmla="*/ 6984206 w 8324850"/>
                <a:gd name="connsiteY2481" fmla="*/ 508159 h 1000125"/>
                <a:gd name="connsiteX2482" fmla="*/ 6994684 w 8324850"/>
                <a:gd name="connsiteY2482" fmla="*/ 499586 h 1000125"/>
                <a:gd name="connsiteX2483" fmla="*/ 6998494 w 8324850"/>
                <a:gd name="connsiteY2483" fmla="*/ 507206 h 1000125"/>
                <a:gd name="connsiteX2484" fmla="*/ 7015639 w 8324850"/>
                <a:gd name="connsiteY2484" fmla="*/ 531971 h 1000125"/>
                <a:gd name="connsiteX2485" fmla="*/ 7019449 w 8324850"/>
                <a:gd name="connsiteY2485" fmla="*/ 536734 h 1000125"/>
                <a:gd name="connsiteX2486" fmla="*/ 7013734 w 8324850"/>
                <a:gd name="connsiteY2486" fmla="*/ 539591 h 1000125"/>
                <a:gd name="connsiteX2487" fmla="*/ 7012781 w 8324850"/>
                <a:gd name="connsiteY2487" fmla="*/ 541496 h 1000125"/>
                <a:gd name="connsiteX2488" fmla="*/ 7008019 w 8324850"/>
                <a:gd name="connsiteY2488" fmla="*/ 550069 h 1000125"/>
                <a:gd name="connsiteX2489" fmla="*/ 7019449 w 8324850"/>
                <a:gd name="connsiteY2489" fmla="*/ 561499 h 1000125"/>
                <a:gd name="connsiteX2490" fmla="*/ 7030879 w 8324850"/>
                <a:gd name="connsiteY2490" fmla="*/ 550069 h 1000125"/>
                <a:gd name="connsiteX2491" fmla="*/ 7030879 w 8324850"/>
                <a:gd name="connsiteY2491" fmla="*/ 550069 h 1000125"/>
                <a:gd name="connsiteX2492" fmla="*/ 7036594 w 8324850"/>
                <a:gd name="connsiteY2492" fmla="*/ 556736 h 1000125"/>
                <a:gd name="connsiteX2493" fmla="*/ 7058501 w 8324850"/>
                <a:gd name="connsiteY2493" fmla="*/ 577691 h 1000125"/>
                <a:gd name="connsiteX2494" fmla="*/ 7063264 w 8324850"/>
                <a:gd name="connsiteY2494" fmla="*/ 581501 h 1000125"/>
                <a:gd name="connsiteX2495" fmla="*/ 7061359 w 8324850"/>
                <a:gd name="connsiteY2495" fmla="*/ 582454 h 1000125"/>
                <a:gd name="connsiteX2496" fmla="*/ 7059454 w 8324850"/>
                <a:gd name="connsiteY2496" fmla="*/ 583406 h 1000125"/>
                <a:gd name="connsiteX2497" fmla="*/ 7058501 w 8324850"/>
                <a:gd name="connsiteY2497" fmla="*/ 585311 h 1000125"/>
                <a:gd name="connsiteX2498" fmla="*/ 7053739 w 8324850"/>
                <a:gd name="connsiteY2498" fmla="*/ 593884 h 1000125"/>
                <a:gd name="connsiteX2499" fmla="*/ 7065169 w 8324850"/>
                <a:gd name="connsiteY2499" fmla="*/ 605314 h 1000125"/>
                <a:gd name="connsiteX2500" fmla="*/ 7076599 w 8324850"/>
                <a:gd name="connsiteY2500" fmla="*/ 593884 h 1000125"/>
                <a:gd name="connsiteX2501" fmla="*/ 7075646 w 8324850"/>
                <a:gd name="connsiteY2501" fmla="*/ 591026 h 1000125"/>
                <a:gd name="connsiteX2502" fmla="*/ 7082314 w 8324850"/>
                <a:gd name="connsiteY2502" fmla="*/ 596741 h 1000125"/>
                <a:gd name="connsiteX2503" fmla="*/ 7107079 w 8324850"/>
                <a:gd name="connsiteY2503" fmla="*/ 612934 h 1000125"/>
                <a:gd name="connsiteX2504" fmla="*/ 7107079 w 8324850"/>
                <a:gd name="connsiteY2504" fmla="*/ 612934 h 1000125"/>
                <a:gd name="connsiteX2505" fmla="*/ 7105174 w 8324850"/>
                <a:gd name="connsiteY2505" fmla="*/ 612934 h 1000125"/>
                <a:gd name="connsiteX2506" fmla="*/ 7095649 w 8324850"/>
                <a:gd name="connsiteY2506" fmla="*/ 622459 h 1000125"/>
                <a:gd name="connsiteX2507" fmla="*/ 7105174 w 8324850"/>
                <a:gd name="connsiteY2507" fmla="*/ 631984 h 1000125"/>
                <a:gd name="connsiteX2508" fmla="*/ 7114699 w 8324850"/>
                <a:gd name="connsiteY2508" fmla="*/ 622459 h 1000125"/>
                <a:gd name="connsiteX2509" fmla="*/ 7112794 w 8324850"/>
                <a:gd name="connsiteY2509" fmla="*/ 616744 h 1000125"/>
                <a:gd name="connsiteX2510" fmla="*/ 7167087 w 8324850"/>
                <a:gd name="connsiteY2510" fmla="*/ 637699 h 1000125"/>
                <a:gd name="connsiteX2511" fmla="*/ 7167087 w 8324850"/>
                <a:gd name="connsiteY2511" fmla="*/ 637699 h 1000125"/>
                <a:gd name="connsiteX2512" fmla="*/ 7167087 w 8324850"/>
                <a:gd name="connsiteY2512" fmla="*/ 637699 h 1000125"/>
                <a:gd name="connsiteX2513" fmla="*/ 7157562 w 8324850"/>
                <a:gd name="connsiteY2513" fmla="*/ 647224 h 1000125"/>
                <a:gd name="connsiteX2514" fmla="*/ 7162324 w 8324850"/>
                <a:gd name="connsiteY2514" fmla="*/ 655796 h 1000125"/>
                <a:gd name="connsiteX2515" fmla="*/ 7139464 w 8324850"/>
                <a:gd name="connsiteY2515" fmla="*/ 739616 h 1000125"/>
                <a:gd name="connsiteX2516" fmla="*/ 7138512 w 8324850"/>
                <a:gd name="connsiteY2516" fmla="*/ 753904 h 1000125"/>
                <a:gd name="connsiteX2517" fmla="*/ 6951821 w 8324850"/>
                <a:gd name="connsiteY2517" fmla="*/ 753904 h 1000125"/>
                <a:gd name="connsiteX2518" fmla="*/ 6951821 w 8324850"/>
                <a:gd name="connsiteY2518" fmla="*/ 744379 h 1000125"/>
                <a:gd name="connsiteX2519" fmla="*/ 6937534 w 8324850"/>
                <a:gd name="connsiteY2519" fmla="*/ 745331 h 1000125"/>
                <a:gd name="connsiteX2520" fmla="*/ 6936581 w 8324850"/>
                <a:gd name="connsiteY2520" fmla="*/ 711041 h 1000125"/>
                <a:gd name="connsiteX2521" fmla="*/ 6957537 w 8324850"/>
                <a:gd name="connsiteY2521" fmla="*/ 706279 h 1000125"/>
                <a:gd name="connsiteX2522" fmla="*/ 7004209 w 8324850"/>
                <a:gd name="connsiteY2522" fmla="*/ 669131 h 1000125"/>
                <a:gd name="connsiteX2523" fmla="*/ 7009924 w 8324850"/>
                <a:gd name="connsiteY2523" fmla="*/ 648176 h 1000125"/>
                <a:gd name="connsiteX2524" fmla="*/ 6973729 w 8324850"/>
                <a:gd name="connsiteY2524" fmla="*/ 653891 h 1000125"/>
                <a:gd name="connsiteX2525" fmla="*/ 6948964 w 8324850"/>
                <a:gd name="connsiteY2525" fmla="*/ 653891 h 1000125"/>
                <a:gd name="connsiteX2526" fmla="*/ 6948012 w 8324850"/>
                <a:gd name="connsiteY2526" fmla="*/ 640556 h 1000125"/>
                <a:gd name="connsiteX2527" fmla="*/ 6937534 w 8324850"/>
                <a:gd name="connsiteY2527" fmla="*/ 640556 h 1000125"/>
                <a:gd name="connsiteX2528" fmla="*/ 6937534 w 8324850"/>
                <a:gd name="connsiteY2528" fmla="*/ 621506 h 1000125"/>
                <a:gd name="connsiteX2529" fmla="*/ 6979444 w 8324850"/>
                <a:gd name="connsiteY2529" fmla="*/ 567214 h 1000125"/>
                <a:gd name="connsiteX2530" fmla="*/ 6985159 w 8324850"/>
                <a:gd name="connsiteY2530" fmla="*/ 544354 h 1000125"/>
                <a:gd name="connsiteX2531" fmla="*/ 6924199 w 8324850"/>
                <a:gd name="connsiteY2531" fmla="*/ 557689 h 1000125"/>
                <a:gd name="connsiteX2532" fmla="*/ 6922294 w 8324850"/>
                <a:gd name="connsiteY2532" fmla="*/ 546259 h 1000125"/>
                <a:gd name="connsiteX2533" fmla="*/ 6952774 w 8324850"/>
                <a:gd name="connsiteY2533" fmla="*/ 466249 h 1000125"/>
                <a:gd name="connsiteX2534" fmla="*/ 6567964 w 8324850"/>
                <a:gd name="connsiteY2534" fmla="*/ 709136 h 1000125"/>
                <a:gd name="connsiteX2535" fmla="*/ 6567012 w 8324850"/>
                <a:gd name="connsiteY2535" fmla="*/ 738664 h 1000125"/>
                <a:gd name="connsiteX2536" fmla="*/ 6549867 w 8324850"/>
                <a:gd name="connsiteY2536" fmla="*/ 739616 h 1000125"/>
                <a:gd name="connsiteX2537" fmla="*/ 6549867 w 8324850"/>
                <a:gd name="connsiteY2537" fmla="*/ 751046 h 1000125"/>
                <a:gd name="connsiteX2538" fmla="*/ 6489859 w 8324850"/>
                <a:gd name="connsiteY2538" fmla="*/ 751046 h 1000125"/>
                <a:gd name="connsiteX2539" fmla="*/ 6490812 w 8324850"/>
                <a:gd name="connsiteY2539" fmla="*/ 670084 h 1000125"/>
                <a:gd name="connsiteX2540" fmla="*/ 6567964 w 8324850"/>
                <a:gd name="connsiteY2540" fmla="*/ 709136 h 1000125"/>
                <a:gd name="connsiteX2541" fmla="*/ 6490812 w 8324850"/>
                <a:gd name="connsiteY2541" fmla="*/ 663416 h 1000125"/>
                <a:gd name="connsiteX2542" fmla="*/ 6490812 w 8324850"/>
                <a:gd name="connsiteY2542" fmla="*/ 658654 h 1000125"/>
                <a:gd name="connsiteX2543" fmla="*/ 6490812 w 8324850"/>
                <a:gd name="connsiteY2543" fmla="*/ 663416 h 1000125"/>
                <a:gd name="connsiteX2544" fmla="*/ 5770721 w 8324850"/>
                <a:gd name="connsiteY2544" fmla="*/ 748189 h 1000125"/>
                <a:gd name="connsiteX2545" fmla="*/ 5768817 w 8324850"/>
                <a:gd name="connsiteY2545" fmla="*/ 748189 h 1000125"/>
                <a:gd name="connsiteX2546" fmla="*/ 5768817 w 8324850"/>
                <a:gd name="connsiteY2546" fmla="*/ 742474 h 1000125"/>
                <a:gd name="connsiteX2547" fmla="*/ 5768817 w 8324850"/>
                <a:gd name="connsiteY2547" fmla="*/ 741521 h 1000125"/>
                <a:gd name="connsiteX2548" fmla="*/ 5768817 w 8324850"/>
                <a:gd name="connsiteY2548" fmla="*/ 740569 h 1000125"/>
                <a:gd name="connsiteX2549" fmla="*/ 5768817 w 8324850"/>
                <a:gd name="connsiteY2549" fmla="*/ 739616 h 1000125"/>
                <a:gd name="connsiteX2550" fmla="*/ 5768817 w 8324850"/>
                <a:gd name="connsiteY2550" fmla="*/ 738664 h 1000125"/>
                <a:gd name="connsiteX2551" fmla="*/ 5768817 w 8324850"/>
                <a:gd name="connsiteY2551" fmla="*/ 737711 h 1000125"/>
                <a:gd name="connsiteX2552" fmla="*/ 5768817 w 8324850"/>
                <a:gd name="connsiteY2552" fmla="*/ 736759 h 1000125"/>
                <a:gd name="connsiteX2553" fmla="*/ 5768817 w 8324850"/>
                <a:gd name="connsiteY2553" fmla="*/ 735806 h 1000125"/>
                <a:gd name="connsiteX2554" fmla="*/ 5768817 w 8324850"/>
                <a:gd name="connsiteY2554" fmla="*/ 734854 h 1000125"/>
                <a:gd name="connsiteX2555" fmla="*/ 5768817 w 8324850"/>
                <a:gd name="connsiteY2555" fmla="*/ 733901 h 1000125"/>
                <a:gd name="connsiteX2556" fmla="*/ 5768817 w 8324850"/>
                <a:gd name="connsiteY2556" fmla="*/ 732949 h 1000125"/>
                <a:gd name="connsiteX2557" fmla="*/ 5768817 w 8324850"/>
                <a:gd name="connsiteY2557" fmla="*/ 731996 h 1000125"/>
                <a:gd name="connsiteX2558" fmla="*/ 5768817 w 8324850"/>
                <a:gd name="connsiteY2558" fmla="*/ 731044 h 1000125"/>
                <a:gd name="connsiteX2559" fmla="*/ 5768817 w 8324850"/>
                <a:gd name="connsiteY2559" fmla="*/ 730091 h 1000125"/>
                <a:gd name="connsiteX2560" fmla="*/ 5768817 w 8324850"/>
                <a:gd name="connsiteY2560" fmla="*/ 729139 h 1000125"/>
                <a:gd name="connsiteX2561" fmla="*/ 5768817 w 8324850"/>
                <a:gd name="connsiteY2561" fmla="*/ 728186 h 1000125"/>
                <a:gd name="connsiteX2562" fmla="*/ 5768817 w 8324850"/>
                <a:gd name="connsiteY2562" fmla="*/ 727234 h 1000125"/>
                <a:gd name="connsiteX2563" fmla="*/ 5768817 w 8324850"/>
                <a:gd name="connsiteY2563" fmla="*/ 726281 h 1000125"/>
                <a:gd name="connsiteX2564" fmla="*/ 5768817 w 8324850"/>
                <a:gd name="connsiteY2564" fmla="*/ 725329 h 1000125"/>
                <a:gd name="connsiteX2565" fmla="*/ 5768817 w 8324850"/>
                <a:gd name="connsiteY2565" fmla="*/ 724376 h 1000125"/>
                <a:gd name="connsiteX2566" fmla="*/ 5768817 w 8324850"/>
                <a:gd name="connsiteY2566" fmla="*/ 723424 h 1000125"/>
                <a:gd name="connsiteX2567" fmla="*/ 5768817 w 8324850"/>
                <a:gd name="connsiteY2567" fmla="*/ 722471 h 1000125"/>
                <a:gd name="connsiteX2568" fmla="*/ 5768817 w 8324850"/>
                <a:gd name="connsiteY2568" fmla="*/ 721519 h 1000125"/>
                <a:gd name="connsiteX2569" fmla="*/ 5768817 w 8324850"/>
                <a:gd name="connsiteY2569" fmla="*/ 720566 h 1000125"/>
                <a:gd name="connsiteX2570" fmla="*/ 5768817 w 8324850"/>
                <a:gd name="connsiteY2570" fmla="*/ 720566 h 1000125"/>
                <a:gd name="connsiteX2571" fmla="*/ 5770721 w 8324850"/>
                <a:gd name="connsiteY2571" fmla="*/ 720566 h 1000125"/>
                <a:gd name="connsiteX2572" fmla="*/ 5770721 w 8324850"/>
                <a:gd name="connsiteY2572" fmla="*/ 720566 h 1000125"/>
                <a:gd name="connsiteX2573" fmla="*/ 5770721 w 8324850"/>
                <a:gd name="connsiteY2573" fmla="*/ 709136 h 1000125"/>
                <a:gd name="connsiteX2574" fmla="*/ 5767864 w 8324850"/>
                <a:gd name="connsiteY2574" fmla="*/ 709136 h 1000125"/>
                <a:gd name="connsiteX2575" fmla="*/ 5767864 w 8324850"/>
                <a:gd name="connsiteY2575" fmla="*/ 707231 h 1000125"/>
                <a:gd name="connsiteX2576" fmla="*/ 5767864 w 8324850"/>
                <a:gd name="connsiteY2576" fmla="*/ 707231 h 1000125"/>
                <a:gd name="connsiteX2577" fmla="*/ 5766912 w 8324850"/>
                <a:gd name="connsiteY2577" fmla="*/ 707231 h 1000125"/>
                <a:gd name="connsiteX2578" fmla="*/ 5765959 w 8324850"/>
                <a:gd name="connsiteY2578" fmla="*/ 707231 h 1000125"/>
                <a:gd name="connsiteX2579" fmla="*/ 5765006 w 8324850"/>
                <a:gd name="connsiteY2579" fmla="*/ 707231 h 1000125"/>
                <a:gd name="connsiteX2580" fmla="*/ 5763101 w 8324850"/>
                <a:gd name="connsiteY2580" fmla="*/ 707231 h 1000125"/>
                <a:gd name="connsiteX2581" fmla="*/ 5763101 w 8324850"/>
                <a:gd name="connsiteY2581" fmla="*/ 697706 h 1000125"/>
                <a:gd name="connsiteX2582" fmla="*/ 5767864 w 8324850"/>
                <a:gd name="connsiteY2582" fmla="*/ 697706 h 1000125"/>
                <a:gd name="connsiteX2583" fmla="*/ 5768817 w 8324850"/>
                <a:gd name="connsiteY2583" fmla="*/ 697706 h 1000125"/>
                <a:gd name="connsiteX2584" fmla="*/ 5772626 w 8324850"/>
                <a:gd name="connsiteY2584" fmla="*/ 678656 h 1000125"/>
                <a:gd name="connsiteX2585" fmla="*/ 5777389 w 8324850"/>
                <a:gd name="connsiteY2585" fmla="*/ 678656 h 1000125"/>
                <a:gd name="connsiteX2586" fmla="*/ 5777389 w 8324850"/>
                <a:gd name="connsiteY2586" fmla="*/ 678656 h 1000125"/>
                <a:gd name="connsiteX2587" fmla="*/ 5781199 w 8324850"/>
                <a:gd name="connsiteY2587" fmla="*/ 675799 h 1000125"/>
                <a:gd name="connsiteX2588" fmla="*/ 5787867 w 8324850"/>
                <a:gd name="connsiteY2588" fmla="*/ 675799 h 1000125"/>
                <a:gd name="connsiteX2589" fmla="*/ 5788819 w 8324850"/>
                <a:gd name="connsiteY2589" fmla="*/ 675799 h 1000125"/>
                <a:gd name="connsiteX2590" fmla="*/ 5791676 w 8324850"/>
                <a:gd name="connsiteY2590" fmla="*/ 670084 h 1000125"/>
                <a:gd name="connsiteX2591" fmla="*/ 5815489 w 8324850"/>
                <a:gd name="connsiteY2591" fmla="*/ 670084 h 1000125"/>
                <a:gd name="connsiteX2592" fmla="*/ 5815489 w 8324850"/>
                <a:gd name="connsiteY2592" fmla="*/ 745331 h 1000125"/>
                <a:gd name="connsiteX2593" fmla="*/ 5771674 w 8324850"/>
                <a:gd name="connsiteY2593" fmla="*/ 745331 h 1000125"/>
                <a:gd name="connsiteX2594" fmla="*/ 5770721 w 8324850"/>
                <a:gd name="connsiteY2594" fmla="*/ 748189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Lst>
              <a:rect l="l" t="t" r="r" b="b"/>
              <a:pathLst>
                <a:path w="8324850" h="1000125">
                  <a:moveTo>
                    <a:pt x="8326279" y="995839"/>
                  </a:moveTo>
                  <a:lnTo>
                    <a:pt x="8326279" y="896779"/>
                  </a:lnTo>
                  <a:lnTo>
                    <a:pt x="8235792" y="896779"/>
                  </a:lnTo>
                  <a:lnTo>
                    <a:pt x="8193881" y="896779"/>
                  </a:lnTo>
                  <a:lnTo>
                    <a:pt x="8080534" y="884396"/>
                  </a:lnTo>
                  <a:lnTo>
                    <a:pt x="8080534" y="828199"/>
                  </a:lnTo>
                  <a:lnTo>
                    <a:pt x="8063389" y="809149"/>
                  </a:lnTo>
                  <a:lnTo>
                    <a:pt x="8059579" y="653891"/>
                  </a:lnTo>
                  <a:lnTo>
                    <a:pt x="8017669" y="653891"/>
                  </a:lnTo>
                  <a:lnTo>
                    <a:pt x="8017669" y="783431"/>
                  </a:lnTo>
                  <a:lnTo>
                    <a:pt x="7983379" y="790099"/>
                  </a:lnTo>
                  <a:lnTo>
                    <a:pt x="7983379" y="854869"/>
                  </a:lnTo>
                  <a:lnTo>
                    <a:pt x="7936706" y="853916"/>
                  </a:lnTo>
                  <a:lnTo>
                    <a:pt x="7937659" y="693896"/>
                  </a:lnTo>
                  <a:lnTo>
                    <a:pt x="7883367" y="692944"/>
                  </a:lnTo>
                  <a:lnTo>
                    <a:pt x="7880509" y="796766"/>
                  </a:lnTo>
                  <a:lnTo>
                    <a:pt x="7811929" y="706279"/>
                  </a:lnTo>
                  <a:lnTo>
                    <a:pt x="7810976" y="590074"/>
                  </a:lnTo>
                  <a:lnTo>
                    <a:pt x="7738587" y="590074"/>
                  </a:lnTo>
                  <a:cubicBezTo>
                    <a:pt x="7736681" y="552926"/>
                    <a:pt x="7734776" y="507206"/>
                    <a:pt x="7734776" y="507206"/>
                  </a:cubicBezTo>
                  <a:cubicBezTo>
                    <a:pt x="7734776" y="507206"/>
                    <a:pt x="7740492" y="446246"/>
                    <a:pt x="7740492" y="436721"/>
                  </a:cubicBezTo>
                  <a:cubicBezTo>
                    <a:pt x="7740492" y="408146"/>
                    <a:pt x="7761446" y="356711"/>
                    <a:pt x="7763351" y="342424"/>
                  </a:cubicBezTo>
                  <a:cubicBezTo>
                    <a:pt x="7763351" y="338614"/>
                    <a:pt x="7756684" y="349091"/>
                    <a:pt x="7751921" y="346234"/>
                  </a:cubicBezTo>
                  <a:cubicBezTo>
                    <a:pt x="7749064" y="345281"/>
                    <a:pt x="7753826" y="338614"/>
                    <a:pt x="7751921" y="335756"/>
                  </a:cubicBezTo>
                  <a:cubicBezTo>
                    <a:pt x="7749064" y="334804"/>
                    <a:pt x="7743349" y="343376"/>
                    <a:pt x="7742396" y="339566"/>
                  </a:cubicBezTo>
                  <a:cubicBezTo>
                    <a:pt x="7741444" y="330994"/>
                    <a:pt x="7729062" y="329089"/>
                    <a:pt x="7718584" y="326231"/>
                  </a:cubicBezTo>
                  <a:cubicBezTo>
                    <a:pt x="7712869" y="327184"/>
                    <a:pt x="7698581" y="329089"/>
                    <a:pt x="7692867" y="330041"/>
                  </a:cubicBezTo>
                  <a:cubicBezTo>
                    <a:pt x="7690009" y="333851"/>
                    <a:pt x="7690009" y="335756"/>
                    <a:pt x="7687151" y="339566"/>
                  </a:cubicBezTo>
                  <a:cubicBezTo>
                    <a:pt x="7684294" y="337661"/>
                    <a:pt x="7675721" y="336709"/>
                    <a:pt x="7672864" y="334804"/>
                  </a:cubicBezTo>
                  <a:cubicBezTo>
                    <a:pt x="7672864" y="338614"/>
                    <a:pt x="7674769" y="343376"/>
                    <a:pt x="7674769" y="347186"/>
                  </a:cubicBezTo>
                  <a:cubicBezTo>
                    <a:pt x="7670006" y="346234"/>
                    <a:pt x="7666196" y="342424"/>
                    <a:pt x="7663339" y="346234"/>
                  </a:cubicBezTo>
                  <a:cubicBezTo>
                    <a:pt x="7690009" y="419576"/>
                    <a:pt x="7693819" y="444341"/>
                    <a:pt x="7693819" y="440531"/>
                  </a:cubicBezTo>
                  <a:cubicBezTo>
                    <a:pt x="7693819" y="436721"/>
                    <a:pt x="7699534" y="485299"/>
                    <a:pt x="7702392" y="498634"/>
                  </a:cubicBezTo>
                  <a:cubicBezTo>
                    <a:pt x="7701439" y="525304"/>
                    <a:pt x="7699534" y="556736"/>
                    <a:pt x="7697629" y="589121"/>
                  </a:cubicBezTo>
                  <a:lnTo>
                    <a:pt x="7601426" y="589121"/>
                  </a:lnTo>
                  <a:lnTo>
                    <a:pt x="7602379" y="672941"/>
                  </a:lnTo>
                  <a:lnTo>
                    <a:pt x="7542371" y="671989"/>
                  </a:lnTo>
                  <a:cubicBezTo>
                    <a:pt x="7547134" y="697706"/>
                    <a:pt x="7550944" y="724376"/>
                    <a:pt x="7553801" y="751999"/>
                  </a:cubicBezTo>
                  <a:lnTo>
                    <a:pt x="7409974" y="751999"/>
                  </a:lnTo>
                  <a:cubicBezTo>
                    <a:pt x="7409974" y="747236"/>
                    <a:pt x="7409974" y="738664"/>
                    <a:pt x="7409974" y="738664"/>
                  </a:cubicBezTo>
                  <a:cubicBezTo>
                    <a:pt x="7407117" y="730091"/>
                    <a:pt x="7391876" y="681514"/>
                    <a:pt x="7376637" y="632936"/>
                  </a:cubicBezTo>
                  <a:lnTo>
                    <a:pt x="7407117" y="621506"/>
                  </a:lnTo>
                  <a:cubicBezTo>
                    <a:pt x="7407117" y="622459"/>
                    <a:pt x="7406164" y="623411"/>
                    <a:pt x="7406164" y="625316"/>
                  </a:cubicBezTo>
                  <a:cubicBezTo>
                    <a:pt x="7406164" y="630079"/>
                    <a:pt x="7410926" y="634841"/>
                    <a:pt x="7415689" y="634841"/>
                  </a:cubicBezTo>
                  <a:cubicBezTo>
                    <a:pt x="7421404" y="634841"/>
                    <a:pt x="7425214" y="631031"/>
                    <a:pt x="7425214" y="625316"/>
                  </a:cubicBezTo>
                  <a:cubicBezTo>
                    <a:pt x="7425214" y="621506"/>
                    <a:pt x="7423309" y="618649"/>
                    <a:pt x="7419499" y="616744"/>
                  </a:cubicBezTo>
                  <a:lnTo>
                    <a:pt x="7423309" y="614839"/>
                  </a:lnTo>
                  <a:lnTo>
                    <a:pt x="7449026" y="598646"/>
                  </a:lnTo>
                  <a:lnTo>
                    <a:pt x="7456646" y="592931"/>
                  </a:lnTo>
                  <a:cubicBezTo>
                    <a:pt x="7456646" y="593884"/>
                    <a:pt x="7455694" y="594836"/>
                    <a:pt x="7455694" y="594836"/>
                  </a:cubicBezTo>
                  <a:cubicBezTo>
                    <a:pt x="7455694" y="600551"/>
                    <a:pt x="7460456" y="606266"/>
                    <a:pt x="7467124" y="606266"/>
                  </a:cubicBezTo>
                  <a:cubicBezTo>
                    <a:pt x="7473792" y="606266"/>
                    <a:pt x="7478554" y="601504"/>
                    <a:pt x="7478554" y="594836"/>
                  </a:cubicBezTo>
                  <a:cubicBezTo>
                    <a:pt x="7478554" y="590074"/>
                    <a:pt x="7474744" y="585311"/>
                    <a:pt x="7469981" y="584359"/>
                  </a:cubicBezTo>
                  <a:lnTo>
                    <a:pt x="7468076" y="583406"/>
                  </a:lnTo>
                  <a:lnTo>
                    <a:pt x="7472839" y="579596"/>
                  </a:lnTo>
                  <a:lnTo>
                    <a:pt x="7494746" y="558641"/>
                  </a:lnTo>
                  <a:lnTo>
                    <a:pt x="7500462" y="551974"/>
                  </a:lnTo>
                  <a:lnTo>
                    <a:pt x="7500462" y="551974"/>
                  </a:lnTo>
                  <a:cubicBezTo>
                    <a:pt x="7500462" y="551974"/>
                    <a:pt x="7500462" y="551974"/>
                    <a:pt x="7500462" y="551974"/>
                  </a:cubicBezTo>
                  <a:cubicBezTo>
                    <a:pt x="7500462" y="557689"/>
                    <a:pt x="7505224" y="563404"/>
                    <a:pt x="7511892" y="563404"/>
                  </a:cubicBezTo>
                  <a:cubicBezTo>
                    <a:pt x="7518559" y="563404"/>
                    <a:pt x="7523321" y="558641"/>
                    <a:pt x="7523321" y="551974"/>
                  </a:cubicBezTo>
                  <a:cubicBezTo>
                    <a:pt x="7523321" y="546259"/>
                    <a:pt x="7518559" y="541496"/>
                    <a:pt x="7512844" y="541496"/>
                  </a:cubicBezTo>
                  <a:lnTo>
                    <a:pt x="7510939" y="540544"/>
                  </a:lnTo>
                  <a:lnTo>
                    <a:pt x="7514749" y="535781"/>
                  </a:lnTo>
                  <a:lnTo>
                    <a:pt x="7532846" y="511016"/>
                  </a:lnTo>
                  <a:lnTo>
                    <a:pt x="7536656" y="503396"/>
                  </a:lnTo>
                  <a:lnTo>
                    <a:pt x="7537609" y="501491"/>
                  </a:lnTo>
                  <a:cubicBezTo>
                    <a:pt x="7538562" y="507206"/>
                    <a:pt x="7543324" y="511016"/>
                    <a:pt x="7549039" y="511016"/>
                  </a:cubicBezTo>
                  <a:cubicBezTo>
                    <a:pt x="7555706" y="511016"/>
                    <a:pt x="7560469" y="506254"/>
                    <a:pt x="7560469" y="499586"/>
                  </a:cubicBezTo>
                  <a:cubicBezTo>
                    <a:pt x="7560469" y="493871"/>
                    <a:pt x="7555706" y="488156"/>
                    <a:pt x="7549039" y="488156"/>
                  </a:cubicBezTo>
                  <a:cubicBezTo>
                    <a:pt x="7549039" y="488156"/>
                    <a:pt x="7549039" y="488156"/>
                    <a:pt x="7549039" y="488156"/>
                  </a:cubicBezTo>
                  <a:lnTo>
                    <a:pt x="7547134" y="487204"/>
                  </a:lnTo>
                  <a:lnTo>
                    <a:pt x="7545229" y="487204"/>
                  </a:lnTo>
                  <a:lnTo>
                    <a:pt x="7545229" y="487204"/>
                  </a:lnTo>
                  <a:lnTo>
                    <a:pt x="7548087" y="482441"/>
                  </a:lnTo>
                  <a:lnTo>
                    <a:pt x="7560469" y="454819"/>
                  </a:lnTo>
                  <a:lnTo>
                    <a:pt x="7563326" y="447199"/>
                  </a:lnTo>
                  <a:lnTo>
                    <a:pt x="7564279" y="445294"/>
                  </a:lnTo>
                  <a:cubicBezTo>
                    <a:pt x="7566184" y="450056"/>
                    <a:pt x="7569994" y="452914"/>
                    <a:pt x="7574756" y="452914"/>
                  </a:cubicBezTo>
                  <a:cubicBezTo>
                    <a:pt x="7581424" y="452914"/>
                    <a:pt x="7586187" y="448151"/>
                    <a:pt x="7586187" y="441484"/>
                  </a:cubicBezTo>
                  <a:cubicBezTo>
                    <a:pt x="7586187" y="435769"/>
                    <a:pt x="7581424" y="431006"/>
                    <a:pt x="7575709" y="431006"/>
                  </a:cubicBezTo>
                  <a:lnTo>
                    <a:pt x="7572851" y="430054"/>
                  </a:lnTo>
                  <a:lnTo>
                    <a:pt x="7570946" y="430054"/>
                  </a:lnTo>
                  <a:lnTo>
                    <a:pt x="7568089" y="431006"/>
                  </a:lnTo>
                  <a:lnTo>
                    <a:pt x="7568089" y="430054"/>
                  </a:lnTo>
                  <a:lnTo>
                    <a:pt x="7569994" y="424339"/>
                  </a:lnTo>
                  <a:lnTo>
                    <a:pt x="7576662" y="393859"/>
                  </a:lnTo>
                  <a:lnTo>
                    <a:pt x="7577614" y="387191"/>
                  </a:lnTo>
                  <a:lnTo>
                    <a:pt x="7578567" y="385286"/>
                  </a:lnTo>
                  <a:cubicBezTo>
                    <a:pt x="7580471" y="388144"/>
                    <a:pt x="7583329" y="390049"/>
                    <a:pt x="7587139" y="390049"/>
                  </a:cubicBezTo>
                  <a:cubicBezTo>
                    <a:pt x="7590949" y="390049"/>
                    <a:pt x="7594759" y="388144"/>
                    <a:pt x="7596664" y="385286"/>
                  </a:cubicBezTo>
                  <a:lnTo>
                    <a:pt x="7596664" y="385286"/>
                  </a:lnTo>
                  <a:lnTo>
                    <a:pt x="7596664" y="384334"/>
                  </a:lnTo>
                  <a:cubicBezTo>
                    <a:pt x="7596664" y="383381"/>
                    <a:pt x="7597617" y="383381"/>
                    <a:pt x="7597617" y="382429"/>
                  </a:cubicBezTo>
                  <a:lnTo>
                    <a:pt x="7599521" y="379571"/>
                  </a:lnTo>
                  <a:lnTo>
                    <a:pt x="7597617" y="375761"/>
                  </a:lnTo>
                  <a:cubicBezTo>
                    <a:pt x="7597617" y="375761"/>
                    <a:pt x="7597617" y="375761"/>
                    <a:pt x="7597617" y="375761"/>
                  </a:cubicBezTo>
                  <a:lnTo>
                    <a:pt x="7596664" y="374809"/>
                  </a:lnTo>
                  <a:lnTo>
                    <a:pt x="7595712" y="372904"/>
                  </a:lnTo>
                  <a:lnTo>
                    <a:pt x="7594759" y="372904"/>
                  </a:lnTo>
                  <a:cubicBezTo>
                    <a:pt x="7592854" y="370999"/>
                    <a:pt x="7589996" y="370046"/>
                    <a:pt x="7587139" y="370046"/>
                  </a:cubicBezTo>
                  <a:lnTo>
                    <a:pt x="7586187" y="369094"/>
                  </a:lnTo>
                  <a:lnTo>
                    <a:pt x="7584281" y="370046"/>
                  </a:lnTo>
                  <a:lnTo>
                    <a:pt x="7582376" y="370999"/>
                  </a:lnTo>
                  <a:cubicBezTo>
                    <a:pt x="7582376" y="370999"/>
                    <a:pt x="7582376" y="370999"/>
                    <a:pt x="7581424" y="370999"/>
                  </a:cubicBezTo>
                  <a:lnTo>
                    <a:pt x="7579519" y="371951"/>
                  </a:lnTo>
                  <a:lnTo>
                    <a:pt x="7579519" y="370999"/>
                  </a:lnTo>
                  <a:lnTo>
                    <a:pt x="7580471" y="366236"/>
                  </a:lnTo>
                  <a:lnTo>
                    <a:pt x="7581424" y="334804"/>
                  </a:lnTo>
                  <a:lnTo>
                    <a:pt x="7581424" y="328136"/>
                  </a:lnTo>
                  <a:lnTo>
                    <a:pt x="7582376" y="325279"/>
                  </a:lnTo>
                  <a:cubicBezTo>
                    <a:pt x="7584281" y="327184"/>
                    <a:pt x="7587139" y="328136"/>
                    <a:pt x="7589996" y="328136"/>
                  </a:cubicBezTo>
                  <a:cubicBezTo>
                    <a:pt x="7593806" y="328136"/>
                    <a:pt x="7596664" y="326231"/>
                    <a:pt x="7599521" y="323374"/>
                  </a:cubicBezTo>
                  <a:lnTo>
                    <a:pt x="7599521" y="323374"/>
                  </a:lnTo>
                  <a:lnTo>
                    <a:pt x="7599521" y="322421"/>
                  </a:lnTo>
                  <a:cubicBezTo>
                    <a:pt x="7599521" y="321469"/>
                    <a:pt x="7600474" y="321469"/>
                    <a:pt x="7600474" y="320516"/>
                  </a:cubicBezTo>
                  <a:lnTo>
                    <a:pt x="7602379" y="316706"/>
                  </a:lnTo>
                  <a:lnTo>
                    <a:pt x="7600474" y="310991"/>
                  </a:lnTo>
                  <a:lnTo>
                    <a:pt x="7599521" y="310039"/>
                  </a:lnTo>
                  <a:lnTo>
                    <a:pt x="7598569" y="310039"/>
                  </a:lnTo>
                  <a:cubicBezTo>
                    <a:pt x="7596664" y="308134"/>
                    <a:pt x="7593806" y="306229"/>
                    <a:pt x="7590949" y="306229"/>
                  </a:cubicBezTo>
                  <a:cubicBezTo>
                    <a:pt x="7588092" y="306229"/>
                    <a:pt x="7585234" y="307181"/>
                    <a:pt x="7583329" y="309086"/>
                  </a:cubicBezTo>
                  <a:lnTo>
                    <a:pt x="7583329" y="309086"/>
                  </a:lnTo>
                  <a:lnTo>
                    <a:pt x="7582376" y="310039"/>
                  </a:lnTo>
                  <a:lnTo>
                    <a:pt x="7582376" y="310039"/>
                  </a:lnTo>
                  <a:lnTo>
                    <a:pt x="7581424" y="308134"/>
                  </a:lnTo>
                  <a:lnTo>
                    <a:pt x="7581424" y="303371"/>
                  </a:lnTo>
                  <a:lnTo>
                    <a:pt x="7576662" y="272891"/>
                  </a:lnTo>
                  <a:lnTo>
                    <a:pt x="7574756" y="267176"/>
                  </a:lnTo>
                  <a:lnTo>
                    <a:pt x="7574756" y="263366"/>
                  </a:lnTo>
                  <a:cubicBezTo>
                    <a:pt x="7576662" y="264319"/>
                    <a:pt x="7578567" y="265271"/>
                    <a:pt x="7581424" y="265271"/>
                  </a:cubicBezTo>
                  <a:cubicBezTo>
                    <a:pt x="7588092" y="265271"/>
                    <a:pt x="7592854" y="260509"/>
                    <a:pt x="7592854" y="253841"/>
                  </a:cubicBezTo>
                  <a:cubicBezTo>
                    <a:pt x="7592854" y="253841"/>
                    <a:pt x="7592854" y="252889"/>
                    <a:pt x="7592854" y="252889"/>
                  </a:cubicBezTo>
                  <a:lnTo>
                    <a:pt x="7592854" y="252889"/>
                  </a:lnTo>
                  <a:lnTo>
                    <a:pt x="7592854" y="252889"/>
                  </a:lnTo>
                  <a:cubicBezTo>
                    <a:pt x="7592854" y="250984"/>
                    <a:pt x="7591901" y="249079"/>
                    <a:pt x="7590949" y="248126"/>
                  </a:cubicBezTo>
                  <a:lnTo>
                    <a:pt x="7590949" y="247174"/>
                  </a:lnTo>
                  <a:lnTo>
                    <a:pt x="7589996" y="246221"/>
                  </a:lnTo>
                  <a:lnTo>
                    <a:pt x="7589044" y="245269"/>
                  </a:lnTo>
                  <a:cubicBezTo>
                    <a:pt x="7588092" y="244316"/>
                    <a:pt x="7586187" y="243364"/>
                    <a:pt x="7584281" y="243364"/>
                  </a:cubicBezTo>
                  <a:lnTo>
                    <a:pt x="7583329" y="243364"/>
                  </a:lnTo>
                  <a:lnTo>
                    <a:pt x="7582376" y="243364"/>
                  </a:lnTo>
                  <a:cubicBezTo>
                    <a:pt x="7582376" y="243364"/>
                    <a:pt x="7582376" y="243364"/>
                    <a:pt x="7582376" y="243364"/>
                  </a:cubicBezTo>
                  <a:lnTo>
                    <a:pt x="7582376" y="243364"/>
                  </a:lnTo>
                  <a:lnTo>
                    <a:pt x="7580471" y="243364"/>
                  </a:lnTo>
                  <a:lnTo>
                    <a:pt x="7578567" y="244316"/>
                  </a:lnTo>
                  <a:cubicBezTo>
                    <a:pt x="7577614" y="244316"/>
                    <a:pt x="7577614" y="244316"/>
                    <a:pt x="7576662" y="245269"/>
                  </a:cubicBezTo>
                  <a:lnTo>
                    <a:pt x="7572851" y="247174"/>
                  </a:lnTo>
                  <a:lnTo>
                    <a:pt x="7571899" y="248126"/>
                  </a:lnTo>
                  <a:lnTo>
                    <a:pt x="7570946" y="250031"/>
                  </a:lnTo>
                  <a:lnTo>
                    <a:pt x="7569042" y="247174"/>
                  </a:lnTo>
                  <a:lnTo>
                    <a:pt x="7568089" y="243364"/>
                  </a:lnTo>
                  <a:lnTo>
                    <a:pt x="7556659" y="213836"/>
                  </a:lnTo>
                  <a:lnTo>
                    <a:pt x="7554754" y="209074"/>
                  </a:lnTo>
                  <a:lnTo>
                    <a:pt x="7553801" y="204311"/>
                  </a:lnTo>
                  <a:cubicBezTo>
                    <a:pt x="7554754" y="204311"/>
                    <a:pt x="7556659" y="205264"/>
                    <a:pt x="7557612" y="205264"/>
                  </a:cubicBezTo>
                  <a:cubicBezTo>
                    <a:pt x="7564279" y="205264"/>
                    <a:pt x="7569042" y="200501"/>
                    <a:pt x="7569042" y="193834"/>
                  </a:cubicBezTo>
                  <a:cubicBezTo>
                    <a:pt x="7569042" y="193834"/>
                    <a:pt x="7569042" y="193834"/>
                    <a:pt x="7569042" y="193834"/>
                  </a:cubicBezTo>
                  <a:lnTo>
                    <a:pt x="7569042" y="192881"/>
                  </a:lnTo>
                  <a:lnTo>
                    <a:pt x="7566184" y="187166"/>
                  </a:lnTo>
                  <a:lnTo>
                    <a:pt x="7565231" y="186214"/>
                  </a:lnTo>
                  <a:lnTo>
                    <a:pt x="7562374" y="185261"/>
                  </a:lnTo>
                  <a:cubicBezTo>
                    <a:pt x="7561421" y="185261"/>
                    <a:pt x="7561421" y="184309"/>
                    <a:pt x="7560469" y="184309"/>
                  </a:cubicBezTo>
                  <a:lnTo>
                    <a:pt x="7558564" y="183356"/>
                  </a:lnTo>
                  <a:lnTo>
                    <a:pt x="7557612" y="183356"/>
                  </a:lnTo>
                  <a:cubicBezTo>
                    <a:pt x="7557612" y="183356"/>
                    <a:pt x="7557612" y="183356"/>
                    <a:pt x="7556659" y="183356"/>
                  </a:cubicBezTo>
                  <a:cubicBezTo>
                    <a:pt x="7553801" y="183356"/>
                    <a:pt x="7550944" y="184309"/>
                    <a:pt x="7549039" y="187166"/>
                  </a:cubicBezTo>
                  <a:lnTo>
                    <a:pt x="7549039" y="187166"/>
                  </a:lnTo>
                  <a:lnTo>
                    <a:pt x="7549039" y="187166"/>
                  </a:lnTo>
                  <a:cubicBezTo>
                    <a:pt x="7548087" y="188119"/>
                    <a:pt x="7547134" y="190024"/>
                    <a:pt x="7546181" y="191929"/>
                  </a:cubicBezTo>
                  <a:lnTo>
                    <a:pt x="7543324" y="190024"/>
                  </a:lnTo>
                  <a:lnTo>
                    <a:pt x="7541419" y="186214"/>
                  </a:lnTo>
                  <a:lnTo>
                    <a:pt x="7524274" y="159544"/>
                  </a:lnTo>
                  <a:lnTo>
                    <a:pt x="7521417" y="155734"/>
                  </a:lnTo>
                  <a:lnTo>
                    <a:pt x="7519512" y="150971"/>
                  </a:lnTo>
                  <a:cubicBezTo>
                    <a:pt x="7520464" y="150971"/>
                    <a:pt x="7520464" y="150971"/>
                    <a:pt x="7521417" y="150971"/>
                  </a:cubicBezTo>
                  <a:cubicBezTo>
                    <a:pt x="7528084" y="150971"/>
                    <a:pt x="7532846" y="146209"/>
                    <a:pt x="7532846" y="139541"/>
                  </a:cubicBezTo>
                  <a:cubicBezTo>
                    <a:pt x="7532846" y="139541"/>
                    <a:pt x="7532846" y="138589"/>
                    <a:pt x="7532846" y="138589"/>
                  </a:cubicBezTo>
                  <a:lnTo>
                    <a:pt x="7532846" y="138589"/>
                  </a:lnTo>
                  <a:lnTo>
                    <a:pt x="7532846" y="137636"/>
                  </a:lnTo>
                  <a:lnTo>
                    <a:pt x="7531894" y="135731"/>
                  </a:lnTo>
                  <a:cubicBezTo>
                    <a:pt x="7531894" y="135731"/>
                    <a:pt x="7531894" y="135731"/>
                    <a:pt x="7531894" y="134779"/>
                  </a:cubicBezTo>
                  <a:lnTo>
                    <a:pt x="7530942" y="130969"/>
                  </a:lnTo>
                  <a:lnTo>
                    <a:pt x="7530942" y="130969"/>
                  </a:lnTo>
                  <a:lnTo>
                    <a:pt x="7524274" y="128111"/>
                  </a:lnTo>
                  <a:lnTo>
                    <a:pt x="7523321" y="129064"/>
                  </a:lnTo>
                  <a:cubicBezTo>
                    <a:pt x="7523321" y="129064"/>
                    <a:pt x="7523321" y="129064"/>
                    <a:pt x="7523321" y="129064"/>
                  </a:cubicBezTo>
                  <a:cubicBezTo>
                    <a:pt x="7517606" y="129064"/>
                    <a:pt x="7512844" y="133826"/>
                    <a:pt x="7511892" y="139541"/>
                  </a:cubicBezTo>
                  <a:lnTo>
                    <a:pt x="7508081" y="137636"/>
                  </a:lnTo>
                  <a:lnTo>
                    <a:pt x="7506176" y="134779"/>
                  </a:lnTo>
                  <a:lnTo>
                    <a:pt x="7484269" y="111919"/>
                  </a:lnTo>
                  <a:lnTo>
                    <a:pt x="7481412" y="109061"/>
                  </a:lnTo>
                  <a:lnTo>
                    <a:pt x="7479506" y="105251"/>
                  </a:lnTo>
                  <a:cubicBezTo>
                    <a:pt x="7479506" y="105251"/>
                    <a:pt x="7479506" y="105251"/>
                    <a:pt x="7479506" y="105251"/>
                  </a:cubicBezTo>
                  <a:cubicBezTo>
                    <a:pt x="7486174" y="105251"/>
                    <a:pt x="7490937" y="100489"/>
                    <a:pt x="7490937" y="93821"/>
                  </a:cubicBezTo>
                  <a:cubicBezTo>
                    <a:pt x="7490937" y="90964"/>
                    <a:pt x="7489984" y="88106"/>
                    <a:pt x="7488079" y="86201"/>
                  </a:cubicBezTo>
                  <a:lnTo>
                    <a:pt x="7487126" y="84296"/>
                  </a:lnTo>
                  <a:lnTo>
                    <a:pt x="7487126" y="84296"/>
                  </a:lnTo>
                  <a:lnTo>
                    <a:pt x="7480459" y="81439"/>
                  </a:lnTo>
                  <a:lnTo>
                    <a:pt x="7475696" y="83344"/>
                  </a:lnTo>
                  <a:cubicBezTo>
                    <a:pt x="7475696" y="83344"/>
                    <a:pt x="7475696" y="83344"/>
                    <a:pt x="7475696" y="83344"/>
                  </a:cubicBezTo>
                  <a:lnTo>
                    <a:pt x="7473792" y="84296"/>
                  </a:lnTo>
                  <a:lnTo>
                    <a:pt x="7471887" y="85249"/>
                  </a:lnTo>
                  <a:lnTo>
                    <a:pt x="7470934" y="88106"/>
                  </a:lnTo>
                  <a:cubicBezTo>
                    <a:pt x="7470934" y="89059"/>
                    <a:pt x="7469981" y="90011"/>
                    <a:pt x="7469981" y="90011"/>
                  </a:cubicBezTo>
                  <a:lnTo>
                    <a:pt x="7469029" y="92869"/>
                  </a:lnTo>
                  <a:lnTo>
                    <a:pt x="7469029" y="93821"/>
                  </a:lnTo>
                  <a:lnTo>
                    <a:pt x="7469029" y="94774"/>
                  </a:lnTo>
                  <a:cubicBezTo>
                    <a:pt x="7469029" y="94774"/>
                    <a:pt x="7469029" y="94774"/>
                    <a:pt x="7469029" y="95726"/>
                  </a:cubicBezTo>
                  <a:lnTo>
                    <a:pt x="7464267" y="93821"/>
                  </a:lnTo>
                  <a:lnTo>
                    <a:pt x="7461409" y="91916"/>
                  </a:lnTo>
                  <a:lnTo>
                    <a:pt x="7434739" y="73819"/>
                  </a:lnTo>
                  <a:lnTo>
                    <a:pt x="7430929" y="71914"/>
                  </a:lnTo>
                  <a:lnTo>
                    <a:pt x="7428071" y="69056"/>
                  </a:lnTo>
                  <a:cubicBezTo>
                    <a:pt x="7432834" y="68104"/>
                    <a:pt x="7436644" y="63341"/>
                    <a:pt x="7436644" y="58579"/>
                  </a:cubicBezTo>
                  <a:cubicBezTo>
                    <a:pt x="7436644" y="56674"/>
                    <a:pt x="7435692" y="53816"/>
                    <a:pt x="7434739" y="51911"/>
                  </a:cubicBezTo>
                  <a:lnTo>
                    <a:pt x="7432834" y="48101"/>
                  </a:lnTo>
                  <a:lnTo>
                    <a:pt x="7432834" y="48101"/>
                  </a:lnTo>
                  <a:lnTo>
                    <a:pt x="7427119" y="45244"/>
                  </a:lnTo>
                  <a:lnTo>
                    <a:pt x="7426167" y="45244"/>
                  </a:lnTo>
                  <a:lnTo>
                    <a:pt x="7419499" y="48101"/>
                  </a:lnTo>
                  <a:lnTo>
                    <a:pt x="7418546" y="50006"/>
                  </a:lnTo>
                  <a:lnTo>
                    <a:pt x="7417594" y="50959"/>
                  </a:lnTo>
                  <a:cubicBezTo>
                    <a:pt x="7415689" y="52864"/>
                    <a:pt x="7414737" y="55721"/>
                    <a:pt x="7414737" y="57626"/>
                  </a:cubicBezTo>
                  <a:cubicBezTo>
                    <a:pt x="7414737" y="58579"/>
                    <a:pt x="7414737" y="59531"/>
                    <a:pt x="7415689" y="60484"/>
                  </a:cubicBezTo>
                  <a:lnTo>
                    <a:pt x="7410926" y="60484"/>
                  </a:lnTo>
                  <a:lnTo>
                    <a:pt x="7408069" y="58579"/>
                  </a:lnTo>
                  <a:lnTo>
                    <a:pt x="7378542" y="46196"/>
                  </a:lnTo>
                  <a:lnTo>
                    <a:pt x="7374731" y="45244"/>
                  </a:lnTo>
                  <a:lnTo>
                    <a:pt x="7370921" y="42386"/>
                  </a:lnTo>
                  <a:cubicBezTo>
                    <a:pt x="7374731" y="40481"/>
                    <a:pt x="7377589" y="36671"/>
                    <a:pt x="7377589" y="32861"/>
                  </a:cubicBezTo>
                  <a:cubicBezTo>
                    <a:pt x="7377589" y="30004"/>
                    <a:pt x="7376637" y="27146"/>
                    <a:pt x="7374731" y="25241"/>
                  </a:cubicBezTo>
                  <a:lnTo>
                    <a:pt x="7373779" y="23336"/>
                  </a:lnTo>
                  <a:lnTo>
                    <a:pt x="7373779" y="23336"/>
                  </a:lnTo>
                  <a:lnTo>
                    <a:pt x="7367112" y="20479"/>
                  </a:lnTo>
                  <a:lnTo>
                    <a:pt x="7367112" y="20479"/>
                  </a:lnTo>
                  <a:lnTo>
                    <a:pt x="7359492" y="23336"/>
                  </a:lnTo>
                  <a:lnTo>
                    <a:pt x="7358539" y="24289"/>
                  </a:lnTo>
                  <a:cubicBezTo>
                    <a:pt x="7355681" y="26194"/>
                    <a:pt x="7354729" y="29051"/>
                    <a:pt x="7354729" y="32861"/>
                  </a:cubicBezTo>
                  <a:cubicBezTo>
                    <a:pt x="7354729" y="34766"/>
                    <a:pt x="7355681" y="36671"/>
                    <a:pt x="7356634" y="37624"/>
                  </a:cubicBezTo>
                  <a:lnTo>
                    <a:pt x="7351871" y="38576"/>
                  </a:lnTo>
                  <a:lnTo>
                    <a:pt x="7349014" y="37624"/>
                  </a:lnTo>
                  <a:lnTo>
                    <a:pt x="7317581" y="30956"/>
                  </a:lnTo>
                  <a:lnTo>
                    <a:pt x="7313771" y="30956"/>
                  </a:lnTo>
                  <a:lnTo>
                    <a:pt x="7309009" y="28099"/>
                  </a:lnTo>
                  <a:cubicBezTo>
                    <a:pt x="7311867" y="26194"/>
                    <a:pt x="7313771" y="23336"/>
                    <a:pt x="7313771" y="19526"/>
                  </a:cubicBezTo>
                  <a:cubicBezTo>
                    <a:pt x="7313771" y="15716"/>
                    <a:pt x="7311867" y="12859"/>
                    <a:pt x="7309962" y="10954"/>
                  </a:cubicBezTo>
                  <a:lnTo>
                    <a:pt x="7309962" y="10001"/>
                  </a:lnTo>
                  <a:lnTo>
                    <a:pt x="7303294" y="7144"/>
                  </a:lnTo>
                  <a:lnTo>
                    <a:pt x="7296626" y="10001"/>
                  </a:lnTo>
                  <a:lnTo>
                    <a:pt x="7296626" y="10954"/>
                  </a:lnTo>
                  <a:cubicBezTo>
                    <a:pt x="7294721" y="12859"/>
                    <a:pt x="7292817" y="15716"/>
                    <a:pt x="7292817" y="18574"/>
                  </a:cubicBezTo>
                  <a:cubicBezTo>
                    <a:pt x="7292817" y="21431"/>
                    <a:pt x="7293769" y="24289"/>
                    <a:pt x="7295674" y="26194"/>
                  </a:cubicBezTo>
                  <a:lnTo>
                    <a:pt x="7289959" y="28099"/>
                  </a:lnTo>
                  <a:lnTo>
                    <a:pt x="7286149" y="28099"/>
                  </a:lnTo>
                  <a:lnTo>
                    <a:pt x="7254717" y="28099"/>
                  </a:lnTo>
                  <a:lnTo>
                    <a:pt x="7250906" y="28099"/>
                  </a:lnTo>
                  <a:lnTo>
                    <a:pt x="7246144" y="27146"/>
                  </a:lnTo>
                  <a:cubicBezTo>
                    <a:pt x="7248049" y="25241"/>
                    <a:pt x="7249001" y="22384"/>
                    <a:pt x="7249001" y="19526"/>
                  </a:cubicBezTo>
                  <a:cubicBezTo>
                    <a:pt x="7249001" y="13811"/>
                    <a:pt x="7245192" y="10001"/>
                    <a:pt x="7239476" y="9049"/>
                  </a:cubicBezTo>
                  <a:lnTo>
                    <a:pt x="7236619" y="8096"/>
                  </a:lnTo>
                  <a:lnTo>
                    <a:pt x="7229951" y="10954"/>
                  </a:lnTo>
                  <a:lnTo>
                    <a:pt x="7228999" y="12859"/>
                  </a:lnTo>
                  <a:cubicBezTo>
                    <a:pt x="7227094" y="14764"/>
                    <a:pt x="7226142" y="16669"/>
                    <a:pt x="7226142" y="19526"/>
                  </a:cubicBezTo>
                  <a:cubicBezTo>
                    <a:pt x="7226142" y="23336"/>
                    <a:pt x="7228046" y="26194"/>
                    <a:pt x="7230904" y="28099"/>
                  </a:cubicBezTo>
                  <a:lnTo>
                    <a:pt x="7225189" y="30956"/>
                  </a:lnTo>
                  <a:lnTo>
                    <a:pt x="7221379" y="30956"/>
                  </a:lnTo>
                  <a:lnTo>
                    <a:pt x="7189946" y="37624"/>
                  </a:lnTo>
                  <a:lnTo>
                    <a:pt x="7187089" y="38576"/>
                  </a:lnTo>
                  <a:lnTo>
                    <a:pt x="7182326" y="37624"/>
                  </a:lnTo>
                  <a:cubicBezTo>
                    <a:pt x="7183279" y="35719"/>
                    <a:pt x="7184231" y="33814"/>
                    <a:pt x="7184231" y="31909"/>
                  </a:cubicBezTo>
                  <a:cubicBezTo>
                    <a:pt x="7184231" y="28099"/>
                    <a:pt x="7182326" y="25241"/>
                    <a:pt x="7179469" y="23336"/>
                  </a:cubicBezTo>
                  <a:lnTo>
                    <a:pt x="7179469" y="23336"/>
                  </a:lnTo>
                  <a:lnTo>
                    <a:pt x="7179469" y="23336"/>
                  </a:lnTo>
                  <a:cubicBezTo>
                    <a:pt x="7178517" y="22384"/>
                    <a:pt x="7176612" y="21431"/>
                    <a:pt x="7174706" y="21431"/>
                  </a:cubicBezTo>
                  <a:lnTo>
                    <a:pt x="7171849" y="20479"/>
                  </a:lnTo>
                  <a:lnTo>
                    <a:pt x="7170896" y="20479"/>
                  </a:lnTo>
                  <a:lnTo>
                    <a:pt x="7168039" y="21431"/>
                  </a:lnTo>
                  <a:cubicBezTo>
                    <a:pt x="7167087" y="21431"/>
                    <a:pt x="7167087" y="21431"/>
                    <a:pt x="7166134" y="22384"/>
                  </a:cubicBezTo>
                  <a:lnTo>
                    <a:pt x="7164229" y="23336"/>
                  </a:lnTo>
                  <a:lnTo>
                    <a:pt x="7164229" y="24289"/>
                  </a:lnTo>
                  <a:cubicBezTo>
                    <a:pt x="7162324" y="26194"/>
                    <a:pt x="7160419" y="29051"/>
                    <a:pt x="7160419" y="31909"/>
                  </a:cubicBezTo>
                  <a:cubicBezTo>
                    <a:pt x="7160419" y="36671"/>
                    <a:pt x="7163276" y="40481"/>
                    <a:pt x="7167087" y="42386"/>
                  </a:cubicBezTo>
                  <a:lnTo>
                    <a:pt x="7162324" y="46196"/>
                  </a:lnTo>
                  <a:lnTo>
                    <a:pt x="7158514" y="47149"/>
                  </a:lnTo>
                  <a:lnTo>
                    <a:pt x="7128987" y="59531"/>
                  </a:lnTo>
                  <a:lnTo>
                    <a:pt x="7126129" y="61436"/>
                  </a:lnTo>
                  <a:lnTo>
                    <a:pt x="7121367" y="61436"/>
                  </a:lnTo>
                  <a:cubicBezTo>
                    <a:pt x="7121367" y="60484"/>
                    <a:pt x="7122319" y="59531"/>
                    <a:pt x="7122319" y="57626"/>
                  </a:cubicBezTo>
                  <a:cubicBezTo>
                    <a:pt x="7122319" y="51911"/>
                    <a:pt x="7117556" y="47149"/>
                    <a:pt x="7112794" y="47149"/>
                  </a:cubicBezTo>
                  <a:lnTo>
                    <a:pt x="7110889" y="46196"/>
                  </a:lnTo>
                  <a:lnTo>
                    <a:pt x="7109937" y="46196"/>
                  </a:lnTo>
                  <a:lnTo>
                    <a:pt x="7104221" y="49054"/>
                  </a:lnTo>
                  <a:lnTo>
                    <a:pt x="7104221" y="49054"/>
                  </a:lnTo>
                  <a:lnTo>
                    <a:pt x="7103269" y="50959"/>
                  </a:lnTo>
                  <a:cubicBezTo>
                    <a:pt x="7101364" y="52864"/>
                    <a:pt x="7100412" y="54769"/>
                    <a:pt x="7100412" y="57626"/>
                  </a:cubicBezTo>
                  <a:cubicBezTo>
                    <a:pt x="7100412" y="62389"/>
                    <a:pt x="7104221" y="67151"/>
                    <a:pt x="7108984" y="68104"/>
                  </a:cubicBezTo>
                  <a:lnTo>
                    <a:pt x="7105174" y="71914"/>
                  </a:lnTo>
                  <a:lnTo>
                    <a:pt x="7101364" y="73819"/>
                  </a:lnTo>
                  <a:lnTo>
                    <a:pt x="7075646" y="91916"/>
                  </a:lnTo>
                  <a:lnTo>
                    <a:pt x="7072789" y="93821"/>
                  </a:lnTo>
                  <a:lnTo>
                    <a:pt x="7068979" y="94774"/>
                  </a:lnTo>
                  <a:cubicBezTo>
                    <a:pt x="7068979" y="94774"/>
                    <a:pt x="7068979" y="93821"/>
                    <a:pt x="7068979" y="93821"/>
                  </a:cubicBezTo>
                  <a:cubicBezTo>
                    <a:pt x="7068979" y="88106"/>
                    <a:pt x="7064217" y="82391"/>
                    <a:pt x="7057549" y="82391"/>
                  </a:cubicBezTo>
                  <a:lnTo>
                    <a:pt x="7055644" y="81439"/>
                  </a:lnTo>
                  <a:lnTo>
                    <a:pt x="7048976" y="84296"/>
                  </a:lnTo>
                  <a:lnTo>
                    <a:pt x="7048976" y="84296"/>
                  </a:lnTo>
                  <a:lnTo>
                    <a:pt x="7047071" y="88106"/>
                  </a:lnTo>
                  <a:cubicBezTo>
                    <a:pt x="7047071" y="88106"/>
                    <a:pt x="7047071" y="88106"/>
                    <a:pt x="7047071" y="88106"/>
                  </a:cubicBezTo>
                  <a:lnTo>
                    <a:pt x="7046119" y="90011"/>
                  </a:lnTo>
                  <a:lnTo>
                    <a:pt x="7046119" y="90964"/>
                  </a:lnTo>
                  <a:lnTo>
                    <a:pt x="7046119" y="90964"/>
                  </a:lnTo>
                  <a:cubicBezTo>
                    <a:pt x="7046119" y="90964"/>
                    <a:pt x="7046119" y="91916"/>
                    <a:pt x="7046119" y="91916"/>
                  </a:cubicBezTo>
                  <a:cubicBezTo>
                    <a:pt x="7046119" y="97631"/>
                    <a:pt x="7050881" y="102394"/>
                    <a:pt x="7056596" y="102394"/>
                  </a:cubicBezTo>
                  <a:lnTo>
                    <a:pt x="7053739" y="107156"/>
                  </a:lnTo>
                  <a:lnTo>
                    <a:pt x="7049929" y="110014"/>
                  </a:lnTo>
                  <a:lnTo>
                    <a:pt x="7028021" y="132874"/>
                  </a:lnTo>
                  <a:lnTo>
                    <a:pt x="7026117" y="135731"/>
                  </a:lnTo>
                  <a:lnTo>
                    <a:pt x="7023259" y="137636"/>
                  </a:lnTo>
                  <a:cubicBezTo>
                    <a:pt x="7022306" y="131921"/>
                    <a:pt x="7017544" y="128111"/>
                    <a:pt x="7012781" y="128111"/>
                  </a:cubicBezTo>
                  <a:cubicBezTo>
                    <a:pt x="7012781" y="128111"/>
                    <a:pt x="7012781" y="128111"/>
                    <a:pt x="7011829" y="128111"/>
                  </a:cubicBezTo>
                  <a:lnTo>
                    <a:pt x="7009924" y="127159"/>
                  </a:lnTo>
                  <a:lnTo>
                    <a:pt x="7003256" y="130016"/>
                  </a:lnTo>
                  <a:lnTo>
                    <a:pt x="7003256" y="130016"/>
                  </a:lnTo>
                  <a:lnTo>
                    <a:pt x="7000399" y="135731"/>
                  </a:lnTo>
                  <a:lnTo>
                    <a:pt x="7000399" y="136684"/>
                  </a:lnTo>
                  <a:lnTo>
                    <a:pt x="7001351" y="137636"/>
                  </a:lnTo>
                  <a:cubicBezTo>
                    <a:pt x="7001351" y="137636"/>
                    <a:pt x="7001351" y="137636"/>
                    <a:pt x="7001351" y="137636"/>
                  </a:cubicBezTo>
                  <a:cubicBezTo>
                    <a:pt x="7001351" y="143351"/>
                    <a:pt x="7006114" y="149066"/>
                    <a:pt x="7012781" y="149066"/>
                  </a:cubicBezTo>
                  <a:cubicBezTo>
                    <a:pt x="7012781" y="149066"/>
                    <a:pt x="7012781" y="149066"/>
                    <a:pt x="7013734" y="149066"/>
                  </a:cubicBezTo>
                  <a:lnTo>
                    <a:pt x="7011829" y="152876"/>
                  </a:lnTo>
                  <a:lnTo>
                    <a:pt x="7008971" y="156686"/>
                  </a:lnTo>
                  <a:lnTo>
                    <a:pt x="6991826" y="183356"/>
                  </a:lnTo>
                  <a:lnTo>
                    <a:pt x="6989921" y="187166"/>
                  </a:lnTo>
                  <a:lnTo>
                    <a:pt x="6988969" y="188119"/>
                  </a:lnTo>
                  <a:cubicBezTo>
                    <a:pt x="6987064" y="184309"/>
                    <a:pt x="6983254" y="181451"/>
                    <a:pt x="6978492" y="181451"/>
                  </a:cubicBezTo>
                  <a:cubicBezTo>
                    <a:pt x="6978492" y="181451"/>
                    <a:pt x="6978492" y="181451"/>
                    <a:pt x="6977539" y="181451"/>
                  </a:cubicBezTo>
                  <a:lnTo>
                    <a:pt x="6975634" y="181451"/>
                  </a:lnTo>
                  <a:lnTo>
                    <a:pt x="6968967" y="184309"/>
                  </a:lnTo>
                  <a:lnTo>
                    <a:pt x="6968014" y="185261"/>
                  </a:lnTo>
                  <a:lnTo>
                    <a:pt x="6966109" y="190976"/>
                  </a:lnTo>
                  <a:lnTo>
                    <a:pt x="6968014" y="194786"/>
                  </a:lnTo>
                  <a:cubicBezTo>
                    <a:pt x="6968967" y="199549"/>
                    <a:pt x="6973729" y="203359"/>
                    <a:pt x="6978492" y="203359"/>
                  </a:cubicBezTo>
                  <a:cubicBezTo>
                    <a:pt x="6979444" y="203359"/>
                    <a:pt x="6980396" y="203359"/>
                    <a:pt x="6981349" y="203359"/>
                  </a:cubicBezTo>
                  <a:lnTo>
                    <a:pt x="6980396" y="207169"/>
                  </a:lnTo>
                  <a:lnTo>
                    <a:pt x="6978492" y="211931"/>
                  </a:lnTo>
                  <a:lnTo>
                    <a:pt x="6967062" y="240506"/>
                  </a:lnTo>
                  <a:lnTo>
                    <a:pt x="6966109" y="244316"/>
                  </a:lnTo>
                  <a:lnTo>
                    <a:pt x="6965156" y="245269"/>
                  </a:lnTo>
                  <a:cubicBezTo>
                    <a:pt x="6963251" y="242411"/>
                    <a:pt x="6960394" y="240506"/>
                    <a:pt x="6956584" y="240506"/>
                  </a:cubicBezTo>
                  <a:cubicBezTo>
                    <a:pt x="6956584" y="240506"/>
                    <a:pt x="6956584" y="240506"/>
                    <a:pt x="6956584" y="240506"/>
                  </a:cubicBezTo>
                  <a:lnTo>
                    <a:pt x="6956584" y="240506"/>
                  </a:lnTo>
                  <a:lnTo>
                    <a:pt x="6953726" y="240506"/>
                  </a:lnTo>
                  <a:lnTo>
                    <a:pt x="6947059" y="243364"/>
                  </a:lnTo>
                  <a:lnTo>
                    <a:pt x="6946106" y="244316"/>
                  </a:lnTo>
                  <a:lnTo>
                    <a:pt x="6944201" y="250031"/>
                  </a:lnTo>
                  <a:lnTo>
                    <a:pt x="6947059" y="255746"/>
                  </a:lnTo>
                  <a:lnTo>
                    <a:pt x="6948012" y="256699"/>
                  </a:lnTo>
                  <a:lnTo>
                    <a:pt x="6948012" y="256699"/>
                  </a:lnTo>
                  <a:cubicBezTo>
                    <a:pt x="6949917" y="259556"/>
                    <a:pt x="6953726" y="262414"/>
                    <a:pt x="6957537" y="262414"/>
                  </a:cubicBezTo>
                  <a:cubicBezTo>
                    <a:pt x="6958489" y="262414"/>
                    <a:pt x="6960394" y="262414"/>
                    <a:pt x="6961346" y="261461"/>
                  </a:cubicBezTo>
                  <a:lnTo>
                    <a:pt x="6961346" y="263366"/>
                  </a:lnTo>
                  <a:lnTo>
                    <a:pt x="6959442" y="269081"/>
                  </a:lnTo>
                  <a:lnTo>
                    <a:pt x="6953726" y="299561"/>
                  </a:lnTo>
                  <a:lnTo>
                    <a:pt x="6953726" y="304324"/>
                  </a:lnTo>
                  <a:lnTo>
                    <a:pt x="6952774" y="305276"/>
                  </a:lnTo>
                  <a:lnTo>
                    <a:pt x="6952774" y="305276"/>
                  </a:lnTo>
                  <a:lnTo>
                    <a:pt x="6951821" y="304324"/>
                  </a:lnTo>
                  <a:lnTo>
                    <a:pt x="6948012" y="302419"/>
                  </a:lnTo>
                  <a:lnTo>
                    <a:pt x="6948012" y="302419"/>
                  </a:lnTo>
                  <a:lnTo>
                    <a:pt x="6945154" y="301466"/>
                  </a:lnTo>
                  <a:lnTo>
                    <a:pt x="6942296" y="302419"/>
                  </a:lnTo>
                  <a:lnTo>
                    <a:pt x="6942296" y="302419"/>
                  </a:lnTo>
                  <a:cubicBezTo>
                    <a:pt x="6940392" y="302419"/>
                    <a:pt x="6938487" y="303371"/>
                    <a:pt x="6936581" y="304324"/>
                  </a:cubicBezTo>
                  <a:lnTo>
                    <a:pt x="6935629" y="305276"/>
                  </a:lnTo>
                  <a:lnTo>
                    <a:pt x="6934676" y="306229"/>
                  </a:lnTo>
                  <a:lnTo>
                    <a:pt x="6934676" y="307181"/>
                  </a:lnTo>
                  <a:cubicBezTo>
                    <a:pt x="6933724" y="308134"/>
                    <a:pt x="6932771" y="310039"/>
                    <a:pt x="6932771" y="311944"/>
                  </a:cubicBezTo>
                  <a:lnTo>
                    <a:pt x="6932771" y="312896"/>
                  </a:lnTo>
                  <a:lnTo>
                    <a:pt x="6932771" y="312896"/>
                  </a:lnTo>
                  <a:cubicBezTo>
                    <a:pt x="6932771" y="312896"/>
                    <a:pt x="6932771" y="312896"/>
                    <a:pt x="6932771" y="313849"/>
                  </a:cubicBezTo>
                  <a:cubicBezTo>
                    <a:pt x="6932771" y="319564"/>
                    <a:pt x="6937534" y="325279"/>
                    <a:pt x="6944201" y="325279"/>
                  </a:cubicBezTo>
                  <a:cubicBezTo>
                    <a:pt x="6947059" y="325279"/>
                    <a:pt x="6949917" y="324326"/>
                    <a:pt x="6951821" y="322421"/>
                  </a:cubicBezTo>
                  <a:lnTo>
                    <a:pt x="6951821" y="324326"/>
                  </a:lnTo>
                  <a:lnTo>
                    <a:pt x="6951821" y="330994"/>
                  </a:lnTo>
                  <a:lnTo>
                    <a:pt x="6952774" y="361474"/>
                  </a:lnTo>
                  <a:lnTo>
                    <a:pt x="6953726" y="366236"/>
                  </a:lnTo>
                  <a:lnTo>
                    <a:pt x="6953726" y="367189"/>
                  </a:lnTo>
                  <a:lnTo>
                    <a:pt x="6949917" y="365284"/>
                  </a:lnTo>
                  <a:lnTo>
                    <a:pt x="6948012" y="364331"/>
                  </a:lnTo>
                  <a:lnTo>
                    <a:pt x="6947059" y="364331"/>
                  </a:lnTo>
                  <a:cubicBezTo>
                    <a:pt x="6947059" y="364331"/>
                    <a:pt x="6947059" y="364331"/>
                    <a:pt x="6947059" y="364331"/>
                  </a:cubicBezTo>
                  <a:cubicBezTo>
                    <a:pt x="6940392" y="364331"/>
                    <a:pt x="6935629" y="369094"/>
                    <a:pt x="6935629" y="375761"/>
                  </a:cubicBezTo>
                  <a:cubicBezTo>
                    <a:pt x="6935629" y="382429"/>
                    <a:pt x="6940392" y="387191"/>
                    <a:pt x="6947059" y="387191"/>
                  </a:cubicBezTo>
                  <a:cubicBezTo>
                    <a:pt x="6950869" y="387191"/>
                    <a:pt x="6953726" y="385286"/>
                    <a:pt x="6955631" y="382429"/>
                  </a:cubicBezTo>
                  <a:lnTo>
                    <a:pt x="6956584" y="384334"/>
                  </a:lnTo>
                  <a:lnTo>
                    <a:pt x="6957537" y="391001"/>
                  </a:lnTo>
                  <a:lnTo>
                    <a:pt x="6964204" y="420529"/>
                  </a:lnTo>
                  <a:lnTo>
                    <a:pt x="6966109" y="426244"/>
                  </a:lnTo>
                  <a:lnTo>
                    <a:pt x="6966109" y="426244"/>
                  </a:lnTo>
                  <a:lnTo>
                    <a:pt x="6964204" y="425291"/>
                  </a:lnTo>
                  <a:lnTo>
                    <a:pt x="6962299" y="425291"/>
                  </a:lnTo>
                  <a:lnTo>
                    <a:pt x="6957537" y="427196"/>
                  </a:lnTo>
                  <a:cubicBezTo>
                    <a:pt x="6957537" y="427196"/>
                    <a:pt x="6956584" y="427196"/>
                    <a:pt x="6956584" y="428149"/>
                  </a:cubicBezTo>
                  <a:lnTo>
                    <a:pt x="6955631" y="428149"/>
                  </a:lnTo>
                  <a:lnTo>
                    <a:pt x="6952774" y="430054"/>
                  </a:lnTo>
                  <a:lnTo>
                    <a:pt x="6952774" y="431006"/>
                  </a:lnTo>
                  <a:cubicBezTo>
                    <a:pt x="6950869" y="432911"/>
                    <a:pt x="6949917" y="434816"/>
                    <a:pt x="6949917" y="437674"/>
                  </a:cubicBezTo>
                  <a:lnTo>
                    <a:pt x="6949917" y="437674"/>
                  </a:lnTo>
                  <a:lnTo>
                    <a:pt x="6949917" y="437674"/>
                  </a:lnTo>
                  <a:cubicBezTo>
                    <a:pt x="6949917" y="437674"/>
                    <a:pt x="6949917" y="437674"/>
                    <a:pt x="6949917" y="437674"/>
                  </a:cubicBezTo>
                  <a:cubicBezTo>
                    <a:pt x="6949917" y="439579"/>
                    <a:pt x="6950869" y="441484"/>
                    <a:pt x="6951821" y="443389"/>
                  </a:cubicBezTo>
                  <a:cubicBezTo>
                    <a:pt x="6944201" y="446246"/>
                    <a:pt x="6927056" y="454819"/>
                    <a:pt x="6922294" y="456724"/>
                  </a:cubicBezTo>
                  <a:cubicBezTo>
                    <a:pt x="6910864" y="455771"/>
                    <a:pt x="6898481" y="457676"/>
                    <a:pt x="6887051" y="457676"/>
                  </a:cubicBezTo>
                  <a:cubicBezTo>
                    <a:pt x="6883242" y="439579"/>
                    <a:pt x="6879431" y="423386"/>
                    <a:pt x="6877526" y="401479"/>
                  </a:cubicBezTo>
                  <a:cubicBezTo>
                    <a:pt x="6872764" y="397669"/>
                    <a:pt x="6874669" y="393859"/>
                    <a:pt x="6867049" y="393859"/>
                  </a:cubicBezTo>
                  <a:cubicBezTo>
                    <a:pt x="6866096" y="391954"/>
                    <a:pt x="6864192" y="396716"/>
                    <a:pt x="6856571" y="396716"/>
                  </a:cubicBezTo>
                  <a:cubicBezTo>
                    <a:pt x="6858476" y="399574"/>
                    <a:pt x="6860381" y="402431"/>
                    <a:pt x="6864192" y="406241"/>
                  </a:cubicBezTo>
                  <a:cubicBezTo>
                    <a:pt x="6866096" y="408146"/>
                    <a:pt x="6863239" y="411956"/>
                    <a:pt x="6864192" y="413861"/>
                  </a:cubicBezTo>
                  <a:cubicBezTo>
                    <a:pt x="6764179" y="428149"/>
                    <a:pt x="6698456" y="418624"/>
                    <a:pt x="6647021" y="416719"/>
                  </a:cubicBezTo>
                  <a:cubicBezTo>
                    <a:pt x="6647974" y="409099"/>
                    <a:pt x="6642259" y="410051"/>
                    <a:pt x="6655594" y="398621"/>
                  </a:cubicBezTo>
                  <a:cubicBezTo>
                    <a:pt x="6647021" y="397669"/>
                    <a:pt x="6650831" y="396716"/>
                    <a:pt x="6645117" y="395764"/>
                  </a:cubicBezTo>
                  <a:cubicBezTo>
                    <a:pt x="6640354" y="397669"/>
                    <a:pt x="6636544" y="399574"/>
                    <a:pt x="6634639" y="403384"/>
                  </a:cubicBezTo>
                  <a:cubicBezTo>
                    <a:pt x="6633687" y="412909"/>
                    <a:pt x="6632734" y="422434"/>
                    <a:pt x="6632734" y="431006"/>
                  </a:cubicBezTo>
                  <a:cubicBezTo>
                    <a:pt x="6629876" y="441484"/>
                    <a:pt x="6627019" y="451961"/>
                    <a:pt x="6623209" y="461486"/>
                  </a:cubicBezTo>
                  <a:cubicBezTo>
                    <a:pt x="6594634" y="465296"/>
                    <a:pt x="6570821" y="457676"/>
                    <a:pt x="6551771" y="449104"/>
                  </a:cubicBezTo>
                  <a:cubicBezTo>
                    <a:pt x="6549867" y="455771"/>
                    <a:pt x="6557487" y="462439"/>
                    <a:pt x="6549867" y="468154"/>
                  </a:cubicBezTo>
                  <a:cubicBezTo>
                    <a:pt x="6587014" y="485299"/>
                    <a:pt x="6601301" y="532924"/>
                    <a:pt x="6601301" y="541496"/>
                  </a:cubicBezTo>
                  <a:cubicBezTo>
                    <a:pt x="6593681" y="543401"/>
                    <a:pt x="6590824" y="544354"/>
                    <a:pt x="6583204" y="545306"/>
                  </a:cubicBezTo>
                  <a:cubicBezTo>
                    <a:pt x="6582251" y="551974"/>
                    <a:pt x="6583204" y="553879"/>
                    <a:pt x="6582251" y="556736"/>
                  </a:cubicBezTo>
                  <a:cubicBezTo>
                    <a:pt x="6557487" y="558641"/>
                    <a:pt x="6534626" y="551021"/>
                    <a:pt x="6516529" y="542449"/>
                  </a:cubicBezTo>
                  <a:cubicBezTo>
                    <a:pt x="6520339" y="558641"/>
                    <a:pt x="6519387" y="558641"/>
                    <a:pt x="6519387" y="564356"/>
                  </a:cubicBezTo>
                  <a:cubicBezTo>
                    <a:pt x="6540342" y="581501"/>
                    <a:pt x="6561296" y="601504"/>
                    <a:pt x="6572726" y="613886"/>
                  </a:cubicBezTo>
                  <a:cubicBezTo>
                    <a:pt x="6571774" y="621506"/>
                    <a:pt x="6572726" y="628174"/>
                    <a:pt x="6571774" y="639604"/>
                  </a:cubicBezTo>
                  <a:cubicBezTo>
                    <a:pt x="6567012" y="639604"/>
                    <a:pt x="6559392" y="640556"/>
                    <a:pt x="6555581" y="639604"/>
                  </a:cubicBezTo>
                  <a:cubicBezTo>
                    <a:pt x="6555581" y="642461"/>
                    <a:pt x="6555581" y="648176"/>
                    <a:pt x="6555581" y="651986"/>
                  </a:cubicBezTo>
                  <a:cubicBezTo>
                    <a:pt x="6546056" y="656749"/>
                    <a:pt x="6521292" y="653891"/>
                    <a:pt x="6492717" y="647224"/>
                  </a:cubicBezTo>
                  <a:cubicBezTo>
                    <a:pt x="6492717" y="630079"/>
                    <a:pt x="6492717" y="612934"/>
                    <a:pt x="6492717" y="595789"/>
                  </a:cubicBezTo>
                  <a:cubicBezTo>
                    <a:pt x="6492717" y="594836"/>
                    <a:pt x="6492717" y="592931"/>
                    <a:pt x="6492717" y="591979"/>
                  </a:cubicBezTo>
                  <a:lnTo>
                    <a:pt x="6474619" y="591979"/>
                  </a:lnTo>
                  <a:lnTo>
                    <a:pt x="6474619" y="568166"/>
                  </a:lnTo>
                  <a:lnTo>
                    <a:pt x="6460331" y="568166"/>
                  </a:lnTo>
                  <a:cubicBezTo>
                    <a:pt x="6458426" y="570071"/>
                    <a:pt x="6455569" y="571024"/>
                    <a:pt x="6453664" y="572929"/>
                  </a:cubicBezTo>
                  <a:lnTo>
                    <a:pt x="6453664" y="579596"/>
                  </a:lnTo>
                  <a:lnTo>
                    <a:pt x="6446044" y="579596"/>
                  </a:lnTo>
                  <a:cubicBezTo>
                    <a:pt x="6443187" y="581501"/>
                    <a:pt x="6439376" y="582454"/>
                    <a:pt x="6436519" y="584359"/>
                  </a:cubicBezTo>
                  <a:lnTo>
                    <a:pt x="6436519" y="591026"/>
                  </a:lnTo>
                  <a:lnTo>
                    <a:pt x="6426994" y="591026"/>
                  </a:lnTo>
                  <a:lnTo>
                    <a:pt x="6426994" y="672941"/>
                  </a:lnTo>
                  <a:lnTo>
                    <a:pt x="6417469" y="672941"/>
                  </a:lnTo>
                  <a:lnTo>
                    <a:pt x="6417469" y="471011"/>
                  </a:lnTo>
                  <a:cubicBezTo>
                    <a:pt x="6415564" y="469106"/>
                    <a:pt x="6414612" y="468154"/>
                    <a:pt x="6412706" y="466249"/>
                  </a:cubicBezTo>
                  <a:cubicBezTo>
                    <a:pt x="6404134" y="464344"/>
                    <a:pt x="6395562" y="461486"/>
                    <a:pt x="6386989" y="459581"/>
                  </a:cubicBezTo>
                  <a:cubicBezTo>
                    <a:pt x="6363176" y="463391"/>
                    <a:pt x="6338412" y="467201"/>
                    <a:pt x="6314599" y="471011"/>
                  </a:cubicBezTo>
                  <a:lnTo>
                    <a:pt x="6298406" y="477679"/>
                  </a:lnTo>
                  <a:lnTo>
                    <a:pt x="6298406" y="586264"/>
                  </a:lnTo>
                  <a:lnTo>
                    <a:pt x="6239351" y="586264"/>
                  </a:lnTo>
                  <a:cubicBezTo>
                    <a:pt x="6228874" y="589121"/>
                    <a:pt x="6219349" y="592931"/>
                    <a:pt x="6208871" y="595789"/>
                  </a:cubicBezTo>
                  <a:lnTo>
                    <a:pt x="6208871" y="664369"/>
                  </a:lnTo>
                  <a:lnTo>
                    <a:pt x="6197442" y="664369"/>
                  </a:lnTo>
                  <a:lnTo>
                    <a:pt x="6197442" y="659606"/>
                  </a:lnTo>
                  <a:lnTo>
                    <a:pt x="6186012" y="659606"/>
                  </a:lnTo>
                  <a:lnTo>
                    <a:pt x="6186012" y="654844"/>
                  </a:lnTo>
                  <a:lnTo>
                    <a:pt x="6146006" y="654844"/>
                  </a:lnTo>
                  <a:lnTo>
                    <a:pt x="6146006" y="648176"/>
                  </a:lnTo>
                  <a:lnTo>
                    <a:pt x="6082189" y="648176"/>
                  </a:lnTo>
                  <a:lnTo>
                    <a:pt x="6082189" y="659606"/>
                  </a:lnTo>
                  <a:lnTo>
                    <a:pt x="6051709" y="659606"/>
                  </a:lnTo>
                  <a:lnTo>
                    <a:pt x="6051709" y="680561"/>
                  </a:lnTo>
                  <a:cubicBezTo>
                    <a:pt x="6032659" y="682466"/>
                    <a:pt x="6013609" y="683419"/>
                    <a:pt x="5995512" y="685324"/>
                  </a:cubicBezTo>
                  <a:lnTo>
                    <a:pt x="5995512" y="664369"/>
                  </a:lnTo>
                  <a:lnTo>
                    <a:pt x="5985987" y="664369"/>
                  </a:lnTo>
                  <a:lnTo>
                    <a:pt x="5985987" y="650081"/>
                  </a:lnTo>
                  <a:lnTo>
                    <a:pt x="5979319" y="650081"/>
                  </a:lnTo>
                  <a:lnTo>
                    <a:pt x="5979319" y="621506"/>
                  </a:lnTo>
                  <a:lnTo>
                    <a:pt x="5974556" y="621506"/>
                  </a:lnTo>
                  <a:lnTo>
                    <a:pt x="5974556" y="596741"/>
                  </a:lnTo>
                  <a:lnTo>
                    <a:pt x="5965984" y="596741"/>
                  </a:lnTo>
                  <a:lnTo>
                    <a:pt x="5965984" y="599599"/>
                  </a:lnTo>
                  <a:cubicBezTo>
                    <a:pt x="5954554" y="593884"/>
                    <a:pt x="5942171" y="588169"/>
                    <a:pt x="5930742" y="581501"/>
                  </a:cubicBezTo>
                  <a:cubicBezTo>
                    <a:pt x="5929789" y="576739"/>
                    <a:pt x="5929789" y="572929"/>
                    <a:pt x="5928837" y="568166"/>
                  </a:cubicBezTo>
                  <a:cubicBezTo>
                    <a:pt x="5927884" y="572929"/>
                    <a:pt x="5927884" y="576739"/>
                    <a:pt x="5926931" y="581501"/>
                  </a:cubicBezTo>
                  <a:cubicBezTo>
                    <a:pt x="5915501" y="587216"/>
                    <a:pt x="5904071" y="591979"/>
                    <a:pt x="5892642" y="597694"/>
                  </a:cubicBezTo>
                  <a:lnTo>
                    <a:pt x="5892642" y="597694"/>
                  </a:lnTo>
                  <a:lnTo>
                    <a:pt x="5883117" y="597694"/>
                  </a:lnTo>
                  <a:lnTo>
                    <a:pt x="5883117" y="623411"/>
                  </a:lnTo>
                  <a:lnTo>
                    <a:pt x="5878354" y="623411"/>
                  </a:lnTo>
                  <a:lnTo>
                    <a:pt x="5878354" y="649129"/>
                  </a:lnTo>
                  <a:cubicBezTo>
                    <a:pt x="5876449" y="649129"/>
                    <a:pt x="5873592" y="649129"/>
                    <a:pt x="5871687" y="649129"/>
                  </a:cubicBezTo>
                  <a:lnTo>
                    <a:pt x="5871687" y="668179"/>
                  </a:lnTo>
                  <a:cubicBezTo>
                    <a:pt x="5867876" y="668179"/>
                    <a:pt x="5864067" y="668179"/>
                    <a:pt x="5860256" y="668179"/>
                  </a:cubicBezTo>
                  <a:lnTo>
                    <a:pt x="5859304" y="575786"/>
                  </a:lnTo>
                  <a:lnTo>
                    <a:pt x="5858351" y="511969"/>
                  </a:lnTo>
                  <a:lnTo>
                    <a:pt x="5858351" y="511969"/>
                  </a:lnTo>
                  <a:lnTo>
                    <a:pt x="5857399" y="511969"/>
                  </a:lnTo>
                  <a:lnTo>
                    <a:pt x="5856446" y="511969"/>
                  </a:lnTo>
                  <a:lnTo>
                    <a:pt x="5855494" y="511969"/>
                  </a:lnTo>
                  <a:lnTo>
                    <a:pt x="5855494" y="510064"/>
                  </a:lnTo>
                  <a:lnTo>
                    <a:pt x="5854542" y="505301"/>
                  </a:lnTo>
                  <a:lnTo>
                    <a:pt x="5854542" y="504349"/>
                  </a:lnTo>
                  <a:lnTo>
                    <a:pt x="5854542" y="502444"/>
                  </a:lnTo>
                  <a:lnTo>
                    <a:pt x="5855494" y="501491"/>
                  </a:lnTo>
                  <a:lnTo>
                    <a:pt x="5855494" y="500539"/>
                  </a:lnTo>
                  <a:lnTo>
                    <a:pt x="5855494" y="500539"/>
                  </a:lnTo>
                  <a:lnTo>
                    <a:pt x="5855494" y="500539"/>
                  </a:lnTo>
                  <a:lnTo>
                    <a:pt x="5855494" y="499586"/>
                  </a:lnTo>
                  <a:lnTo>
                    <a:pt x="5855494" y="498634"/>
                  </a:lnTo>
                  <a:lnTo>
                    <a:pt x="5851684" y="498634"/>
                  </a:lnTo>
                  <a:lnTo>
                    <a:pt x="5850731" y="499586"/>
                  </a:lnTo>
                  <a:lnTo>
                    <a:pt x="5850731" y="500539"/>
                  </a:lnTo>
                  <a:lnTo>
                    <a:pt x="5850731" y="501491"/>
                  </a:lnTo>
                  <a:lnTo>
                    <a:pt x="5850731" y="503396"/>
                  </a:lnTo>
                  <a:lnTo>
                    <a:pt x="5849779" y="509111"/>
                  </a:lnTo>
                  <a:lnTo>
                    <a:pt x="5849779" y="512921"/>
                  </a:lnTo>
                  <a:lnTo>
                    <a:pt x="5849779" y="512921"/>
                  </a:lnTo>
                  <a:lnTo>
                    <a:pt x="5848826" y="512921"/>
                  </a:lnTo>
                  <a:lnTo>
                    <a:pt x="5847874" y="512921"/>
                  </a:lnTo>
                  <a:lnTo>
                    <a:pt x="5846921" y="512921"/>
                  </a:lnTo>
                  <a:lnTo>
                    <a:pt x="5846921" y="512921"/>
                  </a:lnTo>
                  <a:lnTo>
                    <a:pt x="5847874" y="556736"/>
                  </a:lnTo>
                  <a:lnTo>
                    <a:pt x="5841206" y="556736"/>
                  </a:lnTo>
                  <a:lnTo>
                    <a:pt x="5840254" y="557689"/>
                  </a:lnTo>
                  <a:lnTo>
                    <a:pt x="5840254" y="567214"/>
                  </a:lnTo>
                  <a:lnTo>
                    <a:pt x="5768817" y="567214"/>
                  </a:lnTo>
                  <a:lnTo>
                    <a:pt x="5768817" y="556736"/>
                  </a:lnTo>
                  <a:lnTo>
                    <a:pt x="5764054" y="556736"/>
                  </a:lnTo>
                  <a:lnTo>
                    <a:pt x="5764054" y="531019"/>
                  </a:lnTo>
                  <a:lnTo>
                    <a:pt x="5764054" y="477679"/>
                  </a:lnTo>
                  <a:lnTo>
                    <a:pt x="5764054" y="477679"/>
                  </a:lnTo>
                  <a:lnTo>
                    <a:pt x="5763101" y="476726"/>
                  </a:lnTo>
                  <a:lnTo>
                    <a:pt x="5762149" y="476726"/>
                  </a:lnTo>
                  <a:lnTo>
                    <a:pt x="5761196" y="476726"/>
                  </a:lnTo>
                  <a:lnTo>
                    <a:pt x="5760244" y="476726"/>
                  </a:lnTo>
                  <a:lnTo>
                    <a:pt x="5760244" y="476726"/>
                  </a:lnTo>
                  <a:lnTo>
                    <a:pt x="5760244" y="474821"/>
                  </a:lnTo>
                  <a:lnTo>
                    <a:pt x="5760244" y="471011"/>
                  </a:lnTo>
                  <a:lnTo>
                    <a:pt x="5760244" y="470059"/>
                  </a:lnTo>
                  <a:lnTo>
                    <a:pt x="5760244" y="467201"/>
                  </a:lnTo>
                  <a:lnTo>
                    <a:pt x="5760244" y="466249"/>
                  </a:lnTo>
                  <a:lnTo>
                    <a:pt x="5760244" y="465296"/>
                  </a:lnTo>
                  <a:lnTo>
                    <a:pt x="5760244" y="465296"/>
                  </a:lnTo>
                  <a:lnTo>
                    <a:pt x="5760244" y="465296"/>
                  </a:lnTo>
                  <a:lnTo>
                    <a:pt x="5760244" y="464344"/>
                  </a:lnTo>
                  <a:lnTo>
                    <a:pt x="5760244" y="463391"/>
                  </a:lnTo>
                  <a:lnTo>
                    <a:pt x="5756434" y="463391"/>
                  </a:lnTo>
                  <a:lnTo>
                    <a:pt x="5756434" y="464344"/>
                  </a:lnTo>
                  <a:lnTo>
                    <a:pt x="5756434" y="465296"/>
                  </a:lnTo>
                  <a:lnTo>
                    <a:pt x="5756434" y="466249"/>
                  </a:lnTo>
                  <a:lnTo>
                    <a:pt x="5756434" y="468154"/>
                  </a:lnTo>
                  <a:lnTo>
                    <a:pt x="5755481" y="473869"/>
                  </a:lnTo>
                  <a:lnTo>
                    <a:pt x="5755481" y="476726"/>
                  </a:lnTo>
                  <a:lnTo>
                    <a:pt x="5755481" y="476726"/>
                  </a:lnTo>
                  <a:lnTo>
                    <a:pt x="5753576" y="476726"/>
                  </a:lnTo>
                  <a:lnTo>
                    <a:pt x="5752624" y="476726"/>
                  </a:lnTo>
                  <a:lnTo>
                    <a:pt x="5751671" y="477679"/>
                  </a:lnTo>
                  <a:lnTo>
                    <a:pt x="5751671" y="477679"/>
                  </a:lnTo>
                  <a:lnTo>
                    <a:pt x="5751671" y="501491"/>
                  </a:lnTo>
                  <a:lnTo>
                    <a:pt x="5741194" y="501491"/>
                  </a:lnTo>
                  <a:lnTo>
                    <a:pt x="5741194" y="502444"/>
                  </a:lnTo>
                  <a:lnTo>
                    <a:pt x="5741194" y="511969"/>
                  </a:lnTo>
                  <a:lnTo>
                    <a:pt x="5622131" y="511016"/>
                  </a:lnTo>
                  <a:lnTo>
                    <a:pt x="5622131" y="501491"/>
                  </a:lnTo>
                  <a:lnTo>
                    <a:pt x="5622131" y="500539"/>
                  </a:lnTo>
                  <a:lnTo>
                    <a:pt x="5613559" y="500539"/>
                  </a:lnTo>
                  <a:lnTo>
                    <a:pt x="5613559" y="476726"/>
                  </a:lnTo>
                  <a:lnTo>
                    <a:pt x="5613559" y="475774"/>
                  </a:lnTo>
                  <a:lnTo>
                    <a:pt x="5612606" y="475774"/>
                  </a:lnTo>
                  <a:lnTo>
                    <a:pt x="5611654" y="475774"/>
                  </a:lnTo>
                  <a:lnTo>
                    <a:pt x="5609749" y="475774"/>
                  </a:lnTo>
                  <a:lnTo>
                    <a:pt x="5608796" y="475774"/>
                  </a:lnTo>
                  <a:lnTo>
                    <a:pt x="5608796" y="472916"/>
                  </a:lnTo>
                  <a:lnTo>
                    <a:pt x="5608796" y="467201"/>
                  </a:lnTo>
                  <a:lnTo>
                    <a:pt x="5608796" y="464344"/>
                  </a:lnTo>
                  <a:lnTo>
                    <a:pt x="5608796" y="463391"/>
                  </a:lnTo>
                  <a:lnTo>
                    <a:pt x="5608796" y="462439"/>
                  </a:lnTo>
                  <a:lnTo>
                    <a:pt x="5608796" y="461486"/>
                  </a:lnTo>
                  <a:lnTo>
                    <a:pt x="5604987" y="461486"/>
                  </a:lnTo>
                  <a:lnTo>
                    <a:pt x="5604987" y="462439"/>
                  </a:lnTo>
                  <a:lnTo>
                    <a:pt x="5604987" y="462439"/>
                  </a:lnTo>
                  <a:lnTo>
                    <a:pt x="5604987" y="462439"/>
                  </a:lnTo>
                  <a:lnTo>
                    <a:pt x="5604987" y="463391"/>
                  </a:lnTo>
                  <a:lnTo>
                    <a:pt x="5604987" y="464344"/>
                  </a:lnTo>
                  <a:lnTo>
                    <a:pt x="5604987" y="466249"/>
                  </a:lnTo>
                  <a:lnTo>
                    <a:pt x="5604987" y="467201"/>
                  </a:lnTo>
                  <a:lnTo>
                    <a:pt x="5604987" y="471011"/>
                  </a:lnTo>
                  <a:lnTo>
                    <a:pt x="5604987" y="472916"/>
                  </a:lnTo>
                  <a:lnTo>
                    <a:pt x="5603081" y="472916"/>
                  </a:lnTo>
                  <a:lnTo>
                    <a:pt x="5602129" y="472916"/>
                  </a:lnTo>
                  <a:lnTo>
                    <a:pt x="5601176" y="472916"/>
                  </a:lnTo>
                  <a:lnTo>
                    <a:pt x="5600224" y="472916"/>
                  </a:lnTo>
                  <a:lnTo>
                    <a:pt x="5600224" y="473869"/>
                  </a:lnTo>
                  <a:lnTo>
                    <a:pt x="5600224" y="528161"/>
                  </a:lnTo>
                  <a:lnTo>
                    <a:pt x="5600224" y="552926"/>
                  </a:lnTo>
                  <a:lnTo>
                    <a:pt x="5588794" y="552926"/>
                  </a:lnTo>
                  <a:lnTo>
                    <a:pt x="5588794" y="563404"/>
                  </a:lnTo>
                  <a:lnTo>
                    <a:pt x="5516404" y="563404"/>
                  </a:lnTo>
                  <a:lnTo>
                    <a:pt x="5516404" y="553879"/>
                  </a:lnTo>
                  <a:lnTo>
                    <a:pt x="5516404" y="552926"/>
                  </a:lnTo>
                  <a:lnTo>
                    <a:pt x="5510689" y="552926"/>
                  </a:lnTo>
                  <a:lnTo>
                    <a:pt x="5510689" y="569119"/>
                  </a:lnTo>
                  <a:lnTo>
                    <a:pt x="5509737" y="569119"/>
                  </a:lnTo>
                  <a:lnTo>
                    <a:pt x="5510689" y="509111"/>
                  </a:lnTo>
                  <a:lnTo>
                    <a:pt x="5510689" y="509111"/>
                  </a:lnTo>
                  <a:lnTo>
                    <a:pt x="5509737" y="509111"/>
                  </a:lnTo>
                  <a:lnTo>
                    <a:pt x="5508784" y="509111"/>
                  </a:lnTo>
                  <a:lnTo>
                    <a:pt x="5507831" y="509111"/>
                  </a:lnTo>
                  <a:lnTo>
                    <a:pt x="5506879" y="509111"/>
                  </a:lnTo>
                  <a:lnTo>
                    <a:pt x="5506879" y="505301"/>
                  </a:lnTo>
                  <a:lnTo>
                    <a:pt x="5505926" y="499586"/>
                  </a:lnTo>
                  <a:lnTo>
                    <a:pt x="5505926" y="497681"/>
                  </a:lnTo>
                  <a:lnTo>
                    <a:pt x="5505926" y="496729"/>
                  </a:lnTo>
                  <a:lnTo>
                    <a:pt x="5505926" y="495776"/>
                  </a:lnTo>
                  <a:lnTo>
                    <a:pt x="5505926" y="494824"/>
                  </a:lnTo>
                  <a:lnTo>
                    <a:pt x="5502117" y="494824"/>
                  </a:lnTo>
                  <a:lnTo>
                    <a:pt x="5501164" y="495776"/>
                  </a:lnTo>
                  <a:lnTo>
                    <a:pt x="5501164" y="495776"/>
                  </a:lnTo>
                  <a:lnTo>
                    <a:pt x="5501164" y="495776"/>
                  </a:lnTo>
                  <a:lnTo>
                    <a:pt x="5501164" y="496729"/>
                  </a:lnTo>
                  <a:lnTo>
                    <a:pt x="5501164" y="497681"/>
                  </a:lnTo>
                  <a:lnTo>
                    <a:pt x="5501164" y="500539"/>
                  </a:lnTo>
                  <a:lnTo>
                    <a:pt x="5501164" y="501491"/>
                  </a:lnTo>
                  <a:lnTo>
                    <a:pt x="5501164" y="506254"/>
                  </a:lnTo>
                  <a:lnTo>
                    <a:pt x="5501164" y="508159"/>
                  </a:lnTo>
                  <a:lnTo>
                    <a:pt x="5499259" y="508159"/>
                  </a:lnTo>
                  <a:lnTo>
                    <a:pt x="5498306" y="508159"/>
                  </a:lnTo>
                  <a:lnTo>
                    <a:pt x="5497354" y="508159"/>
                  </a:lnTo>
                  <a:lnTo>
                    <a:pt x="5497354" y="508159"/>
                  </a:lnTo>
                  <a:lnTo>
                    <a:pt x="5496401" y="571976"/>
                  </a:lnTo>
                  <a:lnTo>
                    <a:pt x="5495449" y="664369"/>
                  </a:lnTo>
                  <a:lnTo>
                    <a:pt x="5494496" y="708184"/>
                  </a:lnTo>
                  <a:lnTo>
                    <a:pt x="5490687" y="707231"/>
                  </a:lnTo>
                  <a:cubicBezTo>
                    <a:pt x="5489734" y="691039"/>
                    <a:pt x="5487829" y="674846"/>
                    <a:pt x="5486876" y="659606"/>
                  </a:cubicBezTo>
                  <a:lnTo>
                    <a:pt x="5446871" y="659606"/>
                  </a:lnTo>
                  <a:lnTo>
                    <a:pt x="5446871" y="408146"/>
                  </a:lnTo>
                  <a:lnTo>
                    <a:pt x="5392579" y="408146"/>
                  </a:lnTo>
                  <a:lnTo>
                    <a:pt x="5339239" y="478631"/>
                  </a:lnTo>
                  <a:lnTo>
                    <a:pt x="5339239" y="660559"/>
                  </a:lnTo>
                  <a:cubicBezTo>
                    <a:pt x="5329714" y="660559"/>
                    <a:pt x="5321142" y="660559"/>
                    <a:pt x="5321142" y="660559"/>
                  </a:cubicBezTo>
                  <a:lnTo>
                    <a:pt x="5321142" y="26194"/>
                  </a:lnTo>
                  <a:lnTo>
                    <a:pt x="5178267" y="24289"/>
                  </a:lnTo>
                  <a:lnTo>
                    <a:pt x="5178267" y="701516"/>
                  </a:lnTo>
                  <a:lnTo>
                    <a:pt x="5159217" y="701516"/>
                  </a:lnTo>
                  <a:lnTo>
                    <a:pt x="5159217" y="20479"/>
                  </a:lnTo>
                  <a:lnTo>
                    <a:pt x="5004912" y="22384"/>
                  </a:lnTo>
                  <a:lnTo>
                    <a:pt x="5004912" y="654844"/>
                  </a:lnTo>
                  <a:lnTo>
                    <a:pt x="4967764" y="654844"/>
                  </a:lnTo>
                  <a:lnTo>
                    <a:pt x="4967764" y="304324"/>
                  </a:lnTo>
                  <a:lnTo>
                    <a:pt x="4842987" y="304324"/>
                  </a:lnTo>
                  <a:lnTo>
                    <a:pt x="4842987" y="728186"/>
                  </a:lnTo>
                  <a:lnTo>
                    <a:pt x="4807744" y="728186"/>
                  </a:lnTo>
                  <a:lnTo>
                    <a:pt x="4807744" y="581501"/>
                  </a:lnTo>
                  <a:lnTo>
                    <a:pt x="4764881" y="581501"/>
                  </a:lnTo>
                  <a:lnTo>
                    <a:pt x="4764881" y="519589"/>
                  </a:lnTo>
                  <a:lnTo>
                    <a:pt x="4653439" y="519589"/>
                  </a:lnTo>
                  <a:lnTo>
                    <a:pt x="4653439" y="619601"/>
                  </a:lnTo>
                  <a:lnTo>
                    <a:pt x="4602956" y="619601"/>
                  </a:lnTo>
                  <a:lnTo>
                    <a:pt x="4602956" y="710089"/>
                  </a:lnTo>
                  <a:lnTo>
                    <a:pt x="4536281" y="708184"/>
                  </a:lnTo>
                  <a:lnTo>
                    <a:pt x="4338162" y="708184"/>
                  </a:lnTo>
                  <a:lnTo>
                    <a:pt x="4338162" y="702469"/>
                  </a:lnTo>
                  <a:lnTo>
                    <a:pt x="4338162" y="701516"/>
                  </a:lnTo>
                  <a:lnTo>
                    <a:pt x="4338162" y="701516"/>
                  </a:lnTo>
                  <a:lnTo>
                    <a:pt x="4337209" y="700564"/>
                  </a:lnTo>
                  <a:lnTo>
                    <a:pt x="4337209" y="698659"/>
                  </a:lnTo>
                  <a:lnTo>
                    <a:pt x="4336256" y="697706"/>
                  </a:lnTo>
                  <a:lnTo>
                    <a:pt x="4336256" y="680561"/>
                  </a:lnTo>
                  <a:lnTo>
                    <a:pt x="4336256" y="665321"/>
                  </a:lnTo>
                  <a:lnTo>
                    <a:pt x="4337209" y="663416"/>
                  </a:lnTo>
                  <a:lnTo>
                    <a:pt x="4337209" y="663416"/>
                  </a:lnTo>
                  <a:lnTo>
                    <a:pt x="4336256" y="663416"/>
                  </a:lnTo>
                  <a:lnTo>
                    <a:pt x="4334351" y="663416"/>
                  </a:lnTo>
                  <a:lnTo>
                    <a:pt x="4333399" y="663416"/>
                  </a:lnTo>
                  <a:lnTo>
                    <a:pt x="4334351" y="665321"/>
                  </a:lnTo>
                  <a:lnTo>
                    <a:pt x="4334351" y="680561"/>
                  </a:lnTo>
                  <a:lnTo>
                    <a:pt x="4334351" y="697706"/>
                  </a:lnTo>
                  <a:lnTo>
                    <a:pt x="4333399" y="698659"/>
                  </a:lnTo>
                  <a:lnTo>
                    <a:pt x="4333399" y="700564"/>
                  </a:lnTo>
                  <a:lnTo>
                    <a:pt x="4332447" y="701516"/>
                  </a:lnTo>
                  <a:lnTo>
                    <a:pt x="4332447" y="701516"/>
                  </a:lnTo>
                  <a:lnTo>
                    <a:pt x="4331494" y="702469"/>
                  </a:lnTo>
                  <a:lnTo>
                    <a:pt x="4331494" y="708184"/>
                  </a:lnTo>
                  <a:lnTo>
                    <a:pt x="4133374" y="708184"/>
                  </a:lnTo>
                  <a:lnTo>
                    <a:pt x="4021931" y="708184"/>
                  </a:lnTo>
                  <a:lnTo>
                    <a:pt x="3953351" y="708184"/>
                  </a:lnTo>
                  <a:lnTo>
                    <a:pt x="3755231" y="708184"/>
                  </a:lnTo>
                  <a:lnTo>
                    <a:pt x="3755231" y="702469"/>
                  </a:lnTo>
                  <a:lnTo>
                    <a:pt x="3755231" y="701516"/>
                  </a:lnTo>
                  <a:lnTo>
                    <a:pt x="3755231" y="701516"/>
                  </a:lnTo>
                  <a:lnTo>
                    <a:pt x="3754279" y="700564"/>
                  </a:lnTo>
                  <a:lnTo>
                    <a:pt x="3754279" y="697706"/>
                  </a:lnTo>
                  <a:lnTo>
                    <a:pt x="3753326" y="696754"/>
                  </a:lnTo>
                  <a:lnTo>
                    <a:pt x="3753326" y="679609"/>
                  </a:lnTo>
                  <a:lnTo>
                    <a:pt x="3753326" y="664369"/>
                  </a:lnTo>
                  <a:lnTo>
                    <a:pt x="3754279" y="662464"/>
                  </a:lnTo>
                  <a:lnTo>
                    <a:pt x="3754279" y="662464"/>
                  </a:lnTo>
                  <a:lnTo>
                    <a:pt x="3753326" y="662464"/>
                  </a:lnTo>
                  <a:lnTo>
                    <a:pt x="3752374" y="662464"/>
                  </a:lnTo>
                  <a:lnTo>
                    <a:pt x="3751421" y="662464"/>
                  </a:lnTo>
                  <a:lnTo>
                    <a:pt x="3752374" y="664369"/>
                  </a:lnTo>
                  <a:lnTo>
                    <a:pt x="3752374" y="679609"/>
                  </a:lnTo>
                  <a:lnTo>
                    <a:pt x="3752374" y="696754"/>
                  </a:lnTo>
                  <a:lnTo>
                    <a:pt x="3751421" y="697706"/>
                  </a:lnTo>
                  <a:lnTo>
                    <a:pt x="3751421" y="699611"/>
                  </a:lnTo>
                  <a:lnTo>
                    <a:pt x="3750469" y="700564"/>
                  </a:lnTo>
                  <a:lnTo>
                    <a:pt x="3750469" y="700564"/>
                  </a:lnTo>
                  <a:lnTo>
                    <a:pt x="3749516" y="701516"/>
                  </a:lnTo>
                  <a:lnTo>
                    <a:pt x="3749516" y="707231"/>
                  </a:lnTo>
                  <a:lnTo>
                    <a:pt x="3550444" y="707231"/>
                  </a:lnTo>
                  <a:lnTo>
                    <a:pt x="3371374" y="707231"/>
                  </a:lnTo>
                  <a:lnTo>
                    <a:pt x="3173254" y="707231"/>
                  </a:lnTo>
                  <a:lnTo>
                    <a:pt x="3173254" y="701516"/>
                  </a:lnTo>
                  <a:lnTo>
                    <a:pt x="3173254" y="700564"/>
                  </a:lnTo>
                  <a:lnTo>
                    <a:pt x="3173254" y="700564"/>
                  </a:lnTo>
                  <a:lnTo>
                    <a:pt x="3172301" y="699611"/>
                  </a:lnTo>
                  <a:lnTo>
                    <a:pt x="3172301" y="697706"/>
                  </a:lnTo>
                  <a:lnTo>
                    <a:pt x="3171349" y="696754"/>
                  </a:lnTo>
                  <a:lnTo>
                    <a:pt x="3171349" y="679609"/>
                  </a:lnTo>
                  <a:lnTo>
                    <a:pt x="3171349" y="664369"/>
                  </a:lnTo>
                  <a:lnTo>
                    <a:pt x="3172301" y="662464"/>
                  </a:lnTo>
                  <a:lnTo>
                    <a:pt x="3172301" y="662464"/>
                  </a:lnTo>
                  <a:lnTo>
                    <a:pt x="3171349" y="662464"/>
                  </a:lnTo>
                  <a:lnTo>
                    <a:pt x="3169444" y="662464"/>
                  </a:lnTo>
                  <a:lnTo>
                    <a:pt x="3168491" y="662464"/>
                  </a:lnTo>
                  <a:lnTo>
                    <a:pt x="3169444" y="664369"/>
                  </a:lnTo>
                  <a:lnTo>
                    <a:pt x="3169444" y="679609"/>
                  </a:lnTo>
                  <a:lnTo>
                    <a:pt x="3169444" y="696754"/>
                  </a:lnTo>
                  <a:lnTo>
                    <a:pt x="3168491" y="697706"/>
                  </a:lnTo>
                  <a:lnTo>
                    <a:pt x="3168491" y="699611"/>
                  </a:lnTo>
                  <a:lnTo>
                    <a:pt x="3167539" y="700564"/>
                  </a:lnTo>
                  <a:lnTo>
                    <a:pt x="3167539" y="700564"/>
                  </a:lnTo>
                  <a:lnTo>
                    <a:pt x="3166586" y="701516"/>
                  </a:lnTo>
                  <a:lnTo>
                    <a:pt x="3166586" y="707231"/>
                  </a:lnTo>
                  <a:lnTo>
                    <a:pt x="2967514" y="707231"/>
                  </a:lnTo>
                  <a:lnTo>
                    <a:pt x="2788444" y="707231"/>
                  </a:lnTo>
                  <a:lnTo>
                    <a:pt x="2590324" y="707231"/>
                  </a:lnTo>
                  <a:lnTo>
                    <a:pt x="2590324" y="701516"/>
                  </a:lnTo>
                  <a:lnTo>
                    <a:pt x="2590324" y="701516"/>
                  </a:lnTo>
                  <a:lnTo>
                    <a:pt x="2590324" y="701516"/>
                  </a:lnTo>
                  <a:lnTo>
                    <a:pt x="2590324" y="701516"/>
                  </a:lnTo>
                  <a:lnTo>
                    <a:pt x="2590324" y="701516"/>
                  </a:lnTo>
                  <a:lnTo>
                    <a:pt x="2590324" y="701516"/>
                  </a:lnTo>
                  <a:lnTo>
                    <a:pt x="2590324" y="700564"/>
                  </a:lnTo>
                  <a:lnTo>
                    <a:pt x="2590324" y="697706"/>
                  </a:lnTo>
                  <a:lnTo>
                    <a:pt x="2589371" y="696754"/>
                  </a:lnTo>
                  <a:lnTo>
                    <a:pt x="2589371" y="679609"/>
                  </a:lnTo>
                  <a:lnTo>
                    <a:pt x="2589371" y="664369"/>
                  </a:lnTo>
                  <a:lnTo>
                    <a:pt x="2590324" y="662464"/>
                  </a:lnTo>
                  <a:lnTo>
                    <a:pt x="2590324" y="662464"/>
                  </a:lnTo>
                  <a:lnTo>
                    <a:pt x="2589371" y="662464"/>
                  </a:lnTo>
                  <a:lnTo>
                    <a:pt x="2587466" y="662464"/>
                  </a:lnTo>
                  <a:lnTo>
                    <a:pt x="2586514" y="662464"/>
                  </a:lnTo>
                  <a:lnTo>
                    <a:pt x="2587466" y="664369"/>
                  </a:lnTo>
                  <a:lnTo>
                    <a:pt x="2587466" y="664369"/>
                  </a:lnTo>
                  <a:lnTo>
                    <a:pt x="2587466" y="679609"/>
                  </a:lnTo>
                  <a:lnTo>
                    <a:pt x="2587466" y="696754"/>
                  </a:lnTo>
                  <a:lnTo>
                    <a:pt x="2586514" y="697706"/>
                  </a:lnTo>
                  <a:lnTo>
                    <a:pt x="2586514" y="699611"/>
                  </a:lnTo>
                  <a:lnTo>
                    <a:pt x="2585561" y="700564"/>
                  </a:lnTo>
                  <a:lnTo>
                    <a:pt x="2585561" y="700564"/>
                  </a:lnTo>
                  <a:lnTo>
                    <a:pt x="2584609" y="701516"/>
                  </a:lnTo>
                  <a:lnTo>
                    <a:pt x="2584609" y="707231"/>
                  </a:lnTo>
                  <a:lnTo>
                    <a:pt x="2305526" y="707231"/>
                  </a:lnTo>
                  <a:lnTo>
                    <a:pt x="2301716" y="707231"/>
                  </a:lnTo>
                  <a:lnTo>
                    <a:pt x="2093119" y="704374"/>
                  </a:lnTo>
                  <a:lnTo>
                    <a:pt x="2094071" y="249079"/>
                  </a:lnTo>
                  <a:lnTo>
                    <a:pt x="2053114" y="249079"/>
                  </a:lnTo>
                  <a:cubicBezTo>
                    <a:pt x="2053114" y="249079"/>
                    <a:pt x="2022634" y="240506"/>
                    <a:pt x="2017871" y="237649"/>
                  </a:cubicBezTo>
                  <a:cubicBezTo>
                    <a:pt x="2017871" y="230029"/>
                    <a:pt x="2017871" y="212884"/>
                    <a:pt x="2017871" y="203359"/>
                  </a:cubicBezTo>
                  <a:cubicBezTo>
                    <a:pt x="2019776" y="202406"/>
                    <a:pt x="2021681" y="201454"/>
                    <a:pt x="2022634" y="199549"/>
                  </a:cubicBezTo>
                  <a:cubicBezTo>
                    <a:pt x="2061686" y="168116"/>
                    <a:pt x="2006441" y="23336"/>
                    <a:pt x="2006441" y="23336"/>
                  </a:cubicBezTo>
                  <a:cubicBezTo>
                    <a:pt x="2006441" y="23336"/>
                    <a:pt x="1951196" y="166211"/>
                    <a:pt x="1991201" y="201454"/>
                  </a:cubicBezTo>
                  <a:cubicBezTo>
                    <a:pt x="1991201" y="201454"/>
                    <a:pt x="1995011" y="203359"/>
                    <a:pt x="1995011" y="203359"/>
                  </a:cubicBezTo>
                  <a:cubicBezTo>
                    <a:pt x="1995011" y="203359"/>
                    <a:pt x="1995011" y="228124"/>
                    <a:pt x="1995011" y="237649"/>
                  </a:cubicBezTo>
                  <a:lnTo>
                    <a:pt x="1962626" y="249079"/>
                  </a:lnTo>
                  <a:lnTo>
                    <a:pt x="1921669" y="249079"/>
                  </a:lnTo>
                  <a:lnTo>
                    <a:pt x="1919764" y="707231"/>
                  </a:lnTo>
                  <a:lnTo>
                    <a:pt x="1919764" y="707231"/>
                  </a:lnTo>
                  <a:lnTo>
                    <a:pt x="1858804" y="708184"/>
                  </a:lnTo>
                  <a:lnTo>
                    <a:pt x="1858804" y="663416"/>
                  </a:lnTo>
                  <a:lnTo>
                    <a:pt x="1801654" y="663416"/>
                  </a:lnTo>
                  <a:lnTo>
                    <a:pt x="1801654" y="397669"/>
                  </a:lnTo>
                  <a:lnTo>
                    <a:pt x="1687354" y="397669"/>
                  </a:lnTo>
                  <a:lnTo>
                    <a:pt x="1687354" y="344329"/>
                  </a:lnTo>
                  <a:lnTo>
                    <a:pt x="1569244" y="344329"/>
                  </a:lnTo>
                  <a:lnTo>
                    <a:pt x="1569244" y="389096"/>
                  </a:lnTo>
                  <a:lnTo>
                    <a:pt x="1523524" y="389096"/>
                  </a:lnTo>
                  <a:lnTo>
                    <a:pt x="1523524" y="583406"/>
                  </a:lnTo>
                  <a:lnTo>
                    <a:pt x="1497806" y="583406"/>
                  </a:lnTo>
                  <a:lnTo>
                    <a:pt x="1497806" y="610076"/>
                  </a:lnTo>
                  <a:lnTo>
                    <a:pt x="1462564" y="610076"/>
                  </a:lnTo>
                  <a:lnTo>
                    <a:pt x="1462564" y="569119"/>
                  </a:lnTo>
                  <a:lnTo>
                    <a:pt x="1313974" y="569119"/>
                  </a:lnTo>
                  <a:lnTo>
                    <a:pt x="1313974" y="591979"/>
                  </a:lnTo>
                  <a:lnTo>
                    <a:pt x="1251109" y="591979"/>
                  </a:lnTo>
                  <a:lnTo>
                    <a:pt x="1236821" y="577691"/>
                  </a:lnTo>
                  <a:lnTo>
                    <a:pt x="1191101" y="577691"/>
                  </a:lnTo>
                  <a:lnTo>
                    <a:pt x="1191101" y="543401"/>
                  </a:lnTo>
                  <a:lnTo>
                    <a:pt x="1174909" y="527209"/>
                  </a:lnTo>
                  <a:lnTo>
                    <a:pt x="1161574" y="512921"/>
                  </a:lnTo>
                  <a:lnTo>
                    <a:pt x="1137761" y="537686"/>
                  </a:lnTo>
                  <a:lnTo>
                    <a:pt x="1137761" y="574834"/>
                  </a:lnTo>
                  <a:lnTo>
                    <a:pt x="1095851" y="574834"/>
                  </a:lnTo>
                  <a:lnTo>
                    <a:pt x="1044416" y="550069"/>
                  </a:lnTo>
                  <a:lnTo>
                    <a:pt x="1046321" y="511016"/>
                  </a:lnTo>
                  <a:cubicBezTo>
                    <a:pt x="1046321" y="511016"/>
                    <a:pt x="1103471" y="471964"/>
                    <a:pt x="1036796" y="353854"/>
                  </a:cubicBezTo>
                  <a:cubicBezTo>
                    <a:pt x="1036796" y="353854"/>
                    <a:pt x="1029176" y="351949"/>
                    <a:pt x="989171" y="353854"/>
                  </a:cubicBezTo>
                  <a:lnTo>
                    <a:pt x="985361" y="366236"/>
                  </a:lnTo>
                  <a:lnTo>
                    <a:pt x="973931" y="364331"/>
                  </a:lnTo>
                  <a:cubicBezTo>
                    <a:pt x="973931" y="364331"/>
                    <a:pt x="959644" y="335756"/>
                    <a:pt x="914876" y="374809"/>
                  </a:cubicBezTo>
                  <a:cubicBezTo>
                    <a:pt x="914876" y="374809"/>
                    <a:pt x="914876" y="391001"/>
                    <a:pt x="879634" y="413861"/>
                  </a:cubicBezTo>
                  <a:cubicBezTo>
                    <a:pt x="879634" y="413861"/>
                    <a:pt x="840581" y="448151"/>
                    <a:pt x="887254" y="485299"/>
                  </a:cubicBezTo>
                  <a:cubicBezTo>
                    <a:pt x="887254" y="485299"/>
                    <a:pt x="885349" y="522446"/>
                    <a:pt x="922496" y="522446"/>
                  </a:cubicBezTo>
                  <a:lnTo>
                    <a:pt x="938689" y="532924"/>
                  </a:lnTo>
                  <a:lnTo>
                    <a:pt x="934879" y="555784"/>
                  </a:lnTo>
                  <a:lnTo>
                    <a:pt x="879634" y="607219"/>
                  </a:lnTo>
                  <a:lnTo>
                    <a:pt x="670084" y="621506"/>
                  </a:lnTo>
                  <a:lnTo>
                    <a:pt x="414814" y="830104"/>
                  </a:lnTo>
                  <a:lnTo>
                    <a:pt x="194786" y="830104"/>
                  </a:lnTo>
                  <a:lnTo>
                    <a:pt x="101441" y="891064"/>
                  </a:lnTo>
                  <a:lnTo>
                    <a:pt x="7144" y="896779"/>
                  </a:lnTo>
                  <a:lnTo>
                    <a:pt x="7144" y="985361"/>
                  </a:lnTo>
                  <a:lnTo>
                    <a:pt x="2303621" y="992029"/>
                  </a:lnTo>
                  <a:cubicBezTo>
                    <a:pt x="2303621" y="992029"/>
                    <a:pt x="2303621" y="992029"/>
                    <a:pt x="2303621" y="992029"/>
                  </a:cubicBezTo>
                  <a:lnTo>
                    <a:pt x="2402681" y="983456"/>
                  </a:lnTo>
                  <a:lnTo>
                    <a:pt x="2402681" y="958691"/>
                  </a:lnTo>
                  <a:lnTo>
                    <a:pt x="2388394" y="944404"/>
                  </a:lnTo>
                  <a:lnTo>
                    <a:pt x="2388394" y="912019"/>
                  </a:lnTo>
                  <a:lnTo>
                    <a:pt x="2411254" y="878681"/>
                  </a:lnTo>
                  <a:lnTo>
                    <a:pt x="2439829" y="849154"/>
                  </a:lnTo>
                  <a:lnTo>
                    <a:pt x="2473166" y="825341"/>
                  </a:lnTo>
                  <a:lnTo>
                    <a:pt x="2510314" y="808196"/>
                  </a:lnTo>
                  <a:lnTo>
                    <a:pt x="2549366" y="797719"/>
                  </a:lnTo>
                  <a:lnTo>
                    <a:pt x="2590324" y="793909"/>
                  </a:lnTo>
                  <a:lnTo>
                    <a:pt x="2631281" y="797719"/>
                  </a:lnTo>
                  <a:lnTo>
                    <a:pt x="2670334" y="808196"/>
                  </a:lnTo>
                  <a:lnTo>
                    <a:pt x="2707481" y="825341"/>
                  </a:lnTo>
                  <a:lnTo>
                    <a:pt x="2740819" y="849154"/>
                  </a:lnTo>
                  <a:lnTo>
                    <a:pt x="2769394" y="878681"/>
                  </a:lnTo>
                  <a:lnTo>
                    <a:pt x="2792254" y="912019"/>
                  </a:lnTo>
                  <a:lnTo>
                    <a:pt x="2792254" y="901541"/>
                  </a:lnTo>
                  <a:lnTo>
                    <a:pt x="2792254" y="897731"/>
                  </a:lnTo>
                  <a:lnTo>
                    <a:pt x="2792254" y="944404"/>
                  </a:lnTo>
                  <a:lnTo>
                    <a:pt x="2777966" y="958691"/>
                  </a:lnTo>
                  <a:lnTo>
                    <a:pt x="2777966" y="983456"/>
                  </a:lnTo>
                  <a:lnTo>
                    <a:pt x="2891314" y="992029"/>
                  </a:lnTo>
                  <a:lnTo>
                    <a:pt x="2985611" y="983456"/>
                  </a:lnTo>
                  <a:lnTo>
                    <a:pt x="2985611" y="958691"/>
                  </a:lnTo>
                  <a:lnTo>
                    <a:pt x="2971324" y="944404"/>
                  </a:lnTo>
                  <a:lnTo>
                    <a:pt x="2971324" y="912019"/>
                  </a:lnTo>
                  <a:lnTo>
                    <a:pt x="2994184" y="878681"/>
                  </a:lnTo>
                  <a:lnTo>
                    <a:pt x="3022759" y="849154"/>
                  </a:lnTo>
                  <a:lnTo>
                    <a:pt x="3056096" y="825341"/>
                  </a:lnTo>
                  <a:lnTo>
                    <a:pt x="3093244" y="808196"/>
                  </a:lnTo>
                  <a:lnTo>
                    <a:pt x="3132296" y="797719"/>
                  </a:lnTo>
                  <a:lnTo>
                    <a:pt x="3173254" y="793909"/>
                  </a:lnTo>
                  <a:lnTo>
                    <a:pt x="3214211" y="797719"/>
                  </a:lnTo>
                  <a:lnTo>
                    <a:pt x="3253264" y="808196"/>
                  </a:lnTo>
                  <a:lnTo>
                    <a:pt x="3290411" y="825341"/>
                  </a:lnTo>
                  <a:lnTo>
                    <a:pt x="3323749" y="849154"/>
                  </a:lnTo>
                  <a:lnTo>
                    <a:pt x="3352324" y="878681"/>
                  </a:lnTo>
                  <a:lnTo>
                    <a:pt x="3375184" y="912019"/>
                  </a:lnTo>
                  <a:lnTo>
                    <a:pt x="3375184" y="901541"/>
                  </a:lnTo>
                  <a:lnTo>
                    <a:pt x="3375184" y="897731"/>
                  </a:lnTo>
                  <a:lnTo>
                    <a:pt x="3375184" y="944404"/>
                  </a:lnTo>
                  <a:lnTo>
                    <a:pt x="3360896" y="958691"/>
                  </a:lnTo>
                  <a:lnTo>
                    <a:pt x="3360896" y="983456"/>
                  </a:lnTo>
                  <a:lnTo>
                    <a:pt x="3478054" y="992029"/>
                  </a:lnTo>
                  <a:lnTo>
                    <a:pt x="3568541" y="983456"/>
                  </a:lnTo>
                  <a:lnTo>
                    <a:pt x="3568541" y="958691"/>
                  </a:lnTo>
                  <a:lnTo>
                    <a:pt x="3554254" y="944404"/>
                  </a:lnTo>
                  <a:lnTo>
                    <a:pt x="3554254" y="912019"/>
                  </a:lnTo>
                  <a:lnTo>
                    <a:pt x="3577114" y="878681"/>
                  </a:lnTo>
                  <a:lnTo>
                    <a:pt x="3605689" y="849154"/>
                  </a:lnTo>
                  <a:lnTo>
                    <a:pt x="3639026" y="825341"/>
                  </a:lnTo>
                  <a:lnTo>
                    <a:pt x="3676174" y="808196"/>
                  </a:lnTo>
                  <a:lnTo>
                    <a:pt x="3715226" y="797719"/>
                  </a:lnTo>
                  <a:lnTo>
                    <a:pt x="3756184" y="793909"/>
                  </a:lnTo>
                  <a:lnTo>
                    <a:pt x="3797141" y="797719"/>
                  </a:lnTo>
                  <a:lnTo>
                    <a:pt x="3836194" y="808196"/>
                  </a:lnTo>
                  <a:lnTo>
                    <a:pt x="3872389" y="825341"/>
                  </a:lnTo>
                  <a:lnTo>
                    <a:pt x="3905726" y="849154"/>
                  </a:lnTo>
                  <a:lnTo>
                    <a:pt x="3934301" y="878681"/>
                  </a:lnTo>
                  <a:lnTo>
                    <a:pt x="3957161" y="912019"/>
                  </a:lnTo>
                  <a:lnTo>
                    <a:pt x="3957161" y="901541"/>
                  </a:lnTo>
                  <a:lnTo>
                    <a:pt x="3957161" y="897731"/>
                  </a:lnTo>
                  <a:lnTo>
                    <a:pt x="3957161" y="944404"/>
                  </a:lnTo>
                  <a:lnTo>
                    <a:pt x="3942874" y="958691"/>
                  </a:lnTo>
                  <a:lnTo>
                    <a:pt x="3942874" y="983456"/>
                  </a:lnTo>
                  <a:lnTo>
                    <a:pt x="4063841" y="992029"/>
                  </a:lnTo>
                  <a:lnTo>
                    <a:pt x="4149566" y="983456"/>
                  </a:lnTo>
                  <a:lnTo>
                    <a:pt x="4149566" y="958691"/>
                  </a:lnTo>
                  <a:lnTo>
                    <a:pt x="4135279" y="944404"/>
                  </a:lnTo>
                  <a:lnTo>
                    <a:pt x="4135279" y="912019"/>
                  </a:lnTo>
                  <a:lnTo>
                    <a:pt x="4158139" y="878681"/>
                  </a:lnTo>
                  <a:lnTo>
                    <a:pt x="4186714" y="849154"/>
                  </a:lnTo>
                  <a:lnTo>
                    <a:pt x="4220051" y="825341"/>
                  </a:lnTo>
                  <a:lnTo>
                    <a:pt x="4257199" y="808196"/>
                  </a:lnTo>
                  <a:lnTo>
                    <a:pt x="4296251" y="797719"/>
                  </a:lnTo>
                  <a:lnTo>
                    <a:pt x="4337209" y="793909"/>
                  </a:lnTo>
                  <a:lnTo>
                    <a:pt x="4378166" y="797719"/>
                  </a:lnTo>
                  <a:lnTo>
                    <a:pt x="4417219" y="808196"/>
                  </a:lnTo>
                  <a:lnTo>
                    <a:pt x="4453414" y="825341"/>
                  </a:lnTo>
                  <a:lnTo>
                    <a:pt x="4485799" y="849154"/>
                  </a:lnTo>
                  <a:lnTo>
                    <a:pt x="4514374" y="878681"/>
                  </a:lnTo>
                  <a:lnTo>
                    <a:pt x="4537234" y="912019"/>
                  </a:lnTo>
                  <a:lnTo>
                    <a:pt x="4537234" y="901541"/>
                  </a:lnTo>
                  <a:lnTo>
                    <a:pt x="4538187" y="897731"/>
                  </a:lnTo>
                  <a:lnTo>
                    <a:pt x="4537234" y="944404"/>
                  </a:lnTo>
                  <a:lnTo>
                    <a:pt x="4523899" y="958691"/>
                  </a:lnTo>
                  <a:lnTo>
                    <a:pt x="4523899" y="983456"/>
                  </a:lnTo>
                  <a:lnTo>
                    <a:pt x="4596289" y="994886"/>
                  </a:lnTo>
                  <a:lnTo>
                    <a:pt x="4605814" y="994886"/>
                  </a:lnTo>
                  <a:lnTo>
                    <a:pt x="5313521" y="995839"/>
                  </a:lnTo>
                  <a:cubicBezTo>
                    <a:pt x="5313521" y="995839"/>
                    <a:pt x="5313521" y="995839"/>
                    <a:pt x="5313521" y="995839"/>
                  </a:cubicBezTo>
                  <a:lnTo>
                    <a:pt x="5503069" y="995839"/>
                  </a:lnTo>
                  <a:cubicBezTo>
                    <a:pt x="5503069" y="995839"/>
                    <a:pt x="5503069" y="995839"/>
                    <a:pt x="5503069" y="995839"/>
                  </a:cubicBezTo>
                  <a:lnTo>
                    <a:pt x="6611779" y="995839"/>
                  </a:lnTo>
                  <a:cubicBezTo>
                    <a:pt x="6714649" y="995839"/>
                    <a:pt x="6919437" y="995839"/>
                    <a:pt x="6950869" y="995839"/>
                  </a:cubicBezTo>
                  <a:lnTo>
                    <a:pt x="7602379" y="995839"/>
                  </a:lnTo>
                  <a:lnTo>
                    <a:pt x="8326279" y="995839"/>
                  </a:lnTo>
                  <a:close/>
                  <a:moveTo>
                    <a:pt x="5593556" y="711994"/>
                  </a:moveTo>
                  <a:lnTo>
                    <a:pt x="5593556" y="711994"/>
                  </a:lnTo>
                  <a:lnTo>
                    <a:pt x="5590699" y="711994"/>
                  </a:lnTo>
                  <a:lnTo>
                    <a:pt x="5588794" y="711994"/>
                  </a:lnTo>
                  <a:lnTo>
                    <a:pt x="5587842" y="711994"/>
                  </a:lnTo>
                  <a:lnTo>
                    <a:pt x="5587842" y="713899"/>
                  </a:lnTo>
                  <a:lnTo>
                    <a:pt x="5585937" y="713899"/>
                  </a:lnTo>
                  <a:lnTo>
                    <a:pt x="5585937" y="725329"/>
                  </a:lnTo>
                  <a:lnTo>
                    <a:pt x="5585937" y="725329"/>
                  </a:lnTo>
                  <a:lnTo>
                    <a:pt x="5585937" y="725329"/>
                  </a:lnTo>
                  <a:lnTo>
                    <a:pt x="5586889" y="725329"/>
                  </a:lnTo>
                  <a:lnTo>
                    <a:pt x="5586889" y="725329"/>
                  </a:lnTo>
                  <a:lnTo>
                    <a:pt x="5586889" y="725329"/>
                  </a:lnTo>
                  <a:lnTo>
                    <a:pt x="5586889" y="726281"/>
                  </a:lnTo>
                  <a:lnTo>
                    <a:pt x="5586889" y="727234"/>
                  </a:lnTo>
                  <a:lnTo>
                    <a:pt x="5586889" y="728186"/>
                  </a:lnTo>
                  <a:lnTo>
                    <a:pt x="5586889" y="729139"/>
                  </a:lnTo>
                  <a:lnTo>
                    <a:pt x="5586889" y="730091"/>
                  </a:lnTo>
                  <a:lnTo>
                    <a:pt x="5586889" y="731044"/>
                  </a:lnTo>
                  <a:lnTo>
                    <a:pt x="5586889" y="731996"/>
                  </a:lnTo>
                  <a:lnTo>
                    <a:pt x="5586889" y="732949"/>
                  </a:lnTo>
                  <a:lnTo>
                    <a:pt x="5586889" y="733901"/>
                  </a:lnTo>
                  <a:lnTo>
                    <a:pt x="5586889" y="734854"/>
                  </a:lnTo>
                  <a:lnTo>
                    <a:pt x="5586889" y="735806"/>
                  </a:lnTo>
                  <a:lnTo>
                    <a:pt x="5586889" y="736759"/>
                  </a:lnTo>
                  <a:lnTo>
                    <a:pt x="5586889" y="737711"/>
                  </a:lnTo>
                  <a:lnTo>
                    <a:pt x="5586889" y="738664"/>
                  </a:lnTo>
                  <a:lnTo>
                    <a:pt x="5586889" y="739616"/>
                  </a:lnTo>
                  <a:lnTo>
                    <a:pt x="5586889" y="740569"/>
                  </a:lnTo>
                  <a:lnTo>
                    <a:pt x="5586889" y="741521"/>
                  </a:lnTo>
                  <a:lnTo>
                    <a:pt x="5586889" y="742474"/>
                  </a:lnTo>
                  <a:lnTo>
                    <a:pt x="5586889" y="743426"/>
                  </a:lnTo>
                  <a:lnTo>
                    <a:pt x="5586889" y="744379"/>
                  </a:lnTo>
                  <a:lnTo>
                    <a:pt x="5586889" y="745331"/>
                  </a:lnTo>
                  <a:lnTo>
                    <a:pt x="5586889" y="746284"/>
                  </a:lnTo>
                  <a:lnTo>
                    <a:pt x="5587842" y="747236"/>
                  </a:lnTo>
                  <a:lnTo>
                    <a:pt x="5587842" y="752951"/>
                  </a:lnTo>
                  <a:lnTo>
                    <a:pt x="5585937" y="752951"/>
                  </a:lnTo>
                  <a:lnTo>
                    <a:pt x="5585937" y="754856"/>
                  </a:lnTo>
                  <a:lnTo>
                    <a:pt x="5515451" y="754856"/>
                  </a:lnTo>
                  <a:lnTo>
                    <a:pt x="5515451" y="752951"/>
                  </a:lnTo>
                  <a:lnTo>
                    <a:pt x="5513546" y="752951"/>
                  </a:lnTo>
                  <a:lnTo>
                    <a:pt x="5513546" y="747236"/>
                  </a:lnTo>
                  <a:lnTo>
                    <a:pt x="5514499" y="746284"/>
                  </a:lnTo>
                  <a:lnTo>
                    <a:pt x="5514499" y="745331"/>
                  </a:lnTo>
                  <a:lnTo>
                    <a:pt x="5514499" y="744379"/>
                  </a:lnTo>
                  <a:lnTo>
                    <a:pt x="5514499" y="743426"/>
                  </a:lnTo>
                  <a:lnTo>
                    <a:pt x="5514499" y="742474"/>
                  </a:lnTo>
                  <a:lnTo>
                    <a:pt x="5514499" y="741521"/>
                  </a:lnTo>
                  <a:lnTo>
                    <a:pt x="5514499" y="740569"/>
                  </a:lnTo>
                  <a:lnTo>
                    <a:pt x="5514499" y="739616"/>
                  </a:lnTo>
                  <a:lnTo>
                    <a:pt x="5514499" y="738664"/>
                  </a:lnTo>
                  <a:lnTo>
                    <a:pt x="5514499" y="737711"/>
                  </a:lnTo>
                  <a:lnTo>
                    <a:pt x="5514499" y="736759"/>
                  </a:lnTo>
                  <a:lnTo>
                    <a:pt x="5513546" y="735806"/>
                  </a:lnTo>
                  <a:lnTo>
                    <a:pt x="5513546" y="734854"/>
                  </a:lnTo>
                  <a:lnTo>
                    <a:pt x="5513546" y="733901"/>
                  </a:lnTo>
                  <a:lnTo>
                    <a:pt x="5513546" y="732949"/>
                  </a:lnTo>
                  <a:lnTo>
                    <a:pt x="5513546" y="731996"/>
                  </a:lnTo>
                  <a:lnTo>
                    <a:pt x="5513546" y="731044"/>
                  </a:lnTo>
                  <a:lnTo>
                    <a:pt x="5513546" y="730091"/>
                  </a:lnTo>
                  <a:lnTo>
                    <a:pt x="5513546" y="729139"/>
                  </a:lnTo>
                  <a:lnTo>
                    <a:pt x="5513546" y="728186"/>
                  </a:lnTo>
                  <a:lnTo>
                    <a:pt x="5513546" y="727234"/>
                  </a:lnTo>
                  <a:lnTo>
                    <a:pt x="5513546" y="726281"/>
                  </a:lnTo>
                  <a:lnTo>
                    <a:pt x="5513546" y="725329"/>
                  </a:lnTo>
                  <a:lnTo>
                    <a:pt x="5513546" y="725329"/>
                  </a:lnTo>
                  <a:lnTo>
                    <a:pt x="5515451" y="725329"/>
                  </a:lnTo>
                  <a:lnTo>
                    <a:pt x="5515451" y="713899"/>
                  </a:lnTo>
                  <a:lnTo>
                    <a:pt x="5512594" y="712946"/>
                  </a:lnTo>
                  <a:lnTo>
                    <a:pt x="5512594" y="711994"/>
                  </a:lnTo>
                  <a:lnTo>
                    <a:pt x="5512594" y="711994"/>
                  </a:lnTo>
                  <a:lnTo>
                    <a:pt x="5511642" y="711994"/>
                  </a:lnTo>
                  <a:lnTo>
                    <a:pt x="5509737" y="711994"/>
                  </a:lnTo>
                  <a:lnTo>
                    <a:pt x="5507831" y="711994"/>
                  </a:lnTo>
                  <a:lnTo>
                    <a:pt x="5507831" y="711994"/>
                  </a:lnTo>
                  <a:lnTo>
                    <a:pt x="5507831" y="703421"/>
                  </a:lnTo>
                  <a:lnTo>
                    <a:pt x="5512594" y="703421"/>
                  </a:lnTo>
                  <a:lnTo>
                    <a:pt x="5516404" y="684371"/>
                  </a:lnTo>
                  <a:lnTo>
                    <a:pt x="5521167" y="684371"/>
                  </a:lnTo>
                  <a:lnTo>
                    <a:pt x="5525929" y="681514"/>
                  </a:lnTo>
                  <a:lnTo>
                    <a:pt x="5528787" y="681514"/>
                  </a:lnTo>
                  <a:lnTo>
                    <a:pt x="5532596" y="681514"/>
                  </a:lnTo>
                  <a:lnTo>
                    <a:pt x="5535454" y="674846"/>
                  </a:lnTo>
                  <a:lnTo>
                    <a:pt x="5565934" y="674846"/>
                  </a:lnTo>
                  <a:lnTo>
                    <a:pt x="5568792" y="681514"/>
                  </a:lnTo>
                  <a:lnTo>
                    <a:pt x="5568792" y="681514"/>
                  </a:lnTo>
                  <a:lnTo>
                    <a:pt x="5576412" y="681514"/>
                  </a:lnTo>
                  <a:lnTo>
                    <a:pt x="5581174" y="684371"/>
                  </a:lnTo>
                  <a:lnTo>
                    <a:pt x="5585937" y="684371"/>
                  </a:lnTo>
                  <a:lnTo>
                    <a:pt x="5589746" y="703421"/>
                  </a:lnTo>
                  <a:lnTo>
                    <a:pt x="5589746" y="703421"/>
                  </a:lnTo>
                  <a:lnTo>
                    <a:pt x="5592604" y="703421"/>
                  </a:lnTo>
                  <a:lnTo>
                    <a:pt x="5593556" y="711994"/>
                  </a:lnTo>
                  <a:close/>
                  <a:moveTo>
                    <a:pt x="5746909" y="711994"/>
                  </a:moveTo>
                  <a:lnTo>
                    <a:pt x="5745004" y="711994"/>
                  </a:lnTo>
                  <a:lnTo>
                    <a:pt x="5744051" y="711994"/>
                  </a:lnTo>
                  <a:lnTo>
                    <a:pt x="5744051" y="711994"/>
                  </a:lnTo>
                  <a:lnTo>
                    <a:pt x="5744051" y="713899"/>
                  </a:lnTo>
                  <a:lnTo>
                    <a:pt x="5742146" y="714851"/>
                  </a:lnTo>
                  <a:lnTo>
                    <a:pt x="5742146" y="726281"/>
                  </a:lnTo>
                  <a:lnTo>
                    <a:pt x="5744051" y="726281"/>
                  </a:lnTo>
                  <a:lnTo>
                    <a:pt x="5744051" y="726281"/>
                  </a:lnTo>
                  <a:lnTo>
                    <a:pt x="5744051" y="727234"/>
                  </a:lnTo>
                  <a:lnTo>
                    <a:pt x="5744051" y="728186"/>
                  </a:lnTo>
                  <a:lnTo>
                    <a:pt x="5744051" y="729139"/>
                  </a:lnTo>
                  <a:lnTo>
                    <a:pt x="5744051" y="730091"/>
                  </a:lnTo>
                  <a:lnTo>
                    <a:pt x="5744051" y="731044"/>
                  </a:lnTo>
                  <a:lnTo>
                    <a:pt x="5744051" y="731996"/>
                  </a:lnTo>
                  <a:lnTo>
                    <a:pt x="5744051" y="732949"/>
                  </a:lnTo>
                  <a:lnTo>
                    <a:pt x="5744051" y="733901"/>
                  </a:lnTo>
                  <a:lnTo>
                    <a:pt x="5744051" y="734854"/>
                  </a:lnTo>
                  <a:lnTo>
                    <a:pt x="5744051" y="735806"/>
                  </a:lnTo>
                  <a:lnTo>
                    <a:pt x="5744051" y="736759"/>
                  </a:lnTo>
                  <a:lnTo>
                    <a:pt x="5744051" y="737711"/>
                  </a:lnTo>
                  <a:lnTo>
                    <a:pt x="5744051" y="738664"/>
                  </a:lnTo>
                  <a:lnTo>
                    <a:pt x="5744051" y="739616"/>
                  </a:lnTo>
                  <a:lnTo>
                    <a:pt x="5744051" y="740569"/>
                  </a:lnTo>
                  <a:lnTo>
                    <a:pt x="5744051" y="741521"/>
                  </a:lnTo>
                  <a:lnTo>
                    <a:pt x="5744051" y="743426"/>
                  </a:lnTo>
                  <a:lnTo>
                    <a:pt x="5744051" y="744379"/>
                  </a:lnTo>
                  <a:lnTo>
                    <a:pt x="5744051" y="745331"/>
                  </a:lnTo>
                  <a:lnTo>
                    <a:pt x="5744051" y="746284"/>
                  </a:lnTo>
                  <a:lnTo>
                    <a:pt x="5744051" y="747236"/>
                  </a:lnTo>
                  <a:lnTo>
                    <a:pt x="5744051" y="748189"/>
                  </a:lnTo>
                  <a:lnTo>
                    <a:pt x="5744051" y="753904"/>
                  </a:lnTo>
                  <a:lnTo>
                    <a:pt x="5741194" y="753904"/>
                  </a:lnTo>
                  <a:lnTo>
                    <a:pt x="5741194" y="755809"/>
                  </a:lnTo>
                  <a:lnTo>
                    <a:pt x="5614512" y="755809"/>
                  </a:lnTo>
                  <a:lnTo>
                    <a:pt x="5614512" y="753904"/>
                  </a:lnTo>
                  <a:lnTo>
                    <a:pt x="5612606" y="753904"/>
                  </a:lnTo>
                  <a:lnTo>
                    <a:pt x="5612606" y="748189"/>
                  </a:lnTo>
                  <a:lnTo>
                    <a:pt x="5612606" y="747236"/>
                  </a:lnTo>
                  <a:lnTo>
                    <a:pt x="5612606" y="746284"/>
                  </a:lnTo>
                  <a:lnTo>
                    <a:pt x="5612606" y="745331"/>
                  </a:lnTo>
                  <a:lnTo>
                    <a:pt x="5612606" y="744379"/>
                  </a:lnTo>
                  <a:lnTo>
                    <a:pt x="5612606" y="743426"/>
                  </a:lnTo>
                  <a:lnTo>
                    <a:pt x="5612606" y="742474"/>
                  </a:lnTo>
                  <a:lnTo>
                    <a:pt x="5612606" y="741521"/>
                  </a:lnTo>
                  <a:lnTo>
                    <a:pt x="5612606" y="740569"/>
                  </a:lnTo>
                  <a:lnTo>
                    <a:pt x="5612606" y="739616"/>
                  </a:lnTo>
                  <a:lnTo>
                    <a:pt x="5612606" y="738664"/>
                  </a:lnTo>
                  <a:lnTo>
                    <a:pt x="5612606" y="737711"/>
                  </a:lnTo>
                  <a:lnTo>
                    <a:pt x="5612606" y="736759"/>
                  </a:lnTo>
                  <a:lnTo>
                    <a:pt x="5612606" y="735806"/>
                  </a:lnTo>
                  <a:lnTo>
                    <a:pt x="5612606" y="734854"/>
                  </a:lnTo>
                  <a:lnTo>
                    <a:pt x="5612606" y="733901"/>
                  </a:lnTo>
                  <a:lnTo>
                    <a:pt x="5612606" y="732949"/>
                  </a:lnTo>
                  <a:lnTo>
                    <a:pt x="5612606" y="731996"/>
                  </a:lnTo>
                  <a:lnTo>
                    <a:pt x="5612606" y="731044"/>
                  </a:lnTo>
                  <a:lnTo>
                    <a:pt x="5612606" y="730091"/>
                  </a:lnTo>
                  <a:lnTo>
                    <a:pt x="5612606" y="729139"/>
                  </a:lnTo>
                  <a:lnTo>
                    <a:pt x="5612606" y="728186"/>
                  </a:lnTo>
                  <a:lnTo>
                    <a:pt x="5612606" y="727234"/>
                  </a:lnTo>
                  <a:lnTo>
                    <a:pt x="5612606" y="727234"/>
                  </a:lnTo>
                  <a:lnTo>
                    <a:pt x="5614512" y="727234"/>
                  </a:lnTo>
                  <a:lnTo>
                    <a:pt x="5614512" y="715804"/>
                  </a:lnTo>
                  <a:lnTo>
                    <a:pt x="5613559" y="714851"/>
                  </a:lnTo>
                  <a:lnTo>
                    <a:pt x="5612606" y="714851"/>
                  </a:lnTo>
                  <a:lnTo>
                    <a:pt x="5612606" y="712946"/>
                  </a:lnTo>
                  <a:lnTo>
                    <a:pt x="5611654" y="712946"/>
                  </a:lnTo>
                  <a:lnTo>
                    <a:pt x="5609749" y="712946"/>
                  </a:lnTo>
                  <a:lnTo>
                    <a:pt x="5607844" y="712946"/>
                  </a:lnTo>
                  <a:lnTo>
                    <a:pt x="5607844" y="712946"/>
                  </a:lnTo>
                  <a:lnTo>
                    <a:pt x="5607844" y="647224"/>
                  </a:lnTo>
                  <a:lnTo>
                    <a:pt x="5607844" y="647224"/>
                  </a:lnTo>
                  <a:lnTo>
                    <a:pt x="5612606" y="647224"/>
                  </a:lnTo>
                  <a:lnTo>
                    <a:pt x="5616417" y="628174"/>
                  </a:lnTo>
                  <a:lnTo>
                    <a:pt x="5621179" y="628174"/>
                  </a:lnTo>
                  <a:lnTo>
                    <a:pt x="5625942" y="625316"/>
                  </a:lnTo>
                  <a:lnTo>
                    <a:pt x="5629751" y="625316"/>
                  </a:lnTo>
                  <a:lnTo>
                    <a:pt x="5633562" y="625316"/>
                  </a:lnTo>
                  <a:lnTo>
                    <a:pt x="5636419" y="618649"/>
                  </a:lnTo>
                  <a:lnTo>
                    <a:pt x="5720239" y="618649"/>
                  </a:lnTo>
                  <a:lnTo>
                    <a:pt x="5723096" y="624364"/>
                  </a:lnTo>
                  <a:lnTo>
                    <a:pt x="5730717" y="624364"/>
                  </a:lnTo>
                  <a:lnTo>
                    <a:pt x="5735479" y="627221"/>
                  </a:lnTo>
                  <a:lnTo>
                    <a:pt x="5740242" y="627221"/>
                  </a:lnTo>
                  <a:lnTo>
                    <a:pt x="5744051" y="646271"/>
                  </a:lnTo>
                  <a:lnTo>
                    <a:pt x="5747862" y="646271"/>
                  </a:lnTo>
                  <a:lnTo>
                    <a:pt x="5747862" y="712946"/>
                  </a:lnTo>
                  <a:lnTo>
                    <a:pt x="5746909" y="711994"/>
                  </a:lnTo>
                  <a:close/>
                  <a:moveTo>
                    <a:pt x="7110889" y="613886"/>
                  </a:moveTo>
                  <a:cubicBezTo>
                    <a:pt x="7110889" y="612934"/>
                    <a:pt x="7110889" y="612934"/>
                    <a:pt x="7110889" y="613886"/>
                  </a:cubicBezTo>
                  <a:lnTo>
                    <a:pt x="7110889" y="613886"/>
                  </a:lnTo>
                  <a:lnTo>
                    <a:pt x="7110889" y="613886"/>
                  </a:lnTo>
                  <a:close/>
                  <a:moveTo>
                    <a:pt x="6962299" y="324326"/>
                  </a:moveTo>
                  <a:lnTo>
                    <a:pt x="6959442" y="315754"/>
                  </a:lnTo>
                  <a:lnTo>
                    <a:pt x="6962299" y="307181"/>
                  </a:lnTo>
                  <a:lnTo>
                    <a:pt x="6963251" y="307181"/>
                  </a:lnTo>
                  <a:lnTo>
                    <a:pt x="6962299" y="324326"/>
                  </a:lnTo>
                  <a:close/>
                  <a:moveTo>
                    <a:pt x="6962299" y="353854"/>
                  </a:moveTo>
                  <a:lnTo>
                    <a:pt x="6958489" y="345281"/>
                  </a:lnTo>
                  <a:lnTo>
                    <a:pt x="6961346" y="336709"/>
                  </a:lnTo>
                  <a:lnTo>
                    <a:pt x="6962299" y="336709"/>
                  </a:lnTo>
                  <a:lnTo>
                    <a:pt x="6962299" y="353854"/>
                  </a:lnTo>
                  <a:close/>
                  <a:moveTo>
                    <a:pt x="6963251" y="366236"/>
                  </a:moveTo>
                  <a:lnTo>
                    <a:pt x="6965156" y="383381"/>
                  </a:lnTo>
                  <a:lnTo>
                    <a:pt x="6960394" y="374809"/>
                  </a:lnTo>
                  <a:lnTo>
                    <a:pt x="6963251" y="366236"/>
                  </a:lnTo>
                  <a:lnTo>
                    <a:pt x="6963251" y="366236"/>
                  </a:lnTo>
                  <a:close/>
                  <a:moveTo>
                    <a:pt x="6999446" y="251936"/>
                  </a:moveTo>
                  <a:lnTo>
                    <a:pt x="7226142" y="325279"/>
                  </a:lnTo>
                  <a:cubicBezTo>
                    <a:pt x="7226142" y="326231"/>
                    <a:pt x="7226142" y="326231"/>
                    <a:pt x="7225189" y="327184"/>
                  </a:cubicBezTo>
                  <a:lnTo>
                    <a:pt x="6991826" y="277654"/>
                  </a:lnTo>
                  <a:cubicBezTo>
                    <a:pt x="6993731" y="269081"/>
                    <a:pt x="6996589" y="260509"/>
                    <a:pt x="6999446" y="251936"/>
                  </a:cubicBezTo>
                  <a:close/>
                  <a:moveTo>
                    <a:pt x="7271862" y="295751"/>
                  </a:moveTo>
                  <a:cubicBezTo>
                    <a:pt x="7270909" y="295751"/>
                    <a:pt x="7270909" y="295751"/>
                    <a:pt x="7269956" y="295751"/>
                  </a:cubicBezTo>
                  <a:lnTo>
                    <a:pt x="7294721" y="61436"/>
                  </a:lnTo>
                  <a:cubicBezTo>
                    <a:pt x="7303294" y="62389"/>
                    <a:pt x="7312819" y="63341"/>
                    <a:pt x="7321392" y="65246"/>
                  </a:cubicBezTo>
                  <a:lnTo>
                    <a:pt x="7271862" y="295751"/>
                  </a:lnTo>
                  <a:close/>
                  <a:moveTo>
                    <a:pt x="7323296" y="65246"/>
                  </a:moveTo>
                  <a:cubicBezTo>
                    <a:pt x="7331869" y="67151"/>
                    <a:pt x="7340442" y="69056"/>
                    <a:pt x="7349014" y="71914"/>
                  </a:cubicBezTo>
                  <a:lnTo>
                    <a:pt x="7275671" y="296704"/>
                  </a:lnTo>
                  <a:cubicBezTo>
                    <a:pt x="7274719" y="296704"/>
                    <a:pt x="7274719" y="296704"/>
                    <a:pt x="7273767" y="295751"/>
                  </a:cubicBezTo>
                  <a:lnTo>
                    <a:pt x="7323296" y="65246"/>
                  </a:lnTo>
                  <a:close/>
                  <a:moveTo>
                    <a:pt x="7268051" y="294799"/>
                  </a:moveTo>
                  <a:cubicBezTo>
                    <a:pt x="7267099" y="294799"/>
                    <a:pt x="7267099" y="294799"/>
                    <a:pt x="7266146" y="294799"/>
                  </a:cubicBezTo>
                  <a:lnTo>
                    <a:pt x="7266146" y="59531"/>
                  </a:lnTo>
                  <a:cubicBezTo>
                    <a:pt x="7266146" y="59531"/>
                    <a:pt x="7266146" y="59531"/>
                    <a:pt x="7267099" y="59531"/>
                  </a:cubicBezTo>
                  <a:cubicBezTo>
                    <a:pt x="7275671" y="59531"/>
                    <a:pt x="7284244" y="60484"/>
                    <a:pt x="7292817" y="60484"/>
                  </a:cubicBezTo>
                  <a:lnTo>
                    <a:pt x="7268051" y="294799"/>
                  </a:lnTo>
                  <a:close/>
                  <a:moveTo>
                    <a:pt x="7283292" y="298609"/>
                  </a:moveTo>
                  <a:lnTo>
                    <a:pt x="7379494" y="83344"/>
                  </a:lnTo>
                  <a:cubicBezTo>
                    <a:pt x="7388067" y="87154"/>
                    <a:pt x="7395687" y="90964"/>
                    <a:pt x="7403306" y="94774"/>
                  </a:cubicBezTo>
                  <a:lnTo>
                    <a:pt x="7285196" y="299561"/>
                  </a:lnTo>
                  <a:cubicBezTo>
                    <a:pt x="7284244" y="299561"/>
                    <a:pt x="7283292" y="299561"/>
                    <a:pt x="7283292" y="298609"/>
                  </a:cubicBezTo>
                  <a:close/>
                  <a:moveTo>
                    <a:pt x="7571899" y="325279"/>
                  </a:moveTo>
                  <a:lnTo>
                    <a:pt x="7570946" y="308134"/>
                  </a:lnTo>
                  <a:lnTo>
                    <a:pt x="7571899" y="308134"/>
                  </a:lnTo>
                  <a:lnTo>
                    <a:pt x="7574756" y="316706"/>
                  </a:lnTo>
                  <a:lnTo>
                    <a:pt x="7571899" y="325279"/>
                  </a:lnTo>
                  <a:close/>
                  <a:moveTo>
                    <a:pt x="7572851" y="337661"/>
                  </a:moveTo>
                  <a:lnTo>
                    <a:pt x="7575709" y="346234"/>
                  </a:lnTo>
                  <a:lnTo>
                    <a:pt x="7571899" y="354806"/>
                  </a:lnTo>
                  <a:lnTo>
                    <a:pt x="7572851" y="337661"/>
                  </a:lnTo>
                  <a:lnTo>
                    <a:pt x="7572851" y="337661"/>
                  </a:lnTo>
                  <a:close/>
                  <a:moveTo>
                    <a:pt x="7570946" y="368141"/>
                  </a:moveTo>
                  <a:lnTo>
                    <a:pt x="7572851" y="377666"/>
                  </a:lnTo>
                  <a:lnTo>
                    <a:pt x="7568089" y="386239"/>
                  </a:lnTo>
                  <a:lnTo>
                    <a:pt x="7570946" y="368141"/>
                  </a:lnTo>
                  <a:lnTo>
                    <a:pt x="7570946" y="368141"/>
                  </a:lnTo>
                  <a:close/>
                  <a:moveTo>
                    <a:pt x="7565231" y="397669"/>
                  </a:moveTo>
                  <a:lnTo>
                    <a:pt x="7565231" y="397669"/>
                  </a:lnTo>
                  <a:lnTo>
                    <a:pt x="7567137" y="406241"/>
                  </a:lnTo>
                  <a:lnTo>
                    <a:pt x="7561421" y="413861"/>
                  </a:lnTo>
                  <a:lnTo>
                    <a:pt x="7565231" y="397669"/>
                  </a:lnTo>
                  <a:close/>
                  <a:moveTo>
                    <a:pt x="7562374" y="396716"/>
                  </a:moveTo>
                  <a:lnTo>
                    <a:pt x="7547134" y="399574"/>
                  </a:lnTo>
                  <a:cubicBezTo>
                    <a:pt x="7547134" y="399574"/>
                    <a:pt x="7547134" y="399574"/>
                    <a:pt x="7547134" y="398621"/>
                  </a:cubicBezTo>
                  <a:lnTo>
                    <a:pt x="7563326" y="390049"/>
                  </a:lnTo>
                  <a:lnTo>
                    <a:pt x="7562374" y="396716"/>
                  </a:lnTo>
                  <a:close/>
                  <a:moveTo>
                    <a:pt x="7564279" y="386239"/>
                  </a:moveTo>
                  <a:lnTo>
                    <a:pt x="7550944" y="376714"/>
                  </a:lnTo>
                  <a:cubicBezTo>
                    <a:pt x="7550944" y="375761"/>
                    <a:pt x="7550944" y="374809"/>
                    <a:pt x="7550944" y="373856"/>
                  </a:cubicBezTo>
                  <a:lnTo>
                    <a:pt x="7566184" y="369094"/>
                  </a:lnTo>
                  <a:lnTo>
                    <a:pt x="7564279" y="386239"/>
                  </a:lnTo>
                  <a:close/>
                  <a:moveTo>
                    <a:pt x="7551896" y="371951"/>
                  </a:moveTo>
                  <a:cubicBezTo>
                    <a:pt x="7551896" y="371951"/>
                    <a:pt x="7551896" y="371951"/>
                    <a:pt x="7551896" y="371951"/>
                  </a:cubicBezTo>
                  <a:lnTo>
                    <a:pt x="7568089" y="361474"/>
                  </a:lnTo>
                  <a:lnTo>
                    <a:pt x="7567137" y="367189"/>
                  </a:lnTo>
                  <a:lnTo>
                    <a:pt x="7551896" y="371951"/>
                  </a:lnTo>
                  <a:close/>
                  <a:moveTo>
                    <a:pt x="7551896" y="370046"/>
                  </a:moveTo>
                  <a:cubicBezTo>
                    <a:pt x="7552849" y="363379"/>
                    <a:pt x="7552849" y="357664"/>
                    <a:pt x="7552849" y="350996"/>
                  </a:cubicBezTo>
                  <a:lnTo>
                    <a:pt x="7567137" y="359569"/>
                  </a:lnTo>
                  <a:lnTo>
                    <a:pt x="7551896" y="370046"/>
                  </a:lnTo>
                  <a:close/>
                  <a:moveTo>
                    <a:pt x="7552849" y="348139"/>
                  </a:moveTo>
                  <a:cubicBezTo>
                    <a:pt x="7552849" y="347186"/>
                    <a:pt x="7552849" y="346234"/>
                    <a:pt x="7552849" y="345281"/>
                  </a:cubicBezTo>
                  <a:lnTo>
                    <a:pt x="7568089" y="338614"/>
                  </a:lnTo>
                  <a:lnTo>
                    <a:pt x="7568089" y="355759"/>
                  </a:lnTo>
                  <a:lnTo>
                    <a:pt x="7552849" y="348139"/>
                  </a:lnTo>
                  <a:close/>
                  <a:moveTo>
                    <a:pt x="7553801" y="343376"/>
                  </a:moveTo>
                  <a:cubicBezTo>
                    <a:pt x="7553801" y="343376"/>
                    <a:pt x="7553801" y="343376"/>
                    <a:pt x="7553801" y="343376"/>
                  </a:cubicBezTo>
                  <a:lnTo>
                    <a:pt x="7569042" y="330994"/>
                  </a:lnTo>
                  <a:lnTo>
                    <a:pt x="7569042" y="336709"/>
                  </a:lnTo>
                  <a:lnTo>
                    <a:pt x="7553801" y="343376"/>
                  </a:lnTo>
                  <a:close/>
                  <a:moveTo>
                    <a:pt x="7553801" y="341471"/>
                  </a:moveTo>
                  <a:cubicBezTo>
                    <a:pt x="7553801" y="340519"/>
                    <a:pt x="7553801" y="339566"/>
                    <a:pt x="7553801" y="338614"/>
                  </a:cubicBezTo>
                  <a:cubicBezTo>
                    <a:pt x="7553801" y="332899"/>
                    <a:pt x="7552849" y="328136"/>
                    <a:pt x="7552849" y="322421"/>
                  </a:cubicBezTo>
                  <a:lnTo>
                    <a:pt x="7568089" y="330041"/>
                  </a:lnTo>
                  <a:lnTo>
                    <a:pt x="7553801" y="341471"/>
                  </a:lnTo>
                  <a:close/>
                  <a:moveTo>
                    <a:pt x="7552849" y="320516"/>
                  </a:moveTo>
                  <a:cubicBezTo>
                    <a:pt x="7552849" y="319564"/>
                    <a:pt x="7552849" y="318611"/>
                    <a:pt x="7552849" y="317659"/>
                  </a:cubicBezTo>
                  <a:lnTo>
                    <a:pt x="7567137" y="310039"/>
                  </a:lnTo>
                  <a:lnTo>
                    <a:pt x="7568089" y="327184"/>
                  </a:lnTo>
                  <a:lnTo>
                    <a:pt x="7552849" y="320516"/>
                  </a:lnTo>
                  <a:close/>
                  <a:moveTo>
                    <a:pt x="7552849" y="315754"/>
                  </a:moveTo>
                  <a:cubicBezTo>
                    <a:pt x="7552849" y="315754"/>
                    <a:pt x="7552849" y="314801"/>
                    <a:pt x="7552849" y="315754"/>
                  </a:cubicBezTo>
                  <a:lnTo>
                    <a:pt x="7567137" y="302419"/>
                  </a:lnTo>
                  <a:lnTo>
                    <a:pt x="7567137" y="308134"/>
                  </a:lnTo>
                  <a:lnTo>
                    <a:pt x="7552849" y="315754"/>
                  </a:lnTo>
                  <a:close/>
                  <a:moveTo>
                    <a:pt x="7552849" y="312896"/>
                  </a:moveTo>
                  <a:cubicBezTo>
                    <a:pt x="7551896" y="306229"/>
                    <a:pt x="7550944" y="300514"/>
                    <a:pt x="7549992" y="293846"/>
                  </a:cubicBezTo>
                  <a:lnTo>
                    <a:pt x="7566184" y="299561"/>
                  </a:lnTo>
                  <a:lnTo>
                    <a:pt x="7552849" y="312896"/>
                  </a:lnTo>
                  <a:close/>
                  <a:moveTo>
                    <a:pt x="7550944" y="378619"/>
                  </a:moveTo>
                  <a:lnTo>
                    <a:pt x="7564279" y="389096"/>
                  </a:lnTo>
                  <a:lnTo>
                    <a:pt x="7548087" y="397669"/>
                  </a:lnTo>
                  <a:cubicBezTo>
                    <a:pt x="7549039" y="391001"/>
                    <a:pt x="7549992" y="385286"/>
                    <a:pt x="7550944" y="378619"/>
                  </a:cubicBezTo>
                  <a:close/>
                  <a:moveTo>
                    <a:pt x="7549039" y="287179"/>
                  </a:moveTo>
                  <a:lnTo>
                    <a:pt x="7561421" y="272891"/>
                  </a:lnTo>
                  <a:lnTo>
                    <a:pt x="7562374" y="278606"/>
                  </a:lnTo>
                  <a:lnTo>
                    <a:pt x="7549039" y="287179"/>
                  </a:lnTo>
                  <a:cubicBezTo>
                    <a:pt x="7549039" y="287179"/>
                    <a:pt x="7549039" y="287179"/>
                    <a:pt x="7549039" y="287179"/>
                  </a:cubicBezTo>
                  <a:close/>
                  <a:moveTo>
                    <a:pt x="7549039" y="285274"/>
                  </a:moveTo>
                  <a:cubicBezTo>
                    <a:pt x="7548087" y="278606"/>
                    <a:pt x="7546181" y="272891"/>
                    <a:pt x="7544276" y="266224"/>
                  </a:cubicBezTo>
                  <a:lnTo>
                    <a:pt x="7561421" y="270986"/>
                  </a:lnTo>
                  <a:lnTo>
                    <a:pt x="7549039" y="285274"/>
                  </a:lnTo>
                  <a:close/>
                  <a:moveTo>
                    <a:pt x="7543324" y="264319"/>
                  </a:moveTo>
                  <a:cubicBezTo>
                    <a:pt x="7543324" y="263366"/>
                    <a:pt x="7542371" y="262414"/>
                    <a:pt x="7542371" y="261461"/>
                  </a:cubicBezTo>
                  <a:lnTo>
                    <a:pt x="7555706" y="250984"/>
                  </a:lnTo>
                  <a:lnTo>
                    <a:pt x="7560469" y="268129"/>
                  </a:lnTo>
                  <a:lnTo>
                    <a:pt x="7543324" y="264319"/>
                  </a:lnTo>
                  <a:close/>
                  <a:moveTo>
                    <a:pt x="7542371" y="259556"/>
                  </a:moveTo>
                  <a:cubicBezTo>
                    <a:pt x="7542371" y="259556"/>
                    <a:pt x="7542371" y="259556"/>
                    <a:pt x="7542371" y="259556"/>
                  </a:cubicBezTo>
                  <a:lnTo>
                    <a:pt x="7553801" y="243364"/>
                  </a:lnTo>
                  <a:lnTo>
                    <a:pt x="7555706" y="249079"/>
                  </a:lnTo>
                  <a:lnTo>
                    <a:pt x="7542371" y="259556"/>
                  </a:lnTo>
                  <a:close/>
                  <a:moveTo>
                    <a:pt x="7541419" y="257651"/>
                  </a:moveTo>
                  <a:cubicBezTo>
                    <a:pt x="7539514" y="250984"/>
                    <a:pt x="7537609" y="245269"/>
                    <a:pt x="7534751" y="239554"/>
                  </a:cubicBezTo>
                  <a:lnTo>
                    <a:pt x="7552849" y="242411"/>
                  </a:lnTo>
                  <a:lnTo>
                    <a:pt x="7541419" y="257651"/>
                  </a:lnTo>
                  <a:close/>
                  <a:moveTo>
                    <a:pt x="7547134" y="338614"/>
                  </a:moveTo>
                  <a:cubicBezTo>
                    <a:pt x="7547134" y="378619"/>
                    <a:pt x="7538562" y="416719"/>
                    <a:pt x="7523321" y="451009"/>
                  </a:cubicBezTo>
                  <a:lnTo>
                    <a:pt x="7303294" y="352901"/>
                  </a:lnTo>
                  <a:cubicBezTo>
                    <a:pt x="7303294" y="351949"/>
                    <a:pt x="7303294" y="351949"/>
                    <a:pt x="7304246" y="350996"/>
                  </a:cubicBezTo>
                  <a:lnTo>
                    <a:pt x="7532846" y="425291"/>
                  </a:lnTo>
                  <a:lnTo>
                    <a:pt x="7533799" y="422434"/>
                  </a:lnTo>
                  <a:lnTo>
                    <a:pt x="7305199" y="348139"/>
                  </a:lnTo>
                  <a:cubicBezTo>
                    <a:pt x="7305199" y="347186"/>
                    <a:pt x="7305199" y="347186"/>
                    <a:pt x="7306151" y="346234"/>
                  </a:cubicBezTo>
                  <a:lnTo>
                    <a:pt x="7541419" y="396716"/>
                  </a:lnTo>
                  <a:lnTo>
                    <a:pt x="7542371" y="393859"/>
                  </a:lnTo>
                  <a:lnTo>
                    <a:pt x="7307104" y="343376"/>
                  </a:lnTo>
                  <a:cubicBezTo>
                    <a:pt x="7307104" y="342424"/>
                    <a:pt x="7307104" y="342424"/>
                    <a:pt x="7307104" y="341471"/>
                  </a:cubicBezTo>
                  <a:lnTo>
                    <a:pt x="7546181" y="366236"/>
                  </a:lnTo>
                  <a:lnTo>
                    <a:pt x="7546181" y="363379"/>
                  </a:lnTo>
                  <a:lnTo>
                    <a:pt x="7307104" y="338614"/>
                  </a:lnTo>
                  <a:cubicBezTo>
                    <a:pt x="7307104" y="337661"/>
                    <a:pt x="7307104" y="337661"/>
                    <a:pt x="7307104" y="336709"/>
                  </a:cubicBezTo>
                  <a:lnTo>
                    <a:pt x="7547134" y="338614"/>
                  </a:lnTo>
                  <a:lnTo>
                    <a:pt x="7546181" y="336709"/>
                  </a:lnTo>
                  <a:lnTo>
                    <a:pt x="7306151" y="336709"/>
                  </a:lnTo>
                  <a:cubicBezTo>
                    <a:pt x="7306151" y="335756"/>
                    <a:pt x="7306151" y="335756"/>
                    <a:pt x="7306151" y="334804"/>
                  </a:cubicBezTo>
                  <a:lnTo>
                    <a:pt x="7545229" y="310039"/>
                  </a:lnTo>
                  <a:lnTo>
                    <a:pt x="7545229" y="307181"/>
                  </a:lnTo>
                  <a:lnTo>
                    <a:pt x="7306151" y="331946"/>
                  </a:lnTo>
                  <a:cubicBezTo>
                    <a:pt x="7306151" y="330994"/>
                    <a:pt x="7306151" y="330994"/>
                    <a:pt x="7306151" y="330041"/>
                  </a:cubicBezTo>
                  <a:lnTo>
                    <a:pt x="7540467" y="280511"/>
                  </a:lnTo>
                  <a:lnTo>
                    <a:pt x="7539514" y="277654"/>
                  </a:lnTo>
                  <a:lnTo>
                    <a:pt x="7305199" y="327184"/>
                  </a:lnTo>
                  <a:cubicBezTo>
                    <a:pt x="7305199" y="326231"/>
                    <a:pt x="7305199" y="326231"/>
                    <a:pt x="7304246" y="325279"/>
                  </a:cubicBezTo>
                  <a:lnTo>
                    <a:pt x="7531894" y="250984"/>
                  </a:lnTo>
                  <a:lnTo>
                    <a:pt x="7530942" y="248126"/>
                  </a:lnTo>
                  <a:lnTo>
                    <a:pt x="7303294" y="322421"/>
                  </a:lnTo>
                  <a:cubicBezTo>
                    <a:pt x="7303294" y="321469"/>
                    <a:pt x="7303294" y="321469"/>
                    <a:pt x="7302342" y="320516"/>
                  </a:cubicBezTo>
                  <a:lnTo>
                    <a:pt x="7520464" y="223361"/>
                  </a:lnTo>
                  <a:cubicBezTo>
                    <a:pt x="7538562" y="258604"/>
                    <a:pt x="7547134" y="297656"/>
                    <a:pt x="7547134" y="338614"/>
                  </a:cubicBezTo>
                  <a:close/>
                  <a:moveTo>
                    <a:pt x="7547134" y="447199"/>
                  </a:moveTo>
                  <a:lnTo>
                    <a:pt x="7544276" y="452914"/>
                  </a:lnTo>
                  <a:lnTo>
                    <a:pt x="7529037" y="452914"/>
                  </a:lnTo>
                  <a:cubicBezTo>
                    <a:pt x="7529037" y="452914"/>
                    <a:pt x="7529037" y="452914"/>
                    <a:pt x="7529037" y="451961"/>
                  </a:cubicBezTo>
                  <a:lnTo>
                    <a:pt x="7547134" y="447199"/>
                  </a:lnTo>
                  <a:close/>
                  <a:moveTo>
                    <a:pt x="7529989" y="451009"/>
                  </a:moveTo>
                  <a:cubicBezTo>
                    <a:pt x="7532846" y="445294"/>
                    <a:pt x="7534751" y="439579"/>
                    <a:pt x="7536656" y="432911"/>
                  </a:cubicBezTo>
                  <a:lnTo>
                    <a:pt x="7547134" y="445294"/>
                  </a:lnTo>
                  <a:lnTo>
                    <a:pt x="7529989" y="451009"/>
                  </a:lnTo>
                  <a:close/>
                  <a:moveTo>
                    <a:pt x="7548087" y="454819"/>
                  </a:moveTo>
                  <a:lnTo>
                    <a:pt x="7549039" y="454819"/>
                  </a:lnTo>
                  <a:lnTo>
                    <a:pt x="7548087" y="463391"/>
                  </a:lnTo>
                  <a:lnTo>
                    <a:pt x="7540467" y="470059"/>
                  </a:lnTo>
                  <a:lnTo>
                    <a:pt x="7548087" y="454819"/>
                  </a:lnTo>
                  <a:close/>
                  <a:moveTo>
                    <a:pt x="7537609" y="431006"/>
                  </a:moveTo>
                  <a:cubicBezTo>
                    <a:pt x="7537609" y="430054"/>
                    <a:pt x="7538562" y="429101"/>
                    <a:pt x="7538562" y="428149"/>
                  </a:cubicBezTo>
                  <a:lnTo>
                    <a:pt x="7553801" y="426244"/>
                  </a:lnTo>
                  <a:lnTo>
                    <a:pt x="7549039" y="441484"/>
                  </a:lnTo>
                  <a:lnTo>
                    <a:pt x="7537609" y="431006"/>
                  </a:lnTo>
                  <a:close/>
                  <a:moveTo>
                    <a:pt x="7539514" y="427196"/>
                  </a:moveTo>
                  <a:cubicBezTo>
                    <a:pt x="7539514" y="426244"/>
                    <a:pt x="7539514" y="426244"/>
                    <a:pt x="7539514" y="427196"/>
                  </a:cubicBezTo>
                  <a:lnTo>
                    <a:pt x="7556659" y="419576"/>
                  </a:lnTo>
                  <a:lnTo>
                    <a:pt x="7554754" y="425291"/>
                  </a:lnTo>
                  <a:lnTo>
                    <a:pt x="7539514" y="427196"/>
                  </a:lnTo>
                  <a:close/>
                  <a:moveTo>
                    <a:pt x="7540467" y="424339"/>
                  </a:moveTo>
                  <a:cubicBezTo>
                    <a:pt x="7542371" y="418624"/>
                    <a:pt x="7544276" y="411956"/>
                    <a:pt x="7545229" y="406241"/>
                  </a:cubicBezTo>
                  <a:lnTo>
                    <a:pt x="7557612" y="417671"/>
                  </a:lnTo>
                  <a:lnTo>
                    <a:pt x="7540467" y="424339"/>
                  </a:lnTo>
                  <a:close/>
                  <a:moveTo>
                    <a:pt x="7479506" y="549116"/>
                  </a:moveTo>
                  <a:lnTo>
                    <a:pt x="7465219" y="543401"/>
                  </a:lnTo>
                  <a:lnTo>
                    <a:pt x="7465219" y="543401"/>
                  </a:lnTo>
                  <a:lnTo>
                    <a:pt x="7483317" y="545306"/>
                  </a:lnTo>
                  <a:lnTo>
                    <a:pt x="7479506" y="549116"/>
                  </a:lnTo>
                  <a:close/>
                  <a:moveTo>
                    <a:pt x="7483317" y="551974"/>
                  </a:moveTo>
                  <a:lnTo>
                    <a:pt x="7479506" y="560546"/>
                  </a:lnTo>
                  <a:lnTo>
                    <a:pt x="7469981" y="564356"/>
                  </a:lnTo>
                  <a:lnTo>
                    <a:pt x="7482364" y="551974"/>
                  </a:lnTo>
                  <a:lnTo>
                    <a:pt x="7483317" y="551974"/>
                  </a:lnTo>
                  <a:close/>
                  <a:moveTo>
                    <a:pt x="7467124" y="542449"/>
                  </a:moveTo>
                  <a:cubicBezTo>
                    <a:pt x="7471887" y="537686"/>
                    <a:pt x="7476649" y="532924"/>
                    <a:pt x="7480459" y="528161"/>
                  </a:cubicBezTo>
                  <a:lnTo>
                    <a:pt x="7485221" y="544354"/>
                  </a:lnTo>
                  <a:lnTo>
                    <a:pt x="7467124" y="542449"/>
                  </a:lnTo>
                  <a:close/>
                  <a:moveTo>
                    <a:pt x="7482364" y="526256"/>
                  </a:moveTo>
                  <a:cubicBezTo>
                    <a:pt x="7482364" y="526256"/>
                    <a:pt x="7483317" y="525304"/>
                    <a:pt x="7483317" y="525304"/>
                  </a:cubicBezTo>
                  <a:lnTo>
                    <a:pt x="7498556" y="530066"/>
                  </a:lnTo>
                  <a:lnTo>
                    <a:pt x="7489031" y="541496"/>
                  </a:lnTo>
                  <a:lnTo>
                    <a:pt x="7482364" y="526256"/>
                  </a:lnTo>
                  <a:close/>
                  <a:moveTo>
                    <a:pt x="7474744" y="524351"/>
                  </a:moveTo>
                  <a:lnTo>
                    <a:pt x="7295674" y="363379"/>
                  </a:lnTo>
                  <a:cubicBezTo>
                    <a:pt x="7295674" y="363379"/>
                    <a:pt x="7296626" y="362426"/>
                    <a:pt x="7296626" y="362426"/>
                  </a:cubicBezTo>
                  <a:lnTo>
                    <a:pt x="7490937" y="504349"/>
                  </a:lnTo>
                  <a:cubicBezTo>
                    <a:pt x="7487126" y="511016"/>
                    <a:pt x="7481412" y="517684"/>
                    <a:pt x="7474744" y="524351"/>
                  </a:cubicBezTo>
                  <a:close/>
                  <a:moveTo>
                    <a:pt x="7298531" y="360521"/>
                  </a:moveTo>
                  <a:cubicBezTo>
                    <a:pt x="7298531" y="359569"/>
                    <a:pt x="7299484" y="359569"/>
                    <a:pt x="7299484" y="358616"/>
                  </a:cubicBezTo>
                  <a:lnTo>
                    <a:pt x="7508081" y="478631"/>
                  </a:lnTo>
                  <a:cubicBezTo>
                    <a:pt x="7503319" y="486251"/>
                    <a:pt x="7498556" y="493871"/>
                    <a:pt x="7492842" y="501491"/>
                  </a:cubicBezTo>
                  <a:lnTo>
                    <a:pt x="7298531" y="360521"/>
                  </a:lnTo>
                  <a:close/>
                  <a:moveTo>
                    <a:pt x="7301389" y="356711"/>
                  </a:moveTo>
                  <a:cubicBezTo>
                    <a:pt x="7301389" y="355759"/>
                    <a:pt x="7302342" y="355759"/>
                    <a:pt x="7302342" y="354806"/>
                  </a:cubicBezTo>
                  <a:lnTo>
                    <a:pt x="7522369" y="452914"/>
                  </a:lnTo>
                  <a:cubicBezTo>
                    <a:pt x="7518559" y="461486"/>
                    <a:pt x="7514749" y="469106"/>
                    <a:pt x="7509987" y="476726"/>
                  </a:cubicBezTo>
                  <a:lnTo>
                    <a:pt x="7301389" y="356711"/>
                  </a:lnTo>
                  <a:close/>
                  <a:moveTo>
                    <a:pt x="7502367" y="501491"/>
                  </a:moveTo>
                  <a:lnTo>
                    <a:pt x="7520464" y="499586"/>
                  </a:lnTo>
                  <a:lnTo>
                    <a:pt x="7516654" y="504349"/>
                  </a:lnTo>
                  <a:lnTo>
                    <a:pt x="7502367" y="501491"/>
                  </a:lnTo>
                  <a:cubicBezTo>
                    <a:pt x="7501414" y="501491"/>
                    <a:pt x="7501414" y="501491"/>
                    <a:pt x="7502367" y="501491"/>
                  </a:cubicBezTo>
                  <a:close/>
                  <a:moveTo>
                    <a:pt x="7519512" y="506254"/>
                  </a:moveTo>
                  <a:lnTo>
                    <a:pt x="7520464" y="506254"/>
                  </a:lnTo>
                  <a:lnTo>
                    <a:pt x="7517606" y="514826"/>
                  </a:lnTo>
                  <a:lnTo>
                    <a:pt x="7509034" y="520541"/>
                  </a:lnTo>
                  <a:lnTo>
                    <a:pt x="7519512" y="506254"/>
                  </a:lnTo>
                  <a:close/>
                  <a:moveTo>
                    <a:pt x="7503319" y="499586"/>
                  </a:moveTo>
                  <a:cubicBezTo>
                    <a:pt x="7507129" y="493871"/>
                    <a:pt x="7509987" y="489109"/>
                    <a:pt x="7513796" y="483394"/>
                  </a:cubicBezTo>
                  <a:lnTo>
                    <a:pt x="7521417" y="498634"/>
                  </a:lnTo>
                  <a:lnTo>
                    <a:pt x="7503319" y="499586"/>
                  </a:lnTo>
                  <a:close/>
                  <a:moveTo>
                    <a:pt x="7514749" y="481489"/>
                  </a:moveTo>
                  <a:cubicBezTo>
                    <a:pt x="7514749" y="480536"/>
                    <a:pt x="7515701" y="480536"/>
                    <a:pt x="7515701" y="479584"/>
                  </a:cubicBezTo>
                  <a:lnTo>
                    <a:pt x="7530942" y="481489"/>
                  </a:lnTo>
                  <a:lnTo>
                    <a:pt x="7523321" y="494824"/>
                  </a:lnTo>
                  <a:lnTo>
                    <a:pt x="7514749" y="481489"/>
                  </a:lnTo>
                  <a:close/>
                  <a:moveTo>
                    <a:pt x="7516654" y="477679"/>
                  </a:moveTo>
                  <a:cubicBezTo>
                    <a:pt x="7516654" y="477679"/>
                    <a:pt x="7516654" y="477679"/>
                    <a:pt x="7516654" y="477679"/>
                  </a:cubicBezTo>
                  <a:lnTo>
                    <a:pt x="7534751" y="473869"/>
                  </a:lnTo>
                  <a:lnTo>
                    <a:pt x="7531894" y="479584"/>
                  </a:lnTo>
                  <a:lnTo>
                    <a:pt x="7516654" y="477679"/>
                  </a:lnTo>
                  <a:close/>
                  <a:moveTo>
                    <a:pt x="7517606" y="475774"/>
                  </a:moveTo>
                  <a:cubicBezTo>
                    <a:pt x="7520464" y="470059"/>
                    <a:pt x="7523321" y="464344"/>
                    <a:pt x="7526179" y="458629"/>
                  </a:cubicBezTo>
                  <a:lnTo>
                    <a:pt x="7535704" y="472916"/>
                  </a:lnTo>
                  <a:lnTo>
                    <a:pt x="7517606" y="475774"/>
                  </a:lnTo>
                  <a:close/>
                  <a:moveTo>
                    <a:pt x="7303294" y="319564"/>
                  </a:moveTo>
                  <a:cubicBezTo>
                    <a:pt x="7303294" y="318611"/>
                    <a:pt x="7302342" y="318611"/>
                    <a:pt x="7302342" y="317659"/>
                  </a:cubicBezTo>
                  <a:lnTo>
                    <a:pt x="7509034" y="198596"/>
                  </a:lnTo>
                  <a:cubicBezTo>
                    <a:pt x="7513796" y="206216"/>
                    <a:pt x="7517606" y="213836"/>
                    <a:pt x="7521417" y="222409"/>
                  </a:cubicBezTo>
                  <a:lnTo>
                    <a:pt x="7303294" y="319564"/>
                  </a:lnTo>
                  <a:close/>
                  <a:moveTo>
                    <a:pt x="7300437" y="314801"/>
                  </a:moveTo>
                  <a:cubicBezTo>
                    <a:pt x="7300437" y="313849"/>
                    <a:pt x="7299484" y="313849"/>
                    <a:pt x="7299484" y="312896"/>
                  </a:cubicBezTo>
                  <a:lnTo>
                    <a:pt x="7491889" y="172879"/>
                  </a:lnTo>
                  <a:cubicBezTo>
                    <a:pt x="7497604" y="180499"/>
                    <a:pt x="7502367" y="187166"/>
                    <a:pt x="7507129" y="194786"/>
                  </a:cubicBezTo>
                  <a:lnTo>
                    <a:pt x="7300437" y="314801"/>
                  </a:lnTo>
                  <a:close/>
                  <a:moveTo>
                    <a:pt x="7298531" y="311944"/>
                  </a:moveTo>
                  <a:cubicBezTo>
                    <a:pt x="7298531" y="310991"/>
                    <a:pt x="7297579" y="310991"/>
                    <a:pt x="7297579" y="310039"/>
                  </a:cubicBezTo>
                  <a:lnTo>
                    <a:pt x="7474744" y="150971"/>
                  </a:lnTo>
                  <a:cubicBezTo>
                    <a:pt x="7480459" y="157639"/>
                    <a:pt x="7486174" y="164306"/>
                    <a:pt x="7491889" y="171926"/>
                  </a:cubicBezTo>
                  <a:lnTo>
                    <a:pt x="7298531" y="311944"/>
                  </a:lnTo>
                  <a:close/>
                  <a:moveTo>
                    <a:pt x="7295674" y="308134"/>
                  </a:moveTo>
                  <a:cubicBezTo>
                    <a:pt x="7295674" y="307181"/>
                    <a:pt x="7294721" y="307181"/>
                    <a:pt x="7294721" y="306229"/>
                  </a:cubicBezTo>
                  <a:lnTo>
                    <a:pt x="7453789" y="130016"/>
                  </a:lnTo>
                  <a:cubicBezTo>
                    <a:pt x="7460456" y="135731"/>
                    <a:pt x="7467124" y="142399"/>
                    <a:pt x="7472839" y="149066"/>
                  </a:cubicBezTo>
                  <a:lnTo>
                    <a:pt x="7295674" y="308134"/>
                  </a:lnTo>
                  <a:close/>
                  <a:moveTo>
                    <a:pt x="7291864" y="305276"/>
                  </a:moveTo>
                  <a:cubicBezTo>
                    <a:pt x="7290912" y="305276"/>
                    <a:pt x="7290912" y="304324"/>
                    <a:pt x="7289959" y="304324"/>
                  </a:cubicBezTo>
                  <a:lnTo>
                    <a:pt x="7429024" y="112871"/>
                  </a:lnTo>
                  <a:cubicBezTo>
                    <a:pt x="7436644" y="117634"/>
                    <a:pt x="7443312" y="123349"/>
                    <a:pt x="7449979" y="129064"/>
                  </a:cubicBezTo>
                  <a:lnTo>
                    <a:pt x="7291864" y="305276"/>
                  </a:lnTo>
                  <a:close/>
                  <a:moveTo>
                    <a:pt x="7294721" y="365284"/>
                  </a:moveTo>
                  <a:lnTo>
                    <a:pt x="7472839" y="526256"/>
                  </a:lnTo>
                  <a:cubicBezTo>
                    <a:pt x="7467124" y="532924"/>
                    <a:pt x="7460456" y="538639"/>
                    <a:pt x="7453789" y="545306"/>
                  </a:cubicBezTo>
                  <a:lnTo>
                    <a:pt x="7293769" y="368141"/>
                  </a:lnTo>
                  <a:cubicBezTo>
                    <a:pt x="7294721" y="367189"/>
                    <a:pt x="7293769" y="366236"/>
                    <a:pt x="7294721" y="365284"/>
                  </a:cubicBezTo>
                  <a:cubicBezTo>
                    <a:pt x="7294721" y="366236"/>
                    <a:pt x="7294721" y="365284"/>
                    <a:pt x="7294721" y="365284"/>
                  </a:cubicBezTo>
                  <a:close/>
                  <a:moveTo>
                    <a:pt x="7430929" y="563404"/>
                  </a:moveTo>
                  <a:lnTo>
                    <a:pt x="7298531" y="380524"/>
                  </a:lnTo>
                  <a:cubicBezTo>
                    <a:pt x="7297579" y="377666"/>
                    <a:pt x="7296626" y="375761"/>
                    <a:pt x="7296626" y="373856"/>
                  </a:cubicBezTo>
                  <a:lnTo>
                    <a:pt x="7452837" y="547211"/>
                  </a:lnTo>
                  <a:cubicBezTo>
                    <a:pt x="7445217" y="552926"/>
                    <a:pt x="7438549" y="558641"/>
                    <a:pt x="7430929" y="563404"/>
                  </a:cubicBezTo>
                  <a:close/>
                  <a:moveTo>
                    <a:pt x="7443312" y="562451"/>
                  </a:moveTo>
                  <a:lnTo>
                    <a:pt x="7456646" y="569119"/>
                  </a:lnTo>
                  <a:lnTo>
                    <a:pt x="7445217" y="577691"/>
                  </a:lnTo>
                  <a:lnTo>
                    <a:pt x="7442359" y="562451"/>
                  </a:lnTo>
                  <a:cubicBezTo>
                    <a:pt x="7442359" y="563404"/>
                    <a:pt x="7442359" y="563404"/>
                    <a:pt x="7443312" y="562451"/>
                  </a:cubicBezTo>
                  <a:close/>
                  <a:moveTo>
                    <a:pt x="7409974" y="600551"/>
                  </a:moveTo>
                  <a:lnTo>
                    <a:pt x="7397592" y="591026"/>
                  </a:lnTo>
                  <a:cubicBezTo>
                    <a:pt x="7397592" y="591026"/>
                    <a:pt x="7397592" y="591026"/>
                    <a:pt x="7397592" y="591026"/>
                  </a:cubicBezTo>
                  <a:lnTo>
                    <a:pt x="7414737" y="597694"/>
                  </a:lnTo>
                  <a:lnTo>
                    <a:pt x="7409974" y="600551"/>
                  </a:lnTo>
                  <a:close/>
                  <a:moveTo>
                    <a:pt x="7368064" y="604361"/>
                  </a:moveTo>
                  <a:cubicBezTo>
                    <a:pt x="7368064" y="604361"/>
                    <a:pt x="7368064" y="604361"/>
                    <a:pt x="7368064" y="604361"/>
                  </a:cubicBezTo>
                  <a:cubicBezTo>
                    <a:pt x="7368064" y="604361"/>
                    <a:pt x="7368064" y="604361"/>
                    <a:pt x="7368064" y="604361"/>
                  </a:cubicBezTo>
                  <a:lnTo>
                    <a:pt x="7368064" y="604361"/>
                  </a:lnTo>
                  <a:close/>
                  <a:moveTo>
                    <a:pt x="7095649" y="584359"/>
                  </a:moveTo>
                  <a:lnTo>
                    <a:pt x="7108031" y="576739"/>
                  </a:lnTo>
                  <a:cubicBezTo>
                    <a:pt x="7108031" y="576739"/>
                    <a:pt x="7108984" y="576739"/>
                    <a:pt x="7108984" y="577691"/>
                  </a:cubicBezTo>
                  <a:lnTo>
                    <a:pt x="7107079" y="592931"/>
                  </a:lnTo>
                  <a:lnTo>
                    <a:pt x="7095649" y="584359"/>
                  </a:lnTo>
                  <a:close/>
                  <a:moveTo>
                    <a:pt x="7108031" y="595789"/>
                  </a:moveTo>
                  <a:lnTo>
                    <a:pt x="7108031" y="595789"/>
                  </a:lnTo>
                  <a:lnTo>
                    <a:pt x="7097554" y="593884"/>
                  </a:lnTo>
                  <a:lnTo>
                    <a:pt x="7092792" y="586264"/>
                  </a:lnTo>
                  <a:lnTo>
                    <a:pt x="7093744" y="585311"/>
                  </a:lnTo>
                  <a:lnTo>
                    <a:pt x="7108031" y="595789"/>
                  </a:lnTo>
                  <a:close/>
                  <a:moveTo>
                    <a:pt x="7094696" y="583406"/>
                  </a:moveTo>
                  <a:lnTo>
                    <a:pt x="7089934" y="580549"/>
                  </a:lnTo>
                  <a:lnTo>
                    <a:pt x="7107079" y="575786"/>
                  </a:lnTo>
                  <a:cubicBezTo>
                    <a:pt x="7107079" y="575786"/>
                    <a:pt x="7107079" y="575786"/>
                    <a:pt x="7107079" y="575786"/>
                  </a:cubicBezTo>
                  <a:lnTo>
                    <a:pt x="7094696" y="583406"/>
                  </a:lnTo>
                  <a:close/>
                  <a:moveTo>
                    <a:pt x="7088981" y="579596"/>
                  </a:moveTo>
                  <a:lnTo>
                    <a:pt x="7089934" y="562451"/>
                  </a:lnTo>
                  <a:cubicBezTo>
                    <a:pt x="7094696" y="566261"/>
                    <a:pt x="7100412" y="571024"/>
                    <a:pt x="7106126" y="573881"/>
                  </a:cubicBezTo>
                  <a:lnTo>
                    <a:pt x="7088981" y="579596"/>
                  </a:lnTo>
                  <a:close/>
                  <a:moveTo>
                    <a:pt x="7079456" y="545306"/>
                  </a:moveTo>
                  <a:lnTo>
                    <a:pt x="7230904" y="377666"/>
                  </a:lnTo>
                  <a:cubicBezTo>
                    <a:pt x="7229951" y="380524"/>
                    <a:pt x="7229951" y="382429"/>
                    <a:pt x="7228999" y="385286"/>
                  </a:cubicBezTo>
                  <a:lnTo>
                    <a:pt x="7100412" y="562451"/>
                  </a:lnTo>
                  <a:cubicBezTo>
                    <a:pt x="7092792" y="556736"/>
                    <a:pt x="7086124" y="551974"/>
                    <a:pt x="7079456" y="545306"/>
                  </a:cubicBezTo>
                  <a:close/>
                  <a:moveTo>
                    <a:pt x="7047071" y="542449"/>
                  </a:moveTo>
                  <a:lnTo>
                    <a:pt x="7065169" y="540544"/>
                  </a:lnTo>
                  <a:cubicBezTo>
                    <a:pt x="7065169" y="540544"/>
                    <a:pt x="7065169" y="540544"/>
                    <a:pt x="7065169" y="540544"/>
                  </a:cubicBezTo>
                  <a:lnTo>
                    <a:pt x="7050881" y="546259"/>
                  </a:lnTo>
                  <a:lnTo>
                    <a:pt x="7047071" y="542449"/>
                  </a:lnTo>
                  <a:close/>
                  <a:moveTo>
                    <a:pt x="7061359" y="561499"/>
                  </a:moveTo>
                  <a:lnTo>
                    <a:pt x="7051834" y="557689"/>
                  </a:lnTo>
                  <a:lnTo>
                    <a:pt x="7048024" y="549116"/>
                  </a:lnTo>
                  <a:lnTo>
                    <a:pt x="7048976" y="549116"/>
                  </a:lnTo>
                  <a:lnTo>
                    <a:pt x="7061359" y="561499"/>
                  </a:lnTo>
                  <a:close/>
                  <a:moveTo>
                    <a:pt x="6985159" y="338614"/>
                  </a:moveTo>
                  <a:lnTo>
                    <a:pt x="7224237" y="338614"/>
                  </a:lnTo>
                  <a:cubicBezTo>
                    <a:pt x="7224237" y="339566"/>
                    <a:pt x="7224237" y="339566"/>
                    <a:pt x="7224237" y="340519"/>
                  </a:cubicBezTo>
                  <a:lnTo>
                    <a:pt x="6986112" y="365284"/>
                  </a:lnTo>
                  <a:cubicBezTo>
                    <a:pt x="6986112" y="356711"/>
                    <a:pt x="6985159" y="347186"/>
                    <a:pt x="6985159" y="338614"/>
                  </a:cubicBezTo>
                  <a:close/>
                  <a:moveTo>
                    <a:pt x="6985159" y="397669"/>
                  </a:moveTo>
                  <a:lnTo>
                    <a:pt x="6970871" y="394811"/>
                  </a:lnTo>
                  <a:lnTo>
                    <a:pt x="6969919" y="389096"/>
                  </a:lnTo>
                  <a:lnTo>
                    <a:pt x="6985159" y="397669"/>
                  </a:lnTo>
                  <a:cubicBezTo>
                    <a:pt x="6985159" y="397669"/>
                    <a:pt x="6985159" y="397669"/>
                    <a:pt x="6985159" y="397669"/>
                  </a:cubicBezTo>
                  <a:close/>
                  <a:moveTo>
                    <a:pt x="6985159" y="335756"/>
                  </a:moveTo>
                  <a:cubicBezTo>
                    <a:pt x="6985159" y="327184"/>
                    <a:pt x="6985159" y="317659"/>
                    <a:pt x="6986112" y="309086"/>
                  </a:cubicBezTo>
                  <a:lnTo>
                    <a:pt x="7224237" y="333851"/>
                  </a:lnTo>
                  <a:cubicBezTo>
                    <a:pt x="7224237" y="334804"/>
                    <a:pt x="7224237" y="334804"/>
                    <a:pt x="7224237" y="335756"/>
                  </a:cubicBezTo>
                  <a:lnTo>
                    <a:pt x="6985159" y="335756"/>
                  </a:lnTo>
                  <a:close/>
                  <a:moveTo>
                    <a:pt x="6991826" y="396716"/>
                  </a:moveTo>
                  <a:lnTo>
                    <a:pt x="7226142" y="347186"/>
                  </a:lnTo>
                  <a:cubicBezTo>
                    <a:pt x="7226142" y="348139"/>
                    <a:pt x="7226142" y="348139"/>
                    <a:pt x="7227094" y="349091"/>
                  </a:cubicBezTo>
                  <a:lnTo>
                    <a:pt x="6999446" y="423386"/>
                  </a:lnTo>
                  <a:cubicBezTo>
                    <a:pt x="6995637" y="413861"/>
                    <a:pt x="6993731" y="405289"/>
                    <a:pt x="6991826" y="396716"/>
                  </a:cubicBezTo>
                  <a:close/>
                  <a:moveTo>
                    <a:pt x="7001351" y="448151"/>
                  </a:moveTo>
                  <a:lnTo>
                    <a:pt x="6984206" y="443389"/>
                  </a:lnTo>
                  <a:lnTo>
                    <a:pt x="6994684" y="431006"/>
                  </a:lnTo>
                  <a:cubicBezTo>
                    <a:pt x="6996589" y="436721"/>
                    <a:pt x="6998494" y="442436"/>
                    <a:pt x="7001351" y="448151"/>
                  </a:cubicBezTo>
                  <a:close/>
                  <a:moveTo>
                    <a:pt x="6990874" y="394811"/>
                  </a:moveTo>
                  <a:cubicBezTo>
                    <a:pt x="6988969" y="386239"/>
                    <a:pt x="6988017" y="377666"/>
                    <a:pt x="6987064" y="368141"/>
                  </a:cubicBezTo>
                  <a:lnTo>
                    <a:pt x="7225189" y="343376"/>
                  </a:lnTo>
                  <a:cubicBezTo>
                    <a:pt x="7225189" y="344329"/>
                    <a:pt x="7225189" y="344329"/>
                    <a:pt x="7225189" y="345281"/>
                  </a:cubicBezTo>
                  <a:lnTo>
                    <a:pt x="6990874" y="394811"/>
                  </a:lnTo>
                  <a:close/>
                  <a:moveTo>
                    <a:pt x="6987064" y="404336"/>
                  </a:moveTo>
                  <a:cubicBezTo>
                    <a:pt x="6988969" y="410051"/>
                    <a:pt x="6989921" y="416719"/>
                    <a:pt x="6991826" y="422434"/>
                  </a:cubicBezTo>
                  <a:lnTo>
                    <a:pt x="6975634" y="415766"/>
                  </a:lnTo>
                  <a:lnTo>
                    <a:pt x="6987064" y="404336"/>
                  </a:lnTo>
                  <a:close/>
                  <a:moveTo>
                    <a:pt x="6991826" y="424339"/>
                  </a:moveTo>
                  <a:cubicBezTo>
                    <a:pt x="6992779" y="424339"/>
                    <a:pt x="6992779" y="424339"/>
                    <a:pt x="6991826" y="424339"/>
                  </a:cubicBezTo>
                  <a:lnTo>
                    <a:pt x="6977539" y="423386"/>
                  </a:lnTo>
                  <a:lnTo>
                    <a:pt x="6975634" y="417671"/>
                  </a:lnTo>
                  <a:lnTo>
                    <a:pt x="6991826" y="424339"/>
                  </a:lnTo>
                  <a:close/>
                  <a:moveTo>
                    <a:pt x="6992779" y="426244"/>
                  </a:moveTo>
                  <a:cubicBezTo>
                    <a:pt x="6992779" y="427196"/>
                    <a:pt x="6993731" y="428149"/>
                    <a:pt x="6993731" y="429101"/>
                  </a:cubicBezTo>
                  <a:lnTo>
                    <a:pt x="6983254" y="439579"/>
                  </a:lnTo>
                  <a:lnTo>
                    <a:pt x="6978492" y="424339"/>
                  </a:lnTo>
                  <a:lnTo>
                    <a:pt x="6992779" y="426244"/>
                  </a:lnTo>
                  <a:close/>
                  <a:moveTo>
                    <a:pt x="6984206" y="451961"/>
                  </a:moveTo>
                  <a:lnTo>
                    <a:pt x="6990874" y="467201"/>
                  </a:lnTo>
                  <a:lnTo>
                    <a:pt x="6983254" y="460534"/>
                  </a:lnTo>
                  <a:lnTo>
                    <a:pt x="6982301" y="451961"/>
                  </a:lnTo>
                  <a:lnTo>
                    <a:pt x="6984206" y="451961"/>
                  </a:lnTo>
                  <a:close/>
                  <a:moveTo>
                    <a:pt x="6985159" y="445294"/>
                  </a:moveTo>
                  <a:lnTo>
                    <a:pt x="7002304" y="450056"/>
                  </a:lnTo>
                  <a:cubicBezTo>
                    <a:pt x="7002304" y="450056"/>
                    <a:pt x="7002304" y="451009"/>
                    <a:pt x="7002304" y="451009"/>
                  </a:cubicBezTo>
                  <a:lnTo>
                    <a:pt x="6988017" y="451009"/>
                  </a:lnTo>
                  <a:lnTo>
                    <a:pt x="6985159" y="445294"/>
                  </a:lnTo>
                  <a:close/>
                  <a:moveTo>
                    <a:pt x="6999446" y="425291"/>
                  </a:moveTo>
                  <a:lnTo>
                    <a:pt x="7227094" y="350996"/>
                  </a:lnTo>
                  <a:cubicBezTo>
                    <a:pt x="7227094" y="351949"/>
                    <a:pt x="7227094" y="351949"/>
                    <a:pt x="7228046" y="352901"/>
                  </a:cubicBezTo>
                  <a:lnTo>
                    <a:pt x="7008971" y="450056"/>
                  </a:lnTo>
                  <a:cubicBezTo>
                    <a:pt x="7005162" y="441484"/>
                    <a:pt x="7002304" y="433864"/>
                    <a:pt x="6999446" y="425291"/>
                  </a:cubicBezTo>
                  <a:close/>
                  <a:moveTo>
                    <a:pt x="7228999" y="354806"/>
                  </a:moveTo>
                  <a:cubicBezTo>
                    <a:pt x="7228999" y="355759"/>
                    <a:pt x="7229951" y="355759"/>
                    <a:pt x="7229951" y="356711"/>
                  </a:cubicBezTo>
                  <a:lnTo>
                    <a:pt x="7022306" y="476726"/>
                  </a:lnTo>
                  <a:cubicBezTo>
                    <a:pt x="7017544" y="469106"/>
                    <a:pt x="7013734" y="461486"/>
                    <a:pt x="7009924" y="452914"/>
                  </a:cubicBezTo>
                  <a:lnTo>
                    <a:pt x="7228999" y="354806"/>
                  </a:lnTo>
                  <a:close/>
                  <a:moveTo>
                    <a:pt x="7013734" y="473869"/>
                  </a:moveTo>
                  <a:lnTo>
                    <a:pt x="6996589" y="470059"/>
                  </a:lnTo>
                  <a:lnTo>
                    <a:pt x="7006114" y="456724"/>
                  </a:lnTo>
                  <a:cubicBezTo>
                    <a:pt x="7008019" y="462439"/>
                    <a:pt x="7010876" y="468154"/>
                    <a:pt x="7013734" y="473869"/>
                  </a:cubicBezTo>
                  <a:close/>
                  <a:moveTo>
                    <a:pt x="7014687" y="474821"/>
                  </a:moveTo>
                  <a:cubicBezTo>
                    <a:pt x="7014687" y="474821"/>
                    <a:pt x="7014687" y="475774"/>
                    <a:pt x="7014687" y="474821"/>
                  </a:cubicBezTo>
                  <a:lnTo>
                    <a:pt x="7000399" y="476726"/>
                  </a:lnTo>
                  <a:lnTo>
                    <a:pt x="6997542" y="471011"/>
                  </a:lnTo>
                  <a:lnTo>
                    <a:pt x="7014687" y="474821"/>
                  </a:lnTo>
                  <a:close/>
                  <a:moveTo>
                    <a:pt x="7015639" y="476726"/>
                  </a:moveTo>
                  <a:cubicBezTo>
                    <a:pt x="7015639" y="477679"/>
                    <a:pt x="7016592" y="477679"/>
                    <a:pt x="7016592" y="478631"/>
                  </a:cubicBezTo>
                  <a:lnTo>
                    <a:pt x="7008019" y="491014"/>
                  </a:lnTo>
                  <a:lnTo>
                    <a:pt x="7000399" y="477679"/>
                  </a:lnTo>
                  <a:lnTo>
                    <a:pt x="7015639" y="476726"/>
                  </a:lnTo>
                  <a:close/>
                  <a:moveTo>
                    <a:pt x="7017544" y="481489"/>
                  </a:moveTo>
                  <a:cubicBezTo>
                    <a:pt x="7020401" y="487204"/>
                    <a:pt x="7024212" y="491966"/>
                    <a:pt x="7027069" y="497681"/>
                  </a:cubicBezTo>
                  <a:lnTo>
                    <a:pt x="7008971" y="495776"/>
                  </a:lnTo>
                  <a:lnTo>
                    <a:pt x="7017544" y="481489"/>
                  </a:lnTo>
                  <a:close/>
                  <a:moveTo>
                    <a:pt x="7010876" y="496729"/>
                  </a:moveTo>
                  <a:lnTo>
                    <a:pt x="7028974" y="498634"/>
                  </a:lnTo>
                  <a:cubicBezTo>
                    <a:pt x="7028974" y="498634"/>
                    <a:pt x="7028974" y="498634"/>
                    <a:pt x="7028974" y="499586"/>
                  </a:cubicBezTo>
                  <a:lnTo>
                    <a:pt x="7014687" y="502444"/>
                  </a:lnTo>
                  <a:lnTo>
                    <a:pt x="7010876" y="496729"/>
                  </a:lnTo>
                  <a:close/>
                  <a:moveTo>
                    <a:pt x="7021354" y="517684"/>
                  </a:moveTo>
                  <a:lnTo>
                    <a:pt x="7012781" y="511969"/>
                  </a:lnTo>
                  <a:lnTo>
                    <a:pt x="7010876" y="503396"/>
                  </a:lnTo>
                  <a:lnTo>
                    <a:pt x="7011829" y="503396"/>
                  </a:lnTo>
                  <a:lnTo>
                    <a:pt x="7021354" y="517684"/>
                  </a:lnTo>
                  <a:close/>
                  <a:moveTo>
                    <a:pt x="7023259" y="478631"/>
                  </a:moveTo>
                  <a:lnTo>
                    <a:pt x="7230904" y="358616"/>
                  </a:lnTo>
                  <a:cubicBezTo>
                    <a:pt x="7230904" y="359569"/>
                    <a:pt x="7231856" y="359569"/>
                    <a:pt x="7231856" y="359569"/>
                  </a:cubicBezTo>
                  <a:lnTo>
                    <a:pt x="7038499" y="500539"/>
                  </a:lnTo>
                  <a:cubicBezTo>
                    <a:pt x="7032784" y="492919"/>
                    <a:pt x="7028021" y="486251"/>
                    <a:pt x="7023259" y="478631"/>
                  </a:cubicBezTo>
                  <a:close/>
                  <a:moveTo>
                    <a:pt x="7233762" y="361474"/>
                  </a:moveTo>
                  <a:lnTo>
                    <a:pt x="7233762" y="361474"/>
                  </a:lnTo>
                  <a:cubicBezTo>
                    <a:pt x="7233762" y="362426"/>
                    <a:pt x="7233762" y="363379"/>
                    <a:pt x="7233762" y="363379"/>
                  </a:cubicBezTo>
                  <a:lnTo>
                    <a:pt x="7056596" y="522446"/>
                  </a:lnTo>
                  <a:cubicBezTo>
                    <a:pt x="7050881" y="515779"/>
                    <a:pt x="7045167" y="509111"/>
                    <a:pt x="7039451" y="501491"/>
                  </a:cubicBezTo>
                  <a:lnTo>
                    <a:pt x="7233762" y="361474"/>
                  </a:lnTo>
                  <a:close/>
                  <a:moveTo>
                    <a:pt x="7048024" y="523399"/>
                  </a:moveTo>
                  <a:lnTo>
                    <a:pt x="7042309" y="537686"/>
                  </a:lnTo>
                  <a:lnTo>
                    <a:pt x="7032784" y="526256"/>
                  </a:lnTo>
                  <a:lnTo>
                    <a:pt x="7047071" y="522446"/>
                  </a:lnTo>
                  <a:cubicBezTo>
                    <a:pt x="7048024" y="522446"/>
                    <a:pt x="7048024" y="523399"/>
                    <a:pt x="7048024" y="523399"/>
                  </a:cubicBezTo>
                  <a:close/>
                  <a:moveTo>
                    <a:pt x="7049929" y="525304"/>
                  </a:moveTo>
                  <a:cubicBezTo>
                    <a:pt x="7054692" y="530066"/>
                    <a:pt x="7058501" y="534829"/>
                    <a:pt x="7063264" y="539591"/>
                  </a:cubicBezTo>
                  <a:lnTo>
                    <a:pt x="7045167" y="541496"/>
                  </a:lnTo>
                  <a:lnTo>
                    <a:pt x="7049929" y="525304"/>
                  </a:lnTo>
                  <a:close/>
                  <a:moveTo>
                    <a:pt x="7058501" y="525304"/>
                  </a:moveTo>
                  <a:lnTo>
                    <a:pt x="7232809" y="369094"/>
                  </a:lnTo>
                  <a:cubicBezTo>
                    <a:pt x="7232809" y="370046"/>
                    <a:pt x="7231856" y="371951"/>
                    <a:pt x="7231856" y="372904"/>
                  </a:cubicBezTo>
                  <a:lnTo>
                    <a:pt x="7077551" y="544354"/>
                  </a:lnTo>
                  <a:cubicBezTo>
                    <a:pt x="7070884" y="537686"/>
                    <a:pt x="7064217" y="531971"/>
                    <a:pt x="7058501" y="525304"/>
                  </a:cubicBezTo>
                  <a:close/>
                  <a:moveTo>
                    <a:pt x="7366159" y="598646"/>
                  </a:moveTo>
                  <a:cubicBezTo>
                    <a:pt x="7354729" y="559594"/>
                    <a:pt x="7344251" y="528161"/>
                    <a:pt x="7344251" y="528161"/>
                  </a:cubicBezTo>
                  <a:cubicBezTo>
                    <a:pt x="7344251" y="528161"/>
                    <a:pt x="7339489" y="513874"/>
                    <a:pt x="7332821" y="491966"/>
                  </a:cubicBezTo>
                  <a:lnTo>
                    <a:pt x="7377589" y="592931"/>
                  </a:lnTo>
                  <a:cubicBezTo>
                    <a:pt x="7374731" y="595789"/>
                    <a:pt x="7369969" y="596741"/>
                    <a:pt x="7366159" y="598646"/>
                  </a:cubicBezTo>
                  <a:close/>
                  <a:moveTo>
                    <a:pt x="7327106" y="471964"/>
                  </a:moveTo>
                  <a:cubicBezTo>
                    <a:pt x="7321392" y="454819"/>
                    <a:pt x="7315676" y="434816"/>
                    <a:pt x="7309962" y="415766"/>
                  </a:cubicBezTo>
                  <a:lnTo>
                    <a:pt x="7405212" y="580549"/>
                  </a:lnTo>
                  <a:cubicBezTo>
                    <a:pt x="7397592" y="585311"/>
                    <a:pt x="7389019" y="589121"/>
                    <a:pt x="7381399" y="592931"/>
                  </a:cubicBezTo>
                  <a:lnTo>
                    <a:pt x="7327106" y="471964"/>
                  </a:lnTo>
                  <a:close/>
                  <a:moveTo>
                    <a:pt x="7399496" y="591026"/>
                  </a:moveTo>
                  <a:cubicBezTo>
                    <a:pt x="7405212" y="588169"/>
                    <a:pt x="7410926" y="584359"/>
                    <a:pt x="7416642" y="580549"/>
                  </a:cubicBezTo>
                  <a:lnTo>
                    <a:pt x="7415689" y="597694"/>
                  </a:lnTo>
                  <a:lnTo>
                    <a:pt x="7399496" y="591026"/>
                  </a:lnTo>
                  <a:close/>
                  <a:moveTo>
                    <a:pt x="7407117" y="579596"/>
                  </a:moveTo>
                  <a:lnTo>
                    <a:pt x="7306151" y="405289"/>
                  </a:lnTo>
                  <a:cubicBezTo>
                    <a:pt x="7304246" y="399574"/>
                    <a:pt x="7302342" y="393859"/>
                    <a:pt x="7300437" y="388144"/>
                  </a:cubicBezTo>
                  <a:lnTo>
                    <a:pt x="7429024" y="565309"/>
                  </a:lnTo>
                  <a:cubicBezTo>
                    <a:pt x="7422356" y="570071"/>
                    <a:pt x="7414737" y="574834"/>
                    <a:pt x="7407117" y="579596"/>
                  </a:cubicBezTo>
                  <a:close/>
                  <a:moveTo>
                    <a:pt x="7422356" y="577691"/>
                  </a:moveTo>
                  <a:lnTo>
                    <a:pt x="7439501" y="583406"/>
                  </a:lnTo>
                  <a:lnTo>
                    <a:pt x="7434739" y="586264"/>
                  </a:lnTo>
                  <a:lnTo>
                    <a:pt x="7422356" y="577691"/>
                  </a:lnTo>
                  <a:lnTo>
                    <a:pt x="7422356" y="577691"/>
                  </a:lnTo>
                  <a:close/>
                  <a:moveTo>
                    <a:pt x="7423309" y="576739"/>
                  </a:moveTo>
                  <a:cubicBezTo>
                    <a:pt x="7429024" y="572929"/>
                    <a:pt x="7434739" y="569119"/>
                    <a:pt x="7439501" y="565309"/>
                  </a:cubicBezTo>
                  <a:lnTo>
                    <a:pt x="7440454" y="582454"/>
                  </a:lnTo>
                  <a:lnTo>
                    <a:pt x="7423309" y="576739"/>
                  </a:lnTo>
                  <a:close/>
                  <a:moveTo>
                    <a:pt x="7263289" y="294799"/>
                  </a:moveTo>
                  <a:cubicBezTo>
                    <a:pt x="7263289" y="294799"/>
                    <a:pt x="7263289" y="294799"/>
                    <a:pt x="7263289" y="294799"/>
                  </a:cubicBezTo>
                  <a:lnTo>
                    <a:pt x="7238524" y="60484"/>
                  </a:lnTo>
                  <a:cubicBezTo>
                    <a:pt x="7247096" y="59531"/>
                    <a:pt x="7254717" y="59531"/>
                    <a:pt x="7263289" y="59531"/>
                  </a:cubicBezTo>
                  <a:lnTo>
                    <a:pt x="7263289" y="294799"/>
                  </a:lnTo>
                  <a:close/>
                  <a:moveTo>
                    <a:pt x="7260431" y="295751"/>
                  </a:moveTo>
                  <a:cubicBezTo>
                    <a:pt x="7259479" y="295751"/>
                    <a:pt x="7259479" y="295751"/>
                    <a:pt x="7258526" y="295751"/>
                  </a:cubicBezTo>
                  <a:lnTo>
                    <a:pt x="7209949" y="65246"/>
                  </a:lnTo>
                  <a:cubicBezTo>
                    <a:pt x="7218521" y="63341"/>
                    <a:pt x="7227094" y="62389"/>
                    <a:pt x="7236619" y="61436"/>
                  </a:cubicBezTo>
                  <a:lnTo>
                    <a:pt x="7260431" y="295751"/>
                  </a:lnTo>
                  <a:close/>
                  <a:moveTo>
                    <a:pt x="7255669" y="295751"/>
                  </a:moveTo>
                  <a:cubicBezTo>
                    <a:pt x="7254717" y="295751"/>
                    <a:pt x="7254717" y="295751"/>
                    <a:pt x="7253764" y="296704"/>
                  </a:cubicBezTo>
                  <a:lnTo>
                    <a:pt x="7181374" y="72866"/>
                  </a:lnTo>
                  <a:cubicBezTo>
                    <a:pt x="7189946" y="70009"/>
                    <a:pt x="7198519" y="68104"/>
                    <a:pt x="7207092" y="66199"/>
                  </a:cubicBezTo>
                  <a:lnTo>
                    <a:pt x="7255669" y="295751"/>
                  </a:lnTo>
                  <a:close/>
                  <a:moveTo>
                    <a:pt x="7246144" y="300514"/>
                  </a:moveTo>
                  <a:lnTo>
                    <a:pt x="7128034" y="96679"/>
                  </a:lnTo>
                  <a:cubicBezTo>
                    <a:pt x="7135654" y="91916"/>
                    <a:pt x="7143274" y="88106"/>
                    <a:pt x="7151846" y="84296"/>
                  </a:cubicBezTo>
                  <a:lnTo>
                    <a:pt x="7248049" y="299561"/>
                  </a:lnTo>
                  <a:cubicBezTo>
                    <a:pt x="7247096" y="299561"/>
                    <a:pt x="7246144" y="299561"/>
                    <a:pt x="7246144" y="300514"/>
                  </a:cubicBezTo>
                  <a:close/>
                  <a:moveTo>
                    <a:pt x="7243287" y="301466"/>
                  </a:moveTo>
                  <a:cubicBezTo>
                    <a:pt x="7242334" y="301466"/>
                    <a:pt x="7242334" y="302419"/>
                    <a:pt x="7241381" y="302419"/>
                  </a:cubicBezTo>
                  <a:lnTo>
                    <a:pt x="7103269" y="111919"/>
                  </a:lnTo>
                  <a:cubicBezTo>
                    <a:pt x="7110889" y="107156"/>
                    <a:pt x="7117556" y="102394"/>
                    <a:pt x="7126129" y="97631"/>
                  </a:cubicBezTo>
                  <a:lnTo>
                    <a:pt x="7243287" y="301466"/>
                  </a:lnTo>
                  <a:close/>
                  <a:moveTo>
                    <a:pt x="7239476" y="304324"/>
                  </a:moveTo>
                  <a:cubicBezTo>
                    <a:pt x="7238524" y="304324"/>
                    <a:pt x="7238524" y="305276"/>
                    <a:pt x="7237571" y="305276"/>
                  </a:cubicBezTo>
                  <a:lnTo>
                    <a:pt x="7079456" y="130016"/>
                  </a:lnTo>
                  <a:cubicBezTo>
                    <a:pt x="7086124" y="124301"/>
                    <a:pt x="7092792" y="118586"/>
                    <a:pt x="7100412" y="113824"/>
                  </a:cubicBezTo>
                  <a:lnTo>
                    <a:pt x="7239476" y="304324"/>
                  </a:lnTo>
                  <a:close/>
                  <a:moveTo>
                    <a:pt x="7236619" y="307181"/>
                  </a:moveTo>
                  <a:cubicBezTo>
                    <a:pt x="7236619" y="307181"/>
                    <a:pt x="7235667" y="308134"/>
                    <a:pt x="7235667" y="309086"/>
                  </a:cubicBezTo>
                  <a:lnTo>
                    <a:pt x="7059454" y="150019"/>
                  </a:lnTo>
                  <a:cubicBezTo>
                    <a:pt x="7065169" y="143351"/>
                    <a:pt x="7071837" y="137636"/>
                    <a:pt x="7078504" y="130969"/>
                  </a:cubicBezTo>
                  <a:lnTo>
                    <a:pt x="7236619" y="307181"/>
                  </a:lnTo>
                  <a:close/>
                  <a:moveTo>
                    <a:pt x="7233762" y="310039"/>
                  </a:moveTo>
                  <a:cubicBezTo>
                    <a:pt x="7233762" y="310039"/>
                    <a:pt x="7232809" y="310991"/>
                    <a:pt x="7232809" y="311944"/>
                  </a:cubicBezTo>
                  <a:lnTo>
                    <a:pt x="7041356" y="172879"/>
                  </a:lnTo>
                  <a:cubicBezTo>
                    <a:pt x="7047071" y="166211"/>
                    <a:pt x="7052787" y="158591"/>
                    <a:pt x="7058501" y="151924"/>
                  </a:cubicBezTo>
                  <a:lnTo>
                    <a:pt x="7233762" y="310039"/>
                  </a:lnTo>
                  <a:close/>
                  <a:moveTo>
                    <a:pt x="7230904" y="313849"/>
                  </a:moveTo>
                  <a:cubicBezTo>
                    <a:pt x="7230904" y="314801"/>
                    <a:pt x="7229951" y="314801"/>
                    <a:pt x="7229951" y="315754"/>
                  </a:cubicBezTo>
                  <a:lnTo>
                    <a:pt x="7024212" y="196691"/>
                  </a:lnTo>
                  <a:cubicBezTo>
                    <a:pt x="7028974" y="189071"/>
                    <a:pt x="7033737" y="181451"/>
                    <a:pt x="7038499" y="174784"/>
                  </a:cubicBezTo>
                  <a:lnTo>
                    <a:pt x="7230904" y="313849"/>
                  </a:lnTo>
                  <a:close/>
                  <a:moveTo>
                    <a:pt x="7228999" y="317659"/>
                  </a:moveTo>
                  <a:cubicBezTo>
                    <a:pt x="7228999" y="318611"/>
                    <a:pt x="7228046" y="318611"/>
                    <a:pt x="7228046" y="319564"/>
                  </a:cubicBezTo>
                  <a:lnTo>
                    <a:pt x="7010876" y="222409"/>
                  </a:lnTo>
                  <a:cubicBezTo>
                    <a:pt x="7014687" y="213836"/>
                    <a:pt x="7018496" y="206216"/>
                    <a:pt x="7023259" y="198596"/>
                  </a:cubicBezTo>
                  <a:lnTo>
                    <a:pt x="7228999" y="317659"/>
                  </a:lnTo>
                  <a:close/>
                  <a:moveTo>
                    <a:pt x="7227094" y="321469"/>
                  </a:moveTo>
                  <a:cubicBezTo>
                    <a:pt x="7227094" y="322421"/>
                    <a:pt x="7227094" y="322421"/>
                    <a:pt x="7226142" y="323374"/>
                  </a:cubicBezTo>
                  <a:lnTo>
                    <a:pt x="6999446" y="250031"/>
                  </a:lnTo>
                  <a:cubicBezTo>
                    <a:pt x="7002304" y="241459"/>
                    <a:pt x="7005162" y="232886"/>
                    <a:pt x="7008971" y="225266"/>
                  </a:cubicBezTo>
                  <a:lnTo>
                    <a:pt x="7227094" y="321469"/>
                  </a:lnTo>
                  <a:close/>
                  <a:moveTo>
                    <a:pt x="7225189" y="330041"/>
                  </a:moveTo>
                  <a:cubicBezTo>
                    <a:pt x="7225189" y="330994"/>
                    <a:pt x="7225189" y="330994"/>
                    <a:pt x="7225189" y="331946"/>
                  </a:cubicBezTo>
                  <a:lnTo>
                    <a:pt x="6988017" y="307181"/>
                  </a:lnTo>
                  <a:cubicBezTo>
                    <a:pt x="6988969" y="298609"/>
                    <a:pt x="6990874" y="289084"/>
                    <a:pt x="6991826" y="280511"/>
                  </a:cubicBezTo>
                  <a:lnTo>
                    <a:pt x="7225189" y="330041"/>
                  </a:lnTo>
                  <a:close/>
                  <a:moveTo>
                    <a:pt x="6988969" y="264319"/>
                  </a:moveTo>
                  <a:lnTo>
                    <a:pt x="6972776" y="268129"/>
                  </a:lnTo>
                  <a:lnTo>
                    <a:pt x="6977539" y="250984"/>
                  </a:lnTo>
                  <a:lnTo>
                    <a:pt x="6989921" y="261461"/>
                  </a:lnTo>
                  <a:cubicBezTo>
                    <a:pt x="6989921" y="262414"/>
                    <a:pt x="6988969" y="263366"/>
                    <a:pt x="6988969" y="264319"/>
                  </a:cubicBezTo>
                  <a:close/>
                  <a:moveTo>
                    <a:pt x="6988969" y="266224"/>
                  </a:moveTo>
                  <a:cubicBezTo>
                    <a:pt x="6987064" y="271939"/>
                    <a:pt x="6986112" y="277654"/>
                    <a:pt x="6984206" y="284321"/>
                  </a:cubicBezTo>
                  <a:lnTo>
                    <a:pt x="6971824" y="270986"/>
                  </a:lnTo>
                  <a:lnTo>
                    <a:pt x="6988969" y="266224"/>
                  </a:lnTo>
                  <a:close/>
                  <a:moveTo>
                    <a:pt x="6985159" y="395764"/>
                  </a:moveTo>
                  <a:lnTo>
                    <a:pt x="6969919" y="388144"/>
                  </a:lnTo>
                  <a:lnTo>
                    <a:pt x="6982301" y="377666"/>
                  </a:lnTo>
                  <a:cubicBezTo>
                    <a:pt x="6982301" y="383381"/>
                    <a:pt x="6983254" y="389096"/>
                    <a:pt x="6985159" y="395764"/>
                  </a:cubicBezTo>
                  <a:close/>
                  <a:moveTo>
                    <a:pt x="6968967" y="384334"/>
                  </a:moveTo>
                  <a:lnTo>
                    <a:pt x="6967062" y="368141"/>
                  </a:lnTo>
                  <a:lnTo>
                    <a:pt x="6981349" y="372904"/>
                  </a:lnTo>
                  <a:cubicBezTo>
                    <a:pt x="6981349" y="373856"/>
                    <a:pt x="6981349" y="374809"/>
                    <a:pt x="6981349" y="375761"/>
                  </a:cubicBezTo>
                  <a:lnTo>
                    <a:pt x="6968967" y="384334"/>
                  </a:lnTo>
                  <a:close/>
                  <a:moveTo>
                    <a:pt x="6980396" y="311944"/>
                  </a:moveTo>
                  <a:lnTo>
                    <a:pt x="6967062" y="299561"/>
                  </a:lnTo>
                  <a:lnTo>
                    <a:pt x="6982301" y="293846"/>
                  </a:lnTo>
                  <a:cubicBezTo>
                    <a:pt x="6981349" y="299561"/>
                    <a:pt x="6980396" y="306229"/>
                    <a:pt x="6980396" y="311944"/>
                  </a:cubicBezTo>
                  <a:close/>
                  <a:moveTo>
                    <a:pt x="6980396" y="313849"/>
                  </a:moveTo>
                  <a:cubicBezTo>
                    <a:pt x="6980396" y="313849"/>
                    <a:pt x="6980396" y="313849"/>
                    <a:pt x="6980396" y="313849"/>
                  </a:cubicBezTo>
                  <a:lnTo>
                    <a:pt x="6967062" y="307181"/>
                  </a:lnTo>
                  <a:lnTo>
                    <a:pt x="6967062" y="301466"/>
                  </a:lnTo>
                  <a:lnTo>
                    <a:pt x="6980396" y="313849"/>
                  </a:lnTo>
                  <a:close/>
                  <a:moveTo>
                    <a:pt x="6980396" y="315754"/>
                  </a:moveTo>
                  <a:cubicBezTo>
                    <a:pt x="6980396" y="316706"/>
                    <a:pt x="6980396" y="317659"/>
                    <a:pt x="6980396" y="318611"/>
                  </a:cubicBezTo>
                  <a:lnTo>
                    <a:pt x="6966109" y="325279"/>
                  </a:lnTo>
                  <a:lnTo>
                    <a:pt x="6967062" y="308134"/>
                  </a:lnTo>
                  <a:lnTo>
                    <a:pt x="6980396" y="315754"/>
                  </a:lnTo>
                  <a:close/>
                  <a:moveTo>
                    <a:pt x="6979444" y="321469"/>
                  </a:moveTo>
                  <a:cubicBezTo>
                    <a:pt x="6979444" y="327184"/>
                    <a:pt x="6978492" y="332899"/>
                    <a:pt x="6978492" y="338614"/>
                  </a:cubicBezTo>
                  <a:cubicBezTo>
                    <a:pt x="6978492" y="339566"/>
                    <a:pt x="6978492" y="339566"/>
                    <a:pt x="6978492" y="340519"/>
                  </a:cubicBezTo>
                  <a:lnTo>
                    <a:pt x="6964204" y="329089"/>
                  </a:lnTo>
                  <a:lnTo>
                    <a:pt x="6979444" y="321469"/>
                  </a:lnTo>
                  <a:close/>
                  <a:moveTo>
                    <a:pt x="6979444" y="342424"/>
                  </a:moveTo>
                  <a:lnTo>
                    <a:pt x="6965156" y="336709"/>
                  </a:lnTo>
                  <a:lnTo>
                    <a:pt x="6965156" y="330994"/>
                  </a:lnTo>
                  <a:lnTo>
                    <a:pt x="6979444" y="342424"/>
                  </a:lnTo>
                  <a:cubicBezTo>
                    <a:pt x="6979444" y="341471"/>
                    <a:pt x="6979444" y="342424"/>
                    <a:pt x="6979444" y="342424"/>
                  </a:cubicBezTo>
                  <a:close/>
                  <a:moveTo>
                    <a:pt x="6965156" y="338614"/>
                  </a:moveTo>
                  <a:lnTo>
                    <a:pt x="6979444" y="344329"/>
                  </a:lnTo>
                  <a:cubicBezTo>
                    <a:pt x="6979444" y="345281"/>
                    <a:pt x="6979444" y="346234"/>
                    <a:pt x="6979444" y="347186"/>
                  </a:cubicBezTo>
                  <a:lnTo>
                    <a:pt x="6965156" y="354806"/>
                  </a:lnTo>
                  <a:lnTo>
                    <a:pt x="6965156" y="338614"/>
                  </a:lnTo>
                  <a:close/>
                  <a:moveTo>
                    <a:pt x="6979444" y="350044"/>
                  </a:moveTo>
                  <a:cubicBezTo>
                    <a:pt x="6979444" y="355759"/>
                    <a:pt x="6979444" y="362426"/>
                    <a:pt x="6980396" y="368141"/>
                  </a:cubicBezTo>
                  <a:lnTo>
                    <a:pt x="6965156" y="358616"/>
                  </a:lnTo>
                  <a:lnTo>
                    <a:pt x="6979444" y="350044"/>
                  </a:lnTo>
                  <a:close/>
                  <a:moveTo>
                    <a:pt x="6980396" y="369094"/>
                  </a:moveTo>
                  <a:cubicBezTo>
                    <a:pt x="6980396" y="370046"/>
                    <a:pt x="6980396" y="370046"/>
                    <a:pt x="6980396" y="369094"/>
                  </a:cubicBezTo>
                  <a:lnTo>
                    <a:pt x="6966109" y="365284"/>
                  </a:lnTo>
                  <a:lnTo>
                    <a:pt x="6965156" y="359569"/>
                  </a:lnTo>
                  <a:lnTo>
                    <a:pt x="6980396" y="369094"/>
                  </a:lnTo>
                  <a:close/>
                  <a:moveTo>
                    <a:pt x="6967062" y="395764"/>
                  </a:moveTo>
                  <a:lnTo>
                    <a:pt x="6967062" y="395764"/>
                  </a:lnTo>
                  <a:lnTo>
                    <a:pt x="6971824" y="412909"/>
                  </a:lnTo>
                  <a:lnTo>
                    <a:pt x="6966109" y="405289"/>
                  </a:lnTo>
                  <a:lnTo>
                    <a:pt x="6967062" y="395764"/>
                  </a:lnTo>
                  <a:close/>
                  <a:moveTo>
                    <a:pt x="6971824" y="413861"/>
                  </a:moveTo>
                  <a:lnTo>
                    <a:pt x="6971824" y="414814"/>
                  </a:lnTo>
                  <a:lnTo>
                    <a:pt x="6968967" y="417671"/>
                  </a:lnTo>
                  <a:lnTo>
                    <a:pt x="6965156" y="419576"/>
                  </a:lnTo>
                  <a:lnTo>
                    <a:pt x="6964204" y="416719"/>
                  </a:lnTo>
                  <a:lnTo>
                    <a:pt x="6965156" y="405289"/>
                  </a:lnTo>
                  <a:lnTo>
                    <a:pt x="6971824" y="413861"/>
                  </a:lnTo>
                  <a:close/>
                  <a:moveTo>
                    <a:pt x="6970871" y="396716"/>
                  </a:moveTo>
                  <a:lnTo>
                    <a:pt x="6985159" y="399574"/>
                  </a:lnTo>
                  <a:cubicBezTo>
                    <a:pt x="6985159" y="400526"/>
                    <a:pt x="6986112" y="401479"/>
                    <a:pt x="6986112" y="402431"/>
                  </a:cubicBezTo>
                  <a:lnTo>
                    <a:pt x="6974681" y="411956"/>
                  </a:lnTo>
                  <a:lnTo>
                    <a:pt x="6970871" y="396716"/>
                  </a:lnTo>
                  <a:close/>
                  <a:moveTo>
                    <a:pt x="6973729" y="424339"/>
                  </a:moveTo>
                  <a:lnTo>
                    <a:pt x="6974681" y="424339"/>
                  </a:lnTo>
                  <a:lnTo>
                    <a:pt x="6980396" y="440531"/>
                  </a:lnTo>
                  <a:lnTo>
                    <a:pt x="6973729" y="432911"/>
                  </a:lnTo>
                  <a:lnTo>
                    <a:pt x="6973729" y="424339"/>
                  </a:lnTo>
                  <a:close/>
                  <a:moveTo>
                    <a:pt x="6983254" y="451961"/>
                  </a:moveTo>
                  <a:lnTo>
                    <a:pt x="6984206" y="460534"/>
                  </a:lnTo>
                  <a:lnTo>
                    <a:pt x="6976587" y="453866"/>
                  </a:lnTo>
                  <a:lnTo>
                    <a:pt x="6975634" y="451961"/>
                  </a:lnTo>
                  <a:lnTo>
                    <a:pt x="6983254" y="451961"/>
                  </a:lnTo>
                  <a:close/>
                  <a:moveTo>
                    <a:pt x="6984206" y="461486"/>
                  </a:moveTo>
                  <a:lnTo>
                    <a:pt x="6985159" y="472916"/>
                  </a:lnTo>
                  <a:lnTo>
                    <a:pt x="6977539" y="455771"/>
                  </a:lnTo>
                  <a:lnTo>
                    <a:pt x="6984206" y="461486"/>
                  </a:lnTo>
                  <a:close/>
                  <a:moveTo>
                    <a:pt x="6984206" y="461486"/>
                  </a:moveTo>
                  <a:lnTo>
                    <a:pt x="6991826" y="469106"/>
                  </a:lnTo>
                  <a:lnTo>
                    <a:pt x="6991826" y="469106"/>
                  </a:lnTo>
                  <a:lnTo>
                    <a:pt x="6988017" y="473869"/>
                  </a:lnTo>
                  <a:lnTo>
                    <a:pt x="6986112" y="475774"/>
                  </a:lnTo>
                  <a:lnTo>
                    <a:pt x="6985159" y="473869"/>
                  </a:lnTo>
                  <a:lnTo>
                    <a:pt x="6984206" y="461486"/>
                  </a:lnTo>
                  <a:close/>
                  <a:moveTo>
                    <a:pt x="6988017" y="451961"/>
                  </a:moveTo>
                  <a:lnTo>
                    <a:pt x="7003256" y="451961"/>
                  </a:lnTo>
                  <a:cubicBezTo>
                    <a:pt x="7003256" y="452914"/>
                    <a:pt x="7004209" y="453866"/>
                    <a:pt x="7004209" y="453866"/>
                  </a:cubicBezTo>
                  <a:lnTo>
                    <a:pt x="6994684" y="465296"/>
                  </a:lnTo>
                  <a:lnTo>
                    <a:pt x="6988017" y="451961"/>
                  </a:lnTo>
                  <a:close/>
                  <a:moveTo>
                    <a:pt x="6996589" y="478631"/>
                  </a:moveTo>
                  <a:lnTo>
                    <a:pt x="7005162" y="493871"/>
                  </a:lnTo>
                  <a:lnTo>
                    <a:pt x="6997542" y="488156"/>
                  </a:lnTo>
                  <a:lnTo>
                    <a:pt x="6995637" y="479584"/>
                  </a:lnTo>
                  <a:lnTo>
                    <a:pt x="6996589" y="478631"/>
                  </a:lnTo>
                  <a:close/>
                  <a:moveTo>
                    <a:pt x="7009924" y="504349"/>
                  </a:moveTo>
                  <a:lnTo>
                    <a:pt x="7011829" y="512921"/>
                  </a:lnTo>
                  <a:lnTo>
                    <a:pt x="7003256" y="507206"/>
                  </a:lnTo>
                  <a:lnTo>
                    <a:pt x="7002304" y="506254"/>
                  </a:lnTo>
                  <a:lnTo>
                    <a:pt x="7009924" y="504349"/>
                  </a:lnTo>
                  <a:close/>
                  <a:moveTo>
                    <a:pt x="7012781" y="512921"/>
                  </a:moveTo>
                  <a:lnTo>
                    <a:pt x="7015639" y="523399"/>
                  </a:lnTo>
                  <a:lnTo>
                    <a:pt x="7004209" y="507206"/>
                  </a:lnTo>
                  <a:lnTo>
                    <a:pt x="7012781" y="512921"/>
                  </a:lnTo>
                  <a:close/>
                  <a:moveTo>
                    <a:pt x="7012781" y="513874"/>
                  </a:moveTo>
                  <a:lnTo>
                    <a:pt x="7022306" y="519589"/>
                  </a:lnTo>
                  <a:lnTo>
                    <a:pt x="7018496" y="526256"/>
                  </a:lnTo>
                  <a:lnTo>
                    <a:pt x="7017544" y="527209"/>
                  </a:lnTo>
                  <a:lnTo>
                    <a:pt x="7016592" y="525304"/>
                  </a:lnTo>
                  <a:lnTo>
                    <a:pt x="7012781" y="513874"/>
                  </a:lnTo>
                  <a:close/>
                  <a:moveTo>
                    <a:pt x="7015639" y="503396"/>
                  </a:moveTo>
                  <a:lnTo>
                    <a:pt x="7029926" y="500539"/>
                  </a:lnTo>
                  <a:cubicBezTo>
                    <a:pt x="7029926" y="501491"/>
                    <a:pt x="7030879" y="501491"/>
                    <a:pt x="7030879" y="502444"/>
                  </a:cubicBezTo>
                  <a:lnTo>
                    <a:pt x="7023259" y="515779"/>
                  </a:lnTo>
                  <a:lnTo>
                    <a:pt x="7015639" y="503396"/>
                  </a:lnTo>
                  <a:close/>
                  <a:moveTo>
                    <a:pt x="7032784" y="504349"/>
                  </a:moveTo>
                  <a:cubicBezTo>
                    <a:pt x="7036594" y="509111"/>
                    <a:pt x="7040404" y="514826"/>
                    <a:pt x="7044214" y="519589"/>
                  </a:cubicBezTo>
                  <a:lnTo>
                    <a:pt x="7026117" y="519589"/>
                  </a:lnTo>
                  <a:lnTo>
                    <a:pt x="7032784" y="504349"/>
                  </a:lnTo>
                  <a:close/>
                  <a:moveTo>
                    <a:pt x="7046119" y="520541"/>
                  </a:moveTo>
                  <a:lnTo>
                    <a:pt x="7046119" y="520541"/>
                  </a:lnTo>
                  <a:lnTo>
                    <a:pt x="7031831" y="525304"/>
                  </a:lnTo>
                  <a:lnTo>
                    <a:pt x="7028021" y="520541"/>
                  </a:lnTo>
                  <a:lnTo>
                    <a:pt x="7046119" y="520541"/>
                  </a:lnTo>
                  <a:close/>
                  <a:moveTo>
                    <a:pt x="7028974" y="527209"/>
                  </a:moveTo>
                  <a:lnTo>
                    <a:pt x="7040404" y="540544"/>
                  </a:lnTo>
                  <a:lnTo>
                    <a:pt x="7030879" y="535781"/>
                  </a:lnTo>
                  <a:lnTo>
                    <a:pt x="7028021" y="527209"/>
                  </a:lnTo>
                  <a:lnTo>
                    <a:pt x="7028974" y="527209"/>
                  </a:lnTo>
                  <a:close/>
                  <a:moveTo>
                    <a:pt x="7047071" y="550069"/>
                  </a:moveTo>
                  <a:lnTo>
                    <a:pt x="7050881" y="557689"/>
                  </a:lnTo>
                  <a:lnTo>
                    <a:pt x="7040404" y="553879"/>
                  </a:lnTo>
                  <a:lnTo>
                    <a:pt x="7039451" y="552926"/>
                  </a:lnTo>
                  <a:lnTo>
                    <a:pt x="7047071" y="550069"/>
                  </a:lnTo>
                  <a:close/>
                  <a:moveTo>
                    <a:pt x="7050881" y="558641"/>
                  </a:moveTo>
                  <a:lnTo>
                    <a:pt x="7055644" y="569119"/>
                  </a:lnTo>
                  <a:lnTo>
                    <a:pt x="7041356" y="554831"/>
                  </a:lnTo>
                  <a:lnTo>
                    <a:pt x="7050881" y="558641"/>
                  </a:lnTo>
                  <a:close/>
                  <a:moveTo>
                    <a:pt x="7051834" y="558641"/>
                  </a:moveTo>
                  <a:lnTo>
                    <a:pt x="7061359" y="562451"/>
                  </a:lnTo>
                  <a:lnTo>
                    <a:pt x="7058501" y="571024"/>
                  </a:lnTo>
                  <a:lnTo>
                    <a:pt x="7057549" y="571976"/>
                  </a:lnTo>
                  <a:lnTo>
                    <a:pt x="7055644" y="571024"/>
                  </a:lnTo>
                  <a:lnTo>
                    <a:pt x="7051834" y="558641"/>
                  </a:lnTo>
                  <a:close/>
                  <a:moveTo>
                    <a:pt x="7051834" y="548164"/>
                  </a:moveTo>
                  <a:lnTo>
                    <a:pt x="7066121" y="542449"/>
                  </a:lnTo>
                  <a:cubicBezTo>
                    <a:pt x="7066121" y="542449"/>
                    <a:pt x="7067074" y="543401"/>
                    <a:pt x="7067074" y="543401"/>
                  </a:cubicBezTo>
                  <a:lnTo>
                    <a:pt x="7062312" y="557689"/>
                  </a:lnTo>
                  <a:lnTo>
                    <a:pt x="7051834" y="548164"/>
                  </a:lnTo>
                  <a:close/>
                  <a:moveTo>
                    <a:pt x="7068979" y="545306"/>
                  </a:moveTo>
                  <a:cubicBezTo>
                    <a:pt x="7073742" y="550069"/>
                    <a:pt x="7078504" y="553879"/>
                    <a:pt x="7083267" y="558641"/>
                  </a:cubicBezTo>
                  <a:lnTo>
                    <a:pt x="7066121" y="562451"/>
                  </a:lnTo>
                  <a:lnTo>
                    <a:pt x="7068979" y="545306"/>
                  </a:lnTo>
                  <a:close/>
                  <a:moveTo>
                    <a:pt x="7085171" y="559594"/>
                  </a:moveTo>
                  <a:cubicBezTo>
                    <a:pt x="7085171" y="559594"/>
                    <a:pt x="7085171" y="559594"/>
                    <a:pt x="7085171" y="559594"/>
                  </a:cubicBezTo>
                  <a:lnTo>
                    <a:pt x="7071837" y="566261"/>
                  </a:lnTo>
                  <a:lnTo>
                    <a:pt x="7067074" y="562451"/>
                  </a:lnTo>
                  <a:lnTo>
                    <a:pt x="7085171" y="559594"/>
                  </a:lnTo>
                  <a:close/>
                  <a:moveTo>
                    <a:pt x="7069931" y="569119"/>
                  </a:moveTo>
                  <a:lnTo>
                    <a:pt x="7083267" y="580549"/>
                  </a:lnTo>
                  <a:lnTo>
                    <a:pt x="7072789" y="577691"/>
                  </a:lnTo>
                  <a:lnTo>
                    <a:pt x="7068026" y="570071"/>
                  </a:lnTo>
                  <a:lnTo>
                    <a:pt x="7069931" y="569119"/>
                  </a:lnTo>
                  <a:close/>
                  <a:moveTo>
                    <a:pt x="7072789" y="567214"/>
                  </a:moveTo>
                  <a:lnTo>
                    <a:pt x="7086124" y="560546"/>
                  </a:lnTo>
                  <a:cubicBezTo>
                    <a:pt x="7086124" y="560546"/>
                    <a:pt x="7087076" y="561499"/>
                    <a:pt x="7087076" y="561499"/>
                  </a:cubicBezTo>
                  <a:lnTo>
                    <a:pt x="7084219" y="576739"/>
                  </a:lnTo>
                  <a:lnTo>
                    <a:pt x="7072789" y="567214"/>
                  </a:lnTo>
                  <a:close/>
                  <a:moveTo>
                    <a:pt x="7091839" y="587216"/>
                  </a:moveTo>
                  <a:lnTo>
                    <a:pt x="7096601" y="593884"/>
                  </a:lnTo>
                  <a:lnTo>
                    <a:pt x="7086124" y="591979"/>
                  </a:lnTo>
                  <a:lnTo>
                    <a:pt x="7085171" y="591026"/>
                  </a:lnTo>
                  <a:lnTo>
                    <a:pt x="7091839" y="587216"/>
                  </a:lnTo>
                  <a:close/>
                  <a:moveTo>
                    <a:pt x="7096601" y="594836"/>
                  </a:moveTo>
                  <a:lnTo>
                    <a:pt x="7103269" y="604361"/>
                  </a:lnTo>
                  <a:lnTo>
                    <a:pt x="7086124" y="592931"/>
                  </a:lnTo>
                  <a:lnTo>
                    <a:pt x="7096601" y="594836"/>
                  </a:lnTo>
                  <a:close/>
                  <a:moveTo>
                    <a:pt x="7097554" y="594836"/>
                  </a:moveTo>
                  <a:lnTo>
                    <a:pt x="7107079" y="596741"/>
                  </a:lnTo>
                  <a:lnTo>
                    <a:pt x="7106126" y="606266"/>
                  </a:lnTo>
                  <a:lnTo>
                    <a:pt x="7106126" y="606266"/>
                  </a:lnTo>
                  <a:lnTo>
                    <a:pt x="7104221" y="605314"/>
                  </a:lnTo>
                  <a:lnTo>
                    <a:pt x="7097554" y="594836"/>
                  </a:lnTo>
                  <a:close/>
                  <a:moveTo>
                    <a:pt x="7101364" y="563404"/>
                  </a:moveTo>
                  <a:lnTo>
                    <a:pt x="7226142" y="391954"/>
                  </a:lnTo>
                  <a:cubicBezTo>
                    <a:pt x="7225189" y="396716"/>
                    <a:pt x="7224237" y="401479"/>
                    <a:pt x="7222331" y="407194"/>
                  </a:cubicBezTo>
                  <a:lnTo>
                    <a:pt x="7123271" y="578644"/>
                  </a:lnTo>
                  <a:cubicBezTo>
                    <a:pt x="7116604" y="573881"/>
                    <a:pt x="7108984" y="569119"/>
                    <a:pt x="7101364" y="563404"/>
                  </a:cubicBezTo>
                  <a:close/>
                  <a:moveTo>
                    <a:pt x="7128987" y="589121"/>
                  </a:moveTo>
                  <a:lnTo>
                    <a:pt x="7112794" y="595789"/>
                  </a:lnTo>
                  <a:lnTo>
                    <a:pt x="7111842" y="578644"/>
                  </a:lnTo>
                  <a:cubicBezTo>
                    <a:pt x="7117556" y="582454"/>
                    <a:pt x="7123271" y="585311"/>
                    <a:pt x="7128987" y="589121"/>
                  </a:cubicBezTo>
                  <a:close/>
                  <a:moveTo>
                    <a:pt x="7130892" y="589121"/>
                  </a:moveTo>
                  <a:cubicBezTo>
                    <a:pt x="7130892" y="589121"/>
                    <a:pt x="7130892" y="589121"/>
                    <a:pt x="7130892" y="589121"/>
                  </a:cubicBezTo>
                  <a:lnTo>
                    <a:pt x="7119462" y="598646"/>
                  </a:lnTo>
                  <a:lnTo>
                    <a:pt x="7114699" y="595789"/>
                  </a:lnTo>
                  <a:lnTo>
                    <a:pt x="7130892" y="589121"/>
                  </a:lnTo>
                  <a:close/>
                  <a:moveTo>
                    <a:pt x="7126129" y="579596"/>
                  </a:moveTo>
                  <a:lnTo>
                    <a:pt x="7220426" y="415766"/>
                  </a:lnTo>
                  <a:cubicBezTo>
                    <a:pt x="7217569" y="428149"/>
                    <a:pt x="7214712" y="440531"/>
                    <a:pt x="7211854" y="452914"/>
                  </a:cubicBezTo>
                  <a:lnTo>
                    <a:pt x="7149942" y="591979"/>
                  </a:lnTo>
                  <a:cubicBezTo>
                    <a:pt x="7142321" y="588169"/>
                    <a:pt x="7133749" y="584359"/>
                    <a:pt x="7126129" y="579596"/>
                  </a:cubicBezTo>
                  <a:close/>
                  <a:moveTo>
                    <a:pt x="7153751" y="600551"/>
                  </a:moveTo>
                  <a:lnTo>
                    <a:pt x="7145179" y="605314"/>
                  </a:lnTo>
                  <a:lnTo>
                    <a:pt x="7136606" y="601504"/>
                  </a:lnTo>
                  <a:lnTo>
                    <a:pt x="7135654" y="591979"/>
                  </a:lnTo>
                  <a:cubicBezTo>
                    <a:pt x="7141369" y="594836"/>
                    <a:pt x="7148037" y="597694"/>
                    <a:pt x="7153751" y="600551"/>
                  </a:cubicBezTo>
                  <a:close/>
                  <a:moveTo>
                    <a:pt x="7157562" y="601504"/>
                  </a:moveTo>
                  <a:cubicBezTo>
                    <a:pt x="7157562" y="602456"/>
                    <a:pt x="7157562" y="602456"/>
                    <a:pt x="7157562" y="601504"/>
                  </a:cubicBezTo>
                  <a:lnTo>
                    <a:pt x="7159467" y="610076"/>
                  </a:lnTo>
                  <a:lnTo>
                    <a:pt x="7151846" y="607219"/>
                  </a:lnTo>
                  <a:lnTo>
                    <a:pt x="7157562" y="601504"/>
                  </a:lnTo>
                  <a:close/>
                  <a:moveTo>
                    <a:pt x="7151846" y="592931"/>
                  </a:moveTo>
                  <a:lnTo>
                    <a:pt x="7208044" y="466249"/>
                  </a:lnTo>
                  <a:cubicBezTo>
                    <a:pt x="7199471" y="500539"/>
                    <a:pt x="7192804" y="527209"/>
                    <a:pt x="7192804" y="527209"/>
                  </a:cubicBezTo>
                  <a:cubicBezTo>
                    <a:pt x="7192804" y="527209"/>
                    <a:pt x="7184231" y="559594"/>
                    <a:pt x="7173754" y="601504"/>
                  </a:cubicBezTo>
                  <a:cubicBezTo>
                    <a:pt x="7167087" y="598646"/>
                    <a:pt x="7159467" y="595789"/>
                    <a:pt x="7151846" y="592931"/>
                  </a:cubicBezTo>
                  <a:close/>
                  <a:moveTo>
                    <a:pt x="7172801" y="607219"/>
                  </a:moveTo>
                  <a:cubicBezTo>
                    <a:pt x="7171849" y="610076"/>
                    <a:pt x="7171849" y="611981"/>
                    <a:pt x="7170896" y="614839"/>
                  </a:cubicBezTo>
                  <a:lnTo>
                    <a:pt x="7163276" y="611981"/>
                  </a:lnTo>
                  <a:lnTo>
                    <a:pt x="7161371" y="603409"/>
                  </a:lnTo>
                  <a:cubicBezTo>
                    <a:pt x="7164229" y="604361"/>
                    <a:pt x="7168992" y="606266"/>
                    <a:pt x="7172801" y="607219"/>
                  </a:cubicBezTo>
                  <a:close/>
                  <a:moveTo>
                    <a:pt x="7369969" y="611981"/>
                  </a:moveTo>
                  <a:cubicBezTo>
                    <a:pt x="7369969" y="611981"/>
                    <a:pt x="7369969" y="611981"/>
                    <a:pt x="7369969" y="611981"/>
                  </a:cubicBezTo>
                  <a:lnTo>
                    <a:pt x="7370921" y="604361"/>
                  </a:lnTo>
                  <a:cubicBezTo>
                    <a:pt x="7370921" y="604361"/>
                    <a:pt x="7371874" y="604361"/>
                    <a:pt x="7371874" y="604361"/>
                  </a:cubicBezTo>
                  <a:lnTo>
                    <a:pt x="7377589" y="610076"/>
                  </a:lnTo>
                  <a:lnTo>
                    <a:pt x="7369969" y="611981"/>
                  </a:lnTo>
                  <a:close/>
                  <a:moveTo>
                    <a:pt x="7391876" y="603409"/>
                  </a:moveTo>
                  <a:lnTo>
                    <a:pt x="7383304" y="606266"/>
                  </a:lnTo>
                  <a:lnTo>
                    <a:pt x="7374731" y="601504"/>
                  </a:lnTo>
                  <a:cubicBezTo>
                    <a:pt x="7381399" y="598646"/>
                    <a:pt x="7387114" y="595789"/>
                    <a:pt x="7392829" y="592931"/>
                  </a:cubicBezTo>
                  <a:lnTo>
                    <a:pt x="7391876" y="603409"/>
                  </a:lnTo>
                  <a:close/>
                  <a:moveTo>
                    <a:pt x="7395687" y="607219"/>
                  </a:moveTo>
                  <a:lnTo>
                    <a:pt x="7395687" y="592931"/>
                  </a:lnTo>
                  <a:cubicBezTo>
                    <a:pt x="7395687" y="592931"/>
                    <a:pt x="7396639" y="592931"/>
                    <a:pt x="7396639" y="592931"/>
                  </a:cubicBezTo>
                  <a:lnTo>
                    <a:pt x="7409021" y="602456"/>
                  </a:lnTo>
                  <a:lnTo>
                    <a:pt x="7406164" y="604361"/>
                  </a:lnTo>
                  <a:lnTo>
                    <a:pt x="7395687" y="607219"/>
                  </a:lnTo>
                  <a:close/>
                  <a:moveTo>
                    <a:pt x="7419499" y="578644"/>
                  </a:moveTo>
                  <a:cubicBezTo>
                    <a:pt x="7419499" y="578644"/>
                    <a:pt x="7420451" y="578644"/>
                    <a:pt x="7419499" y="578644"/>
                  </a:cubicBezTo>
                  <a:lnTo>
                    <a:pt x="7433787" y="586264"/>
                  </a:lnTo>
                  <a:lnTo>
                    <a:pt x="7421404" y="593884"/>
                  </a:lnTo>
                  <a:lnTo>
                    <a:pt x="7419499" y="578644"/>
                  </a:lnTo>
                  <a:close/>
                  <a:moveTo>
                    <a:pt x="7421404" y="598646"/>
                  </a:moveTo>
                  <a:lnTo>
                    <a:pt x="7436644" y="589121"/>
                  </a:lnTo>
                  <a:lnTo>
                    <a:pt x="7437596" y="590074"/>
                  </a:lnTo>
                  <a:lnTo>
                    <a:pt x="7431881" y="597694"/>
                  </a:lnTo>
                  <a:lnTo>
                    <a:pt x="7421404" y="598646"/>
                  </a:lnTo>
                  <a:lnTo>
                    <a:pt x="7421404" y="598646"/>
                  </a:lnTo>
                  <a:close/>
                  <a:moveTo>
                    <a:pt x="7423309" y="609124"/>
                  </a:moveTo>
                  <a:lnTo>
                    <a:pt x="7423309" y="609124"/>
                  </a:lnTo>
                  <a:lnTo>
                    <a:pt x="7422356" y="599599"/>
                  </a:lnTo>
                  <a:lnTo>
                    <a:pt x="7432834" y="598646"/>
                  </a:lnTo>
                  <a:lnTo>
                    <a:pt x="7425214" y="609124"/>
                  </a:lnTo>
                  <a:lnTo>
                    <a:pt x="7423309" y="609124"/>
                  </a:lnTo>
                  <a:close/>
                  <a:moveTo>
                    <a:pt x="7426167" y="607219"/>
                  </a:moveTo>
                  <a:lnTo>
                    <a:pt x="7432834" y="597694"/>
                  </a:lnTo>
                  <a:lnTo>
                    <a:pt x="7443312" y="596741"/>
                  </a:lnTo>
                  <a:lnTo>
                    <a:pt x="7426167" y="607219"/>
                  </a:lnTo>
                  <a:close/>
                  <a:moveTo>
                    <a:pt x="7444264" y="595789"/>
                  </a:moveTo>
                  <a:lnTo>
                    <a:pt x="7432834" y="597694"/>
                  </a:lnTo>
                  <a:lnTo>
                    <a:pt x="7437596" y="591026"/>
                  </a:lnTo>
                  <a:lnTo>
                    <a:pt x="7445217" y="595789"/>
                  </a:lnTo>
                  <a:lnTo>
                    <a:pt x="7444264" y="595789"/>
                  </a:lnTo>
                  <a:close/>
                  <a:moveTo>
                    <a:pt x="7456646" y="579596"/>
                  </a:moveTo>
                  <a:lnTo>
                    <a:pt x="7446169" y="582454"/>
                  </a:lnTo>
                  <a:lnTo>
                    <a:pt x="7460456" y="571976"/>
                  </a:lnTo>
                  <a:lnTo>
                    <a:pt x="7461409" y="572929"/>
                  </a:lnTo>
                  <a:lnTo>
                    <a:pt x="7456646" y="579596"/>
                  </a:lnTo>
                  <a:close/>
                  <a:moveTo>
                    <a:pt x="7457599" y="569119"/>
                  </a:moveTo>
                  <a:lnTo>
                    <a:pt x="7444264" y="562451"/>
                  </a:lnTo>
                  <a:cubicBezTo>
                    <a:pt x="7444264" y="562451"/>
                    <a:pt x="7444264" y="562451"/>
                    <a:pt x="7444264" y="562451"/>
                  </a:cubicBezTo>
                  <a:lnTo>
                    <a:pt x="7462362" y="566261"/>
                  </a:lnTo>
                  <a:lnTo>
                    <a:pt x="7457599" y="569119"/>
                  </a:lnTo>
                  <a:close/>
                  <a:moveTo>
                    <a:pt x="7446169" y="560546"/>
                  </a:moveTo>
                  <a:cubicBezTo>
                    <a:pt x="7450931" y="556736"/>
                    <a:pt x="7456646" y="551974"/>
                    <a:pt x="7461409" y="547211"/>
                  </a:cubicBezTo>
                  <a:lnTo>
                    <a:pt x="7464267" y="564356"/>
                  </a:lnTo>
                  <a:lnTo>
                    <a:pt x="7446169" y="560546"/>
                  </a:lnTo>
                  <a:close/>
                  <a:moveTo>
                    <a:pt x="7467124" y="560546"/>
                  </a:moveTo>
                  <a:lnTo>
                    <a:pt x="7462362" y="545306"/>
                  </a:lnTo>
                  <a:cubicBezTo>
                    <a:pt x="7462362" y="545306"/>
                    <a:pt x="7463314" y="544354"/>
                    <a:pt x="7463314" y="544354"/>
                  </a:cubicBezTo>
                  <a:lnTo>
                    <a:pt x="7477601" y="550069"/>
                  </a:lnTo>
                  <a:lnTo>
                    <a:pt x="7467124" y="560546"/>
                  </a:lnTo>
                  <a:close/>
                  <a:moveTo>
                    <a:pt x="7471887" y="573881"/>
                  </a:moveTo>
                  <a:lnTo>
                    <a:pt x="7470934" y="572929"/>
                  </a:lnTo>
                  <a:lnTo>
                    <a:pt x="7468076" y="565309"/>
                  </a:lnTo>
                  <a:lnTo>
                    <a:pt x="7477601" y="561499"/>
                  </a:lnTo>
                  <a:lnTo>
                    <a:pt x="7471887" y="572929"/>
                  </a:lnTo>
                  <a:lnTo>
                    <a:pt x="7471887" y="573881"/>
                  </a:lnTo>
                  <a:close/>
                  <a:moveTo>
                    <a:pt x="7474744" y="571024"/>
                  </a:moveTo>
                  <a:lnTo>
                    <a:pt x="7479506" y="560546"/>
                  </a:lnTo>
                  <a:lnTo>
                    <a:pt x="7489031" y="556736"/>
                  </a:lnTo>
                  <a:lnTo>
                    <a:pt x="7474744" y="571024"/>
                  </a:lnTo>
                  <a:close/>
                  <a:moveTo>
                    <a:pt x="7489984" y="556736"/>
                  </a:moveTo>
                  <a:lnTo>
                    <a:pt x="7479506" y="560546"/>
                  </a:lnTo>
                  <a:lnTo>
                    <a:pt x="7483317" y="552926"/>
                  </a:lnTo>
                  <a:lnTo>
                    <a:pt x="7490937" y="555784"/>
                  </a:lnTo>
                  <a:lnTo>
                    <a:pt x="7489984" y="556736"/>
                  </a:lnTo>
                  <a:close/>
                  <a:moveTo>
                    <a:pt x="7499509" y="538639"/>
                  </a:moveTo>
                  <a:lnTo>
                    <a:pt x="7489984" y="543401"/>
                  </a:lnTo>
                  <a:lnTo>
                    <a:pt x="7501414" y="530066"/>
                  </a:lnTo>
                  <a:lnTo>
                    <a:pt x="7502367" y="530066"/>
                  </a:lnTo>
                  <a:lnTo>
                    <a:pt x="7499509" y="538639"/>
                  </a:lnTo>
                  <a:close/>
                  <a:moveTo>
                    <a:pt x="7499509" y="528161"/>
                  </a:moveTo>
                  <a:lnTo>
                    <a:pt x="7484269" y="523399"/>
                  </a:lnTo>
                  <a:cubicBezTo>
                    <a:pt x="7484269" y="523399"/>
                    <a:pt x="7484269" y="523399"/>
                    <a:pt x="7484269" y="523399"/>
                  </a:cubicBezTo>
                  <a:lnTo>
                    <a:pt x="7502367" y="523399"/>
                  </a:lnTo>
                  <a:lnTo>
                    <a:pt x="7499509" y="528161"/>
                  </a:lnTo>
                  <a:close/>
                  <a:moveTo>
                    <a:pt x="7486174" y="521494"/>
                  </a:moveTo>
                  <a:cubicBezTo>
                    <a:pt x="7489984" y="516731"/>
                    <a:pt x="7494746" y="511016"/>
                    <a:pt x="7498556" y="506254"/>
                  </a:cubicBezTo>
                  <a:lnTo>
                    <a:pt x="7505224" y="521494"/>
                  </a:lnTo>
                  <a:lnTo>
                    <a:pt x="7486174" y="521494"/>
                  </a:lnTo>
                  <a:close/>
                  <a:moveTo>
                    <a:pt x="7499509" y="504349"/>
                  </a:moveTo>
                  <a:cubicBezTo>
                    <a:pt x="7499509" y="503396"/>
                    <a:pt x="7500462" y="503396"/>
                    <a:pt x="7500462" y="502444"/>
                  </a:cubicBezTo>
                  <a:lnTo>
                    <a:pt x="7515701" y="505301"/>
                  </a:lnTo>
                  <a:lnTo>
                    <a:pt x="7507129" y="517684"/>
                  </a:lnTo>
                  <a:lnTo>
                    <a:pt x="7499509" y="504349"/>
                  </a:lnTo>
                  <a:close/>
                  <a:moveTo>
                    <a:pt x="7514749" y="528161"/>
                  </a:moveTo>
                  <a:lnTo>
                    <a:pt x="7513796" y="530066"/>
                  </a:lnTo>
                  <a:lnTo>
                    <a:pt x="7512844" y="528161"/>
                  </a:lnTo>
                  <a:lnTo>
                    <a:pt x="7509034" y="521494"/>
                  </a:lnTo>
                  <a:lnTo>
                    <a:pt x="7518559" y="515779"/>
                  </a:lnTo>
                  <a:lnTo>
                    <a:pt x="7514749" y="528161"/>
                  </a:lnTo>
                  <a:close/>
                  <a:moveTo>
                    <a:pt x="7515701" y="527209"/>
                  </a:moveTo>
                  <a:lnTo>
                    <a:pt x="7518559" y="515779"/>
                  </a:lnTo>
                  <a:lnTo>
                    <a:pt x="7527131" y="511016"/>
                  </a:lnTo>
                  <a:lnTo>
                    <a:pt x="7515701" y="527209"/>
                  </a:lnTo>
                  <a:close/>
                  <a:moveTo>
                    <a:pt x="7528084" y="510064"/>
                  </a:moveTo>
                  <a:lnTo>
                    <a:pt x="7519512" y="515779"/>
                  </a:lnTo>
                  <a:lnTo>
                    <a:pt x="7521417" y="507206"/>
                  </a:lnTo>
                  <a:lnTo>
                    <a:pt x="7529037" y="509111"/>
                  </a:lnTo>
                  <a:lnTo>
                    <a:pt x="7528084" y="510064"/>
                  </a:lnTo>
                  <a:close/>
                  <a:moveTo>
                    <a:pt x="7534751" y="490061"/>
                  </a:moveTo>
                  <a:lnTo>
                    <a:pt x="7526179" y="495776"/>
                  </a:lnTo>
                  <a:lnTo>
                    <a:pt x="7534751" y="480536"/>
                  </a:lnTo>
                  <a:lnTo>
                    <a:pt x="7535704" y="480536"/>
                  </a:lnTo>
                  <a:lnTo>
                    <a:pt x="7534751" y="490061"/>
                  </a:lnTo>
                  <a:close/>
                  <a:moveTo>
                    <a:pt x="7537609" y="469106"/>
                  </a:moveTo>
                  <a:lnTo>
                    <a:pt x="7527131" y="456724"/>
                  </a:lnTo>
                  <a:cubicBezTo>
                    <a:pt x="7527131" y="455771"/>
                    <a:pt x="7528084" y="455771"/>
                    <a:pt x="7528084" y="454819"/>
                  </a:cubicBezTo>
                  <a:lnTo>
                    <a:pt x="7543324" y="454819"/>
                  </a:lnTo>
                  <a:lnTo>
                    <a:pt x="7537609" y="469106"/>
                  </a:lnTo>
                  <a:close/>
                  <a:moveTo>
                    <a:pt x="7546181" y="478631"/>
                  </a:moveTo>
                  <a:lnTo>
                    <a:pt x="7544276" y="476726"/>
                  </a:lnTo>
                  <a:lnTo>
                    <a:pt x="7540467" y="471964"/>
                  </a:lnTo>
                  <a:lnTo>
                    <a:pt x="7540467" y="471964"/>
                  </a:lnTo>
                  <a:lnTo>
                    <a:pt x="7548087" y="464344"/>
                  </a:lnTo>
                  <a:lnTo>
                    <a:pt x="7547134" y="475774"/>
                  </a:lnTo>
                  <a:lnTo>
                    <a:pt x="7546181" y="478631"/>
                  </a:lnTo>
                  <a:close/>
                  <a:moveTo>
                    <a:pt x="7547134" y="474821"/>
                  </a:moveTo>
                  <a:lnTo>
                    <a:pt x="7548087" y="463391"/>
                  </a:lnTo>
                  <a:lnTo>
                    <a:pt x="7554754" y="456724"/>
                  </a:lnTo>
                  <a:lnTo>
                    <a:pt x="7547134" y="474821"/>
                  </a:lnTo>
                  <a:close/>
                  <a:moveTo>
                    <a:pt x="7555706" y="456724"/>
                  </a:moveTo>
                  <a:lnTo>
                    <a:pt x="7548087" y="463391"/>
                  </a:lnTo>
                  <a:lnTo>
                    <a:pt x="7549039" y="454819"/>
                  </a:lnTo>
                  <a:lnTo>
                    <a:pt x="7556659" y="454819"/>
                  </a:lnTo>
                  <a:lnTo>
                    <a:pt x="7555706" y="456724"/>
                  </a:lnTo>
                  <a:close/>
                  <a:moveTo>
                    <a:pt x="7558564" y="435769"/>
                  </a:moveTo>
                  <a:lnTo>
                    <a:pt x="7551896" y="443389"/>
                  </a:lnTo>
                  <a:lnTo>
                    <a:pt x="7557612" y="427196"/>
                  </a:lnTo>
                  <a:lnTo>
                    <a:pt x="7558564" y="427196"/>
                  </a:lnTo>
                  <a:lnTo>
                    <a:pt x="7558564" y="435769"/>
                  </a:lnTo>
                  <a:close/>
                  <a:moveTo>
                    <a:pt x="7557612" y="414814"/>
                  </a:moveTo>
                  <a:lnTo>
                    <a:pt x="7545229" y="404336"/>
                  </a:lnTo>
                  <a:cubicBezTo>
                    <a:pt x="7545229" y="403384"/>
                    <a:pt x="7546181" y="402431"/>
                    <a:pt x="7546181" y="401479"/>
                  </a:cubicBezTo>
                  <a:lnTo>
                    <a:pt x="7561421" y="398621"/>
                  </a:lnTo>
                  <a:lnTo>
                    <a:pt x="7557612" y="414814"/>
                  </a:lnTo>
                  <a:close/>
                  <a:moveTo>
                    <a:pt x="7568089" y="421481"/>
                  </a:moveTo>
                  <a:lnTo>
                    <a:pt x="7564279" y="419576"/>
                  </a:lnTo>
                  <a:lnTo>
                    <a:pt x="7561421" y="416719"/>
                  </a:lnTo>
                  <a:lnTo>
                    <a:pt x="7561421" y="415766"/>
                  </a:lnTo>
                  <a:lnTo>
                    <a:pt x="7567137" y="407194"/>
                  </a:lnTo>
                  <a:lnTo>
                    <a:pt x="7568089" y="418624"/>
                  </a:lnTo>
                  <a:lnTo>
                    <a:pt x="7568089" y="421481"/>
                  </a:lnTo>
                  <a:close/>
                  <a:moveTo>
                    <a:pt x="7569042" y="417671"/>
                  </a:moveTo>
                  <a:lnTo>
                    <a:pt x="7568089" y="407194"/>
                  </a:lnTo>
                  <a:lnTo>
                    <a:pt x="7572851" y="399574"/>
                  </a:lnTo>
                  <a:lnTo>
                    <a:pt x="7569042" y="417671"/>
                  </a:lnTo>
                  <a:close/>
                  <a:moveTo>
                    <a:pt x="7572851" y="398621"/>
                  </a:moveTo>
                  <a:lnTo>
                    <a:pt x="7567137" y="406241"/>
                  </a:lnTo>
                  <a:lnTo>
                    <a:pt x="7566184" y="397669"/>
                  </a:lnTo>
                  <a:lnTo>
                    <a:pt x="7572851" y="396716"/>
                  </a:lnTo>
                  <a:lnTo>
                    <a:pt x="7572851" y="398621"/>
                  </a:lnTo>
                  <a:close/>
                  <a:moveTo>
                    <a:pt x="7577614" y="361474"/>
                  </a:moveTo>
                  <a:lnTo>
                    <a:pt x="7571899" y="359569"/>
                  </a:lnTo>
                  <a:lnTo>
                    <a:pt x="7570946" y="358616"/>
                  </a:lnTo>
                  <a:lnTo>
                    <a:pt x="7570946" y="356711"/>
                  </a:lnTo>
                  <a:lnTo>
                    <a:pt x="7574756" y="347186"/>
                  </a:lnTo>
                  <a:lnTo>
                    <a:pt x="7577614" y="357664"/>
                  </a:lnTo>
                  <a:lnTo>
                    <a:pt x="7577614" y="361474"/>
                  </a:lnTo>
                  <a:close/>
                  <a:moveTo>
                    <a:pt x="7578567" y="356711"/>
                  </a:moveTo>
                  <a:lnTo>
                    <a:pt x="7575709" y="347186"/>
                  </a:lnTo>
                  <a:lnTo>
                    <a:pt x="7578567" y="339566"/>
                  </a:lnTo>
                  <a:lnTo>
                    <a:pt x="7578567" y="356711"/>
                  </a:lnTo>
                  <a:close/>
                  <a:moveTo>
                    <a:pt x="7578567" y="337661"/>
                  </a:moveTo>
                  <a:lnTo>
                    <a:pt x="7574756" y="346234"/>
                  </a:lnTo>
                  <a:lnTo>
                    <a:pt x="7572851" y="337661"/>
                  </a:lnTo>
                  <a:lnTo>
                    <a:pt x="7578567" y="334804"/>
                  </a:lnTo>
                  <a:lnTo>
                    <a:pt x="7578567" y="337661"/>
                  </a:lnTo>
                  <a:close/>
                  <a:moveTo>
                    <a:pt x="7575709" y="296704"/>
                  </a:moveTo>
                  <a:lnTo>
                    <a:pt x="7576662" y="300514"/>
                  </a:lnTo>
                  <a:lnTo>
                    <a:pt x="7569994" y="299561"/>
                  </a:lnTo>
                  <a:lnTo>
                    <a:pt x="7569994" y="297656"/>
                  </a:lnTo>
                  <a:lnTo>
                    <a:pt x="7571899" y="288131"/>
                  </a:lnTo>
                  <a:lnTo>
                    <a:pt x="7575709" y="296704"/>
                  </a:lnTo>
                  <a:close/>
                  <a:moveTo>
                    <a:pt x="7571899" y="273844"/>
                  </a:moveTo>
                  <a:lnTo>
                    <a:pt x="7572851" y="276701"/>
                  </a:lnTo>
                  <a:lnTo>
                    <a:pt x="7570946" y="285274"/>
                  </a:lnTo>
                  <a:lnTo>
                    <a:pt x="7567137" y="276701"/>
                  </a:lnTo>
                  <a:lnTo>
                    <a:pt x="7571899" y="273844"/>
                  </a:lnTo>
                  <a:close/>
                  <a:moveTo>
                    <a:pt x="7566184" y="277654"/>
                  </a:moveTo>
                  <a:lnTo>
                    <a:pt x="7569994" y="286226"/>
                  </a:lnTo>
                  <a:lnTo>
                    <a:pt x="7568089" y="295751"/>
                  </a:lnTo>
                  <a:lnTo>
                    <a:pt x="7566184" y="277654"/>
                  </a:lnTo>
                  <a:lnTo>
                    <a:pt x="7566184" y="277654"/>
                  </a:lnTo>
                  <a:close/>
                  <a:moveTo>
                    <a:pt x="7549992" y="291941"/>
                  </a:moveTo>
                  <a:cubicBezTo>
                    <a:pt x="7549992" y="290989"/>
                    <a:pt x="7549992" y="290036"/>
                    <a:pt x="7549992" y="289084"/>
                  </a:cubicBezTo>
                  <a:lnTo>
                    <a:pt x="7563326" y="279559"/>
                  </a:lnTo>
                  <a:lnTo>
                    <a:pt x="7566184" y="296704"/>
                  </a:lnTo>
                  <a:lnTo>
                    <a:pt x="7549992" y="291941"/>
                  </a:lnTo>
                  <a:close/>
                  <a:moveTo>
                    <a:pt x="7563326" y="265271"/>
                  </a:moveTo>
                  <a:lnTo>
                    <a:pt x="7558564" y="248126"/>
                  </a:lnTo>
                  <a:lnTo>
                    <a:pt x="7558564" y="248126"/>
                  </a:lnTo>
                  <a:lnTo>
                    <a:pt x="7563326" y="256699"/>
                  </a:lnTo>
                  <a:lnTo>
                    <a:pt x="7563326" y="265271"/>
                  </a:lnTo>
                  <a:close/>
                  <a:moveTo>
                    <a:pt x="7560469" y="235744"/>
                  </a:moveTo>
                  <a:lnTo>
                    <a:pt x="7562374" y="239554"/>
                  </a:lnTo>
                  <a:lnTo>
                    <a:pt x="7556659" y="239554"/>
                  </a:lnTo>
                  <a:lnTo>
                    <a:pt x="7555706" y="237649"/>
                  </a:lnTo>
                  <a:lnTo>
                    <a:pt x="7555706" y="228124"/>
                  </a:lnTo>
                  <a:lnTo>
                    <a:pt x="7560469" y="235744"/>
                  </a:lnTo>
                  <a:close/>
                  <a:moveTo>
                    <a:pt x="7552849" y="214789"/>
                  </a:moveTo>
                  <a:lnTo>
                    <a:pt x="7553801" y="217646"/>
                  </a:lnTo>
                  <a:lnTo>
                    <a:pt x="7553801" y="226219"/>
                  </a:lnTo>
                  <a:lnTo>
                    <a:pt x="7548087" y="218599"/>
                  </a:lnTo>
                  <a:lnTo>
                    <a:pt x="7552849" y="214789"/>
                  </a:lnTo>
                  <a:close/>
                  <a:moveTo>
                    <a:pt x="7545229" y="222409"/>
                  </a:moveTo>
                  <a:lnTo>
                    <a:pt x="7551896" y="239554"/>
                  </a:lnTo>
                  <a:lnTo>
                    <a:pt x="7534751" y="237649"/>
                  </a:lnTo>
                  <a:cubicBezTo>
                    <a:pt x="7534751" y="236696"/>
                    <a:pt x="7533799" y="235744"/>
                    <a:pt x="7533799" y="234791"/>
                  </a:cubicBezTo>
                  <a:lnTo>
                    <a:pt x="7545229" y="222409"/>
                  </a:lnTo>
                  <a:close/>
                  <a:moveTo>
                    <a:pt x="7543324" y="215741"/>
                  </a:moveTo>
                  <a:lnTo>
                    <a:pt x="7545229" y="220504"/>
                  </a:lnTo>
                  <a:lnTo>
                    <a:pt x="7532846" y="232886"/>
                  </a:lnTo>
                  <a:cubicBezTo>
                    <a:pt x="7532846" y="232886"/>
                    <a:pt x="7532846" y="232886"/>
                    <a:pt x="7532846" y="232886"/>
                  </a:cubicBezTo>
                  <a:lnTo>
                    <a:pt x="7543324" y="215741"/>
                  </a:lnTo>
                  <a:close/>
                  <a:moveTo>
                    <a:pt x="7532846" y="230981"/>
                  </a:moveTo>
                  <a:cubicBezTo>
                    <a:pt x="7529989" y="225266"/>
                    <a:pt x="7527131" y="219551"/>
                    <a:pt x="7524274" y="212884"/>
                  </a:cubicBezTo>
                  <a:lnTo>
                    <a:pt x="7542371" y="213836"/>
                  </a:lnTo>
                  <a:lnTo>
                    <a:pt x="7532846" y="230981"/>
                  </a:lnTo>
                  <a:close/>
                  <a:moveTo>
                    <a:pt x="7541419" y="211931"/>
                  </a:moveTo>
                  <a:lnTo>
                    <a:pt x="7523321" y="211931"/>
                  </a:lnTo>
                  <a:cubicBezTo>
                    <a:pt x="7523321" y="210979"/>
                    <a:pt x="7522369" y="210026"/>
                    <a:pt x="7522369" y="209074"/>
                  </a:cubicBezTo>
                  <a:lnTo>
                    <a:pt x="7532846" y="195739"/>
                  </a:lnTo>
                  <a:lnTo>
                    <a:pt x="7541419" y="211931"/>
                  </a:lnTo>
                  <a:close/>
                  <a:moveTo>
                    <a:pt x="7531894" y="192881"/>
                  </a:moveTo>
                  <a:lnTo>
                    <a:pt x="7521417" y="206216"/>
                  </a:lnTo>
                  <a:cubicBezTo>
                    <a:pt x="7521417" y="206216"/>
                    <a:pt x="7521417" y="206216"/>
                    <a:pt x="7521417" y="206216"/>
                  </a:cubicBezTo>
                  <a:lnTo>
                    <a:pt x="7529989" y="188119"/>
                  </a:lnTo>
                  <a:lnTo>
                    <a:pt x="7531894" y="192881"/>
                  </a:lnTo>
                  <a:close/>
                  <a:moveTo>
                    <a:pt x="7520464" y="205264"/>
                  </a:moveTo>
                  <a:cubicBezTo>
                    <a:pt x="7517606" y="199549"/>
                    <a:pt x="7513796" y="193834"/>
                    <a:pt x="7509987" y="188119"/>
                  </a:cubicBezTo>
                  <a:lnTo>
                    <a:pt x="7529037" y="187166"/>
                  </a:lnTo>
                  <a:lnTo>
                    <a:pt x="7520464" y="205264"/>
                  </a:lnTo>
                  <a:close/>
                  <a:moveTo>
                    <a:pt x="7527131" y="185261"/>
                  </a:moveTo>
                  <a:lnTo>
                    <a:pt x="7509034" y="187166"/>
                  </a:lnTo>
                  <a:cubicBezTo>
                    <a:pt x="7508081" y="186214"/>
                    <a:pt x="7508081" y="185261"/>
                    <a:pt x="7507129" y="184309"/>
                  </a:cubicBezTo>
                  <a:lnTo>
                    <a:pt x="7516654" y="169069"/>
                  </a:lnTo>
                  <a:lnTo>
                    <a:pt x="7527131" y="185261"/>
                  </a:lnTo>
                  <a:close/>
                  <a:moveTo>
                    <a:pt x="7515701" y="167164"/>
                  </a:moveTo>
                  <a:lnTo>
                    <a:pt x="7506176" y="182404"/>
                  </a:lnTo>
                  <a:cubicBezTo>
                    <a:pt x="7506176" y="182404"/>
                    <a:pt x="7506176" y="182404"/>
                    <a:pt x="7506176" y="182404"/>
                  </a:cubicBezTo>
                  <a:lnTo>
                    <a:pt x="7512844" y="163354"/>
                  </a:lnTo>
                  <a:lnTo>
                    <a:pt x="7515701" y="167164"/>
                  </a:lnTo>
                  <a:close/>
                  <a:moveTo>
                    <a:pt x="7505224" y="180499"/>
                  </a:moveTo>
                  <a:cubicBezTo>
                    <a:pt x="7501414" y="174784"/>
                    <a:pt x="7497604" y="170021"/>
                    <a:pt x="7493794" y="164306"/>
                  </a:cubicBezTo>
                  <a:lnTo>
                    <a:pt x="7512844" y="161449"/>
                  </a:lnTo>
                  <a:lnTo>
                    <a:pt x="7505224" y="180499"/>
                  </a:lnTo>
                  <a:close/>
                  <a:moveTo>
                    <a:pt x="7510939" y="159544"/>
                  </a:moveTo>
                  <a:lnTo>
                    <a:pt x="7492842" y="163354"/>
                  </a:lnTo>
                  <a:cubicBezTo>
                    <a:pt x="7491889" y="162401"/>
                    <a:pt x="7491889" y="161449"/>
                    <a:pt x="7490937" y="160496"/>
                  </a:cubicBezTo>
                  <a:lnTo>
                    <a:pt x="7499509" y="144304"/>
                  </a:lnTo>
                  <a:lnTo>
                    <a:pt x="7510939" y="159544"/>
                  </a:lnTo>
                  <a:close/>
                  <a:moveTo>
                    <a:pt x="7497604" y="143351"/>
                  </a:moveTo>
                  <a:lnTo>
                    <a:pt x="7489031" y="159544"/>
                  </a:lnTo>
                  <a:lnTo>
                    <a:pt x="7494746" y="139541"/>
                  </a:lnTo>
                  <a:lnTo>
                    <a:pt x="7497604" y="143351"/>
                  </a:lnTo>
                  <a:close/>
                  <a:moveTo>
                    <a:pt x="7488079" y="157639"/>
                  </a:moveTo>
                  <a:cubicBezTo>
                    <a:pt x="7484269" y="152876"/>
                    <a:pt x="7479506" y="148114"/>
                    <a:pt x="7474744" y="142399"/>
                  </a:cubicBezTo>
                  <a:lnTo>
                    <a:pt x="7493794" y="137636"/>
                  </a:lnTo>
                  <a:lnTo>
                    <a:pt x="7488079" y="157639"/>
                  </a:lnTo>
                  <a:close/>
                  <a:moveTo>
                    <a:pt x="7478554" y="122396"/>
                  </a:moveTo>
                  <a:lnTo>
                    <a:pt x="7491889" y="136684"/>
                  </a:lnTo>
                  <a:lnTo>
                    <a:pt x="7473792" y="142399"/>
                  </a:lnTo>
                  <a:cubicBezTo>
                    <a:pt x="7472839" y="141446"/>
                    <a:pt x="7472839" y="140494"/>
                    <a:pt x="7471887" y="140494"/>
                  </a:cubicBezTo>
                  <a:lnTo>
                    <a:pt x="7478554" y="122396"/>
                  </a:lnTo>
                  <a:close/>
                  <a:moveTo>
                    <a:pt x="7476649" y="120491"/>
                  </a:moveTo>
                  <a:lnTo>
                    <a:pt x="7469981" y="137636"/>
                  </a:lnTo>
                  <a:lnTo>
                    <a:pt x="7473792" y="117634"/>
                  </a:lnTo>
                  <a:lnTo>
                    <a:pt x="7476649" y="120491"/>
                  </a:lnTo>
                  <a:close/>
                  <a:moveTo>
                    <a:pt x="7472839" y="116681"/>
                  </a:moveTo>
                  <a:lnTo>
                    <a:pt x="7469029" y="136684"/>
                  </a:lnTo>
                  <a:cubicBezTo>
                    <a:pt x="7464267" y="131921"/>
                    <a:pt x="7459504" y="127159"/>
                    <a:pt x="7453789" y="123349"/>
                  </a:cubicBezTo>
                  <a:lnTo>
                    <a:pt x="7472839" y="116681"/>
                  </a:lnTo>
                  <a:close/>
                  <a:moveTo>
                    <a:pt x="7470934" y="114776"/>
                  </a:moveTo>
                  <a:lnTo>
                    <a:pt x="7452837" y="121444"/>
                  </a:lnTo>
                  <a:cubicBezTo>
                    <a:pt x="7451884" y="120491"/>
                    <a:pt x="7450931" y="120491"/>
                    <a:pt x="7450931" y="119539"/>
                  </a:cubicBezTo>
                  <a:lnTo>
                    <a:pt x="7455694" y="101441"/>
                  </a:lnTo>
                  <a:lnTo>
                    <a:pt x="7470934" y="114776"/>
                  </a:lnTo>
                  <a:close/>
                  <a:moveTo>
                    <a:pt x="7453789" y="100489"/>
                  </a:moveTo>
                  <a:lnTo>
                    <a:pt x="7449026" y="117634"/>
                  </a:lnTo>
                  <a:lnTo>
                    <a:pt x="7450931" y="98584"/>
                  </a:lnTo>
                  <a:lnTo>
                    <a:pt x="7453789" y="100489"/>
                  </a:lnTo>
                  <a:close/>
                  <a:moveTo>
                    <a:pt x="7448074" y="117634"/>
                  </a:moveTo>
                  <a:cubicBezTo>
                    <a:pt x="7442359" y="113824"/>
                    <a:pt x="7437596" y="109061"/>
                    <a:pt x="7431881" y="105251"/>
                  </a:cubicBezTo>
                  <a:lnTo>
                    <a:pt x="7449979" y="96679"/>
                  </a:lnTo>
                  <a:lnTo>
                    <a:pt x="7448074" y="117634"/>
                  </a:lnTo>
                  <a:close/>
                  <a:moveTo>
                    <a:pt x="7447121" y="95726"/>
                  </a:moveTo>
                  <a:lnTo>
                    <a:pt x="7429976" y="104299"/>
                  </a:lnTo>
                  <a:cubicBezTo>
                    <a:pt x="7429024" y="103346"/>
                    <a:pt x="7428071" y="103346"/>
                    <a:pt x="7427119" y="102394"/>
                  </a:cubicBezTo>
                  <a:lnTo>
                    <a:pt x="7429976" y="84296"/>
                  </a:lnTo>
                  <a:lnTo>
                    <a:pt x="7447121" y="95726"/>
                  </a:lnTo>
                  <a:close/>
                  <a:moveTo>
                    <a:pt x="7429024" y="83344"/>
                  </a:moveTo>
                  <a:lnTo>
                    <a:pt x="7426167" y="100489"/>
                  </a:lnTo>
                  <a:lnTo>
                    <a:pt x="7426167" y="81439"/>
                  </a:lnTo>
                  <a:lnTo>
                    <a:pt x="7429024" y="83344"/>
                  </a:lnTo>
                  <a:close/>
                  <a:moveTo>
                    <a:pt x="7428071" y="110966"/>
                  </a:moveTo>
                  <a:lnTo>
                    <a:pt x="7289006" y="302419"/>
                  </a:lnTo>
                  <a:cubicBezTo>
                    <a:pt x="7288054" y="302419"/>
                    <a:pt x="7288054" y="301466"/>
                    <a:pt x="7287101" y="301466"/>
                  </a:cubicBezTo>
                  <a:lnTo>
                    <a:pt x="7405212" y="96679"/>
                  </a:lnTo>
                  <a:cubicBezTo>
                    <a:pt x="7412831" y="100489"/>
                    <a:pt x="7420451" y="105251"/>
                    <a:pt x="7428071" y="110966"/>
                  </a:cubicBezTo>
                  <a:close/>
                  <a:moveTo>
                    <a:pt x="7424262" y="79534"/>
                  </a:moveTo>
                  <a:lnTo>
                    <a:pt x="7424262" y="100489"/>
                  </a:lnTo>
                  <a:cubicBezTo>
                    <a:pt x="7418546" y="96679"/>
                    <a:pt x="7412831" y="92869"/>
                    <a:pt x="7407117" y="90011"/>
                  </a:cubicBezTo>
                  <a:lnTo>
                    <a:pt x="7424262" y="79534"/>
                  </a:lnTo>
                  <a:close/>
                  <a:moveTo>
                    <a:pt x="7404259" y="69056"/>
                  </a:moveTo>
                  <a:lnTo>
                    <a:pt x="7422356" y="78581"/>
                  </a:lnTo>
                  <a:lnTo>
                    <a:pt x="7406164" y="89059"/>
                  </a:lnTo>
                  <a:cubicBezTo>
                    <a:pt x="7405212" y="88106"/>
                    <a:pt x="7404259" y="88106"/>
                    <a:pt x="7403306" y="87154"/>
                  </a:cubicBezTo>
                  <a:lnTo>
                    <a:pt x="7404259" y="69056"/>
                  </a:lnTo>
                  <a:close/>
                  <a:moveTo>
                    <a:pt x="7400449" y="86201"/>
                  </a:moveTo>
                  <a:cubicBezTo>
                    <a:pt x="7394734" y="83344"/>
                    <a:pt x="7388067" y="80486"/>
                    <a:pt x="7382351" y="77629"/>
                  </a:cubicBezTo>
                  <a:lnTo>
                    <a:pt x="7398544" y="65246"/>
                  </a:lnTo>
                  <a:lnTo>
                    <a:pt x="7400449" y="86201"/>
                  </a:lnTo>
                  <a:close/>
                  <a:moveTo>
                    <a:pt x="7394734" y="64294"/>
                  </a:moveTo>
                  <a:lnTo>
                    <a:pt x="7379494" y="76676"/>
                  </a:lnTo>
                  <a:cubicBezTo>
                    <a:pt x="7378542" y="76676"/>
                    <a:pt x="7377589" y="75724"/>
                    <a:pt x="7376637" y="75724"/>
                  </a:cubicBezTo>
                  <a:lnTo>
                    <a:pt x="7375684" y="56674"/>
                  </a:lnTo>
                  <a:lnTo>
                    <a:pt x="7394734" y="64294"/>
                  </a:lnTo>
                  <a:close/>
                  <a:moveTo>
                    <a:pt x="7376637" y="82391"/>
                  </a:moveTo>
                  <a:lnTo>
                    <a:pt x="7280434" y="298609"/>
                  </a:lnTo>
                  <a:cubicBezTo>
                    <a:pt x="7279481" y="298609"/>
                    <a:pt x="7279481" y="298609"/>
                    <a:pt x="7278529" y="297656"/>
                  </a:cubicBezTo>
                  <a:lnTo>
                    <a:pt x="7351871" y="72866"/>
                  </a:lnTo>
                  <a:cubicBezTo>
                    <a:pt x="7360444" y="75724"/>
                    <a:pt x="7369017" y="78581"/>
                    <a:pt x="7376637" y="82391"/>
                  </a:cubicBezTo>
                  <a:close/>
                  <a:moveTo>
                    <a:pt x="7369969" y="53816"/>
                  </a:moveTo>
                  <a:lnTo>
                    <a:pt x="7373779" y="74771"/>
                  </a:lnTo>
                  <a:cubicBezTo>
                    <a:pt x="7367112" y="71914"/>
                    <a:pt x="7361396" y="70009"/>
                    <a:pt x="7354729" y="68104"/>
                  </a:cubicBezTo>
                  <a:lnTo>
                    <a:pt x="7369969" y="53816"/>
                  </a:lnTo>
                  <a:close/>
                  <a:moveTo>
                    <a:pt x="7366159" y="52864"/>
                  </a:moveTo>
                  <a:lnTo>
                    <a:pt x="7352824" y="67151"/>
                  </a:lnTo>
                  <a:cubicBezTo>
                    <a:pt x="7351871" y="67151"/>
                    <a:pt x="7350919" y="66199"/>
                    <a:pt x="7349967" y="66199"/>
                  </a:cubicBezTo>
                  <a:lnTo>
                    <a:pt x="7347109" y="47149"/>
                  </a:lnTo>
                  <a:lnTo>
                    <a:pt x="7366159" y="52864"/>
                  </a:lnTo>
                  <a:close/>
                  <a:moveTo>
                    <a:pt x="7347109" y="65246"/>
                  </a:moveTo>
                  <a:cubicBezTo>
                    <a:pt x="7340442" y="63341"/>
                    <a:pt x="7333774" y="61436"/>
                    <a:pt x="7327106" y="60484"/>
                  </a:cubicBezTo>
                  <a:lnTo>
                    <a:pt x="7341394" y="45244"/>
                  </a:lnTo>
                  <a:lnTo>
                    <a:pt x="7347109" y="65246"/>
                  </a:lnTo>
                  <a:close/>
                  <a:moveTo>
                    <a:pt x="7336631" y="44291"/>
                  </a:moveTo>
                  <a:lnTo>
                    <a:pt x="7324249" y="59531"/>
                  </a:lnTo>
                  <a:cubicBezTo>
                    <a:pt x="7323296" y="59531"/>
                    <a:pt x="7322344" y="59531"/>
                    <a:pt x="7321392" y="58579"/>
                  </a:cubicBezTo>
                  <a:lnTo>
                    <a:pt x="7316629" y="39529"/>
                  </a:lnTo>
                  <a:lnTo>
                    <a:pt x="7336631" y="44291"/>
                  </a:lnTo>
                  <a:close/>
                  <a:moveTo>
                    <a:pt x="7310914" y="38576"/>
                  </a:moveTo>
                  <a:lnTo>
                    <a:pt x="7318534" y="57626"/>
                  </a:lnTo>
                  <a:cubicBezTo>
                    <a:pt x="7311867" y="56674"/>
                    <a:pt x="7305199" y="55721"/>
                    <a:pt x="7298531" y="54769"/>
                  </a:cubicBezTo>
                  <a:lnTo>
                    <a:pt x="7310914" y="38576"/>
                  </a:lnTo>
                  <a:close/>
                  <a:moveTo>
                    <a:pt x="7307104" y="38576"/>
                  </a:moveTo>
                  <a:lnTo>
                    <a:pt x="7296626" y="54769"/>
                  </a:lnTo>
                  <a:cubicBezTo>
                    <a:pt x="7295674" y="54769"/>
                    <a:pt x="7294721" y="54769"/>
                    <a:pt x="7293769" y="54769"/>
                  </a:cubicBezTo>
                  <a:lnTo>
                    <a:pt x="7287101" y="36671"/>
                  </a:lnTo>
                  <a:lnTo>
                    <a:pt x="7307104" y="38576"/>
                  </a:lnTo>
                  <a:close/>
                  <a:moveTo>
                    <a:pt x="7289959" y="54769"/>
                  </a:moveTo>
                  <a:cubicBezTo>
                    <a:pt x="7283292" y="53816"/>
                    <a:pt x="7276624" y="53816"/>
                    <a:pt x="7269004" y="53816"/>
                  </a:cubicBezTo>
                  <a:lnTo>
                    <a:pt x="7280434" y="36671"/>
                  </a:lnTo>
                  <a:lnTo>
                    <a:pt x="7289959" y="54769"/>
                  </a:lnTo>
                  <a:close/>
                  <a:moveTo>
                    <a:pt x="7275671" y="35719"/>
                  </a:moveTo>
                  <a:lnTo>
                    <a:pt x="7267099" y="52864"/>
                  </a:lnTo>
                  <a:cubicBezTo>
                    <a:pt x="7267099" y="52864"/>
                    <a:pt x="7266146" y="52864"/>
                    <a:pt x="7266146" y="52864"/>
                  </a:cubicBezTo>
                  <a:cubicBezTo>
                    <a:pt x="7265194" y="52864"/>
                    <a:pt x="7264242" y="52864"/>
                    <a:pt x="7264242" y="52864"/>
                  </a:cubicBezTo>
                  <a:lnTo>
                    <a:pt x="7255669" y="35719"/>
                  </a:lnTo>
                  <a:lnTo>
                    <a:pt x="7275671" y="35719"/>
                  </a:lnTo>
                  <a:close/>
                  <a:moveTo>
                    <a:pt x="7250906" y="35719"/>
                  </a:moveTo>
                  <a:lnTo>
                    <a:pt x="7262337" y="52864"/>
                  </a:lnTo>
                  <a:cubicBezTo>
                    <a:pt x="7255669" y="52864"/>
                    <a:pt x="7248049" y="52864"/>
                    <a:pt x="7241381" y="53816"/>
                  </a:cubicBezTo>
                  <a:lnTo>
                    <a:pt x="7250906" y="35719"/>
                  </a:lnTo>
                  <a:close/>
                  <a:moveTo>
                    <a:pt x="7245192" y="36671"/>
                  </a:moveTo>
                  <a:lnTo>
                    <a:pt x="7238524" y="54769"/>
                  </a:lnTo>
                  <a:cubicBezTo>
                    <a:pt x="7237571" y="54769"/>
                    <a:pt x="7236619" y="54769"/>
                    <a:pt x="7235667" y="54769"/>
                  </a:cubicBezTo>
                  <a:lnTo>
                    <a:pt x="7225189" y="38576"/>
                  </a:lnTo>
                  <a:lnTo>
                    <a:pt x="7245192" y="36671"/>
                  </a:lnTo>
                  <a:close/>
                  <a:moveTo>
                    <a:pt x="7220426" y="39529"/>
                  </a:moveTo>
                  <a:lnTo>
                    <a:pt x="7232809" y="55721"/>
                  </a:lnTo>
                  <a:cubicBezTo>
                    <a:pt x="7226142" y="56674"/>
                    <a:pt x="7219474" y="57626"/>
                    <a:pt x="7212806" y="58579"/>
                  </a:cubicBezTo>
                  <a:lnTo>
                    <a:pt x="7220426" y="39529"/>
                  </a:lnTo>
                  <a:close/>
                  <a:moveTo>
                    <a:pt x="7214712" y="40481"/>
                  </a:moveTo>
                  <a:lnTo>
                    <a:pt x="7209949" y="58579"/>
                  </a:lnTo>
                  <a:lnTo>
                    <a:pt x="7207092" y="59531"/>
                  </a:lnTo>
                  <a:lnTo>
                    <a:pt x="7194709" y="44291"/>
                  </a:lnTo>
                  <a:lnTo>
                    <a:pt x="7214712" y="40481"/>
                  </a:lnTo>
                  <a:close/>
                  <a:moveTo>
                    <a:pt x="7190899" y="45244"/>
                  </a:moveTo>
                  <a:lnTo>
                    <a:pt x="7204234" y="60484"/>
                  </a:lnTo>
                  <a:cubicBezTo>
                    <a:pt x="7197567" y="62389"/>
                    <a:pt x="7190899" y="63341"/>
                    <a:pt x="7184231" y="65246"/>
                  </a:cubicBezTo>
                  <a:lnTo>
                    <a:pt x="7190899" y="45244"/>
                  </a:lnTo>
                  <a:close/>
                  <a:moveTo>
                    <a:pt x="7185184" y="47149"/>
                  </a:moveTo>
                  <a:lnTo>
                    <a:pt x="7182326" y="66199"/>
                  </a:lnTo>
                  <a:cubicBezTo>
                    <a:pt x="7181374" y="66199"/>
                    <a:pt x="7180421" y="67151"/>
                    <a:pt x="7179469" y="67151"/>
                  </a:cubicBezTo>
                  <a:lnTo>
                    <a:pt x="7166134" y="53816"/>
                  </a:lnTo>
                  <a:lnTo>
                    <a:pt x="7185184" y="47149"/>
                  </a:lnTo>
                  <a:close/>
                  <a:moveTo>
                    <a:pt x="7161371" y="54769"/>
                  </a:moveTo>
                  <a:lnTo>
                    <a:pt x="7176612" y="68104"/>
                  </a:lnTo>
                  <a:cubicBezTo>
                    <a:pt x="7169944" y="70009"/>
                    <a:pt x="7164229" y="72866"/>
                    <a:pt x="7157562" y="74771"/>
                  </a:cubicBezTo>
                  <a:lnTo>
                    <a:pt x="7161371" y="54769"/>
                  </a:lnTo>
                  <a:close/>
                  <a:moveTo>
                    <a:pt x="7178517" y="73819"/>
                  </a:moveTo>
                  <a:lnTo>
                    <a:pt x="7250906" y="297656"/>
                  </a:lnTo>
                  <a:cubicBezTo>
                    <a:pt x="7249954" y="297656"/>
                    <a:pt x="7249954" y="297656"/>
                    <a:pt x="7249001" y="298609"/>
                  </a:cubicBezTo>
                  <a:lnTo>
                    <a:pt x="7153751" y="83344"/>
                  </a:lnTo>
                  <a:cubicBezTo>
                    <a:pt x="7162324" y="79534"/>
                    <a:pt x="7169944" y="76676"/>
                    <a:pt x="7178517" y="73819"/>
                  </a:cubicBezTo>
                  <a:close/>
                  <a:moveTo>
                    <a:pt x="7155656" y="56674"/>
                  </a:moveTo>
                  <a:lnTo>
                    <a:pt x="7154704" y="75724"/>
                  </a:lnTo>
                  <a:cubicBezTo>
                    <a:pt x="7153751" y="75724"/>
                    <a:pt x="7152799" y="76676"/>
                    <a:pt x="7151846" y="76676"/>
                  </a:cubicBezTo>
                  <a:lnTo>
                    <a:pt x="7137559" y="64294"/>
                  </a:lnTo>
                  <a:lnTo>
                    <a:pt x="7155656" y="56674"/>
                  </a:lnTo>
                  <a:close/>
                  <a:moveTo>
                    <a:pt x="7133749" y="66199"/>
                  </a:moveTo>
                  <a:lnTo>
                    <a:pt x="7149942" y="77629"/>
                  </a:lnTo>
                  <a:cubicBezTo>
                    <a:pt x="7144226" y="80486"/>
                    <a:pt x="7137559" y="83344"/>
                    <a:pt x="7131844" y="86201"/>
                  </a:cubicBezTo>
                  <a:lnTo>
                    <a:pt x="7133749" y="66199"/>
                  </a:lnTo>
                  <a:close/>
                  <a:moveTo>
                    <a:pt x="7128034" y="70009"/>
                  </a:moveTo>
                  <a:lnTo>
                    <a:pt x="7128987" y="88106"/>
                  </a:lnTo>
                  <a:cubicBezTo>
                    <a:pt x="7128034" y="89059"/>
                    <a:pt x="7127081" y="89059"/>
                    <a:pt x="7126129" y="90011"/>
                  </a:cubicBezTo>
                  <a:lnTo>
                    <a:pt x="7109937" y="79534"/>
                  </a:lnTo>
                  <a:lnTo>
                    <a:pt x="7128034" y="70009"/>
                  </a:lnTo>
                  <a:close/>
                  <a:moveTo>
                    <a:pt x="7107079" y="81439"/>
                  </a:moveTo>
                  <a:lnTo>
                    <a:pt x="7124224" y="90964"/>
                  </a:lnTo>
                  <a:cubicBezTo>
                    <a:pt x="7118509" y="93821"/>
                    <a:pt x="7112794" y="97631"/>
                    <a:pt x="7107079" y="101441"/>
                  </a:cubicBezTo>
                  <a:lnTo>
                    <a:pt x="7107079" y="81439"/>
                  </a:lnTo>
                  <a:close/>
                  <a:moveTo>
                    <a:pt x="7106126" y="82391"/>
                  </a:moveTo>
                  <a:lnTo>
                    <a:pt x="7106126" y="101441"/>
                  </a:lnTo>
                  <a:lnTo>
                    <a:pt x="7103269" y="84296"/>
                  </a:lnTo>
                  <a:lnTo>
                    <a:pt x="7106126" y="82391"/>
                  </a:lnTo>
                  <a:close/>
                  <a:moveTo>
                    <a:pt x="7101364" y="85249"/>
                  </a:moveTo>
                  <a:lnTo>
                    <a:pt x="7104221" y="103346"/>
                  </a:lnTo>
                  <a:cubicBezTo>
                    <a:pt x="7103269" y="104299"/>
                    <a:pt x="7102317" y="104299"/>
                    <a:pt x="7101364" y="105251"/>
                  </a:cubicBezTo>
                  <a:lnTo>
                    <a:pt x="7085171" y="96679"/>
                  </a:lnTo>
                  <a:lnTo>
                    <a:pt x="7101364" y="85249"/>
                  </a:lnTo>
                  <a:close/>
                  <a:moveTo>
                    <a:pt x="7100412" y="106204"/>
                  </a:moveTo>
                  <a:cubicBezTo>
                    <a:pt x="7094696" y="110014"/>
                    <a:pt x="7089934" y="113824"/>
                    <a:pt x="7084219" y="117634"/>
                  </a:cubicBezTo>
                  <a:lnTo>
                    <a:pt x="7082314" y="97631"/>
                  </a:lnTo>
                  <a:lnTo>
                    <a:pt x="7100412" y="106204"/>
                  </a:lnTo>
                  <a:close/>
                  <a:moveTo>
                    <a:pt x="7081362" y="99536"/>
                  </a:moveTo>
                  <a:lnTo>
                    <a:pt x="7083267" y="118586"/>
                  </a:lnTo>
                  <a:lnTo>
                    <a:pt x="7078504" y="101441"/>
                  </a:lnTo>
                  <a:lnTo>
                    <a:pt x="7081362" y="99536"/>
                  </a:lnTo>
                  <a:close/>
                  <a:moveTo>
                    <a:pt x="7077551" y="102394"/>
                  </a:moveTo>
                  <a:lnTo>
                    <a:pt x="7082314" y="119539"/>
                  </a:lnTo>
                  <a:cubicBezTo>
                    <a:pt x="7081362" y="120491"/>
                    <a:pt x="7080409" y="121444"/>
                    <a:pt x="7079456" y="121444"/>
                  </a:cubicBezTo>
                  <a:lnTo>
                    <a:pt x="7062312" y="114776"/>
                  </a:lnTo>
                  <a:lnTo>
                    <a:pt x="7077551" y="102394"/>
                  </a:lnTo>
                  <a:close/>
                  <a:moveTo>
                    <a:pt x="7077551" y="124301"/>
                  </a:moveTo>
                  <a:cubicBezTo>
                    <a:pt x="7072789" y="128111"/>
                    <a:pt x="7068026" y="132874"/>
                    <a:pt x="7063264" y="137636"/>
                  </a:cubicBezTo>
                  <a:lnTo>
                    <a:pt x="7060406" y="118586"/>
                  </a:lnTo>
                  <a:lnTo>
                    <a:pt x="7077551" y="124301"/>
                  </a:lnTo>
                  <a:close/>
                  <a:moveTo>
                    <a:pt x="7058501" y="118586"/>
                  </a:moveTo>
                  <a:lnTo>
                    <a:pt x="7062312" y="137636"/>
                  </a:lnTo>
                  <a:cubicBezTo>
                    <a:pt x="7062312" y="137636"/>
                    <a:pt x="7062312" y="137636"/>
                    <a:pt x="7062312" y="137636"/>
                  </a:cubicBezTo>
                  <a:lnTo>
                    <a:pt x="7055644" y="121444"/>
                  </a:lnTo>
                  <a:lnTo>
                    <a:pt x="7058501" y="118586"/>
                  </a:lnTo>
                  <a:close/>
                  <a:moveTo>
                    <a:pt x="7054692" y="123349"/>
                  </a:moveTo>
                  <a:lnTo>
                    <a:pt x="7060406" y="139541"/>
                  </a:lnTo>
                  <a:cubicBezTo>
                    <a:pt x="7059454" y="140494"/>
                    <a:pt x="7058501" y="141446"/>
                    <a:pt x="7058501" y="142399"/>
                  </a:cubicBezTo>
                  <a:lnTo>
                    <a:pt x="7041356" y="137636"/>
                  </a:lnTo>
                  <a:lnTo>
                    <a:pt x="7054692" y="123349"/>
                  </a:lnTo>
                  <a:close/>
                  <a:moveTo>
                    <a:pt x="7056596" y="143351"/>
                  </a:moveTo>
                  <a:cubicBezTo>
                    <a:pt x="7051834" y="148114"/>
                    <a:pt x="7048024" y="152876"/>
                    <a:pt x="7043262" y="157639"/>
                  </a:cubicBezTo>
                  <a:lnTo>
                    <a:pt x="7038499" y="138589"/>
                  </a:lnTo>
                  <a:lnTo>
                    <a:pt x="7056596" y="143351"/>
                  </a:lnTo>
                  <a:close/>
                  <a:moveTo>
                    <a:pt x="7037546" y="140494"/>
                  </a:moveTo>
                  <a:lnTo>
                    <a:pt x="7042309" y="159544"/>
                  </a:lnTo>
                  <a:cubicBezTo>
                    <a:pt x="7042309" y="159544"/>
                    <a:pt x="7042309" y="159544"/>
                    <a:pt x="7042309" y="159544"/>
                  </a:cubicBezTo>
                  <a:lnTo>
                    <a:pt x="7034689" y="144304"/>
                  </a:lnTo>
                  <a:lnTo>
                    <a:pt x="7037546" y="140494"/>
                  </a:lnTo>
                  <a:close/>
                  <a:moveTo>
                    <a:pt x="7033737" y="145256"/>
                  </a:moveTo>
                  <a:lnTo>
                    <a:pt x="7041356" y="160496"/>
                  </a:lnTo>
                  <a:cubicBezTo>
                    <a:pt x="7040404" y="161449"/>
                    <a:pt x="7040404" y="162401"/>
                    <a:pt x="7039451" y="163354"/>
                  </a:cubicBezTo>
                  <a:lnTo>
                    <a:pt x="7022306" y="160496"/>
                  </a:lnTo>
                  <a:lnTo>
                    <a:pt x="7033737" y="145256"/>
                  </a:lnTo>
                  <a:close/>
                  <a:moveTo>
                    <a:pt x="7038499" y="165259"/>
                  </a:moveTo>
                  <a:cubicBezTo>
                    <a:pt x="7034689" y="170021"/>
                    <a:pt x="7030879" y="175736"/>
                    <a:pt x="7027069" y="180499"/>
                  </a:cubicBezTo>
                  <a:lnTo>
                    <a:pt x="7020401" y="162401"/>
                  </a:lnTo>
                  <a:lnTo>
                    <a:pt x="7038499" y="165259"/>
                  </a:lnTo>
                  <a:close/>
                  <a:moveTo>
                    <a:pt x="7019449" y="164306"/>
                  </a:moveTo>
                  <a:lnTo>
                    <a:pt x="7026117" y="182404"/>
                  </a:lnTo>
                  <a:cubicBezTo>
                    <a:pt x="7026117" y="182404"/>
                    <a:pt x="7026117" y="182404"/>
                    <a:pt x="7026117" y="182404"/>
                  </a:cubicBezTo>
                  <a:lnTo>
                    <a:pt x="7017544" y="168116"/>
                  </a:lnTo>
                  <a:lnTo>
                    <a:pt x="7019449" y="164306"/>
                  </a:lnTo>
                  <a:close/>
                  <a:moveTo>
                    <a:pt x="7015639" y="170021"/>
                  </a:moveTo>
                  <a:lnTo>
                    <a:pt x="7024212" y="184309"/>
                  </a:lnTo>
                  <a:cubicBezTo>
                    <a:pt x="7023259" y="185261"/>
                    <a:pt x="7023259" y="186214"/>
                    <a:pt x="7022306" y="187166"/>
                  </a:cubicBezTo>
                  <a:lnTo>
                    <a:pt x="7005162" y="186214"/>
                  </a:lnTo>
                  <a:lnTo>
                    <a:pt x="7015639" y="170021"/>
                  </a:lnTo>
                  <a:close/>
                  <a:moveTo>
                    <a:pt x="7022306" y="189071"/>
                  </a:moveTo>
                  <a:cubicBezTo>
                    <a:pt x="7018496" y="194786"/>
                    <a:pt x="7015639" y="199549"/>
                    <a:pt x="7012781" y="205264"/>
                  </a:cubicBezTo>
                  <a:lnTo>
                    <a:pt x="7004209" y="188119"/>
                  </a:lnTo>
                  <a:lnTo>
                    <a:pt x="7022306" y="189071"/>
                  </a:lnTo>
                  <a:close/>
                  <a:moveTo>
                    <a:pt x="7003256" y="189071"/>
                  </a:moveTo>
                  <a:lnTo>
                    <a:pt x="7011829" y="206216"/>
                  </a:lnTo>
                  <a:cubicBezTo>
                    <a:pt x="7011829" y="206216"/>
                    <a:pt x="7011829" y="206216"/>
                    <a:pt x="7011829" y="206216"/>
                  </a:cubicBezTo>
                  <a:lnTo>
                    <a:pt x="7001351" y="192881"/>
                  </a:lnTo>
                  <a:lnTo>
                    <a:pt x="7003256" y="189071"/>
                  </a:lnTo>
                  <a:close/>
                  <a:moveTo>
                    <a:pt x="7000399" y="195739"/>
                  </a:moveTo>
                  <a:lnTo>
                    <a:pt x="7010876" y="209074"/>
                  </a:lnTo>
                  <a:cubicBezTo>
                    <a:pt x="7009924" y="210026"/>
                    <a:pt x="7009924" y="210979"/>
                    <a:pt x="7008971" y="211931"/>
                  </a:cubicBezTo>
                  <a:lnTo>
                    <a:pt x="6991826" y="211931"/>
                  </a:lnTo>
                  <a:lnTo>
                    <a:pt x="7000399" y="195739"/>
                  </a:lnTo>
                  <a:close/>
                  <a:moveTo>
                    <a:pt x="7008019" y="213836"/>
                  </a:moveTo>
                  <a:cubicBezTo>
                    <a:pt x="7005162" y="219551"/>
                    <a:pt x="7002304" y="225266"/>
                    <a:pt x="7000399" y="230981"/>
                  </a:cubicBezTo>
                  <a:lnTo>
                    <a:pt x="6990874" y="214789"/>
                  </a:lnTo>
                  <a:lnTo>
                    <a:pt x="7008019" y="213836"/>
                  </a:lnTo>
                  <a:close/>
                  <a:moveTo>
                    <a:pt x="6989921" y="215741"/>
                  </a:moveTo>
                  <a:lnTo>
                    <a:pt x="6999446" y="231934"/>
                  </a:lnTo>
                  <a:lnTo>
                    <a:pt x="6999446" y="232886"/>
                  </a:lnTo>
                  <a:lnTo>
                    <a:pt x="6988017" y="221456"/>
                  </a:lnTo>
                  <a:lnTo>
                    <a:pt x="6989921" y="215741"/>
                  </a:lnTo>
                  <a:close/>
                  <a:moveTo>
                    <a:pt x="6988017" y="222409"/>
                  </a:moveTo>
                  <a:lnTo>
                    <a:pt x="6999446" y="233839"/>
                  </a:lnTo>
                  <a:cubicBezTo>
                    <a:pt x="6999446" y="234791"/>
                    <a:pt x="6998494" y="235744"/>
                    <a:pt x="6998494" y="237649"/>
                  </a:cubicBezTo>
                  <a:lnTo>
                    <a:pt x="6981349" y="239554"/>
                  </a:lnTo>
                  <a:lnTo>
                    <a:pt x="6988017" y="222409"/>
                  </a:lnTo>
                  <a:close/>
                  <a:moveTo>
                    <a:pt x="6997542" y="239554"/>
                  </a:moveTo>
                  <a:cubicBezTo>
                    <a:pt x="6995637" y="245269"/>
                    <a:pt x="6992779" y="250984"/>
                    <a:pt x="6991826" y="256699"/>
                  </a:cubicBezTo>
                  <a:lnTo>
                    <a:pt x="6981349" y="241459"/>
                  </a:lnTo>
                  <a:lnTo>
                    <a:pt x="6997542" y="239554"/>
                  </a:lnTo>
                  <a:close/>
                  <a:moveTo>
                    <a:pt x="6990874" y="258604"/>
                  </a:moveTo>
                  <a:cubicBezTo>
                    <a:pt x="6990874" y="258604"/>
                    <a:pt x="6990874" y="258604"/>
                    <a:pt x="6990874" y="258604"/>
                  </a:cubicBezTo>
                  <a:lnTo>
                    <a:pt x="6978492" y="249079"/>
                  </a:lnTo>
                  <a:lnTo>
                    <a:pt x="6980396" y="244316"/>
                  </a:lnTo>
                  <a:lnTo>
                    <a:pt x="6990874" y="258604"/>
                  </a:lnTo>
                  <a:close/>
                  <a:moveTo>
                    <a:pt x="6972776" y="235744"/>
                  </a:moveTo>
                  <a:lnTo>
                    <a:pt x="6978492" y="228124"/>
                  </a:lnTo>
                  <a:lnTo>
                    <a:pt x="6977539" y="237649"/>
                  </a:lnTo>
                  <a:lnTo>
                    <a:pt x="6976587" y="239554"/>
                  </a:lnTo>
                  <a:lnTo>
                    <a:pt x="6970871" y="239554"/>
                  </a:lnTo>
                  <a:lnTo>
                    <a:pt x="6972776" y="235744"/>
                  </a:lnTo>
                  <a:close/>
                  <a:moveTo>
                    <a:pt x="6971824" y="271939"/>
                  </a:moveTo>
                  <a:lnTo>
                    <a:pt x="6984206" y="285274"/>
                  </a:lnTo>
                  <a:cubicBezTo>
                    <a:pt x="6984206" y="285274"/>
                    <a:pt x="6984206" y="285274"/>
                    <a:pt x="6984206" y="286226"/>
                  </a:cubicBezTo>
                  <a:lnTo>
                    <a:pt x="6970871" y="277654"/>
                  </a:lnTo>
                  <a:lnTo>
                    <a:pt x="6971824" y="271939"/>
                  </a:lnTo>
                  <a:close/>
                  <a:moveTo>
                    <a:pt x="6970871" y="279559"/>
                  </a:moveTo>
                  <a:lnTo>
                    <a:pt x="6984206" y="288131"/>
                  </a:lnTo>
                  <a:cubicBezTo>
                    <a:pt x="6984206" y="289084"/>
                    <a:pt x="6984206" y="290036"/>
                    <a:pt x="6983254" y="291941"/>
                  </a:cubicBezTo>
                  <a:lnTo>
                    <a:pt x="6968014" y="296704"/>
                  </a:lnTo>
                  <a:lnTo>
                    <a:pt x="6970871" y="279559"/>
                  </a:lnTo>
                  <a:close/>
                  <a:moveTo>
                    <a:pt x="6967062" y="276701"/>
                  </a:moveTo>
                  <a:lnTo>
                    <a:pt x="6967062" y="276701"/>
                  </a:lnTo>
                  <a:lnTo>
                    <a:pt x="6964204" y="293846"/>
                  </a:lnTo>
                  <a:lnTo>
                    <a:pt x="6962299" y="284321"/>
                  </a:lnTo>
                  <a:lnTo>
                    <a:pt x="6967062" y="276701"/>
                  </a:lnTo>
                  <a:close/>
                  <a:moveTo>
                    <a:pt x="6962299" y="273844"/>
                  </a:moveTo>
                  <a:lnTo>
                    <a:pt x="6967062" y="277654"/>
                  </a:lnTo>
                  <a:lnTo>
                    <a:pt x="6963251" y="285274"/>
                  </a:lnTo>
                  <a:lnTo>
                    <a:pt x="6961346" y="276701"/>
                  </a:lnTo>
                  <a:lnTo>
                    <a:pt x="6962299" y="273844"/>
                  </a:lnTo>
                  <a:close/>
                  <a:moveTo>
                    <a:pt x="6958489" y="295751"/>
                  </a:moveTo>
                  <a:lnTo>
                    <a:pt x="6963251" y="286226"/>
                  </a:lnTo>
                  <a:lnTo>
                    <a:pt x="6965156" y="295751"/>
                  </a:lnTo>
                  <a:lnTo>
                    <a:pt x="6965156" y="297656"/>
                  </a:lnTo>
                  <a:lnTo>
                    <a:pt x="6958489" y="298609"/>
                  </a:lnTo>
                  <a:lnTo>
                    <a:pt x="6958489" y="295751"/>
                  </a:lnTo>
                  <a:close/>
                  <a:moveTo>
                    <a:pt x="6960394" y="336709"/>
                  </a:moveTo>
                  <a:lnTo>
                    <a:pt x="6958489" y="345281"/>
                  </a:lnTo>
                  <a:lnTo>
                    <a:pt x="6954679" y="336709"/>
                  </a:lnTo>
                  <a:lnTo>
                    <a:pt x="6954679" y="333851"/>
                  </a:lnTo>
                  <a:lnTo>
                    <a:pt x="6960394" y="336709"/>
                  </a:lnTo>
                  <a:close/>
                  <a:moveTo>
                    <a:pt x="6954679" y="337661"/>
                  </a:moveTo>
                  <a:lnTo>
                    <a:pt x="6957537" y="345281"/>
                  </a:lnTo>
                  <a:lnTo>
                    <a:pt x="6954679" y="354806"/>
                  </a:lnTo>
                  <a:lnTo>
                    <a:pt x="6954679" y="337661"/>
                  </a:lnTo>
                  <a:close/>
                  <a:moveTo>
                    <a:pt x="6955631" y="359569"/>
                  </a:moveTo>
                  <a:lnTo>
                    <a:pt x="6955631" y="356711"/>
                  </a:lnTo>
                  <a:lnTo>
                    <a:pt x="6958489" y="346234"/>
                  </a:lnTo>
                  <a:lnTo>
                    <a:pt x="6962299" y="355759"/>
                  </a:lnTo>
                  <a:lnTo>
                    <a:pt x="6962299" y="357664"/>
                  </a:lnTo>
                  <a:lnTo>
                    <a:pt x="6960394" y="358616"/>
                  </a:lnTo>
                  <a:lnTo>
                    <a:pt x="6955631" y="359569"/>
                  </a:lnTo>
                  <a:close/>
                  <a:moveTo>
                    <a:pt x="6959442" y="393859"/>
                  </a:moveTo>
                  <a:lnTo>
                    <a:pt x="6966109" y="394811"/>
                  </a:lnTo>
                  <a:lnTo>
                    <a:pt x="6965156" y="403384"/>
                  </a:lnTo>
                  <a:lnTo>
                    <a:pt x="6959442" y="395764"/>
                  </a:lnTo>
                  <a:lnTo>
                    <a:pt x="6959442" y="393859"/>
                  </a:lnTo>
                  <a:close/>
                  <a:moveTo>
                    <a:pt x="6960394" y="397669"/>
                  </a:moveTo>
                  <a:lnTo>
                    <a:pt x="6965156" y="405289"/>
                  </a:lnTo>
                  <a:lnTo>
                    <a:pt x="6964204" y="415766"/>
                  </a:lnTo>
                  <a:lnTo>
                    <a:pt x="6960394" y="397669"/>
                  </a:lnTo>
                  <a:close/>
                  <a:moveTo>
                    <a:pt x="6952774" y="466249"/>
                  </a:moveTo>
                  <a:cubicBezTo>
                    <a:pt x="6947059" y="466249"/>
                    <a:pt x="6949917" y="454819"/>
                    <a:pt x="6951821" y="449104"/>
                  </a:cubicBezTo>
                  <a:cubicBezTo>
                    <a:pt x="6953726" y="451009"/>
                    <a:pt x="6956584" y="451961"/>
                    <a:pt x="6958489" y="451961"/>
                  </a:cubicBezTo>
                  <a:cubicBezTo>
                    <a:pt x="6963251" y="451961"/>
                    <a:pt x="6967062" y="449104"/>
                    <a:pt x="6968967" y="445294"/>
                  </a:cubicBezTo>
                  <a:lnTo>
                    <a:pt x="6968967" y="445294"/>
                  </a:lnTo>
                  <a:lnTo>
                    <a:pt x="6970871" y="452914"/>
                  </a:lnTo>
                  <a:lnTo>
                    <a:pt x="6983254" y="480536"/>
                  </a:lnTo>
                  <a:lnTo>
                    <a:pt x="6986112" y="485299"/>
                  </a:lnTo>
                  <a:lnTo>
                    <a:pt x="6986112" y="485299"/>
                  </a:lnTo>
                  <a:lnTo>
                    <a:pt x="6984206" y="485299"/>
                  </a:lnTo>
                  <a:lnTo>
                    <a:pt x="6981349" y="486251"/>
                  </a:lnTo>
                  <a:cubicBezTo>
                    <a:pt x="6976587" y="487204"/>
                    <a:pt x="6972776" y="491966"/>
                    <a:pt x="6972776" y="496729"/>
                  </a:cubicBezTo>
                  <a:cubicBezTo>
                    <a:pt x="6972776" y="502444"/>
                    <a:pt x="6977539" y="508159"/>
                    <a:pt x="6984206" y="508159"/>
                  </a:cubicBezTo>
                  <a:cubicBezTo>
                    <a:pt x="6989921" y="508159"/>
                    <a:pt x="6993731" y="504349"/>
                    <a:pt x="6994684" y="499586"/>
                  </a:cubicBezTo>
                  <a:lnTo>
                    <a:pt x="6998494" y="507206"/>
                  </a:lnTo>
                  <a:lnTo>
                    <a:pt x="7015639" y="531971"/>
                  </a:lnTo>
                  <a:lnTo>
                    <a:pt x="7019449" y="536734"/>
                  </a:lnTo>
                  <a:lnTo>
                    <a:pt x="7013734" y="539591"/>
                  </a:lnTo>
                  <a:lnTo>
                    <a:pt x="7012781" y="541496"/>
                  </a:lnTo>
                  <a:cubicBezTo>
                    <a:pt x="7009924" y="543401"/>
                    <a:pt x="7008019" y="546259"/>
                    <a:pt x="7008019" y="550069"/>
                  </a:cubicBezTo>
                  <a:cubicBezTo>
                    <a:pt x="7008019" y="555784"/>
                    <a:pt x="7012781" y="561499"/>
                    <a:pt x="7019449" y="561499"/>
                  </a:cubicBezTo>
                  <a:cubicBezTo>
                    <a:pt x="7026117" y="561499"/>
                    <a:pt x="7030879" y="556736"/>
                    <a:pt x="7030879" y="550069"/>
                  </a:cubicBezTo>
                  <a:cubicBezTo>
                    <a:pt x="7030879" y="550069"/>
                    <a:pt x="7030879" y="550069"/>
                    <a:pt x="7030879" y="550069"/>
                  </a:cubicBezTo>
                  <a:lnTo>
                    <a:pt x="7036594" y="556736"/>
                  </a:lnTo>
                  <a:lnTo>
                    <a:pt x="7058501" y="577691"/>
                  </a:lnTo>
                  <a:lnTo>
                    <a:pt x="7063264" y="581501"/>
                  </a:lnTo>
                  <a:lnTo>
                    <a:pt x="7061359" y="582454"/>
                  </a:lnTo>
                  <a:lnTo>
                    <a:pt x="7059454" y="583406"/>
                  </a:lnTo>
                  <a:lnTo>
                    <a:pt x="7058501" y="585311"/>
                  </a:lnTo>
                  <a:cubicBezTo>
                    <a:pt x="7055644" y="587216"/>
                    <a:pt x="7053739" y="590074"/>
                    <a:pt x="7053739" y="593884"/>
                  </a:cubicBezTo>
                  <a:cubicBezTo>
                    <a:pt x="7053739" y="599599"/>
                    <a:pt x="7058501" y="605314"/>
                    <a:pt x="7065169" y="605314"/>
                  </a:cubicBezTo>
                  <a:cubicBezTo>
                    <a:pt x="7071837" y="605314"/>
                    <a:pt x="7076599" y="600551"/>
                    <a:pt x="7076599" y="593884"/>
                  </a:cubicBezTo>
                  <a:cubicBezTo>
                    <a:pt x="7076599" y="592931"/>
                    <a:pt x="7076599" y="591979"/>
                    <a:pt x="7075646" y="591026"/>
                  </a:cubicBezTo>
                  <a:lnTo>
                    <a:pt x="7082314" y="596741"/>
                  </a:lnTo>
                  <a:lnTo>
                    <a:pt x="7107079" y="612934"/>
                  </a:lnTo>
                  <a:lnTo>
                    <a:pt x="7107079" y="612934"/>
                  </a:lnTo>
                  <a:cubicBezTo>
                    <a:pt x="7106126" y="612934"/>
                    <a:pt x="7106126" y="612934"/>
                    <a:pt x="7105174" y="612934"/>
                  </a:cubicBezTo>
                  <a:cubicBezTo>
                    <a:pt x="7099459" y="612934"/>
                    <a:pt x="7095649" y="616744"/>
                    <a:pt x="7095649" y="622459"/>
                  </a:cubicBezTo>
                  <a:cubicBezTo>
                    <a:pt x="7095649" y="627221"/>
                    <a:pt x="7100412" y="631984"/>
                    <a:pt x="7105174" y="631984"/>
                  </a:cubicBezTo>
                  <a:cubicBezTo>
                    <a:pt x="7110889" y="631984"/>
                    <a:pt x="7114699" y="628174"/>
                    <a:pt x="7114699" y="622459"/>
                  </a:cubicBezTo>
                  <a:cubicBezTo>
                    <a:pt x="7114699" y="620554"/>
                    <a:pt x="7113746" y="617696"/>
                    <a:pt x="7112794" y="616744"/>
                  </a:cubicBezTo>
                  <a:lnTo>
                    <a:pt x="7167087" y="637699"/>
                  </a:lnTo>
                  <a:cubicBezTo>
                    <a:pt x="7167087" y="637699"/>
                    <a:pt x="7167087" y="637699"/>
                    <a:pt x="7167087" y="637699"/>
                  </a:cubicBezTo>
                  <a:cubicBezTo>
                    <a:pt x="7167087" y="637699"/>
                    <a:pt x="7167087" y="637699"/>
                    <a:pt x="7167087" y="637699"/>
                  </a:cubicBezTo>
                  <a:cubicBezTo>
                    <a:pt x="7161371" y="637699"/>
                    <a:pt x="7157562" y="641509"/>
                    <a:pt x="7157562" y="647224"/>
                  </a:cubicBezTo>
                  <a:cubicBezTo>
                    <a:pt x="7157562" y="651034"/>
                    <a:pt x="7159467" y="653891"/>
                    <a:pt x="7162324" y="655796"/>
                  </a:cubicBezTo>
                  <a:cubicBezTo>
                    <a:pt x="7153751" y="686276"/>
                    <a:pt x="7146131" y="716756"/>
                    <a:pt x="7139464" y="739616"/>
                  </a:cubicBezTo>
                  <a:cubicBezTo>
                    <a:pt x="7138512" y="744379"/>
                    <a:pt x="7139464" y="749141"/>
                    <a:pt x="7138512" y="753904"/>
                  </a:cubicBezTo>
                  <a:lnTo>
                    <a:pt x="6951821" y="753904"/>
                  </a:lnTo>
                  <a:cubicBezTo>
                    <a:pt x="6951821" y="749141"/>
                    <a:pt x="6951821" y="745331"/>
                    <a:pt x="6951821" y="744379"/>
                  </a:cubicBezTo>
                  <a:cubicBezTo>
                    <a:pt x="6945154" y="745331"/>
                    <a:pt x="6943249" y="744379"/>
                    <a:pt x="6937534" y="745331"/>
                  </a:cubicBezTo>
                  <a:cubicBezTo>
                    <a:pt x="6936581" y="736759"/>
                    <a:pt x="6937534" y="716756"/>
                    <a:pt x="6936581" y="711041"/>
                  </a:cubicBezTo>
                  <a:cubicBezTo>
                    <a:pt x="6948012" y="705326"/>
                    <a:pt x="6948964" y="712946"/>
                    <a:pt x="6957537" y="706279"/>
                  </a:cubicBezTo>
                  <a:cubicBezTo>
                    <a:pt x="6970871" y="701516"/>
                    <a:pt x="6988017" y="680561"/>
                    <a:pt x="7004209" y="669131"/>
                  </a:cubicBezTo>
                  <a:cubicBezTo>
                    <a:pt x="7007067" y="663416"/>
                    <a:pt x="7008019" y="652939"/>
                    <a:pt x="7009924" y="648176"/>
                  </a:cubicBezTo>
                  <a:cubicBezTo>
                    <a:pt x="6997542" y="650081"/>
                    <a:pt x="6986112" y="651986"/>
                    <a:pt x="6973729" y="653891"/>
                  </a:cubicBezTo>
                  <a:cubicBezTo>
                    <a:pt x="6963251" y="655796"/>
                    <a:pt x="6954679" y="653891"/>
                    <a:pt x="6948964" y="653891"/>
                  </a:cubicBezTo>
                  <a:cubicBezTo>
                    <a:pt x="6948012" y="650081"/>
                    <a:pt x="6949917" y="644366"/>
                    <a:pt x="6948012" y="640556"/>
                  </a:cubicBezTo>
                  <a:cubicBezTo>
                    <a:pt x="6941344" y="642461"/>
                    <a:pt x="6941344" y="641509"/>
                    <a:pt x="6937534" y="640556"/>
                  </a:cubicBezTo>
                  <a:cubicBezTo>
                    <a:pt x="6935629" y="636746"/>
                    <a:pt x="6936581" y="628174"/>
                    <a:pt x="6937534" y="621506"/>
                  </a:cubicBezTo>
                  <a:cubicBezTo>
                    <a:pt x="6944201" y="607219"/>
                    <a:pt x="6967062" y="576739"/>
                    <a:pt x="6979444" y="567214"/>
                  </a:cubicBezTo>
                  <a:cubicBezTo>
                    <a:pt x="6979444" y="567214"/>
                    <a:pt x="6981349" y="559594"/>
                    <a:pt x="6985159" y="544354"/>
                  </a:cubicBezTo>
                  <a:cubicBezTo>
                    <a:pt x="6965156" y="555784"/>
                    <a:pt x="6938487" y="556736"/>
                    <a:pt x="6924199" y="557689"/>
                  </a:cubicBezTo>
                  <a:cubicBezTo>
                    <a:pt x="6923246" y="552926"/>
                    <a:pt x="6923246" y="550069"/>
                    <a:pt x="6922294" y="546259"/>
                  </a:cubicBezTo>
                  <a:cubicBezTo>
                    <a:pt x="6901339" y="532924"/>
                    <a:pt x="6939439" y="470059"/>
                    <a:pt x="6952774" y="466249"/>
                  </a:cubicBezTo>
                  <a:close/>
                  <a:moveTo>
                    <a:pt x="6567964" y="709136"/>
                  </a:moveTo>
                  <a:cubicBezTo>
                    <a:pt x="6567964" y="716756"/>
                    <a:pt x="6567012" y="724376"/>
                    <a:pt x="6567012" y="738664"/>
                  </a:cubicBezTo>
                  <a:cubicBezTo>
                    <a:pt x="6564154" y="741521"/>
                    <a:pt x="6552724" y="737711"/>
                    <a:pt x="6549867" y="739616"/>
                  </a:cubicBezTo>
                  <a:cubicBezTo>
                    <a:pt x="6549867" y="741521"/>
                    <a:pt x="6549867" y="745331"/>
                    <a:pt x="6549867" y="751046"/>
                  </a:cubicBezTo>
                  <a:lnTo>
                    <a:pt x="6489859" y="751046"/>
                  </a:lnTo>
                  <a:cubicBezTo>
                    <a:pt x="6489859" y="724376"/>
                    <a:pt x="6490812" y="696754"/>
                    <a:pt x="6490812" y="670084"/>
                  </a:cubicBezTo>
                  <a:cubicBezTo>
                    <a:pt x="6514624" y="684371"/>
                    <a:pt x="6551771" y="707231"/>
                    <a:pt x="6567964" y="709136"/>
                  </a:cubicBezTo>
                  <a:close/>
                  <a:moveTo>
                    <a:pt x="6490812" y="663416"/>
                  </a:moveTo>
                  <a:cubicBezTo>
                    <a:pt x="6490812" y="661511"/>
                    <a:pt x="6490812" y="660559"/>
                    <a:pt x="6490812" y="658654"/>
                  </a:cubicBezTo>
                  <a:cubicBezTo>
                    <a:pt x="6491764" y="660559"/>
                    <a:pt x="6491764" y="662464"/>
                    <a:pt x="6490812" y="663416"/>
                  </a:cubicBezTo>
                  <a:close/>
                  <a:moveTo>
                    <a:pt x="5770721" y="748189"/>
                  </a:moveTo>
                  <a:lnTo>
                    <a:pt x="5768817" y="748189"/>
                  </a:lnTo>
                  <a:lnTo>
                    <a:pt x="5768817" y="742474"/>
                  </a:lnTo>
                  <a:lnTo>
                    <a:pt x="5768817" y="741521"/>
                  </a:lnTo>
                  <a:lnTo>
                    <a:pt x="5768817" y="740569"/>
                  </a:lnTo>
                  <a:lnTo>
                    <a:pt x="5768817" y="739616"/>
                  </a:lnTo>
                  <a:lnTo>
                    <a:pt x="5768817" y="738664"/>
                  </a:lnTo>
                  <a:lnTo>
                    <a:pt x="5768817" y="737711"/>
                  </a:lnTo>
                  <a:lnTo>
                    <a:pt x="5768817" y="736759"/>
                  </a:lnTo>
                  <a:lnTo>
                    <a:pt x="5768817" y="735806"/>
                  </a:lnTo>
                  <a:lnTo>
                    <a:pt x="5768817" y="734854"/>
                  </a:lnTo>
                  <a:lnTo>
                    <a:pt x="5768817" y="733901"/>
                  </a:lnTo>
                  <a:lnTo>
                    <a:pt x="5768817" y="732949"/>
                  </a:lnTo>
                  <a:lnTo>
                    <a:pt x="5768817" y="731996"/>
                  </a:lnTo>
                  <a:lnTo>
                    <a:pt x="5768817" y="731044"/>
                  </a:lnTo>
                  <a:lnTo>
                    <a:pt x="5768817" y="730091"/>
                  </a:lnTo>
                  <a:lnTo>
                    <a:pt x="5768817" y="729139"/>
                  </a:lnTo>
                  <a:lnTo>
                    <a:pt x="5768817" y="728186"/>
                  </a:lnTo>
                  <a:lnTo>
                    <a:pt x="5768817" y="727234"/>
                  </a:lnTo>
                  <a:lnTo>
                    <a:pt x="5768817" y="726281"/>
                  </a:lnTo>
                  <a:lnTo>
                    <a:pt x="5768817" y="725329"/>
                  </a:lnTo>
                  <a:lnTo>
                    <a:pt x="5768817" y="724376"/>
                  </a:lnTo>
                  <a:lnTo>
                    <a:pt x="5768817" y="723424"/>
                  </a:lnTo>
                  <a:lnTo>
                    <a:pt x="5768817" y="722471"/>
                  </a:lnTo>
                  <a:lnTo>
                    <a:pt x="5768817" y="721519"/>
                  </a:lnTo>
                  <a:lnTo>
                    <a:pt x="5768817" y="720566"/>
                  </a:lnTo>
                  <a:lnTo>
                    <a:pt x="5768817" y="720566"/>
                  </a:lnTo>
                  <a:lnTo>
                    <a:pt x="5770721" y="720566"/>
                  </a:lnTo>
                  <a:lnTo>
                    <a:pt x="5770721" y="720566"/>
                  </a:lnTo>
                  <a:lnTo>
                    <a:pt x="5770721" y="709136"/>
                  </a:lnTo>
                  <a:lnTo>
                    <a:pt x="5767864" y="709136"/>
                  </a:lnTo>
                  <a:lnTo>
                    <a:pt x="5767864" y="707231"/>
                  </a:lnTo>
                  <a:lnTo>
                    <a:pt x="5767864" y="707231"/>
                  </a:lnTo>
                  <a:lnTo>
                    <a:pt x="5766912" y="707231"/>
                  </a:lnTo>
                  <a:lnTo>
                    <a:pt x="5765959" y="707231"/>
                  </a:lnTo>
                  <a:lnTo>
                    <a:pt x="5765006" y="707231"/>
                  </a:lnTo>
                  <a:lnTo>
                    <a:pt x="5763101" y="707231"/>
                  </a:lnTo>
                  <a:lnTo>
                    <a:pt x="5763101" y="697706"/>
                  </a:lnTo>
                  <a:lnTo>
                    <a:pt x="5767864" y="697706"/>
                  </a:lnTo>
                  <a:lnTo>
                    <a:pt x="5768817" y="697706"/>
                  </a:lnTo>
                  <a:lnTo>
                    <a:pt x="5772626" y="678656"/>
                  </a:lnTo>
                  <a:lnTo>
                    <a:pt x="5777389" y="678656"/>
                  </a:lnTo>
                  <a:lnTo>
                    <a:pt x="5777389" y="678656"/>
                  </a:lnTo>
                  <a:lnTo>
                    <a:pt x="5781199" y="675799"/>
                  </a:lnTo>
                  <a:lnTo>
                    <a:pt x="5787867" y="675799"/>
                  </a:lnTo>
                  <a:lnTo>
                    <a:pt x="5788819" y="675799"/>
                  </a:lnTo>
                  <a:lnTo>
                    <a:pt x="5791676" y="670084"/>
                  </a:lnTo>
                  <a:lnTo>
                    <a:pt x="5815489" y="670084"/>
                  </a:lnTo>
                  <a:lnTo>
                    <a:pt x="5815489" y="745331"/>
                  </a:lnTo>
                  <a:lnTo>
                    <a:pt x="5771674" y="745331"/>
                  </a:lnTo>
                  <a:lnTo>
                    <a:pt x="5770721" y="748189"/>
                  </a:lnTo>
                  <a:close/>
                </a:path>
              </a:pathLst>
            </a:custGeom>
            <a:grpFill/>
            <a:ln w="9525" cap="flat">
              <a:noFill/>
              <a:prstDash val="solid"/>
              <a:miter/>
            </a:ln>
          </p:spPr>
          <p:txBody>
            <a:bodyPr anchor="ctr"/>
            <a:lstStyle/>
            <a:p>
              <a:pPr algn="ctr"/>
            </a:p>
          </p:txBody>
        </p:sp>
        <p:sp>
          <p:nvSpPr>
            <p:cNvPr id="221" name="ïṣlíḋè"/>
            <p:cNvSpPr/>
            <p:nvPr/>
          </p:nvSpPr>
          <p:spPr>
            <a:xfrm>
              <a:off x="4488656" y="4236244"/>
              <a:ext cx="1857375" cy="371475"/>
            </a:xfrm>
            <a:custGeom>
              <a:avLst/>
              <a:gdLst>
                <a:gd name="connsiteX0" fmla="*/ 30004 w 1857375"/>
                <a:gd name="connsiteY0" fmla="*/ 7144 h 371475"/>
                <a:gd name="connsiteX1" fmla="*/ 401479 w 1857375"/>
                <a:gd name="connsiteY1" fmla="*/ 51911 h 371475"/>
                <a:gd name="connsiteX2" fmla="*/ 7144 w 1857375"/>
                <a:gd name="connsiteY2" fmla="*/ 105251 h 371475"/>
                <a:gd name="connsiteX3" fmla="*/ 603409 w 1857375"/>
                <a:gd name="connsiteY3" fmla="*/ 152876 h 371475"/>
                <a:gd name="connsiteX4" fmla="*/ 414814 w 1857375"/>
                <a:gd name="connsiteY4" fmla="*/ 188119 h 371475"/>
                <a:gd name="connsiteX5" fmla="*/ 1027271 w 1857375"/>
                <a:gd name="connsiteY5" fmla="*/ 273844 h 371475"/>
                <a:gd name="connsiteX6" fmla="*/ 633889 w 1857375"/>
                <a:gd name="connsiteY6" fmla="*/ 369094 h 371475"/>
                <a:gd name="connsiteX7" fmla="*/ 1614011 w 1857375"/>
                <a:gd name="connsiteY7" fmla="*/ 229076 h 371475"/>
                <a:gd name="connsiteX8" fmla="*/ 695801 w 1857375"/>
                <a:gd name="connsiteY8" fmla="*/ 194786 h 371475"/>
                <a:gd name="connsiteX9" fmla="*/ 1605439 w 1857375"/>
                <a:gd name="connsiteY9" fmla="*/ 130016 h 371475"/>
                <a:gd name="connsiteX10" fmla="*/ 423386 w 1857375"/>
                <a:gd name="connsiteY10" fmla="*/ 102394 h 371475"/>
                <a:gd name="connsiteX11" fmla="*/ 1858804 w 1857375"/>
                <a:gd name="connsiteY11" fmla="*/ 714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7375" h="371475">
                  <a:moveTo>
                    <a:pt x="30004" y="7144"/>
                  </a:moveTo>
                  <a:lnTo>
                    <a:pt x="401479" y="51911"/>
                  </a:lnTo>
                  <a:lnTo>
                    <a:pt x="7144" y="105251"/>
                  </a:lnTo>
                  <a:lnTo>
                    <a:pt x="603409" y="152876"/>
                  </a:lnTo>
                  <a:lnTo>
                    <a:pt x="414814" y="188119"/>
                  </a:lnTo>
                  <a:lnTo>
                    <a:pt x="1027271" y="273844"/>
                  </a:lnTo>
                  <a:lnTo>
                    <a:pt x="633889" y="369094"/>
                  </a:lnTo>
                  <a:lnTo>
                    <a:pt x="1614011" y="229076"/>
                  </a:lnTo>
                  <a:lnTo>
                    <a:pt x="695801" y="194786"/>
                  </a:lnTo>
                  <a:lnTo>
                    <a:pt x="1605439" y="130016"/>
                  </a:lnTo>
                  <a:lnTo>
                    <a:pt x="423386" y="102394"/>
                  </a:lnTo>
                  <a:lnTo>
                    <a:pt x="1858804" y="7144"/>
                  </a:lnTo>
                  <a:close/>
                </a:path>
              </a:pathLst>
            </a:custGeom>
            <a:grpFill/>
            <a:ln w="9525" cap="flat">
              <a:noFill/>
              <a:prstDash val="solid"/>
              <a:miter/>
            </a:ln>
          </p:spPr>
          <p:txBody>
            <a:bodyPr anchor="ctr"/>
            <a:lstStyle/>
            <a:p>
              <a:pPr algn="ctr"/>
            </a:p>
          </p:txBody>
        </p:sp>
      </p:grpSp>
      <p:pic>
        <p:nvPicPr>
          <p:cNvPr id="43" name="图片 42"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24882" t="47915" r="37964"/>
          <a:stretch>
            <a:fillRect/>
          </a:stretch>
        </p:blipFill>
        <p:spPr>
          <a:xfrm>
            <a:off x="276867" y="4715208"/>
            <a:ext cx="1467300" cy="1924326"/>
          </a:xfrm>
          <a:custGeom>
            <a:avLst/>
            <a:gdLst>
              <a:gd name="connsiteX0" fmla="*/ 1494682 w 2343123"/>
              <a:gd name="connsiteY0" fmla="*/ 0 h 3072944"/>
              <a:gd name="connsiteX1" fmla="*/ 0 w 2343123"/>
              <a:gd name="connsiteY1" fmla="*/ 0 h 3072944"/>
              <a:gd name="connsiteX2" fmla="*/ 0 w 2343123"/>
              <a:gd name="connsiteY2" fmla="*/ 3072944 h 3072944"/>
              <a:gd name="connsiteX3" fmla="*/ 1614221 w 2343123"/>
              <a:gd name="connsiteY3" fmla="*/ 3072944 h 3072944"/>
              <a:gd name="connsiteX4" fmla="*/ 1646377 w 2343123"/>
              <a:gd name="connsiteY4" fmla="*/ 3002624 h 3072944"/>
              <a:gd name="connsiteX5" fmla="*/ 1693882 w 2343123"/>
              <a:gd name="connsiteY5" fmla="*/ 2511374 h 3072944"/>
              <a:gd name="connsiteX6" fmla="*/ 1646377 w 2343123"/>
              <a:gd name="connsiteY6" fmla="*/ 2331249 h 3072944"/>
              <a:gd name="connsiteX7" fmla="*/ 1773058 w 2343123"/>
              <a:gd name="connsiteY7" fmla="*/ 1790874 h 3072944"/>
              <a:gd name="connsiteX8" fmla="*/ 1947244 w 2343123"/>
              <a:gd name="connsiteY8" fmla="*/ 1299624 h 3072944"/>
              <a:gd name="connsiteX9" fmla="*/ 1994750 w 2343123"/>
              <a:gd name="connsiteY9" fmla="*/ 1201374 h 3072944"/>
              <a:gd name="connsiteX10" fmla="*/ 2073926 w 2343123"/>
              <a:gd name="connsiteY10" fmla="*/ 1070373 h 3072944"/>
              <a:gd name="connsiteX11" fmla="*/ 2089761 w 2343123"/>
              <a:gd name="connsiteY11" fmla="*/ 1004874 h 3072944"/>
              <a:gd name="connsiteX12" fmla="*/ 2137266 w 2343123"/>
              <a:gd name="connsiteY12" fmla="*/ 873874 h 3072944"/>
              <a:gd name="connsiteX13" fmla="*/ 2343123 w 2343123"/>
              <a:gd name="connsiteY13" fmla="*/ 742873 h 3072944"/>
              <a:gd name="connsiteX14" fmla="*/ 2248112 w 2343123"/>
              <a:gd name="connsiteY14" fmla="*/ 677373 h 3072944"/>
              <a:gd name="connsiteX15" fmla="*/ 2168936 w 2343123"/>
              <a:gd name="connsiteY15" fmla="*/ 628249 h 3072944"/>
              <a:gd name="connsiteX16" fmla="*/ 2121431 w 2343123"/>
              <a:gd name="connsiteY16" fmla="*/ 611874 h 3072944"/>
              <a:gd name="connsiteX17" fmla="*/ 2026420 w 2343123"/>
              <a:gd name="connsiteY17" fmla="*/ 529998 h 3072944"/>
              <a:gd name="connsiteX18" fmla="*/ 1978915 w 2343123"/>
              <a:gd name="connsiteY18" fmla="*/ 497248 h 3072944"/>
              <a:gd name="connsiteX19" fmla="*/ 1931409 w 2343123"/>
              <a:gd name="connsiteY19" fmla="*/ 480874 h 3072944"/>
              <a:gd name="connsiteX20" fmla="*/ 1915574 w 2343123"/>
              <a:gd name="connsiteY20" fmla="*/ 431749 h 3072944"/>
              <a:gd name="connsiteX21" fmla="*/ 1852233 w 2343123"/>
              <a:gd name="connsiteY21" fmla="*/ 382623 h 3072944"/>
              <a:gd name="connsiteX22" fmla="*/ 1804728 w 2343123"/>
              <a:gd name="connsiteY22" fmla="*/ 349873 h 3072944"/>
              <a:gd name="connsiteX23" fmla="*/ 1725552 w 2343123"/>
              <a:gd name="connsiteY23" fmla="*/ 251623 h 3072944"/>
              <a:gd name="connsiteX24" fmla="*/ 1678047 w 2343123"/>
              <a:gd name="connsiteY24" fmla="*/ 218873 h 3072944"/>
              <a:gd name="connsiteX25" fmla="*/ 1630542 w 2343123"/>
              <a:gd name="connsiteY25" fmla="*/ 202498 h 3072944"/>
              <a:gd name="connsiteX26" fmla="*/ 1551366 w 2343123"/>
              <a:gd name="connsiteY26" fmla="*/ 87874 h 3072944"/>
              <a:gd name="connsiteX27" fmla="*/ 1496013 w 2343123"/>
              <a:gd name="connsiteY27" fmla="*/ 2135 h 30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3123" h="3072944">
                <a:moveTo>
                  <a:pt x="1494682" y="0"/>
                </a:moveTo>
                <a:lnTo>
                  <a:pt x="0" y="0"/>
                </a:lnTo>
                <a:lnTo>
                  <a:pt x="0" y="3072944"/>
                </a:lnTo>
                <a:lnTo>
                  <a:pt x="1614221" y="3072944"/>
                </a:lnTo>
                <a:lnTo>
                  <a:pt x="1646377" y="3002624"/>
                </a:lnTo>
                <a:lnTo>
                  <a:pt x="1693882" y="2511374"/>
                </a:lnTo>
                <a:cubicBezTo>
                  <a:pt x="1656283" y="2433614"/>
                  <a:pt x="1680608" y="2490538"/>
                  <a:pt x="1646377" y="2331249"/>
                </a:cubicBezTo>
                <a:lnTo>
                  <a:pt x="1773058" y="1790874"/>
                </a:lnTo>
                <a:lnTo>
                  <a:pt x="1947244" y="1299624"/>
                </a:lnTo>
                <a:cubicBezTo>
                  <a:pt x="1994304" y="1250960"/>
                  <a:pt x="1975294" y="1281851"/>
                  <a:pt x="1994750" y="1201374"/>
                </a:cubicBezTo>
                <a:cubicBezTo>
                  <a:pt x="2015937" y="1168510"/>
                  <a:pt x="2061192" y="1099999"/>
                  <a:pt x="2073926" y="1070373"/>
                </a:cubicBezTo>
                <a:cubicBezTo>
                  <a:pt x="2082764" y="1049808"/>
                  <a:pt x="2082879" y="1026224"/>
                  <a:pt x="2089761" y="1004874"/>
                </a:cubicBezTo>
                <a:cubicBezTo>
                  <a:pt x="2104023" y="960631"/>
                  <a:pt x="2121431" y="917540"/>
                  <a:pt x="2137266" y="873874"/>
                </a:cubicBezTo>
                <a:lnTo>
                  <a:pt x="2343123" y="742873"/>
                </a:lnTo>
                <a:cubicBezTo>
                  <a:pt x="2343123" y="742873"/>
                  <a:pt x="2280225" y="698505"/>
                  <a:pt x="2248112" y="677373"/>
                </a:cubicBezTo>
                <a:cubicBezTo>
                  <a:pt x="2222146" y="660286"/>
                  <a:pt x="2196466" y="642483"/>
                  <a:pt x="2168936" y="628249"/>
                </a:cubicBezTo>
                <a:cubicBezTo>
                  <a:pt x="2154006" y="620529"/>
                  <a:pt x="2135320" y="621448"/>
                  <a:pt x="2121431" y="611874"/>
                </a:cubicBezTo>
                <a:cubicBezTo>
                  <a:pt x="2087130" y="588227"/>
                  <a:pt x="2058961" y="556172"/>
                  <a:pt x="2026420" y="529998"/>
                </a:cubicBezTo>
                <a:cubicBezTo>
                  <a:pt x="2011398" y="517916"/>
                  <a:pt x="1995938" y="506050"/>
                  <a:pt x="1978915" y="497248"/>
                </a:cubicBezTo>
                <a:cubicBezTo>
                  <a:pt x="1963985" y="489530"/>
                  <a:pt x="1943212" y="493079"/>
                  <a:pt x="1931409" y="480874"/>
                </a:cubicBezTo>
                <a:cubicBezTo>
                  <a:pt x="1919607" y="468669"/>
                  <a:pt x="1920853" y="448124"/>
                  <a:pt x="1915574" y="431749"/>
                </a:cubicBezTo>
                <a:cubicBezTo>
                  <a:pt x="1894461" y="415373"/>
                  <a:pt x="1873710" y="398486"/>
                  <a:pt x="1852233" y="382623"/>
                </a:cubicBezTo>
                <a:cubicBezTo>
                  <a:pt x="1836747" y="371184"/>
                  <a:pt x="1819349" y="362472"/>
                  <a:pt x="1804728" y="349873"/>
                </a:cubicBezTo>
                <a:cubicBezTo>
                  <a:pt x="1759006" y="310473"/>
                  <a:pt x="1756692" y="299926"/>
                  <a:pt x="1725552" y="251623"/>
                </a:cubicBezTo>
                <a:cubicBezTo>
                  <a:pt x="1709718" y="240707"/>
                  <a:pt x="1695070" y="227675"/>
                  <a:pt x="1678047" y="218873"/>
                </a:cubicBezTo>
                <a:cubicBezTo>
                  <a:pt x="1663117" y="211155"/>
                  <a:pt x="1644430" y="212074"/>
                  <a:pt x="1630542" y="202498"/>
                </a:cubicBezTo>
                <a:cubicBezTo>
                  <a:pt x="1574562" y="163906"/>
                  <a:pt x="1584390" y="144790"/>
                  <a:pt x="1551366" y="87874"/>
                </a:cubicBezTo>
                <a:cubicBezTo>
                  <a:pt x="1546458" y="79414"/>
                  <a:pt x="1521247" y="41495"/>
                  <a:pt x="1496013" y="2135"/>
                </a:cubicBezTo>
                <a:close/>
              </a:path>
            </a:pathLst>
          </a:custGeom>
        </p:spPr>
      </p:pic>
      <p:sp>
        <p:nvSpPr>
          <p:cNvPr id="8" name="矩形 7"/>
          <p:cNvSpPr/>
          <p:nvPr/>
        </p:nvSpPr>
        <p:spPr>
          <a:xfrm>
            <a:off x="266700" y="217829"/>
            <a:ext cx="11658600" cy="6422343"/>
          </a:xfrm>
          <a:prstGeom prst="rect">
            <a:avLst/>
          </a:prstGeom>
          <a:no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0" name="图片 9" descr="图片包含 游戏机&#10;&#10;描述已自动生成"/>
          <p:cNvPicPr>
            <a:picLocks noChangeAspect="1"/>
          </p:cNvPicPr>
          <p:nvPr/>
        </p:nvPicPr>
        <p:blipFill rotWithShape="1">
          <a:blip r:embed="rId2">
            <a:extLst>
              <a:ext uri="{28A0092B-C50C-407E-A947-70E740481C1C}">
                <a14:useLocalDpi xmlns:a14="http://schemas.microsoft.com/office/drawing/2010/main" val="0"/>
              </a:ext>
            </a:extLst>
          </a:blip>
          <a:srcRect b="52062"/>
          <a:stretch>
            <a:fillRect/>
          </a:stretch>
        </p:blipFill>
        <p:spPr>
          <a:xfrm flipH="1">
            <a:off x="10723856" y="-12987"/>
            <a:ext cx="1478279" cy="708660"/>
          </a:xfrm>
          <a:prstGeom prst="rect">
            <a:avLst/>
          </a:prstGeom>
        </p:spPr>
      </p:pic>
      <p:grpSp>
        <p:nvGrpSpPr>
          <p:cNvPr id="4" name="组合 3"/>
          <p:cNvGrpSpPr/>
          <p:nvPr/>
        </p:nvGrpSpPr>
        <p:grpSpPr>
          <a:xfrm>
            <a:off x="400499" y="354014"/>
            <a:ext cx="1678399" cy="1081239"/>
            <a:chOff x="512713" y="214085"/>
            <a:chExt cx="1977045" cy="1273629"/>
          </a:xfrm>
        </p:grpSpPr>
        <p:pic>
          <p:nvPicPr>
            <p:cNvPr id="14" name="图片 13" descr="图片包含 游戏机, 猫头鹰&#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713" y="214085"/>
              <a:ext cx="1273629" cy="1273629"/>
            </a:xfrm>
            <a:prstGeom prst="rect">
              <a:avLst/>
            </a:prstGeom>
          </p:spPr>
        </p:pic>
        <p:pic>
          <p:nvPicPr>
            <p:cNvPr id="15" name="图片 14"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2151012" y="929895"/>
              <a:ext cx="338746" cy="359568"/>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grpSp>
      <p:pic>
        <p:nvPicPr>
          <p:cNvPr id="32" name="图片 31"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8322366" y="607748"/>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3" name="图片 32"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10252324" y="69567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4" name="图片 33"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9383624" y="87458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6" name="图片 35"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62616" t="72776" r="1076"/>
          <a:stretch>
            <a:fillRect/>
          </a:stretch>
        </p:blipFill>
        <p:spPr>
          <a:xfrm flipH="1">
            <a:off x="1084389" y="6050524"/>
            <a:ext cx="659778" cy="447327"/>
          </a:xfrm>
          <a:custGeom>
            <a:avLst/>
            <a:gdLst>
              <a:gd name="connsiteX0" fmla="*/ 2413262 w 2752627"/>
              <a:gd name="connsiteY0" fmla="*/ 0 h 1866270"/>
              <a:gd name="connsiteX1" fmla="*/ 2460396 w 2752627"/>
              <a:gd name="connsiteY1" fmla="*/ 75414 h 1866270"/>
              <a:gd name="connsiteX2" fmla="*/ 2479250 w 2752627"/>
              <a:gd name="connsiteY2" fmla="*/ 131975 h 1866270"/>
              <a:gd name="connsiteX3" fmla="*/ 2752627 w 2752627"/>
              <a:gd name="connsiteY3" fmla="*/ 886120 h 1866270"/>
              <a:gd name="connsiteX4" fmla="*/ 2686639 w 2752627"/>
              <a:gd name="connsiteY4" fmla="*/ 952107 h 1866270"/>
              <a:gd name="connsiteX5" fmla="*/ 2620652 w 2752627"/>
              <a:gd name="connsiteY5" fmla="*/ 961534 h 1866270"/>
              <a:gd name="connsiteX6" fmla="*/ 2535811 w 2752627"/>
              <a:gd name="connsiteY6" fmla="*/ 989814 h 1866270"/>
              <a:gd name="connsiteX7" fmla="*/ 2488677 w 2752627"/>
              <a:gd name="connsiteY7" fmla="*/ 999241 h 1866270"/>
              <a:gd name="connsiteX8" fmla="*/ 2432116 w 2752627"/>
              <a:gd name="connsiteY8" fmla="*/ 1008668 h 1866270"/>
              <a:gd name="connsiteX9" fmla="*/ 1668545 w 2752627"/>
              <a:gd name="connsiteY9" fmla="*/ 1395167 h 1866270"/>
              <a:gd name="connsiteX10" fmla="*/ 1574277 w 2752627"/>
              <a:gd name="connsiteY10" fmla="*/ 1725105 h 1866270"/>
              <a:gd name="connsiteX11" fmla="*/ 1517716 w 2752627"/>
              <a:gd name="connsiteY11" fmla="*/ 1838227 h 1866270"/>
              <a:gd name="connsiteX12" fmla="*/ 1509463 w 2752627"/>
              <a:gd name="connsiteY12" fmla="*/ 1853638 h 1866270"/>
              <a:gd name="connsiteX13" fmla="*/ 1499057 w 2752627"/>
              <a:gd name="connsiteY13" fmla="*/ 1866270 h 1866270"/>
              <a:gd name="connsiteX14" fmla="*/ 817760 w 2752627"/>
              <a:gd name="connsiteY14" fmla="*/ 1866270 h 1866270"/>
              <a:gd name="connsiteX15" fmla="*/ 452487 w 2752627"/>
              <a:gd name="connsiteY15" fmla="*/ 1734532 h 1866270"/>
              <a:gd name="connsiteX16" fmla="*/ 348792 w 2752627"/>
              <a:gd name="connsiteY16" fmla="*/ 1338606 h 1866270"/>
              <a:gd name="connsiteX17" fmla="*/ 0 w 2752627"/>
              <a:gd name="connsiteY17" fmla="*/ 1046375 h 1866270"/>
              <a:gd name="connsiteX18" fmla="*/ 28281 w 2752627"/>
              <a:gd name="connsiteY18" fmla="*/ 678730 h 1866270"/>
              <a:gd name="connsiteX19" fmla="*/ 904974 w 2752627"/>
              <a:gd name="connsiteY19" fmla="*/ 424206 h 1866270"/>
              <a:gd name="connsiteX20" fmla="*/ 1018095 w 2752627"/>
              <a:gd name="connsiteY20" fmla="*/ 424206 h 1866270"/>
              <a:gd name="connsiteX21" fmla="*/ 1310326 w 2752627"/>
              <a:gd name="connsiteY21" fmla="*/ 254524 h 1866270"/>
              <a:gd name="connsiteX22" fmla="*/ 1715679 w 2752627"/>
              <a:gd name="connsiteY22" fmla="*/ 28280 h 18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52627" h="1866270">
                <a:moveTo>
                  <a:pt x="2413262" y="0"/>
                </a:moveTo>
                <a:cubicBezTo>
                  <a:pt x="2428973" y="25138"/>
                  <a:pt x="2447139" y="48900"/>
                  <a:pt x="2460396" y="75414"/>
                </a:cubicBezTo>
                <a:cubicBezTo>
                  <a:pt x="2469284" y="93189"/>
                  <a:pt x="2479250" y="131975"/>
                  <a:pt x="2479250" y="131975"/>
                </a:cubicBezTo>
                <a:lnTo>
                  <a:pt x="2752627" y="886120"/>
                </a:lnTo>
                <a:cubicBezTo>
                  <a:pt x="2730631" y="908116"/>
                  <a:pt x="2713647" y="936674"/>
                  <a:pt x="2686639" y="952107"/>
                </a:cubicBezTo>
                <a:cubicBezTo>
                  <a:pt x="2667347" y="963131"/>
                  <a:pt x="2642208" y="956145"/>
                  <a:pt x="2620652" y="961534"/>
                </a:cubicBezTo>
                <a:cubicBezTo>
                  <a:pt x="2591732" y="968764"/>
                  <a:pt x="2565042" y="983968"/>
                  <a:pt x="2535811" y="989814"/>
                </a:cubicBezTo>
                <a:lnTo>
                  <a:pt x="2488677" y="999241"/>
                </a:lnTo>
                <a:cubicBezTo>
                  <a:pt x="2469872" y="1002660"/>
                  <a:pt x="2432116" y="1008668"/>
                  <a:pt x="2432116" y="1008668"/>
                </a:cubicBezTo>
                <a:lnTo>
                  <a:pt x="1668545" y="1395167"/>
                </a:lnTo>
                <a:lnTo>
                  <a:pt x="1574277" y="1725105"/>
                </a:lnTo>
                <a:cubicBezTo>
                  <a:pt x="1536489" y="1825873"/>
                  <a:pt x="1564440" y="1772814"/>
                  <a:pt x="1517716" y="1838227"/>
                </a:cubicBezTo>
                <a:cubicBezTo>
                  <a:pt x="1514424" y="1842836"/>
                  <a:pt x="1512139" y="1848449"/>
                  <a:pt x="1509463" y="1853638"/>
                </a:cubicBezTo>
                <a:lnTo>
                  <a:pt x="1499057" y="1866270"/>
                </a:lnTo>
                <a:lnTo>
                  <a:pt x="817760" y="1866270"/>
                </a:lnTo>
                <a:lnTo>
                  <a:pt x="452487" y="1734532"/>
                </a:lnTo>
                <a:lnTo>
                  <a:pt x="348792" y="1338606"/>
                </a:lnTo>
                <a:lnTo>
                  <a:pt x="0" y="1046375"/>
                </a:lnTo>
                <a:lnTo>
                  <a:pt x="28281" y="678730"/>
                </a:lnTo>
                <a:lnTo>
                  <a:pt x="904974" y="424206"/>
                </a:lnTo>
                <a:lnTo>
                  <a:pt x="1018095" y="424206"/>
                </a:lnTo>
                <a:lnTo>
                  <a:pt x="1310326" y="254524"/>
                </a:lnTo>
                <a:lnTo>
                  <a:pt x="1715679" y="28280"/>
                </a:lnTo>
                <a:close/>
              </a:path>
            </a:pathLst>
          </a:custGeom>
        </p:spPr>
      </p:pic>
      <p:pic>
        <p:nvPicPr>
          <p:cNvPr id="39" name="图片 38" descr="图片包含 黑暗, 电脑, 灯光, 桌子&#10;&#10;描述已自动生成"/>
          <p:cNvPicPr>
            <a:picLocks noChangeAspect="1"/>
          </p:cNvPicPr>
          <p:nvPr/>
        </p:nvPicPr>
        <p:blipFill>
          <a:blip r:embed="rId5">
            <a:extLst>
              <a:ext uri="{28A0092B-C50C-407E-A947-70E740481C1C}">
                <a14:useLocalDpi xmlns:a14="http://schemas.microsoft.com/office/drawing/2010/main" val="0"/>
              </a:ext>
            </a:extLst>
          </a:blip>
          <a:srcRect l="48011" r="3948" b="53030"/>
          <a:stretch>
            <a:fillRect/>
          </a:stretch>
        </p:blipFill>
        <p:spPr>
          <a:xfrm>
            <a:off x="8993326" y="4487481"/>
            <a:ext cx="2923091" cy="2092259"/>
          </a:xfrm>
          <a:custGeom>
            <a:avLst/>
            <a:gdLst>
              <a:gd name="connsiteX0" fmla="*/ 0 w 2956316"/>
              <a:gd name="connsiteY0" fmla="*/ 0 h 2116040"/>
              <a:gd name="connsiteX1" fmla="*/ 2956316 w 2956316"/>
              <a:gd name="connsiteY1" fmla="*/ 0 h 2116040"/>
              <a:gd name="connsiteX2" fmla="*/ 2956316 w 2956316"/>
              <a:gd name="connsiteY2" fmla="*/ 2116040 h 2116040"/>
              <a:gd name="connsiteX3" fmla="*/ 0 w 2956316"/>
              <a:gd name="connsiteY3" fmla="*/ 2116040 h 2116040"/>
            </a:gdLst>
            <a:ahLst/>
            <a:cxnLst>
              <a:cxn ang="0">
                <a:pos x="connsiteX0" y="connsiteY0"/>
              </a:cxn>
              <a:cxn ang="0">
                <a:pos x="connsiteX1" y="connsiteY1"/>
              </a:cxn>
              <a:cxn ang="0">
                <a:pos x="connsiteX2" y="connsiteY2"/>
              </a:cxn>
              <a:cxn ang="0">
                <a:pos x="connsiteX3" y="connsiteY3"/>
              </a:cxn>
            </a:cxnLst>
            <a:rect l="l" t="t" r="r" b="b"/>
            <a:pathLst>
              <a:path w="2956316" h="2116040">
                <a:moveTo>
                  <a:pt x="0" y="0"/>
                </a:moveTo>
                <a:lnTo>
                  <a:pt x="2956316" y="0"/>
                </a:lnTo>
                <a:lnTo>
                  <a:pt x="2956316" y="2116040"/>
                </a:lnTo>
                <a:lnTo>
                  <a:pt x="0" y="2116040"/>
                </a:lnTo>
                <a:close/>
              </a:path>
            </a:pathLst>
          </a:custGeom>
        </p:spPr>
      </p:pic>
      <p:grpSp>
        <p:nvGrpSpPr>
          <p:cNvPr id="12" name="组合 11"/>
          <p:cNvGrpSpPr/>
          <p:nvPr/>
        </p:nvGrpSpPr>
        <p:grpSpPr>
          <a:xfrm>
            <a:off x="3282773" y="949420"/>
            <a:ext cx="857839" cy="4959160"/>
            <a:chOff x="4110087" y="1124067"/>
            <a:chExt cx="857839" cy="4959160"/>
          </a:xfrm>
        </p:grpSpPr>
        <p:cxnSp>
          <p:nvCxnSpPr>
            <p:cNvPr id="9" name="直接连接符 8"/>
            <p:cNvCxnSpPr/>
            <p:nvPr/>
          </p:nvCxnSpPr>
          <p:spPr>
            <a:xfrm>
              <a:off x="4539006" y="1124067"/>
              <a:ext cx="0" cy="4959160"/>
            </a:xfrm>
            <a:prstGeom prst="line">
              <a:avLst/>
            </a:prstGeom>
            <a:ln w="9525">
              <a:gradFill flip="none" rotWithShape="1">
                <a:gsLst>
                  <a:gs pos="0">
                    <a:srgbClr val="AB8462">
                      <a:alpha val="0"/>
                    </a:srgbClr>
                  </a:gs>
                  <a:gs pos="50000">
                    <a:srgbClr val="AB8462"/>
                  </a:gs>
                  <a:gs pos="100000">
                    <a:srgbClr val="AB8462">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4110087" y="3174728"/>
              <a:ext cx="857839" cy="857839"/>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文本框 43"/>
          <p:cNvSpPr txBox="1"/>
          <p:nvPr/>
        </p:nvSpPr>
        <p:spPr>
          <a:xfrm>
            <a:off x="3277352" y="2967335"/>
            <a:ext cx="868680" cy="922020"/>
          </a:xfrm>
          <a:prstGeom prst="rect">
            <a:avLst/>
          </a:prstGeom>
          <a:noFill/>
        </p:spPr>
        <p:txBody>
          <a:bodyPr wrap="none" rtlCol="0">
            <a:spAutoFit/>
          </a:bodyPr>
          <a:lstStyle/>
          <a:p>
            <a:pPr algn="ctr"/>
            <a:r>
              <a:rPr lang="en-US" altLang="zh-CN" sz="5400">
                <a:solidFill>
                  <a:srgbClr val="AB8462"/>
                </a:solidFill>
                <a:latin typeface="汉仪趣黑W" panose="00020600040101010101" pitchFamily="18" charset="-122"/>
                <a:ea typeface="汉仪趣黑W" panose="00020600040101010101" pitchFamily="18" charset="-122"/>
              </a:rPr>
              <a:t>02</a:t>
            </a:r>
            <a:endParaRPr lang="zh-CN" altLang="en-US" sz="5400">
              <a:solidFill>
                <a:srgbClr val="AB8462"/>
              </a:solidFill>
              <a:latin typeface="汉仪趣黑W" panose="00020600040101010101" pitchFamily="18" charset="-122"/>
              <a:ea typeface="汉仪趣黑W" panose="00020600040101010101" pitchFamily="18" charset="-122"/>
            </a:endParaRPr>
          </a:p>
        </p:txBody>
      </p:sp>
      <p:grpSp>
        <p:nvGrpSpPr>
          <p:cNvPr id="18" name="组合 17"/>
          <p:cNvGrpSpPr/>
          <p:nvPr/>
        </p:nvGrpSpPr>
        <p:grpSpPr>
          <a:xfrm>
            <a:off x="4630073" y="2394156"/>
            <a:ext cx="4787887" cy="2069688"/>
            <a:chOff x="4630073" y="2353750"/>
            <a:chExt cx="4787887" cy="2069688"/>
          </a:xfrm>
        </p:grpSpPr>
        <p:sp>
          <p:nvSpPr>
            <p:cNvPr id="46" name="文本框 45"/>
            <p:cNvSpPr txBox="1"/>
            <p:nvPr/>
          </p:nvSpPr>
          <p:spPr>
            <a:xfrm>
              <a:off x="4630073" y="2353750"/>
              <a:ext cx="4787887" cy="646331"/>
            </a:xfrm>
            <a:prstGeom prst="rect">
              <a:avLst/>
            </a:prstGeom>
            <a:noFill/>
          </p:spPr>
          <p:txBody>
            <a:bodyPr wrap="square" rtlCol="0">
              <a:spAutoFit/>
            </a:bodyPr>
            <a:lstStyle/>
            <a:p>
              <a:r>
                <a:rPr lang="zh-CN" altLang="en-US" sz="3600">
                  <a:solidFill>
                    <a:srgbClr val="AB8462"/>
                  </a:solidFill>
                  <a:latin typeface="汉仪趣黑W" panose="00020600040101010101" pitchFamily="18" charset="-122"/>
                  <a:ea typeface="汉仪趣黑W" panose="00020600040101010101" pitchFamily="18" charset="-122"/>
                </a:rPr>
                <a:t>文明礼仪的基本礼仪</a:t>
              </a:r>
              <a:endParaRPr lang="zh-CN" altLang="en-US" sz="3600">
                <a:solidFill>
                  <a:srgbClr val="AB8462"/>
                </a:solidFill>
                <a:latin typeface="汉仪趣黑W" panose="00020600040101010101" pitchFamily="18" charset="-122"/>
                <a:ea typeface="汉仪趣黑W" panose="00020600040101010101" pitchFamily="18" charset="-122"/>
              </a:endParaRPr>
            </a:p>
          </p:txBody>
        </p:sp>
        <p:sp>
          <p:nvSpPr>
            <p:cNvPr id="47" name="文本框 46"/>
            <p:cNvSpPr txBox="1"/>
            <p:nvPr/>
          </p:nvSpPr>
          <p:spPr>
            <a:xfrm>
              <a:off x="4630073" y="3237921"/>
              <a:ext cx="4363253" cy="1185517"/>
            </a:xfrm>
            <a:prstGeom prst="rect">
              <a:avLst/>
            </a:prstGeom>
            <a:noFill/>
          </p:spPr>
          <p:txBody>
            <a:bodyPr wrap="square" rtlCol="0">
              <a:spAutoFit/>
            </a:bodyPr>
            <a:lstStyle/>
            <a:p>
              <a:pPr>
                <a:lnSpc>
                  <a:spcPct val="130000"/>
                </a:lnSpc>
              </a:pPr>
              <a:r>
                <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rPr>
                <a:t>文明礼仪是人类为维系社会正常生活而要求人们共同遵守的最起码的道德规范，它是人们在长期共同生活和相互交往中逐渐形成，并以风俗、习惯和传统等方式固定下来的。</a:t>
              </a:r>
              <a:endParaRPr lang="zh-CN" altLang="en-US" sz="1400">
                <a:solidFill>
                  <a:schemeClr val="tx1">
                    <a:lumMod val="65000"/>
                    <a:lumOff val="35000"/>
                  </a:schemeClr>
                </a:solidFill>
                <a:latin typeface="思源宋体 Light" panose="02020300000000000000" pitchFamily="18" charset="-122"/>
                <a:ea typeface="思源宋体 Light" panose="02020300000000000000" pitchFamily="18" charset="-122"/>
              </a:endParaRPr>
            </a:p>
          </p:txBody>
        </p:sp>
        <p:sp>
          <p:nvSpPr>
            <p:cNvPr id="17" name="矩形 16"/>
            <p:cNvSpPr/>
            <p:nvPr/>
          </p:nvSpPr>
          <p:spPr>
            <a:xfrm>
              <a:off x="4630073" y="2980502"/>
              <a:ext cx="3406702" cy="276999"/>
            </a:xfrm>
            <a:prstGeom prst="rect">
              <a:avLst/>
            </a:prstGeom>
          </p:spPr>
          <p:txBody>
            <a:bodyPr wrap="none">
              <a:spAutoFit/>
            </a:bodyPr>
            <a:lstStyle/>
            <a:p>
              <a:r>
                <a:rPr lang="en-US" altLang="zh-CN" sz="1200">
                  <a:solidFill>
                    <a:srgbClr val="AB8462"/>
                  </a:solidFill>
                  <a:latin typeface="Century Gothic" panose="020B0502020202020204" pitchFamily="34" charset="0"/>
                </a:rPr>
                <a:t>THE BASIC ETIQUETTE OF CIVILIZED ETIQUETTE</a:t>
              </a:r>
              <a:endParaRPr lang="zh-CN" altLang="en-US" sz="1200">
                <a:solidFill>
                  <a:srgbClr val="AB8462"/>
                </a:solidFill>
                <a:latin typeface="Century Gothic" panose="020B0502020202020204" pitchFamily="34" charset="0"/>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矩形 221"/>
          <p:cNvSpPr/>
          <p:nvPr/>
        </p:nvSpPr>
        <p:spPr>
          <a:xfrm>
            <a:off x="0" y="-10549"/>
            <a:ext cx="12192000" cy="6879099"/>
          </a:xfrm>
          <a:prstGeom prst="rect">
            <a:avLst/>
          </a:prstGeom>
          <a:solidFill>
            <a:srgbClr val="AB8462">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9" name="ïṣlíḓe"/>
          <p:cNvGrpSpPr/>
          <p:nvPr/>
        </p:nvGrpSpPr>
        <p:grpSpPr>
          <a:xfrm>
            <a:off x="409122" y="1124067"/>
            <a:ext cx="4220951" cy="736493"/>
            <a:chOff x="1931193" y="3155156"/>
            <a:chExt cx="8324850" cy="1452563"/>
          </a:xfrm>
          <a:solidFill>
            <a:srgbClr val="AB8462">
              <a:alpha val="8000"/>
            </a:srgbClr>
          </a:solidFill>
        </p:grpSpPr>
        <p:sp>
          <p:nvSpPr>
            <p:cNvPr id="220" name="íşļîďé"/>
            <p:cNvSpPr/>
            <p:nvPr/>
          </p:nvSpPr>
          <p:spPr>
            <a:xfrm>
              <a:off x="1931193" y="3155156"/>
              <a:ext cx="8324850" cy="1000125"/>
            </a:xfrm>
            <a:custGeom>
              <a:avLst/>
              <a:gdLst>
                <a:gd name="connsiteX0" fmla="*/ 8326279 w 8324850"/>
                <a:gd name="connsiteY0" fmla="*/ 995839 h 1000125"/>
                <a:gd name="connsiteX1" fmla="*/ 8326279 w 8324850"/>
                <a:gd name="connsiteY1" fmla="*/ 896779 h 1000125"/>
                <a:gd name="connsiteX2" fmla="*/ 8235792 w 8324850"/>
                <a:gd name="connsiteY2" fmla="*/ 896779 h 1000125"/>
                <a:gd name="connsiteX3" fmla="*/ 8193881 w 8324850"/>
                <a:gd name="connsiteY3" fmla="*/ 896779 h 1000125"/>
                <a:gd name="connsiteX4" fmla="*/ 8080534 w 8324850"/>
                <a:gd name="connsiteY4" fmla="*/ 884396 h 1000125"/>
                <a:gd name="connsiteX5" fmla="*/ 8080534 w 8324850"/>
                <a:gd name="connsiteY5" fmla="*/ 828199 h 1000125"/>
                <a:gd name="connsiteX6" fmla="*/ 8063389 w 8324850"/>
                <a:gd name="connsiteY6" fmla="*/ 809149 h 1000125"/>
                <a:gd name="connsiteX7" fmla="*/ 8059579 w 8324850"/>
                <a:gd name="connsiteY7" fmla="*/ 653891 h 1000125"/>
                <a:gd name="connsiteX8" fmla="*/ 8017669 w 8324850"/>
                <a:gd name="connsiteY8" fmla="*/ 653891 h 1000125"/>
                <a:gd name="connsiteX9" fmla="*/ 8017669 w 8324850"/>
                <a:gd name="connsiteY9" fmla="*/ 783431 h 1000125"/>
                <a:gd name="connsiteX10" fmla="*/ 7983379 w 8324850"/>
                <a:gd name="connsiteY10" fmla="*/ 790099 h 1000125"/>
                <a:gd name="connsiteX11" fmla="*/ 7983379 w 8324850"/>
                <a:gd name="connsiteY11" fmla="*/ 854869 h 1000125"/>
                <a:gd name="connsiteX12" fmla="*/ 7936706 w 8324850"/>
                <a:gd name="connsiteY12" fmla="*/ 853916 h 1000125"/>
                <a:gd name="connsiteX13" fmla="*/ 7937659 w 8324850"/>
                <a:gd name="connsiteY13" fmla="*/ 693896 h 1000125"/>
                <a:gd name="connsiteX14" fmla="*/ 7883367 w 8324850"/>
                <a:gd name="connsiteY14" fmla="*/ 692944 h 1000125"/>
                <a:gd name="connsiteX15" fmla="*/ 7880509 w 8324850"/>
                <a:gd name="connsiteY15" fmla="*/ 796766 h 1000125"/>
                <a:gd name="connsiteX16" fmla="*/ 7811929 w 8324850"/>
                <a:gd name="connsiteY16" fmla="*/ 706279 h 1000125"/>
                <a:gd name="connsiteX17" fmla="*/ 7810976 w 8324850"/>
                <a:gd name="connsiteY17" fmla="*/ 590074 h 1000125"/>
                <a:gd name="connsiteX18" fmla="*/ 7738587 w 8324850"/>
                <a:gd name="connsiteY18" fmla="*/ 590074 h 1000125"/>
                <a:gd name="connsiteX19" fmla="*/ 7734776 w 8324850"/>
                <a:gd name="connsiteY19" fmla="*/ 507206 h 1000125"/>
                <a:gd name="connsiteX20" fmla="*/ 7740492 w 8324850"/>
                <a:gd name="connsiteY20" fmla="*/ 436721 h 1000125"/>
                <a:gd name="connsiteX21" fmla="*/ 7763351 w 8324850"/>
                <a:gd name="connsiteY21" fmla="*/ 342424 h 1000125"/>
                <a:gd name="connsiteX22" fmla="*/ 7751921 w 8324850"/>
                <a:gd name="connsiteY22" fmla="*/ 346234 h 1000125"/>
                <a:gd name="connsiteX23" fmla="*/ 7751921 w 8324850"/>
                <a:gd name="connsiteY23" fmla="*/ 335756 h 1000125"/>
                <a:gd name="connsiteX24" fmla="*/ 7742396 w 8324850"/>
                <a:gd name="connsiteY24" fmla="*/ 339566 h 1000125"/>
                <a:gd name="connsiteX25" fmla="*/ 7718584 w 8324850"/>
                <a:gd name="connsiteY25" fmla="*/ 326231 h 1000125"/>
                <a:gd name="connsiteX26" fmla="*/ 7692867 w 8324850"/>
                <a:gd name="connsiteY26" fmla="*/ 330041 h 1000125"/>
                <a:gd name="connsiteX27" fmla="*/ 7687151 w 8324850"/>
                <a:gd name="connsiteY27" fmla="*/ 339566 h 1000125"/>
                <a:gd name="connsiteX28" fmla="*/ 7672864 w 8324850"/>
                <a:gd name="connsiteY28" fmla="*/ 334804 h 1000125"/>
                <a:gd name="connsiteX29" fmla="*/ 7674769 w 8324850"/>
                <a:gd name="connsiteY29" fmla="*/ 347186 h 1000125"/>
                <a:gd name="connsiteX30" fmla="*/ 7663339 w 8324850"/>
                <a:gd name="connsiteY30" fmla="*/ 346234 h 1000125"/>
                <a:gd name="connsiteX31" fmla="*/ 7693819 w 8324850"/>
                <a:gd name="connsiteY31" fmla="*/ 440531 h 1000125"/>
                <a:gd name="connsiteX32" fmla="*/ 7702392 w 8324850"/>
                <a:gd name="connsiteY32" fmla="*/ 498634 h 1000125"/>
                <a:gd name="connsiteX33" fmla="*/ 7697629 w 8324850"/>
                <a:gd name="connsiteY33" fmla="*/ 589121 h 1000125"/>
                <a:gd name="connsiteX34" fmla="*/ 7601426 w 8324850"/>
                <a:gd name="connsiteY34" fmla="*/ 589121 h 1000125"/>
                <a:gd name="connsiteX35" fmla="*/ 7602379 w 8324850"/>
                <a:gd name="connsiteY35" fmla="*/ 672941 h 1000125"/>
                <a:gd name="connsiteX36" fmla="*/ 7542371 w 8324850"/>
                <a:gd name="connsiteY36" fmla="*/ 671989 h 1000125"/>
                <a:gd name="connsiteX37" fmla="*/ 7553801 w 8324850"/>
                <a:gd name="connsiteY37" fmla="*/ 751999 h 1000125"/>
                <a:gd name="connsiteX38" fmla="*/ 7409974 w 8324850"/>
                <a:gd name="connsiteY38" fmla="*/ 751999 h 1000125"/>
                <a:gd name="connsiteX39" fmla="*/ 7409974 w 8324850"/>
                <a:gd name="connsiteY39" fmla="*/ 738664 h 1000125"/>
                <a:gd name="connsiteX40" fmla="*/ 7376637 w 8324850"/>
                <a:gd name="connsiteY40" fmla="*/ 632936 h 1000125"/>
                <a:gd name="connsiteX41" fmla="*/ 7407117 w 8324850"/>
                <a:gd name="connsiteY41" fmla="*/ 621506 h 1000125"/>
                <a:gd name="connsiteX42" fmla="*/ 7406164 w 8324850"/>
                <a:gd name="connsiteY42" fmla="*/ 625316 h 1000125"/>
                <a:gd name="connsiteX43" fmla="*/ 7415689 w 8324850"/>
                <a:gd name="connsiteY43" fmla="*/ 634841 h 1000125"/>
                <a:gd name="connsiteX44" fmla="*/ 7425214 w 8324850"/>
                <a:gd name="connsiteY44" fmla="*/ 625316 h 1000125"/>
                <a:gd name="connsiteX45" fmla="*/ 7419499 w 8324850"/>
                <a:gd name="connsiteY45" fmla="*/ 616744 h 1000125"/>
                <a:gd name="connsiteX46" fmla="*/ 7423309 w 8324850"/>
                <a:gd name="connsiteY46" fmla="*/ 614839 h 1000125"/>
                <a:gd name="connsiteX47" fmla="*/ 7449026 w 8324850"/>
                <a:gd name="connsiteY47" fmla="*/ 598646 h 1000125"/>
                <a:gd name="connsiteX48" fmla="*/ 7456646 w 8324850"/>
                <a:gd name="connsiteY48" fmla="*/ 592931 h 1000125"/>
                <a:gd name="connsiteX49" fmla="*/ 7455694 w 8324850"/>
                <a:gd name="connsiteY49" fmla="*/ 594836 h 1000125"/>
                <a:gd name="connsiteX50" fmla="*/ 7467124 w 8324850"/>
                <a:gd name="connsiteY50" fmla="*/ 606266 h 1000125"/>
                <a:gd name="connsiteX51" fmla="*/ 7478554 w 8324850"/>
                <a:gd name="connsiteY51" fmla="*/ 594836 h 1000125"/>
                <a:gd name="connsiteX52" fmla="*/ 7469981 w 8324850"/>
                <a:gd name="connsiteY52" fmla="*/ 584359 h 1000125"/>
                <a:gd name="connsiteX53" fmla="*/ 7468076 w 8324850"/>
                <a:gd name="connsiteY53" fmla="*/ 583406 h 1000125"/>
                <a:gd name="connsiteX54" fmla="*/ 7472839 w 8324850"/>
                <a:gd name="connsiteY54" fmla="*/ 579596 h 1000125"/>
                <a:gd name="connsiteX55" fmla="*/ 7494746 w 8324850"/>
                <a:gd name="connsiteY55" fmla="*/ 558641 h 1000125"/>
                <a:gd name="connsiteX56" fmla="*/ 7500462 w 8324850"/>
                <a:gd name="connsiteY56" fmla="*/ 551974 h 1000125"/>
                <a:gd name="connsiteX57" fmla="*/ 7500462 w 8324850"/>
                <a:gd name="connsiteY57" fmla="*/ 551974 h 1000125"/>
                <a:gd name="connsiteX58" fmla="*/ 7500462 w 8324850"/>
                <a:gd name="connsiteY58" fmla="*/ 551974 h 1000125"/>
                <a:gd name="connsiteX59" fmla="*/ 7511892 w 8324850"/>
                <a:gd name="connsiteY59" fmla="*/ 563404 h 1000125"/>
                <a:gd name="connsiteX60" fmla="*/ 7523321 w 8324850"/>
                <a:gd name="connsiteY60" fmla="*/ 551974 h 1000125"/>
                <a:gd name="connsiteX61" fmla="*/ 7512844 w 8324850"/>
                <a:gd name="connsiteY61" fmla="*/ 541496 h 1000125"/>
                <a:gd name="connsiteX62" fmla="*/ 7510939 w 8324850"/>
                <a:gd name="connsiteY62" fmla="*/ 540544 h 1000125"/>
                <a:gd name="connsiteX63" fmla="*/ 7514749 w 8324850"/>
                <a:gd name="connsiteY63" fmla="*/ 535781 h 1000125"/>
                <a:gd name="connsiteX64" fmla="*/ 7532846 w 8324850"/>
                <a:gd name="connsiteY64" fmla="*/ 511016 h 1000125"/>
                <a:gd name="connsiteX65" fmla="*/ 7536656 w 8324850"/>
                <a:gd name="connsiteY65" fmla="*/ 503396 h 1000125"/>
                <a:gd name="connsiteX66" fmla="*/ 7537609 w 8324850"/>
                <a:gd name="connsiteY66" fmla="*/ 501491 h 1000125"/>
                <a:gd name="connsiteX67" fmla="*/ 7549039 w 8324850"/>
                <a:gd name="connsiteY67" fmla="*/ 511016 h 1000125"/>
                <a:gd name="connsiteX68" fmla="*/ 7560469 w 8324850"/>
                <a:gd name="connsiteY68" fmla="*/ 499586 h 1000125"/>
                <a:gd name="connsiteX69" fmla="*/ 7549039 w 8324850"/>
                <a:gd name="connsiteY69" fmla="*/ 488156 h 1000125"/>
                <a:gd name="connsiteX70" fmla="*/ 7549039 w 8324850"/>
                <a:gd name="connsiteY70" fmla="*/ 488156 h 1000125"/>
                <a:gd name="connsiteX71" fmla="*/ 7547134 w 8324850"/>
                <a:gd name="connsiteY71" fmla="*/ 487204 h 1000125"/>
                <a:gd name="connsiteX72" fmla="*/ 7545229 w 8324850"/>
                <a:gd name="connsiteY72" fmla="*/ 487204 h 1000125"/>
                <a:gd name="connsiteX73" fmla="*/ 7545229 w 8324850"/>
                <a:gd name="connsiteY73" fmla="*/ 487204 h 1000125"/>
                <a:gd name="connsiteX74" fmla="*/ 7548087 w 8324850"/>
                <a:gd name="connsiteY74" fmla="*/ 482441 h 1000125"/>
                <a:gd name="connsiteX75" fmla="*/ 7560469 w 8324850"/>
                <a:gd name="connsiteY75" fmla="*/ 454819 h 1000125"/>
                <a:gd name="connsiteX76" fmla="*/ 7563326 w 8324850"/>
                <a:gd name="connsiteY76" fmla="*/ 447199 h 1000125"/>
                <a:gd name="connsiteX77" fmla="*/ 7564279 w 8324850"/>
                <a:gd name="connsiteY77" fmla="*/ 445294 h 1000125"/>
                <a:gd name="connsiteX78" fmla="*/ 7574756 w 8324850"/>
                <a:gd name="connsiteY78" fmla="*/ 452914 h 1000125"/>
                <a:gd name="connsiteX79" fmla="*/ 7586187 w 8324850"/>
                <a:gd name="connsiteY79" fmla="*/ 441484 h 1000125"/>
                <a:gd name="connsiteX80" fmla="*/ 7575709 w 8324850"/>
                <a:gd name="connsiteY80" fmla="*/ 431006 h 1000125"/>
                <a:gd name="connsiteX81" fmla="*/ 7572851 w 8324850"/>
                <a:gd name="connsiteY81" fmla="*/ 430054 h 1000125"/>
                <a:gd name="connsiteX82" fmla="*/ 7570946 w 8324850"/>
                <a:gd name="connsiteY82" fmla="*/ 430054 h 1000125"/>
                <a:gd name="connsiteX83" fmla="*/ 7568089 w 8324850"/>
                <a:gd name="connsiteY83" fmla="*/ 431006 h 1000125"/>
                <a:gd name="connsiteX84" fmla="*/ 7568089 w 8324850"/>
                <a:gd name="connsiteY84" fmla="*/ 430054 h 1000125"/>
                <a:gd name="connsiteX85" fmla="*/ 7569994 w 8324850"/>
                <a:gd name="connsiteY85" fmla="*/ 424339 h 1000125"/>
                <a:gd name="connsiteX86" fmla="*/ 7576662 w 8324850"/>
                <a:gd name="connsiteY86" fmla="*/ 393859 h 1000125"/>
                <a:gd name="connsiteX87" fmla="*/ 7577614 w 8324850"/>
                <a:gd name="connsiteY87" fmla="*/ 387191 h 1000125"/>
                <a:gd name="connsiteX88" fmla="*/ 7578567 w 8324850"/>
                <a:gd name="connsiteY88" fmla="*/ 385286 h 1000125"/>
                <a:gd name="connsiteX89" fmla="*/ 7587139 w 8324850"/>
                <a:gd name="connsiteY89" fmla="*/ 390049 h 1000125"/>
                <a:gd name="connsiteX90" fmla="*/ 7596664 w 8324850"/>
                <a:gd name="connsiteY90" fmla="*/ 385286 h 1000125"/>
                <a:gd name="connsiteX91" fmla="*/ 7596664 w 8324850"/>
                <a:gd name="connsiteY91" fmla="*/ 385286 h 1000125"/>
                <a:gd name="connsiteX92" fmla="*/ 7596664 w 8324850"/>
                <a:gd name="connsiteY92" fmla="*/ 384334 h 1000125"/>
                <a:gd name="connsiteX93" fmla="*/ 7597617 w 8324850"/>
                <a:gd name="connsiteY93" fmla="*/ 382429 h 1000125"/>
                <a:gd name="connsiteX94" fmla="*/ 7599521 w 8324850"/>
                <a:gd name="connsiteY94" fmla="*/ 379571 h 1000125"/>
                <a:gd name="connsiteX95" fmla="*/ 7597617 w 8324850"/>
                <a:gd name="connsiteY95" fmla="*/ 375761 h 1000125"/>
                <a:gd name="connsiteX96" fmla="*/ 7597617 w 8324850"/>
                <a:gd name="connsiteY96" fmla="*/ 375761 h 1000125"/>
                <a:gd name="connsiteX97" fmla="*/ 7596664 w 8324850"/>
                <a:gd name="connsiteY97" fmla="*/ 374809 h 1000125"/>
                <a:gd name="connsiteX98" fmla="*/ 7595712 w 8324850"/>
                <a:gd name="connsiteY98" fmla="*/ 372904 h 1000125"/>
                <a:gd name="connsiteX99" fmla="*/ 7594759 w 8324850"/>
                <a:gd name="connsiteY99" fmla="*/ 372904 h 1000125"/>
                <a:gd name="connsiteX100" fmla="*/ 7587139 w 8324850"/>
                <a:gd name="connsiteY100" fmla="*/ 370046 h 1000125"/>
                <a:gd name="connsiteX101" fmla="*/ 7586187 w 8324850"/>
                <a:gd name="connsiteY101" fmla="*/ 369094 h 1000125"/>
                <a:gd name="connsiteX102" fmla="*/ 7584281 w 8324850"/>
                <a:gd name="connsiteY102" fmla="*/ 370046 h 1000125"/>
                <a:gd name="connsiteX103" fmla="*/ 7582376 w 8324850"/>
                <a:gd name="connsiteY103" fmla="*/ 370999 h 1000125"/>
                <a:gd name="connsiteX104" fmla="*/ 7581424 w 8324850"/>
                <a:gd name="connsiteY104" fmla="*/ 370999 h 1000125"/>
                <a:gd name="connsiteX105" fmla="*/ 7579519 w 8324850"/>
                <a:gd name="connsiteY105" fmla="*/ 371951 h 1000125"/>
                <a:gd name="connsiteX106" fmla="*/ 7579519 w 8324850"/>
                <a:gd name="connsiteY106" fmla="*/ 370999 h 1000125"/>
                <a:gd name="connsiteX107" fmla="*/ 7580471 w 8324850"/>
                <a:gd name="connsiteY107" fmla="*/ 366236 h 1000125"/>
                <a:gd name="connsiteX108" fmla="*/ 7581424 w 8324850"/>
                <a:gd name="connsiteY108" fmla="*/ 334804 h 1000125"/>
                <a:gd name="connsiteX109" fmla="*/ 7581424 w 8324850"/>
                <a:gd name="connsiteY109" fmla="*/ 328136 h 1000125"/>
                <a:gd name="connsiteX110" fmla="*/ 7582376 w 8324850"/>
                <a:gd name="connsiteY110" fmla="*/ 325279 h 1000125"/>
                <a:gd name="connsiteX111" fmla="*/ 7589996 w 8324850"/>
                <a:gd name="connsiteY111" fmla="*/ 328136 h 1000125"/>
                <a:gd name="connsiteX112" fmla="*/ 7599521 w 8324850"/>
                <a:gd name="connsiteY112" fmla="*/ 323374 h 1000125"/>
                <a:gd name="connsiteX113" fmla="*/ 7599521 w 8324850"/>
                <a:gd name="connsiteY113" fmla="*/ 323374 h 1000125"/>
                <a:gd name="connsiteX114" fmla="*/ 7599521 w 8324850"/>
                <a:gd name="connsiteY114" fmla="*/ 322421 h 1000125"/>
                <a:gd name="connsiteX115" fmla="*/ 7600474 w 8324850"/>
                <a:gd name="connsiteY115" fmla="*/ 320516 h 1000125"/>
                <a:gd name="connsiteX116" fmla="*/ 7602379 w 8324850"/>
                <a:gd name="connsiteY116" fmla="*/ 316706 h 1000125"/>
                <a:gd name="connsiteX117" fmla="*/ 7600474 w 8324850"/>
                <a:gd name="connsiteY117" fmla="*/ 310991 h 1000125"/>
                <a:gd name="connsiteX118" fmla="*/ 7599521 w 8324850"/>
                <a:gd name="connsiteY118" fmla="*/ 310039 h 1000125"/>
                <a:gd name="connsiteX119" fmla="*/ 7598569 w 8324850"/>
                <a:gd name="connsiteY119" fmla="*/ 310039 h 1000125"/>
                <a:gd name="connsiteX120" fmla="*/ 7590949 w 8324850"/>
                <a:gd name="connsiteY120" fmla="*/ 306229 h 1000125"/>
                <a:gd name="connsiteX121" fmla="*/ 7583329 w 8324850"/>
                <a:gd name="connsiteY121" fmla="*/ 309086 h 1000125"/>
                <a:gd name="connsiteX122" fmla="*/ 7583329 w 8324850"/>
                <a:gd name="connsiteY122" fmla="*/ 309086 h 1000125"/>
                <a:gd name="connsiteX123" fmla="*/ 7582376 w 8324850"/>
                <a:gd name="connsiteY123" fmla="*/ 310039 h 1000125"/>
                <a:gd name="connsiteX124" fmla="*/ 7582376 w 8324850"/>
                <a:gd name="connsiteY124" fmla="*/ 310039 h 1000125"/>
                <a:gd name="connsiteX125" fmla="*/ 7581424 w 8324850"/>
                <a:gd name="connsiteY125" fmla="*/ 308134 h 1000125"/>
                <a:gd name="connsiteX126" fmla="*/ 7581424 w 8324850"/>
                <a:gd name="connsiteY126" fmla="*/ 303371 h 1000125"/>
                <a:gd name="connsiteX127" fmla="*/ 7576662 w 8324850"/>
                <a:gd name="connsiteY127" fmla="*/ 272891 h 1000125"/>
                <a:gd name="connsiteX128" fmla="*/ 7574756 w 8324850"/>
                <a:gd name="connsiteY128" fmla="*/ 267176 h 1000125"/>
                <a:gd name="connsiteX129" fmla="*/ 7574756 w 8324850"/>
                <a:gd name="connsiteY129" fmla="*/ 263366 h 1000125"/>
                <a:gd name="connsiteX130" fmla="*/ 7581424 w 8324850"/>
                <a:gd name="connsiteY130" fmla="*/ 265271 h 1000125"/>
                <a:gd name="connsiteX131" fmla="*/ 7592854 w 8324850"/>
                <a:gd name="connsiteY131" fmla="*/ 253841 h 1000125"/>
                <a:gd name="connsiteX132" fmla="*/ 7592854 w 8324850"/>
                <a:gd name="connsiteY132" fmla="*/ 252889 h 1000125"/>
                <a:gd name="connsiteX133" fmla="*/ 7592854 w 8324850"/>
                <a:gd name="connsiteY133" fmla="*/ 252889 h 1000125"/>
                <a:gd name="connsiteX134" fmla="*/ 7592854 w 8324850"/>
                <a:gd name="connsiteY134" fmla="*/ 252889 h 1000125"/>
                <a:gd name="connsiteX135" fmla="*/ 7590949 w 8324850"/>
                <a:gd name="connsiteY135" fmla="*/ 248126 h 1000125"/>
                <a:gd name="connsiteX136" fmla="*/ 7590949 w 8324850"/>
                <a:gd name="connsiteY136" fmla="*/ 247174 h 1000125"/>
                <a:gd name="connsiteX137" fmla="*/ 7589996 w 8324850"/>
                <a:gd name="connsiteY137" fmla="*/ 246221 h 1000125"/>
                <a:gd name="connsiteX138" fmla="*/ 7589044 w 8324850"/>
                <a:gd name="connsiteY138" fmla="*/ 245269 h 1000125"/>
                <a:gd name="connsiteX139" fmla="*/ 7584281 w 8324850"/>
                <a:gd name="connsiteY139" fmla="*/ 243364 h 1000125"/>
                <a:gd name="connsiteX140" fmla="*/ 7583329 w 8324850"/>
                <a:gd name="connsiteY140" fmla="*/ 243364 h 1000125"/>
                <a:gd name="connsiteX141" fmla="*/ 7582376 w 8324850"/>
                <a:gd name="connsiteY141" fmla="*/ 243364 h 1000125"/>
                <a:gd name="connsiteX142" fmla="*/ 7582376 w 8324850"/>
                <a:gd name="connsiteY142" fmla="*/ 243364 h 1000125"/>
                <a:gd name="connsiteX143" fmla="*/ 7582376 w 8324850"/>
                <a:gd name="connsiteY143" fmla="*/ 243364 h 1000125"/>
                <a:gd name="connsiteX144" fmla="*/ 7580471 w 8324850"/>
                <a:gd name="connsiteY144" fmla="*/ 243364 h 1000125"/>
                <a:gd name="connsiteX145" fmla="*/ 7578567 w 8324850"/>
                <a:gd name="connsiteY145" fmla="*/ 244316 h 1000125"/>
                <a:gd name="connsiteX146" fmla="*/ 7576662 w 8324850"/>
                <a:gd name="connsiteY146" fmla="*/ 245269 h 1000125"/>
                <a:gd name="connsiteX147" fmla="*/ 7572851 w 8324850"/>
                <a:gd name="connsiteY147" fmla="*/ 247174 h 1000125"/>
                <a:gd name="connsiteX148" fmla="*/ 7571899 w 8324850"/>
                <a:gd name="connsiteY148" fmla="*/ 248126 h 1000125"/>
                <a:gd name="connsiteX149" fmla="*/ 7570946 w 8324850"/>
                <a:gd name="connsiteY149" fmla="*/ 250031 h 1000125"/>
                <a:gd name="connsiteX150" fmla="*/ 7569042 w 8324850"/>
                <a:gd name="connsiteY150" fmla="*/ 247174 h 1000125"/>
                <a:gd name="connsiteX151" fmla="*/ 7568089 w 8324850"/>
                <a:gd name="connsiteY151" fmla="*/ 243364 h 1000125"/>
                <a:gd name="connsiteX152" fmla="*/ 7556659 w 8324850"/>
                <a:gd name="connsiteY152" fmla="*/ 213836 h 1000125"/>
                <a:gd name="connsiteX153" fmla="*/ 7554754 w 8324850"/>
                <a:gd name="connsiteY153" fmla="*/ 209074 h 1000125"/>
                <a:gd name="connsiteX154" fmla="*/ 7553801 w 8324850"/>
                <a:gd name="connsiteY154" fmla="*/ 204311 h 1000125"/>
                <a:gd name="connsiteX155" fmla="*/ 7557612 w 8324850"/>
                <a:gd name="connsiteY155" fmla="*/ 205264 h 1000125"/>
                <a:gd name="connsiteX156" fmla="*/ 7569042 w 8324850"/>
                <a:gd name="connsiteY156" fmla="*/ 193834 h 1000125"/>
                <a:gd name="connsiteX157" fmla="*/ 7569042 w 8324850"/>
                <a:gd name="connsiteY157" fmla="*/ 193834 h 1000125"/>
                <a:gd name="connsiteX158" fmla="*/ 7569042 w 8324850"/>
                <a:gd name="connsiteY158" fmla="*/ 192881 h 1000125"/>
                <a:gd name="connsiteX159" fmla="*/ 7566184 w 8324850"/>
                <a:gd name="connsiteY159" fmla="*/ 187166 h 1000125"/>
                <a:gd name="connsiteX160" fmla="*/ 7565231 w 8324850"/>
                <a:gd name="connsiteY160" fmla="*/ 186214 h 1000125"/>
                <a:gd name="connsiteX161" fmla="*/ 7562374 w 8324850"/>
                <a:gd name="connsiteY161" fmla="*/ 185261 h 1000125"/>
                <a:gd name="connsiteX162" fmla="*/ 7560469 w 8324850"/>
                <a:gd name="connsiteY162" fmla="*/ 184309 h 1000125"/>
                <a:gd name="connsiteX163" fmla="*/ 7558564 w 8324850"/>
                <a:gd name="connsiteY163" fmla="*/ 183356 h 1000125"/>
                <a:gd name="connsiteX164" fmla="*/ 7557612 w 8324850"/>
                <a:gd name="connsiteY164" fmla="*/ 183356 h 1000125"/>
                <a:gd name="connsiteX165" fmla="*/ 7556659 w 8324850"/>
                <a:gd name="connsiteY165" fmla="*/ 183356 h 1000125"/>
                <a:gd name="connsiteX166" fmla="*/ 7549039 w 8324850"/>
                <a:gd name="connsiteY166" fmla="*/ 187166 h 1000125"/>
                <a:gd name="connsiteX167" fmla="*/ 7549039 w 8324850"/>
                <a:gd name="connsiteY167" fmla="*/ 187166 h 1000125"/>
                <a:gd name="connsiteX168" fmla="*/ 7549039 w 8324850"/>
                <a:gd name="connsiteY168" fmla="*/ 187166 h 1000125"/>
                <a:gd name="connsiteX169" fmla="*/ 7546181 w 8324850"/>
                <a:gd name="connsiteY169" fmla="*/ 191929 h 1000125"/>
                <a:gd name="connsiteX170" fmla="*/ 7543324 w 8324850"/>
                <a:gd name="connsiteY170" fmla="*/ 190024 h 1000125"/>
                <a:gd name="connsiteX171" fmla="*/ 7541419 w 8324850"/>
                <a:gd name="connsiteY171" fmla="*/ 186214 h 1000125"/>
                <a:gd name="connsiteX172" fmla="*/ 7524274 w 8324850"/>
                <a:gd name="connsiteY172" fmla="*/ 159544 h 1000125"/>
                <a:gd name="connsiteX173" fmla="*/ 7521417 w 8324850"/>
                <a:gd name="connsiteY173" fmla="*/ 155734 h 1000125"/>
                <a:gd name="connsiteX174" fmla="*/ 7519512 w 8324850"/>
                <a:gd name="connsiteY174" fmla="*/ 150971 h 1000125"/>
                <a:gd name="connsiteX175" fmla="*/ 7521417 w 8324850"/>
                <a:gd name="connsiteY175" fmla="*/ 150971 h 1000125"/>
                <a:gd name="connsiteX176" fmla="*/ 7532846 w 8324850"/>
                <a:gd name="connsiteY176" fmla="*/ 139541 h 1000125"/>
                <a:gd name="connsiteX177" fmla="*/ 7532846 w 8324850"/>
                <a:gd name="connsiteY177" fmla="*/ 138589 h 1000125"/>
                <a:gd name="connsiteX178" fmla="*/ 7532846 w 8324850"/>
                <a:gd name="connsiteY178" fmla="*/ 138589 h 1000125"/>
                <a:gd name="connsiteX179" fmla="*/ 7532846 w 8324850"/>
                <a:gd name="connsiteY179" fmla="*/ 137636 h 1000125"/>
                <a:gd name="connsiteX180" fmla="*/ 7531894 w 8324850"/>
                <a:gd name="connsiteY180" fmla="*/ 135731 h 1000125"/>
                <a:gd name="connsiteX181" fmla="*/ 7531894 w 8324850"/>
                <a:gd name="connsiteY181" fmla="*/ 134779 h 1000125"/>
                <a:gd name="connsiteX182" fmla="*/ 7530942 w 8324850"/>
                <a:gd name="connsiteY182" fmla="*/ 130969 h 1000125"/>
                <a:gd name="connsiteX183" fmla="*/ 7530942 w 8324850"/>
                <a:gd name="connsiteY183" fmla="*/ 130969 h 1000125"/>
                <a:gd name="connsiteX184" fmla="*/ 7524274 w 8324850"/>
                <a:gd name="connsiteY184" fmla="*/ 128111 h 1000125"/>
                <a:gd name="connsiteX185" fmla="*/ 7523321 w 8324850"/>
                <a:gd name="connsiteY185" fmla="*/ 129064 h 1000125"/>
                <a:gd name="connsiteX186" fmla="*/ 7523321 w 8324850"/>
                <a:gd name="connsiteY186" fmla="*/ 129064 h 1000125"/>
                <a:gd name="connsiteX187" fmla="*/ 7511892 w 8324850"/>
                <a:gd name="connsiteY187" fmla="*/ 139541 h 1000125"/>
                <a:gd name="connsiteX188" fmla="*/ 7508081 w 8324850"/>
                <a:gd name="connsiteY188" fmla="*/ 137636 h 1000125"/>
                <a:gd name="connsiteX189" fmla="*/ 7506176 w 8324850"/>
                <a:gd name="connsiteY189" fmla="*/ 134779 h 1000125"/>
                <a:gd name="connsiteX190" fmla="*/ 7484269 w 8324850"/>
                <a:gd name="connsiteY190" fmla="*/ 111919 h 1000125"/>
                <a:gd name="connsiteX191" fmla="*/ 7481412 w 8324850"/>
                <a:gd name="connsiteY191" fmla="*/ 109061 h 1000125"/>
                <a:gd name="connsiteX192" fmla="*/ 7479506 w 8324850"/>
                <a:gd name="connsiteY192" fmla="*/ 105251 h 1000125"/>
                <a:gd name="connsiteX193" fmla="*/ 7479506 w 8324850"/>
                <a:gd name="connsiteY193" fmla="*/ 105251 h 1000125"/>
                <a:gd name="connsiteX194" fmla="*/ 7490937 w 8324850"/>
                <a:gd name="connsiteY194" fmla="*/ 93821 h 1000125"/>
                <a:gd name="connsiteX195" fmla="*/ 7488079 w 8324850"/>
                <a:gd name="connsiteY195" fmla="*/ 86201 h 1000125"/>
                <a:gd name="connsiteX196" fmla="*/ 7487126 w 8324850"/>
                <a:gd name="connsiteY196" fmla="*/ 84296 h 1000125"/>
                <a:gd name="connsiteX197" fmla="*/ 7487126 w 8324850"/>
                <a:gd name="connsiteY197" fmla="*/ 84296 h 1000125"/>
                <a:gd name="connsiteX198" fmla="*/ 7480459 w 8324850"/>
                <a:gd name="connsiteY198" fmla="*/ 81439 h 1000125"/>
                <a:gd name="connsiteX199" fmla="*/ 7475696 w 8324850"/>
                <a:gd name="connsiteY199" fmla="*/ 83344 h 1000125"/>
                <a:gd name="connsiteX200" fmla="*/ 7475696 w 8324850"/>
                <a:gd name="connsiteY200" fmla="*/ 83344 h 1000125"/>
                <a:gd name="connsiteX201" fmla="*/ 7473792 w 8324850"/>
                <a:gd name="connsiteY201" fmla="*/ 84296 h 1000125"/>
                <a:gd name="connsiteX202" fmla="*/ 7471887 w 8324850"/>
                <a:gd name="connsiteY202" fmla="*/ 85249 h 1000125"/>
                <a:gd name="connsiteX203" fmla="*/ 7470934 w 8324850"/>
                <a:gd name="connsiteY203" fmla="*/ 88106 h 1000125"/>
                <a:gd name="connsiteX204" fmla="*/ 7469981 w 8324850"/>
                <a:gd name="connsiteY204" fmla="*/ 90011 h 1000125"/>
                <a:gd name="connsiteX205" fmla="*/ 7469029 w 8324850"/>
                <a:gd name="connsiteY205" fmla="*/ 92869 h 1000125"/>
                <a:gd name="connsiteX206" fmla="*/ 7469029 w 8324850"/>
                <a:gd name="connsiteY206" fmla="*/ 93821 h 1000125"/>
                <a:gd name="connsiteX207" fmla="*/ 7469029 w 8324850"/>
                <a:gd name="connsiteY207" fmla="*/ 94774 h 1000125"/>
                <a:gd name="connsiteX208" fmla="*/ 7469029 w 8324850"/>
                <a:gd name="connsiteY208" fmla="*/ 95726 h 1000125"/>
                <a:gd name="connsiteX209" fmla="*/ 7464267 w 8324850"/>
                <a:gd name="connsiteY209" fmla="*/ 93821 h 1000125"/>
                <a:gd name="connsiteX210" fmla="*/ 7461409 w 8324850"/>
                <a:gd name="connsiteY210" fmla="*/ 91916 h 1000125"/>
                <a:gd name="connsiteX211" fmla="*/ 7434739 w 8324850"/>
                <a:gd name="connsiteY211" fmla="*/ 73819 h 1000125"/>
                <a:gd name="connsiteX212" fmla="*/ 7430929 w 8324850"/>
                <a:gd name="connsiteY212" fmla="*/ 71914 h 1000125"/>
                <a:gd name="connsiteX213" fmla="*/ 7428071 w 8324850"/>
                <a:gd name="connsiteY213" fmla="*/ 69056 h 1000125"/>
                <a:gd name="connsiteX214" fmla="*/ 7436644 w 8324850"/>
                <a:gd name="connsiteY214" fmla="*/ 58579 h 1000125"/>
                <a:gd name="connsiteX215" fmla="*/ 7434739 w 8324850"/>
                <a:gd name="connsiteY215" fmla="*/ 51911 h 1000125"/>
                <a:gd name="connsiteX216" fmla="*/ 7432834 w 8324850"/>
                <a:gd name="connsiteY216" fmla="*/ 48101 h 1000125"/>
                <a:gd name="connsiteX217" fmla="*/ 7432834 w 8324850"/>
                <a:gd name="connsiteY217" fmla="*/ 48101 h 1000125"/>
                <a:gd name="connsiteX218" fmla="*/ 7427119 w 8324850"/>
                <a:gd name="connsiteY218" fmla="*/ 45244 h 1000125"/>
                <a:gd name="connsiteX219" fmla="*/ 7426167 w 8324850"/>
                <a:gd name="connsiteY219" fmla="*/ 45244 h 1000125"/>
                <a:gd name="connsiteX220" fmla="*/ 7419499 w 8324850"/>
                <a:gd name="connsiteY220" fmla="*/ 48101 h 1000125"/>
                <a:gd name="connsiteX221" fmla="*/ 7418546 w 8324850"/>
                <a:gd name="connsiteY221" fmla="*/ 50006 h 1000125"/>
                <a:gd name="connsiteX222" fmla="*/ 7417594 w 8324850"/>
                <a:gd name="connsiteY222" fmla="*/ 50959 h 1000125"/>
                <a:gd name="connsiteX223" fmla="*/ 7414737 w 8324850"/>
                <a:gd name="connsiteY223" fmla="*/ 57626 h 1000125"/>
                <a:gd name="connsiteX224" fmla="*/ 7415689 w 8324850"/>
                <a:gd name="connsiteY224" fmla="*/ 60484 h 1000125"/>
                <a:gd name="connsiteX225" fmla="*/ 7410926 w 8324850"/>
                <a:gd name="connsiteY225" fmla="*/ 60484 h 1000125"/>
                <a:gd name="connsiteX226" fmla="*/ 7408069 w 8324850"/>
                <a:gd name="connsiteY226" fmla="*/ 58579 h 1000125"/>
                <a:gd name="connsiteX227" fmla="*/ 7378542 w 8324850"/>
                <a:gd name="connsiteY227" fmla="*/ 46196 h 1000125"/>
                <a:gd name="connsiteX228" fmla="*/ 7374731 w 8324850"/>
                <a:gd name="connsiteY228" fmla="*/ 45244 h 1000125"/>
                <a:gd name="connsiteX229" fmla="*/ 7370921 w 8324850"/>
                <a:gd name="connsiteY229" fmla="*/ 42386 h 1000125"/>
                <a:gd name="connsiteX230" fmla="*/ 7377589 w 8324850"/>
                <a:gd name="connsiteY230" fmla="*/ 32861 h 1000125"/>
                <a:gd name="connsiteX231" fmla="*/ 7374731 w 8324850"/>
                <a:gd name="connsiteY231" fmla="*/ 25241 h 1000125"/>
                <a:gd name="connsiteX232" fmla="*/ 7373779 w 8324850"/>
                <a:gd name="connsiteY232" fmla="*/ 23336 h 1000125"/>
                <a:gd name="connsiteX233" fmla="*/ 7373779 w 8324850"/>
                <a:gd name="connsiteY233" fmla="*/ 23336 h 1000125"/>
                <a:gd name="connsiteX234" fmla="*/ 7367112 w 8324850"/>
                <a:gd name="connsiteY234" fmla="*/ 20479 h 1000125"/>
                <a:gd name="connsiteX235" fmla="*/ 7367112 w 8324850"/>
                <a:gd name="connsiteY235" fmla="*/ 20479 h 1000125"/>
                <a:gd name="connsiteX236" fmla="*/ 7359492 w 8324850"/>
                <a:gd name="connsiteY236" fmla="*/ 23336 h 1000125"/>
                <a:gd name="connsiteX237" fmla="*/ 7358539 w 8324850"/>
                <a:gd name="connsiteY237" fmla="*/ 24289 h 1000125"/>
                <a:gd name="connsiteX238" fmla="*/ 7354729 w 8324850"/>
                <a:gd name="connsiteY238" fmla="*/ 32861 h 1000125"/>
                <a:gd name="connsiteX239" fmla="*/ 7356634 w 8324850"/>
                <a:gd name="connsiteY239" fmla="*/ 37624 h 1000125"/>
                <a:gd name="connsiteX240" fmla="*/ 7351871 w 8324850"/>
                <a:gd name="connsiteY240" fmla="*/ 38576 h 1000125"/>
                <a:gd name="connsiteX241" fmla="*/ 7349014 w 8324850"/>
                <a:gd name="connsiteY241" fmla="*/ 37624 h 1000125"/>
                <a:gd name="connsiteX242" fmla="*/ 7317581 w 8324850"/>
                <a:gd name="connsiteY242" fmla="*/ 30956 h 1000125"/>
                <a:gd name="connsiteX243" fmla="*/ 7313771 w 8324850"/>
                <a:gd name="connsiteY243" fmla="*/ 30956 h 1000125"/>
                <a:gd name="connsiteX244" fmla="*/ 7309009 w 8324850"/>
                <a:gd name="connsiteY244" fmla="*/ 28099 h 1000125"/>
                <a:gd name="connsiteX245" fmla="*/ 7313771 w 8324850"/>
                <a:gd name="connsiteY245" fmla="*/ 19526 h 1000125"/>
                <a:gd name="connsiteX246" fmla="*/ 7309962 w 8324850"/>
                <a:gd name="connsiteY246" fmla="*/ 10954 h 1000125"/>
                <a:gd name="connsiteX247" fmla="*/ 7309962 w 8324850"/>
                <a:gd name="connsiteY247" fmla="*/ 10001 h 1000125"/>
                <a:gd name="connsiteX248" fmla="*/ 7303294 w 8324850"/>
                <a:gd name="connsiteY248" fmla="*/ 7144 h 1000125"/>
                <a:gd name="connsiteX249" fmla="*/ 7296626 w 8324850"/>
                <a:gd name="connsiteY249" fmla="*/ 10001 h 1000125"/>
                <a:gd name="connsiteX250" fmla="*/ 7296626 w 8324850"/>
                <a:gd name="connsiteY250" fmla="*/ 10954 h 1000125"/>
                <a:gd name="connsiteX251" fmla="*/ 7292817 w 8324850"/>
                <a:gd name="connsiteY251" fmla="*/ 18574 h 1000125"/>
                <a:gd name="connsiteX252" fmla="*/ 7295674 w 8324850"/>
                <a:gd name="connsiteY252" fmla="*/ 26194 h 1000125"/>
                <a:gd name="connsiteX253" fmla="*/ 7289959 w 8324850"/>
                <a:gd name="connsiteY253" fmla="*/ 28099 h 1000125"/>
                <a:gd name="connsiteX254" fmla="*/ 7286149 w 8324850"/>
                <a:gd name="connsiteY254" fmla="*/ 28099 h 1000125"/>
                <a:gd name="connsiteX255" fmla="*/ 7254717 w 8324850"/>
                <a:gd name="connsiteY255" fmla="*/ 28099 h 1000125"/>
                <a:gd name="connsiteX256" fmla="*/ 7250906 w 8324850"/>
                <a:gd name="connsiteY256" fmla="*/ 28099 h 1000125"/>
                <a:gd name="connsiteX257" fmla="*/ 7246144 w 8324850"/>
                <a:gd name="connsiteY257" fmla="*/ 27146 h 1000125"/>
                <a:gd name="connsiteX258" fmla="*/ 7249001 w 8324850"/>
                <a:gd name="connsiteY258" fmla="*/ 19526 h 1000125"/>
                <a:gd name="connsiteX259" fmla="*/ 7239476 w 8324850"/>
                <a:gd name="connsiteY259" fmla="*/ 9049 h 1000125"/>
                <a:gd name="connsiteX260" fmla="*/ 7236619 w 8324850"/>
                <a:gd name="connsiteY260" fmla="*/ 8096 h 1000125"/>
                <a:gd name="connsiteX261" fmla="*/ 7229951 w 8324850"/>
                <a:gd name="connsiteY261" fmla="*/ 10954 h 1000125"/>
                <a:gd name="connsiteX262" fmla="*/ 7228999 w 8324850"/>
                <a:gd name="connsiteY262" fmla="*/ 12859 h 1000125"/>
                <a:gd name="connsiteX263" fmla="*/ 7226142 w 8324850"/>
                <a:gd name="connsiteY263" fmla="*/ 19526 h 1000125"/>
                <a:gd name="connsiteX264" fmla="*/ 7230904 w 8324850"/>
                <a:gd name="connsiteY264" fmla="*/ 28099 h 1000125"/>
                <a:gd name="connsiteX265" fmla="*/ 7225189 w 8324850"/>
                <a:gd name="connsiteY265" fmla="*/ 30956 h 1000125"/>
                <a:gd name="connsiteX266" fmla="*/ 7221379 w 8324850"/>
                <a:gd name="connsiteY266" fmla="*/ 30956 h 1000125"/>
                <a:gd name="connsiteX267" fmla="*/ 7189946 w 8324850"/>
                <a:gd name="connsiteY267" fmla="*/ 37624 h 1000125"/>
                <a:gd name="connsiteX268" fmla="*/ 7187089 w 8324850"/>
                <a:gd name="connsiteY268" fmla="*/ 38576 h 1000125"/>
                <a:gd name="connsiteX269" fmla="*/ 7182326 w 8324850"/>
                <a:gd name="connsiteY269" fmla="*/ 37624 h 1000125"/>
                <a:gd name="connsiteX270" fmla="*/ 7184231 w 8324850"/>
                <a:gd name="connsiteY270" fmla="*/ 31909 h 1000125"/>
                <a:gd name="connsiteX271" fmla="*/ 7179469 w 8324850"/>
                <a:gd name="connsiteY271" fmla="*/ 23336 h 1000125"/>
                <a:gd name="connsiteX272" fmla="*/ 7179469 w 8324850"/>
                <a:gd name="connsiteY272" fmla="*/ 23336 h 1000125"/>
                <a:gd name="connsiteX273" fmla="*/ 7179469 w 8324850"/>
                <a:gd name="connsiteY273" fmla="*/ 23336 h 1000125"/>
                <a:gd name="connsiteX274" fmla="*/ 7174706 w 8324850"/>
                <a:gd name="connsiteY274" fmla="*/ 21431 h 1000125"/>
                <a:gd name="connsiteX275" fmla="*/ 7171849 w 8324850"/>
                <a:gd name="connsiteY275" fmla="*/ 20479 h 1000125"/>
                <a:gd name="connsiteX276" fmla="*/ 7170896 w 8324850"/>
                <a:gd name="connsiteY276" fmla="*/ 20479 h 1000125"/>
                <a:gd name="connsiteX277" fmla="*/ 7168039 w 8324850"/>
                <a:gd name="connsiteY277" fmla="*/ 21431 h 1000125"/>
                <a:gd name="connsiteX278" fmla="*/ 7166134 w 8324850"/>
                <a:gd name="connsiteY278" fmla="*/ 22384 h 1000125"/>
                <a:gd name="connsiteX279" fmla="*/ 7164229 w 8324850"/>
                <a:gd name="connsiteY279" fmla="*/ 23336 h 1000125"/>
                <a:gd name="connsiteX280" fmla="*/ 7164229 w 8324850"/>
                <a:gd name="connsiteY280" fmla="*/ 24289 h 1000125"/>
                <a:gd name="connsiteX281" fmla="*/ 7160419 w 8324850"/>
                <a:gd name="connsiteY281" fmla="*/ 31909 h 1000125"/>
                <a:gd name="connsiteX282" fmla="*/ 7167087 w 8324850"/>
                <a:gd name="connsiteY282" fmla="*/ 42386 h 1000125"/>
                <a:gd name="connsiteX283" fmla="*/ 7162324 w 8324850"/>
                <a:gd name="connsiteY283" fmla="*/ 46196 h 1000125"/>
                <a:gd name="connsiteX284" fmla="*/ 7158514 w 8324850"/>
                <a:gd name="connsiteY284" fmla="*/ 47149 h 1000125"/>
                <a:gd name="connsiteX285" fmla="*/ 7128987 w 8324850"/>
                <a:gd name="connsiteY285" fmla="*/ 59531 h 1000125"/>
                <a:gd name="connsiteX286" fmla="*/ 7126129 w 8324850"/>
                <a:gd name="connsiteY286" fmla="*/ 61436 h 1000125"/>
                <a:gd name="connsiteX287" fmla="*/ 7121367 w 8324850"/>
                <a:gd name="connsiteY287" fmla="*/ 61436 h 1000125"/>
                <a:gd name="connsiteX288" fmla="*/ 7122319 w 8324850"/>
                <a:gd name="connsiteY288" fmla="*/ 57626 h 1000125"/>
                <a:gd name="connsiteX289" fmla="*/ 7112794 w 8324850"/>
                <a:gd name="connsiteY289" fmla="*/ 47149 h 1000125"/>
                <a:gd name="connsiteX290" fmla="*/ 7110889 w 8324850"/>
                <a:gd name="connsiteY290" fmla="*/ 46196 h 1000125"/>
                <a:gd name="connsiteX291" fmla="*/ 7109937 w 8324850"/>
                <a:gd name="connsiteY291" fmla="*/ 46196 h 1000125"/>
                <a:gd name="connsiteX292" fmla="*/ 7104221 w 8324850"/>
                <a:gd name="connsiteY292" fmla="*/ 49054 h 1000125"/>
                <a:gd name="connsiteX293" fmla="*/ 7104221 w 8324850"/>
                <a:gd name="connsiteY293" fmla="*/ 49054 h 1000125"/>
                <a:gd name="connsiteX294" fmla="*/ 7103269 w 8324850"/>
                <a:gd name="connsiteY294" fmla="*/ 50959 h 1000125"/>
                <a:gd name="connsiteX295" fmla="*/ 7100412 w 8324850"/>
                <a:gd name="connsiteY295" fmla="*/ 57626 h 1000125"/>
                <a:gd name="connsiteX296" fmla="*/ 7108984 w 8324850"/>
                <a:gd name="connsiteY296" fmla="*/ 68104 h 1000125"/>
                <a:gd name="connsiteX297" fmla="*/ 7105174 w 8324850"/>
                <a:gd name="connsiteY297" fmla="*/ 71914 h 1000125"/>
                <a:gd name="connsiteX298" fmla="*/ 7101364 w 8324850"/>
                <a:gd name="connsiteY298" fmla="*/ 73819 h 1000125"/>
                <a:gd name="connsiteX299" fmla="*/ 7075646 w 8324850"/>
                <a:gd name="connsiteY299" fmla="*/ 91916 h 1000125"/>
                <a:gd name="connsiteX300" fmla="*/ 7072789 w 8324850"/>
                <a:gd name="connsiteY300" fmla="*/ 93821 h 1000125"/>
                <a:gd name="connsiteX301" fmla="*/ 7068979 w 8324850"/>
                <a:gd name="connsiteY301" fmla="*/ 94774 h 1000125"/>
                <a:gd name="connsiteX302" fmla="*/ 7068979 w 8324850"/>
                <a:gd name="connsiteY302" fmla="*/ 93821 h 1000125"/>
                <a:gd name="connsiteX303" fmla="*/ 7057549 w 8324850"/>
                <a:gd name="connsiteY303" fmla="*/ 82391 h 1000125"/>
                <a:gd name="connsiteX304" fmla="*/ 7055644 w 8324850"/>
                <a:gd name="connsiteY304" fmla="*/ 81439 h 1000125"/>
                <a:gd name="connsiteX305" fmla="*/ 7048976 w 8324850"/>
                <a:gd name="connsiteY305" fmla="*/ 84296 h 1000125"/>
                <a:gd name="connsiteX306" fmla="*/ 7048976 w 8324850"/>
                <a:gd name="connsiteY306" fmla="*/ 84296 h 1000125"/>
                <a:gd name="connsiteX307" fmla="*/ 7047071 w 8324850"/>
                <a:gd name="connsiteY307" fmla="*/ 88106 h 1000125"/>
                <a:gd name="connsiteX308" fmla="*/ 7047071 w 8324850"/>
                <a:gd name="connsiteY308" fmla="*/ 88106 h 1000125"/>
                <a:gd name="connsiteX309" fmla="*/ 7046119 w 8324850"/>
                <a:gd name="connsiteY309" fmla="*/ 90011 h 1000125"/>
                <a:gd name="connsiteX310" fmla="*/ 7046119 w 8324850"/>
                <a:gd name="connsiteY310" fmla="*/ 90964 h 1000125"/>
                <a:gd name="connsiteX311" fmla="*/ 7046119 w 8324850"/>
                <a:gd name="connsiteY311" fmla="*/ 90964 h 1000125"/>
                <a:gd name="connsiteX312" fmla="*/ 7046119 w 8324850"/>
                <a:gd name="connsiteY312" fmla="*/ 91916 h 1000125"/>
                <a:gd name="connsiteX313" fmla="*/ 7056596 w 8324850"/>
                <a:gd name="connsiteY313" fmla="*/ 102394 h 1000125"/>
                <a:gd name="connsiteX314" fmla="*/ 7053739 w 8324850"/>
                <a:gd name="connsiteY314" fmla="*/ 107156 h 1000125"/>
                <a:gd name="connsiteX315" fmla="*/ 7049929 w 8324850"/>
                <a:gd name="connsiteY315" fmla="*/ 110014 h 1000125"/>
                <a:gd name="connsiteX316" fmla="*/ 7028021 w 8324850"/>
                <a:gd name="connsiteY316" fmla="*/ 132874 h 1000125"/>
                <a:gd name="connsiteX317" fmla="*/ 7026117 w 8324850"/>
                <a:gd name="connsiteY317" fmla="*/ 135731 h 1000125"/>
                <a:gd name="connsiteX318" fmla="*/ 7023259 w 8324850"/>
                <a:gd name="connsiteY318" fmla="*/ 137636 h 1000125"/>
                <a:gd name="connsiteX319" fmla="*/ 7012781 w 8324850"/>
                <a:gd name="connsiteY319" fmla="*/ 128111 h 1000125"/>
                <a:gd name="connsiteX320" fmla="*/ 7011829 w 8324850"/>
                <a:gd name="connsiteY320" fmla="*/ 128111 h 1000125"/>
                <a:gd name="connsiteX321" fmla="*/ 7009924 w 8324850"/>
                <a:gd name="connsiteY321" fmla="*/ 127159 h 1000125"/>
                <a:gd name="connsiteX322" fmla="*/ 7003256 w 8324850"/>
                <a:gd name="connsiteY322" fmla="*/ 130016 h 1000125"/>
                <a:gd name="connsiteX323" fmla="*/ 7003256 w 8324850"/>
                <a:gd name="connsiteY323" fmla="*/ 130016 h 1000125"/>
                <a:gd name="connsiteX324" fmla="*/ 7000399 w 8324850"/>
                <a:gd name="connsiteY324" fmla="*/ 135731 h 1000125"/>
                <a:gd name="connsiteX325" fmla="*/ 7000399 w 8324850"/>
                <a:gd name="connsiteY325" fmla="*/ 136684 h 1000125"/>
                <a:gd name="connsiteX326" fmla="*/ 7001351 w 8324850"/>
                <a:gd name="connsiteY326" fmla="*/ 137636 h 1000125"/>
                <a:gd name="connsiteX327" fmla="*/ 7001351 w 8324850"/>
                <a:gd name="connsiteY327" fmla="*/ 137636 h 1000125"/>
                <a:gd name="connsiteX328" fmla="*/ 7012781 w 8324850"/>
                <a:gd name="connsiteY328" fmla="*/ 149066 h 1000125"/>
                <a:gd name="connsiteX329" fmla="*/ 7013734 w 8324850"/>
                <a:gd name="connsiteY329" fmla="*/ 149066 h 1000125"/>
                <a:gd name="connsiteX330" fmla="*/ 7011829 w 8324850"/>
                <a:gd name="connsiteY330" fmla="*/ 152876 h 1000125"/>
                <a:gd name="connsiteX331" fmla="*/ 7008971 w 8324850"/>
                <a:gd name="connsiteY331" fmla="*/ 156686 h 1000125"/>
                <a:gd name="connsiteX332" fmla="*/ 6991826 w 8324850"/>
                <a:gd name="connsiteY332" fmla="*/ 183356 h 1000125"/>
                <a:gd name="connsiteX333" fmla="*/ 6989921 w 8324850"/>
                <a:gd name="connsiteY333" fmla="*/ 187166 h 1000125"/>
                <a:gd name="connsiteX334" fmla="*/ 6988969 w 8324850"/>
                <a:gd name="connsiteY334" fmla="*/ 188119 h 1000125"/>
                <a:gd name="connsiteX335" fmla="*/ 6978492 w 8324850"/>
                <a:gd name="connsiteY335" fmla="*/ 181451 h 1000125"/>
                <a:gd name="connsiteX336" fmla="*/ 6977539 w 8324850"/>
                <a:gd name="connsiteY336" fmla="*/ 181451 h 1000125"/>
                <a:gd name="connsiteX337" fmla="*/ 6975634 w 8324850"/>
                <a:gd name="connsiteY337" fmla="*/ 181451 h 1000125"/>
                <a:gd name="connsiteX338" fmla="*/ 6968967 w 8324850"/>
                <a:gd name="connsiteY338" fmla="*/ 184309 h 1000125"/>
                <a:gd name="connsiteX339" fmla="*/ 6968014 w 8324850"/>
                <a:gd name="connsiteY339" fmla="*/ 185261 h 1000125"/>
                <a:gd name="connsiteX340" fmla="*/ 6966109 w 8324850"/>
                <a:gd name="connsiteY340" fmla="*/ 190976 h 1000125"/>
                <a:gd name="connsiteX341" fmla="*/ 6968014 w 8324850"/>
                <a:gd name="connsiteY341" fmla="*/ 194786 h 1000125"/>
                <a:gd name="connsiteX342" fmla="*/ 6978492 w 8324850"/>
                <a:gd name="connsiteY342" fmla="*/ 203359 h 1000125"/>
                <a:gd name="connsiteX343" fmla="*/ 6981349 w 8324850"/>
                <a:gd name="connsiteY343" fmla="*/ 203359 h 1000125"/>
                <a:gd name="connsiteX344" fmla="*/ 6980396 w 8324850"/>
                <a:gd name="connsiteY344" fmla="*/ 207169 h 1000125"/>
                <a:gd name="connsiteX345" fmla="*/ 6978492 w 8324850"/>
                <a:gd name="connsiteY345" fmla="*/ 211931 h 1000125"/>
                <a:gd name="connsiteX346" fmla="*/ 6967062 w 8324850"/>
                <a:gd name="connsiteY346" fmla="*/ 240506 h 1000125"/>
                <a:gd name="connsiteX347" fmla="*/ 6966109 w 8324850"/>
                <a:gd name="connsiteY347" fmla="*/ 244316 h 1000125"/>
                <a:gd name="connsiteX348" fmla="*/ 6965156 w 8324850"/>
                <a:gd name="connsiteY348" fmla="*/ 245269 h 1000125"/>
                <a:gd name="connsiteX349" fmla="*/ 6956584 w 8324850"/>
                <a:gd name="connsiteY349" fmla="*/ 240506 h 1000125"/>
                <a:gd name="connsiteX350" fmla="*/ 6956584 w 8324850"/>
                <a:gd name="connsiteY350" fmla="*/ 240506 h 1000125"/>
                <a:gd name="connsiteX351" fmla="*/ 6956584 w 8324850"/>
                <a:gd name="connsiteY351" fmla="*/ 240506 h 1000125"/>
                <a:gd name="connsiteX352" fmla="*/ 6953726 w 8324850"/>
                <a:gd name="connsiteY352" fmla="*/ 240506 h 1000125"/>
                <a:gd name="connsiteX353" fmla="*/ 6947059 w 8324850"/>
                <a:gd name="connsiteY353" fmla="*/ 243364 h 1000125"/>
                <a:gd name="connsiteX354" fmla="*/ 6946106 w 8324850"/>
                <a:gd name="connsiteY354" fmla="*/ 244316 h 1000125"/>
                <a:gd name="connsiteX355" fmla="*/ 6944201 w 8324850"/>
                <a:gd name="connsiteY355" fmla="*/ 250031 h 1000125"/>
                <a:gd name="connsiteX356" fmla="*/ 6947059 w 8324850"/>
                <a:gd name="connsiteY356" fmla="*/ 255746 h 1000125"/>
                <a:gd name="connsiteX357" fmla="*/ 6948012 w 8324850"/>
                <a:gd name="connsiteY357" fmla="*/ 256699 h 1000125"/>
                <a:gd name="connsiteX358" fmla="*/ 6948012 w 8324850"/>
                <a:gd name="connsiteY358" fmla="*/ 256699 h 1000125"/>
                <a:gd name="connsiteX359" fmla="*/ 6957537 w 8324850"/>
                <a:gd name="connsiteY359" fmla="*/ 262414 h 1000125"/>
                <a:gd name="connsiteX360" fmla="*/ 6961346 w 8324850"/>
                <a:gd name="connsiteY360" fmla="*/ 261461 h 1000125"/>
                <a:gd name="connsiteX361" fmla="*/ 6961346 w 8324850"/>
                <a:gd name="connsiteY361" fmla="*/ 263366 h 1000125"/>
                <a:gd name="connsiteX362" fmla="*/ 6959442 w 8324850"/>
                <a:gd name="connsiteY362" fmla="*/ 269081 h 1000125"/>
                <a:gd name="connsiteX363" fmla="*/ 6953726 w 8324850"/>
                <a:gd name="connsiteY363" fmla="*/ 299561 h 1000125"/>
                <a:gd name="connsiteX364" fmla="*/ 6953726 w 8324850"/>
                <a:gd name="connsiteY364" fmla="*/ 304324 h 1000125"/>
                <a:gd name="connsiteX365" fmla="*/ 6952774 w 8324850"/>
                <a:gd name="connsiteY365" fmla="*/ 305276 h 1000125"/>
                <a:gd name="connsiteX366" fmla="*/ 6952774 w 8324850"/>
                <a:gd name="connsiteY366" fmla="*/ 305276 h 1000125"/>
                <a:gd name="connsiteX367" fmla="*/ 6951821 w 8324850"/>
                <a:gd name="connsiteY367" fmla="*/ 304324 h 1000125"/>
                <a:gd name="connsiteX368" fmla="*/ 6948012 w 8324850"/>
                <a:gd name="connsiteY368" fmla="*/ 302419 h 1000125"/>
                <a:gd name="connsiteX369" fmla="*/ 6948012 w 8324850"/>
                <a:gd name="connsiteY369" fmla="*/ 302419 h 1000125"/>
                <a:gd name="connsiteX370" fmla="*/ 6945154 w 8324850"/>
                <a:gd name="connsiteY370" fmla="*/ 301466 h 1000125"/>
                <a:gd name="connsiteX371" fmla="*/ 6942296 w 8324850"/>
                <a:gd name="connsiteY371" fmla="*/ 302419 h 1000125"/>
                <a:gd name="connsiteX372" fmla="*/ 6942296 w 8324850"/>
                <a:gd name="connsiteY372" fmla="*/ 302419 h 1000125"/>
                <a:gd name="connsiteX373" fmla="*/ 6936581 w 8324850"/>
                <a:gd name="connsiteY373" fmla="*/ 304324 h 1000125"/>
                <a:gd name="connsiteX374" fmla="*/ 6935629 w 8324850"/>
                <a:gd name="connsiteY374" fmla="*/ 305276 h 1000125"/>
                <a:gd name="connsiteX375" fmla="*/ 6934676 w 8324850"/>
                <a:gd name="connsiteY375" fmla="*/ 306229 h 1000125"/>
                <a:gd name="connsiteX376" fmla="*/ 6934676 w 8324850"/>
                <a:gd name="connsiteY376" fmla="*/ 307181 h 1000125"/>
                <a:gd name="connsiteX377" fmla="*/ 6932771 w 8324850"/>
                <a:gd name="connsiteY377" fmla="*/ 311944 h 1000125"/>
                <a:gd name="connsiteX378" fmla="*/ 6932771 w 8324850"/>
                <a:gd name="connsiteY378" fmla="*/ 312896 h 1000125"/>
                <a:gd name="connsiteX379" fmla="*/ 6932771 w 8324850"/>
                <a:gd name="connsiteY379" fmla="*/ 312896 h 1000125"/>
                <a:gd name="connsiteX380" fmla="*/ 6932771 w 8324850"/>
                <a:gd name="connsiteY380" fmla="*/ 313849 h 1000125"/>
                <a:gd name="connsiteX381" fmla="*/ 6944201 w 8324850"/>
                <a:gd name="connsiteY381" fmla="*/ 325279 h 1000125"/>
                <a:gd name="connsiteX382" fmla="*/ 6951821 w 8324850"/>
                <a:gd name="connsiteY382" fmla="*/ 322421 h 1000125"/>
                <a:gd name="connsiteX383" fmla="*/ 6951821 w 8324850"/>
                <a:gd name="connsiteY383" fmla="*/ 324326 h 1000125"/>
                <a:gd name="connsiteX384" fmla="*/ 6951821 w 8324850"/>
                <a:gd name="connsiteY384" fmla="*/ 330994 h 1000125"/>
                <a:gd name="connsiteX385" fmla="*/ 6952774 w 8324850"/>
                <a:gd name="connsiteY385" fmla="*/ 361474 h 1000125"/>
                <a:gd name="connsiteX386" fmla="*/ 6953726 w 8324850"/>
                <a:gd name="connsiteY386" fmla="*/ 366236 h 1000125"/>
                <a:gd name="connsiteX387" fmla="*/ 6953726 w 8324850"/>
                <a:gd name="connsiteY387" fmla="*/ 367189 h 1000125"/>
                <a:gd name="connsiteX388" fmla="*/ 6949917 w 8324850"/>
                <a:gd name="connsiteY388" fmla="*/ 365284 h 1000125"/>
                <a:gd name="connsiteX389" fmla="*/ 6948012 w 8324850"/>
                <a:gd name="connsiteY389" fmla="*/ 364331 h 1000125"/>
                <a:gd name="connsiteX390" fmla="*/ 6947059 w 8324850"/>
                <a:gd name="connsiteY390" fmla="*/ 364331 h 1000125"/>
                <a:gd name="connsiteX391" fmla="*/ 6947059 w 8324850"/>
                <a:gd name="connsiteY391" fmla="*/ 364331 h 1000125"/>
                <a:gd name="connsiteX392" fmla="*/ 6935629 w 8324850"/>
                <a:gd name="connsiteY392" fmla="*/ 375761 h 1000125"/>
                <a:gd name="connsiteX393" fmla="*/ 6947059 w 8324850"/>
                <a:gd name="connsiteY393" fmla="*/ 387191 h 1000125"/>
                <a:gd name="connsiteX394" fmla="*/ 6955631 w 8324850"/>
                <a:gd name="connsiteY394" fmla="*/ 382429 h 1000125"/>
                <a:gd name="connsiteX395" fmla="*/ 6956584 w 8324850"/>
                <a:gd name="connsiteY395" fmla="*/ 384334 h 1000125"/>
                <a:gd name="connsiteX396" fmla="*/ 6957537 w 8324850"/>
                <a:gd name="connsiteY396" fmla="*/ 391001 h 1000125"/>
                <a:gd name="connsiteX397" fmla="*/ 6964204 w 8324850"/>
                <a:gd name="connsiteY397" fmla="*/ 420529 h 1000125"/>
                <a:gd name="connsiteX398" fmla="*/ 6966109 w 8324850"/>
                <a:gd name="connsiteY398" fmla="*/ 426244 h 1000125"/>
                <a:gd name="connsiteX399" fmla="*/ 6966109 w 8324850"/>
                <a:gd name="connsiteY399" fmla="*/ 426244 h 1000125"/>
                <a:gd name="connsiteX400" fmla="*/ 6964204 w 8324850"/>
                <a:gd name="connsiteY400" fmla="*/ 425291 h 1000125"/>
                <a:gd name="connsiteX401" fmla="*/ 6962299 w 8324850"/>
                <a:gd name="connsiteY401" fmla="*/ 425291 h 1000125"/>
                <a:gd name="connsiteX402" fmla="*/ 6957537 w 8324850"/>
                <a:gd name="connsiteY402" fmla="*/ 427196 h 1000125"/>
                <a:gd name="connsiteX403" fmla="*/ 6956584 w 8324850"/>
                <a:gd name="connsiteY403" fmla="*/ 428149 h 1000125"/>
                <a:gd name="connsiteX404" fmla="*/ 6955631 w 8324850"/>
                <a:gd name="connsiteY404" fmla="*/ 428149 h 1000125"/>
                <a:gd name="connsiteX405" fmla="*/ 6952774 w 8324850"/>
                <a:gd name="connsiteY405" fmla="*/ 430054 h 1000125"/>
                <a:gd name="connsiteX406" fmla="*/ 6952774 w 8324850"/>
                <a:gd name="connsiteY406" fmla="*/ 431006 h 1000125"/>
                <a:gd name="connsiteX407" fmla="*/ 6949917 w 8324850"/>
                <a:gd name="connsiteY407" fmla="*/ 437674 h 1000125"/>
                <a:gd name="connsiteX408" fmla="*/ 6949917 w 8324850"/>
                <a:gd name="connsiteY408" fmla="*/ 437674 h 1000125"/>
                <a:gd name="connsiteX409" fmla="*/ 6949917 w 8324850"/>
                <a:gd name="connsiteY409" fmla="*/ 437674 h 1000125"/>
                <a:gd name="connsiteX410" fmla="*/ 6949917 w 8324850"/>
                <a:gd name="connsiteY410" fmla="*/ 437674 h 1000125"/>
                <a:gd name="connsiteX411" fmla="*/ 6951821 w 8324850"/>
                <a:gd name="connsiteY411" fmla="*/ 443389 h 1000125"/>
                <a:gd name="connsiteX412" fmla="*/ 6922294 w 8324850"/>
                <a:gd name="connsiteY412" fmla="*/ 456724 h 1000125"/>
                <a:gd name="connsiteX413" fmla="*/ 6887051 w 8324850"/>
                <a:gd name="connsiteY413" fmla="*/ 457676 h 1000125"/>
                <a:gd name="connsiteX414" fmla="*/ 6877526 w 8324850"/>
                <a:gd name="connsiteY414" fmla="*/ 401479 h 1000125"/>
                <a:gd name="connsiteX415" fmla="*/ 6867049 w 8324850"/>
                <a:gd name="connsiteY415" fmla="*/ 393859 h 1000125"/>
                <a:gd name="connsiteX416" fmla="*/ 6856571 w 8324850"/>
                <a:gd name="connsiteY416" fmla="*/ 396716 h 1000125"/>
                <a:gd name="connsiteX417" fmla="*/ 6864192 w 8324850"/>
                <a:gd name="connsiteY417" fmla="*/ 406241 h 1000125"/>
                <a:gd name="connsiteX418" fmla="*/ 6864192 w 8324850"/>
                <a:gd name="connsiteY418" fmla="*/ 413861 h 1000125"/>
                <a:gd name="connsiteX419" fmla="*/ 6647021 w 8324850"/>
                <a:gd name="connsiteY419" fmla="*/ 416719 h 1000125"/>
                <a:gd name="connsiteX420" fmla="*/ 6655594 w 8324850"/>
                <a:gd name="connsiteY420" fmla="*/ 398621 h 1000125"/>
                <a:gd name="connsiteX421" fmla="*/ 6645117 w 8324850"/>
                <a:gd name="connsiteY421" fmla="*/ 395764 h 1000125"/>
                <a:gd name="connsiteX422" fmla="*/ 6634639 w 8324850"/>
                <a:gd name="connsiteY422" fmla="*/ 403384 h 1000125"/>
                <a:gd name="connsiteX423" fmla="*/ 6632734 w 8324850"/>
                <a:gd name="connsiteY423" fmla="*/ 431006 h 1000125"/>
                <a:gd name="connsiteX424" fmla="*/ 6623209 w 8324850"/>
                <a:gd name="connsiteY424" fmla="*/ 461486 h 1000125"/>
                <a:gd name="connsiteX425" fmla="*/ 6551771 w 8324850"/>
                <a:gd name="connsiteY425" fmla="*/ 449104 h 1000125"/>
                <a:gd name="connsiteX426" fmla="*/ 6549867 w 8324850"/>
                <a:gd name="connsiteY426" fmla="*/ 468154 h 1000125"/>
                <a:gd name="connsiteX427" fmla="*/ 6601301 w 8324850"/>
                <a:gd name="connsiteY427" fmla="*/ 541496 h 1000125"/>
                <a:gd name="connsiteX428" fmla="*/ 6583204 w 8324850"/>
                <a:gd name="connsiteY428" fmla="*/ 545306 h 1000125"/>
                <a:gd name="connsiteX429" fmla="*/ 6582251 w 8324850"/>
                <a:gd name="connsiteY429" fmla="*/ 556736 h 1000125"/>
                <a:gd name="connsiteX430" fmla="*/ 6516529 w 8324850"/>
                <a:gd name="connsiteY430" fmla="*/ 542449 h 1000125"/>
                <a:gd name="connsiteX431" fmla="*/ 6519387 w 8324850"/>
                <a:gd name="connsiteY431" fmla="*/ 564356 h 1000125"/>
                <a:gd name="connsiteX432" fmla="*/ 6572726 w 8324850"/>
                <a:gd name="connsiteY432" fmla="*/ 613886 h 1000125"/>
                <a:gd name="connsiteX433" fmla="*/ 6571774 w 8324850"/>
                <a:gd name="connsiteY433" fmla="*/ 639604 h 1000125"/>
                <a:gd name="connsiteX434" fmla="*/ 6555581 w 8324850"/>
                <a:gd name="connsiteY434" fmla="*/ 639604 h 1000125"/>
                <a:gd name="connsiteX435" fmla="*/ 6555581 w 8324850"/>
                <a:gd name="connsiteY435" fmla="*/ 651986 h 1000125"/>
                <a:gd name="connsiteX436" fmla="*/ 6492717 w 8324850"/>
                <a:gd name="connsiteY436" fmla="*/ 647224 h 1000125"/>
                <a:gd name="connsiteX437" fmla="*/ 6492717 w 8324850"/>
                <a:gd name="connsiteY437" fmla="*/ 595789 h 1000125"/>
                <a:gd name="connsiteX438" fmla="*/ 6492717 w 8324850"/>
                <a:gd name="connsiteY438" fmla="*/ 591979 h 1000125"/>
                <a:gd name="connsiteX439" fmla="*/ 6474619 w 8324850"/>
                <a:gd name="connsiteY439" fmla="*/ 591979 h 1000125"/>
                <a:gd name="connsiteX440" fmla="*/ 6474619 w 8324850"/>
                <a:gd name="connsiteY440" fmla="*/ 568166 h 1000125"/>
                <a:gd name="connsiteX441" fmla="*/ 6460331 w 8324850"/>
                <a:gd name="connsiteY441" fmla="*/ 568166 h 1000125"/>
                <a:gd name="connsiteX442" fmla="*/ 6453664 w 8324850"/>
                <a:gd name="connsiteY442" fmla="*/ 572929 h 1000125"/>
                <a:gd name="connsiteX443" fmla="*/ 6453664 w 8324850"/>
                <a:gd name="connsiteY443" fmla="*/ 579596 h 1000125"/>
                <a:gd name="connsiteX444" fmla="*/ 6446044 w 8324850"/>
                <a:gd name="connsiteY444" fmla="*/ 579596 h 1000125"/>
                <a:gd name="connsiteX445" fmla="*/ 6436519 w 8324850"/>
                <a:gd name="connsiteY445" fmla="*/ 584359 h 1000125"/>
                <a:gd name="connsiteX446" fmla="*/ 6436519 w 8324850"/>
                <a:gd name="connsiteY446" fmla="*/ 591026 h 1000125"/>
                <a:gd name="connsiteX447" fmla="*/ 6426994 w 8324850"/>
                <a:gd name="connsiteY447" fmla="*/ 591026 h 1000125"/>
                <a:gd name="connsiteX448" fmla="*/ 6426994 w 8324850"/>
                <a:gd name="connsiteY448" fmla="*/ 672941 h 1000125"/>
                <a:gd name="connsiteX449" fmla="*/ 6417469 w 8324850"/>
                <a:gd name="connsiteY449" fmla="*/ 672941 h 1000125"/>
                <a:gd name="connsiteX450" fmla="*/ 6417469 w 8324850"/>
                <a:gd name="connsiteY450" fmla="*/ 471011 h 1000125"/>
                <a:gd name="connsiteX451" fmla="*/ 6412706 w 8324850"/>
                <a:gd name="connsiteY451" fmla="*/ 466249 h 1000125"/>
                <a:gd name="connsiteX452" fmla="*/ 6386989 w 8324850"/>
                <a:gd name="connsiteY452" fmla="*/ 459581 h 1000125"/>
                <a:gd name="connsiteX453" fmla="*/ 6314599 w 8324850"/>
                <a:gd name="connsiteY453" fmla="*/ 471011 h 1000125"/>
                <a:gd name="connsiteX454" fmla="*/ 6298406 w 8324850"/>
                <a:gd name="connsiteY454" fmla="*/ 477679 h 1000125"/>
                <a:gd name="connsiteX455" fmla="*/ 6298406 w 8324850"/>
                <a:gd name="connsiteY455" fmla="*/ 586264 h 1000125"/>
                <a:gd name="connsiteX456" fmla="*/ 6239351 w 8324850"/>
                <a:gd name="connsiteY456" fmla="*/ 586264 h 1000125"/>
                <a:gd name="connsiteX457" fmla="*/ 6208871 w 8324850"/>
                <a:gd name="connsiteY457" fmla="*/ 595789 h 1000125"/>
                <a:gd name="connsiteX458" fmla="*/ 6208871 w 8324850"/>
                <a:gd name="connsiteY458" fmla="*/ 664369 h 1000125"/>
                <a:gd name="connsiteX459" fmla="*/ 6197442 w 8324850"/>
                <a:gd name="connsiteY459" fmla="*/ 664369 h 1000125"/>
                <a:gd name="connsiteX460" fmla="*/ 6197442 w 8324850"/>
                <a:gd name="connsiteY460" fmla="*/ 659606 h 1000125"/>
                <a:gd name="connsiteX461" fmla="*/ 6186012 w 8324850"/>
                <a:gd name="connsiteY461" fmla="*/ 659606 h 1000125"/>
                <a:gd name="connsiteX462" fmla="*/ 6186012 w 8324850"/>
                <a:gd name="connsiteY462" fmla="*/ 654844 h 1000125"/>
                <a:gd name="connsiteX463" fmla="*/ 6146006 w 8324850"/>
                <a:gd name="connsiteY463" fmla="*/ 654844 h 1000125"/>
                <a:gd name="connsiteX464" fmla="*/ 6146006 w 8324850"/>
                <a:gd name="connsiteY464" fmla="*/ 648176 h 1000125"/>
                <a:gd name="connsiteX465" fmla="*/ 6082189 w 8324850"/>
                <a:gd name="connsiteY465" fmla="*/ 648176 h 1000125"/>
                <a:gd name="connsiteX466" fmla="*/ 6082189 w 8324850"/>
                <a:gd name="connsiteY466" fmla="*/ 659606 h 1000125"/>
                <a:gd name="connsiteX467" fmla="*/ 6051709 w 8324850"/>
                <a:gd name="connsiteY467" fmla="*/ 659606 h 1000125"/>
                <a:gd name="connsiteX468" fmla="*/ 6051709 w 8324850"/>
                <a:gd name="connsiteY468" fmla="*/ 680561 h 1000125"/>
                <a:gd name="connsiteX469" fmla="*/ 5995512 w 8324850"/>
                <a:gd name="connsiteY469" fmla="*/ 685324 h 1000125"/>
                <a:gd name="connsiteX470" fmla="*/ 5995512 w 8324850"/>
                <a:gd name="connsiteY470" fmla="*/ 664369 h 1000125"/>
                <a:gd name="connsiteX471" fmla="*/ 5985987 w 8324850"/>
                <a:gd name="connsiteY471" fmla="*/ 664369 h 1000125"/>
                <a:gd name="connsiteX472" fmla="*/ 5985987 w 8324850"/>
                <a:gd name="connsiteY472" fmla="*/ 650081 h 1000125"/>
                <a:gd name="connsiteX473" fmla="*/ 5979319 w 8324850"/>
                <a:gd name="connsiteY473" fmla="*/ 650081 h 1000125"/>
                <a:gd name="connsiteX474" fmla="*/ 5979319 w 8324850"/>
                <a:gd name="connsiteY474" fmla="*/ 621506 h 1000125"/>
                <a:gd name="connsiteX475" fmla="*/ 5974556 w 8324850"/>
                <a:gd name="connsiteY475" fmla="*/ 621506 h 1000125"/>
                <a:gd name="connsiteX476" fmla="*/ 5974556 w 8324850"/>
                <a:gd name="connsiteY476" fmla="*/ 596741 h 1000125"/>
                <a:gd name="connsiteX477" fmla="*/ 5965984 w 8324850"/>
                <a:gd name="connsiteY477" fmla="*/ 596741 h 1000125"/>
                <a:gd name="connsiteX478" fmla="*/ 5965984 w 8324850"/>
                <a:gd name="connsiteY478" fmla="*/ 599599 h 1000125"/>
                <a:gd name="connsiteX479" fmla="*/ 5930742 w 8324850"/>
                <a:gd name="connsiteY479" fmla="*/ 581501 h 1000125"/>
                <a:gd name="connsiteX480" fmla="*/ 5928837 w 8324850"/>
                <a:gd name="connsiteY480" fmla="*/ 568166 h 1000125"/>
                <a:gd name="connsiteX481" fmla="*/ 5926931 w 8324850"/>
                <a:gd name="connsiteY481" fmla="*/ 581501 h 1000125"/>
                <a:gd name="connsiteX482" fmla="*/ 5892642 w 8324850"/>
                <a:gd name="connsiteY482" fmla="*/ 597694 h 1000125"/>
                <a:gd name="connsiteX483" fmla="*/ 5892642 w 8324850"/>
                <a:gd name="connsiteY483" fmla="*/ 597694 h 1000125"/>
                <a:gd name="connsiteX484" fmla="*/ 5883117 w 8324850"/>
                <a:gd name="connsiteY484" fmla="*/ 597694 h 1000125"/>
                <a:gd name="connsiteX485" fmla="*/ 5883117 w 8324850"/>
                <a:gd name="connsiteY485" fmla="*/ 623411 h 1000125"/>
                <a:gd name="connsiteX486" fmla="*/ 5878354 w 8324850"/>
                <a:gd name="connsiteY486" fmla="*/ 623411 h 1000125"/>
                <a:gd name="connsiteX487" fmla="*/ 5878354 w 8324850"/>
                <a:gd name="connsiteY487" fmla="*/ 649129 h 1000125"/>
                <a:gd name="connsiteX488" fmla="*/ 5871687 w 8324850"/>
                <a:gd name="connsiteY488" fmla="*/ 649129 h 1000125"/>
                <a:gd name="connsiteX489" fmla="*/ 5871687 w 8324850"/>
                <a:gd name="connsiteY489" fmla="*/ 668179 h 1000125"/>
                <a:gd name="connsiteX490" fmla="*/ 5860256 w 8324850"/>
                <a:gd name="connsiteY490" fmla="*/ 668179 h 1000125"/>
                <a:gd name="connsiteX491" fmla="*/ 5859304 w 8324850"/>
                <a:gd name="connsiteY491" fmla="*/ 575786 h 1000125"/>
                <a:gd name="connsiteX492" fmla="*/ 5858351 w 8324850"/>
                <a:gd name="connsiteY492" fmla="*/ 511969 h 1000125"/>
                <a:gd name="connsiteX493" fmla="*/ 5858351 w 8324850"/>
                <a:gd name="connsiteY493" fmla="*/ 511969 h 1000125"/>
                <a:gd name="connsiteX494" fmla="*/ 5857399 w 8324850"/>
                <a:gd name="connsiteY494" fmla="*/ 511969 h 1000125"/>
                <a:gd name="connsiteX495" fmla="*/ 5856446 w 8324850"/>
                <a:gd name="connsiteY495" fmla="*/ 511969 h 1000125"/>
                <a:gd name="connsiteX496" fmla="*/ 5855494 w 8324850"/>
                <a:gd name="connsiteY496" fmla="*/ 511969 h 1000125"/>
                <a:gd name="connsiteX497" fmla="*/ 5855494 w 8324850"/>
                <a:gd name="connsiteY497" fmla="*/ 510064 h 1000125"/>
                <a:gd name="connsiteX498" fmla="*/ 5854542 w 8324850"/>
                <a:gd name="connsiteY498" fmla="*/ 505301 h 1000125"/>
                <a:gd name="connsiteX499" fmla="*/ 5854542 w 8324850"/>
                <a:gd name="connsiteY499" fmla="*/ 504349 h 1000125"/>
                <a:gd name="connsiteX500" fmla="*/ 5854542 w 8324850"/>
                <a:gd name="connsiteY500" fmla="*/ 502444 h 1000125"/>
                <a:gd name="connsiteX501" fmla="*/ 5855494 w 8324850"/>
                <a:gd name="connsiteY501" fmla="*/ 501491 h 1000125"/>
                <a:gd name="connsiteX502" fmla="*/ 5855494 w 8324850"/>
                <a:gd name="connsiteY502" fmla="*/ 500539 h 1000125"/>
                <a:gd name="connsiteX503" fmla="*/ 5855494 w 8324850"/>
                <a:gd name="connsiteY503" fmla="*/ 500539 h 1000125"/>
                <a:gd name="connsiteX504" fmla="*/ 5855494 w 8324850"/>
                <a:gd name="connsiteY504" fmla="*/ 500539 h 1000125"/>
                <a:gd name="connsiteX505" fmla="*/ 5855494 w 8324850"/>
                <a:gd name="connsiteY505" fmla="*/ 499586 h 1000125"/>
                <a:gd name="connsiteX506" fmla="*/ 5855494 w 8324850"/>
                <a:gd name="connsiteY506" fmla="*/ 498634 h 1000125"/>
                <a:gd name="connsiteX507" fmla="*/ 5851684 w 8324850"/>
                <a:gd name="connsiteY507" fmla="*/ 498634 h 1000125"/>
                <a:gd name="connsiteX508" fmla="*/ 5850731 w 8324850"/>
                <a:gd name="connsiteY508" fmla="*/ 499586 h 1000125"/>
                <a:gd name="connsiteX509" fmla="*/ 5850731 w 8324850"/>
                <a:gd name="connsiteY509" fmla="*/ 500539 h 1000125"/>
                <a:gd name="connsiteX510" fmla="*/ 5850731 w 8324850"/>
                <a:gd name="connsiteY510" fmla="*/ 501491 h 1000125"/>
                <a:gd name="connsiteX511" fmla="*/ 5850731 w 8324850"/>
                <a:gd name="connsiteY511" fmla="*/ 503396 h 1000125"/>
                <a:gd name="connsiteX512" fmla="*/ 5849779 w 8324850"/>
                <a:gd name="connsiteY512" fmla="*/ 509111 h 1000125"/>
                <a:gd name="connsiteX513" fmla="*/ 5849779 w 8324850"/>
                <a:gd name="connsiteY513" fmla="*/ 512921 h 1000125"/>
                <a:gd name="connsiteX514" fmla="*/ 5849779 w 8324850"/>
                <a:gd name="connsiteY514" fmla="*/ 512921 h 1000125"/>
                <a:gd name="connsiteX515" fmla="*/ 5848826 w 8324850"/>
                <a:gd name="connsiteY515" fmla="*/ 512921 h 1000125"/>
                <a:gd name="connsiteX516" fmla="*/ 5847874 w 8324850"/>
                <a:gd name="connsiteY516" fmla="*/ 512921 h 1000125"/>
                <a:gd name="connsiteX517" fmla="*/ 5846921 w 8324850"/>
                <a:gd name="connsiteY517" fmla="*/ 512921 h 1000125"/>
                <a:gd name="connsiteX518" fmla="*/ 5846921 w 8324850"/>
                <a:gd name="connsiteY518" fmla="*/ 512921 h 1000125"/>
                <a:gd name="connsiteX519" fmla="*/ 5847874 w 8324850"/>
                <a:gd name="connsiteY519" fmla="*/ 556736 h 1000125"/>
                <a:gd name="connsiteX520" fmla="*/ 5841206 w 8324850"/>
                <a:gd name="connsiteY520" fmla="*/ 556736 h 1000125"/>
                <a:gd name="connsiteX521" fmla="*/ 5840254 w 8324850"/>
                <a:gd name="connsiteY521" fmla="*/ 557689 h 1000125"/>
                <a:gd name="connsiteX522" fmla="*/ 5840254 w 8324850"/>
                <a:gd name="connsiteY522" fmla="*/ 567214 h 1000125"/>
                <a:gd name="connsiteX523" fmla="*/ 5768817 w 8324850"/>
                <a:gd name="connsiteY523" fmla="*/ 567214 h 1000125"/>
                <a:gd name="connsiteX524" fmla="*/ 5768817 w 8324850"/>
                <a:gd name="connsiteY524" fmla="*/ 556736 h 1000125"/>
                <a:gd name="connsiteX525" fmla="*/ 5764054 w 8324850"/>
                <a:gd name="connsiteY525" fmla="*/ 556736 h 1000125"/>
                <a:gd name="connsiteX526" fmla="*/ 5764054 w 8324850"/>
                <a:gd name="connsiteY526" fmla="*/ 531019 h 1000125"/>
                <a:gd name="connsiteX527" fmla="*/ 5764054 w 8324850"/>
                <a:gd name="connsiteY527" fmla="*/ 477679 h 1000125"/>
                <a:gd name="connsiteX528" fmla="*/ 5764054 w 8324850"/>
                <a:gd name="connsiteY528" fmla="*/ 477679 h 1000125"/>
                <a:gd name="connsiteX529" fmla="*/ 5763101 w 8324850"/>
                <a:gd name="connsiteY529" fmla="*/ 476726 h 1000125"/>
                <a:gd name="connsiteX530" fmla="*/ 5762149 w 8324850"/>
                <a:gd name="connsiteY530" fmla="*/ 476726 h 1000125"/>
                <a:gd name="connsiteX531" fmla="*/ 5761196 w 8324850"/>
                <a:gd name="connsiteY531" fmla="*/ 476726 h 1000125"/>
                <a:gd name="connsiteX532" fmla="*/ 5760244 w 8324850"/>
                <a:gd name="connsiteY532" fmla="*/ 476726 h 1000125"/>
                <a:gd name="connsiteX533" fmla="*/ 5760244 w 8324850"/>
                <a:gd name="connsiteY533" fmla="*/ 476726 h 1000125"/>
                <a:gd name="connsiteX534" fmla="*/ 5760244 w 8324850"/>
                <a:gd name="connsiteY534" fmla="*/ 474821 h 1000125"/>
                <a:gd name="connsiteX535" fmla="*/ 5760244 w 8324850"/>
                <a:gd name="connsiteY535" fmla="*/ 471011 h 1000125"/>
                <a:gd name="connsiteX536" fmla="*/ 5760244 w 8324850"/>
                <a:gd name="connsiteY536" fmla="*/ 470059 h 1000125"/>
                <a:gd name="connsiteX537" fmla="*/ 5760244 w 8324850"/>
                <a:gd name="connsiteY537" fmla="*/ 467201 h 1000125"/>
                <a:gd name="connsiteX538" fmla="*/ 5760244 w 8324850"/>
                <a:gd name="connsiteY538" fmla="*/ 466249 h 1000125"/>
                <a:gd name="connsiteX539" fmla="*/ 5760244 w 8324850"/>
                <a:gd name="connsiteY539" fmla="*/ 465296 h 1000125"/>
                <a:gd name="connsiteX540" fmla="*/ 5760244 w 8324850"/>
                <a:gd name="connsiteY540" fmla="*/ 465296 h 1000125"/>
                <a:gd name="connsiteX541" fmla="*/ 5760244 w 8324850"/>
                <a:gd name="connsiteY541" fmla="*/ 465296 h 1000125"/>
                <a:gd name="connsiteX542" fmla="*/ 5760244 w 8324850"/>
                <a:gd name="connsiteY542" fmla="*/ 464344 h 1000125"/>
                <a:gd name="connsiteX543" fmla="*/ 5760244 w 8324850"/>
                <a:gd name="connsiteY543" fmla="*/ 463391 h 1000125"/>
                <a:gd name="connsiteX544" fmla="*/ 5756434 w 8324850"/>
                <a:gd name="connsiteY544" fmla="*/ 463391 h 1000125"/>
                <a:gd name="connsiteX545" fmla="*/ 5756434 w 8324850"/>
                <a:gd name="connsiteY545" fmla="*/ 464344 h 1000125"/>
                <a:gd name="connsiteX546" fmla="*/ 5756434 w 8324850"/>
                <a:gd name="connsiteY546" fmla="*/ 465296 h 1000125"/>
                <a:gd name="connsiteX547" fmla="*/ 5756434 w 8324850"/>
                <a:gd name="connsiteY547" fmla="*/ 466249 h 1000125"/>
                <a:gd name="connsiteX548" fmla="*/ 5756434 w 8324850"/>
                <a:gd name="connsiteY548" fmla="*/ 468154 h 1000125"/>
                <a:gd name="connsiteX549" fmla="*/ 5755481 w 8324850"/>
                <a:gd name="connsiteY549" fmla="*/ 473869 h 1000125"/>
                <a:gd name="connsiteX550" fmla="*/ 5755481 w 8324850"/>
                <a:gd name="connsiteY550" fmla="*/ 476726 h 1000125"/>
                <a:gd name="connsiteX551" fmla="*/ 5755481 w 8324850"/>
                <a:gd name="connsiteY551" fmla="*/ 476726 h 1000125"/>
                <a:gd name="connsiteX552" fmla="*/ 5753576 w 8324850"/>
                <a:gd name="connsiteY552" fmla="*/ 476726 h 1000125"/>
                <a:gd name="connsiteX553" fmla="*/ 5752624 w 8324850"/>
                <a:gd name="connsiteY553" fmla="*/ 476726 h 1000125"/>
                <a:gd name="connsiteX554" fmla="*/ 5751671 w 8324850"/>
                <a:gd name="connsiteY554" fmla="*/ 477679 h 1000125"/>
                <a:gd name="connsiteX555" fmla="*/ 5751671 w 8324850"/>
                <a:gd name="connsiteY555" fmla="*/ 477679 h 1000125"/>
                <a:gd name="connsiteX556" fmla="*/ 5751671 w 8324850"/>
                <a:gd name="connsiteY556" fmla="*/ 501491 h 1000125"/>
                <a:gd name="connsiteX557" fmla="*/ 5741194 w 8324850"/>
                <a:gd name="connsiteY557" fmla="*/ 501491 h 1000125"/>
                <a:gd name="connsiteX558" fmla="*/ 5741194 w 8324850"/>
                <a:gd name="connsiteY558" fmla="*/ 502444 h 1000125"/>
                <a:gd name="connsiteX559" fmla="*/ 5741194 w 8324850"/>
                <a:gd name="connsiteY559" fmla="*/ 511969 h 1000125"/>
                <a:gd name="connsiteX560" fmla="*/ 5622131 w 8324850"/>
                <a:gd name="connsiteY560" fmla="*/ 511016 h 1000125"/>
                <a:gd name="connsiteX561" fmla="*/ 5622131 w 8324850"/>
                <a:gd name="connsiteY561" fmla="*/ 501491 h 1000125"/>
                <a:gd name="connsiteX562" fmla="*/ 5622131 w 8324850"/>
                <a:gd name="connsiteY562" fmla="*/ 500539 h 1000125"/>
                <a:gd name="connsiteX563" fmla="*/ 5613559 w 8324850"/>
                <a:gd name="connsiteY563" fmla="*/ 500539 h 1000125"/>
                <a:gd name="connsiteX564" fmla="*/ 5613559 w 8324850"/>
                <a:gd name="connsiteY564" fmla="*/ 476726 h 1000125"/>
                <a:gd name="connsiteX565" fmla="*/ 5613559 w 8324850"/>
                <a:gd name="connsiteY565" fmla="*/ 475774 h 1000125"/>
                <a:gd name="connsiteX566" fmla="*/ 5612606 w 8324850"/>
                <a:gd name="connsiteY566" fmla="*/ 475774 h 1000125"/>
                <a:gd name="connsiteX567" fmla="*/ 5611654 w 8324850"/>
                <a:gd name="connsiteY567" fmla="*/ 475774 h 1000125"/>
                <a:gd name="connsiteX568" fmla="*/ 5609749 w 8324850"/>
                <a:gd name="connsiteY568" fmla="*/ 475774 h 1000125"/>
                <a:gd name="connsiteX569" fmla="*/ 5608796 w 8324850"/>
                <a:gd name="connsiteY569" fmla="*/ 475774 h 1000125"/>
                <a:gd name="connsiteX570" fmla="*/ 5608796 w 8324850"/>
                <a:gd name="connsiteY570" fmla="*/ 472916 h 1000125"/>
                <a:gd name="connsiteX571" fmla="*/ 5608796 w 8324850"/>
                <a:gd name="connsiteY571" fmla="*/ 467201 h 1000125"/>
                <a:gd name="connsiteX572" fmla="*/ 5608796 w 8324850"/>
                <a:gd name="connsiteY572" fmla="*/ 464344 h 1000125"/>
                <a:gd name="connsiteX573" fmla="*/ 5608796 w 8324850"/>
                <a:gd name="connsiteY573" fmla="*/ 463391 h 1000125"/>
                <a:gd name="connsiteX574" fmla="*/ 5608796 w 8324850"/>
                <a:gd name="connsiteY574" fmla="*/ 462439 h 1000125"/>
                <a:gd name="connsiteX575" fmla="*/ 5608796 w 8324850"/>
                <a:gd name="connsiteY575" fmla="*/ 461486 h 1000125"/>
                <a:gd name="connsiteX576" fmla="*/ 5604987 w 8324850"/>
                <a:gd name="connsiteY576" fmla="*/ 461486 h 1000125"/>
                <a:gd name="connsiteX577" fmla="*/ 5604987 w 8324850"/>
                <a:gd name="connsiteY577" fmla="*/ 462439 h 1000125"/>
                <a:gd name="connsiteX578" fmla="*/ 5604987 w 8324850"/>
                <a:gd name="connsiteY578" fmla="*/ 462439 h 1000125"/>
                <a:gd name="connsiteX579" fmla="*/ 5604987 w 8324850"/>
                <a:gd name="connsiteY579" fmla="*/ 462439 h 1000125"/>
                <a:gd name="connsiteX580" fmla="*/ 5604987 w 8324850"/>
                <a:gd name="connsiteY580" fmla="*/ 463391 h 1000125"/>
                <a:gd name="connsiteX581" fmla="*/ 5604987 w 8324850"/>
                <a:gd name="connsiteY581" fmla="*/ 464344 h 1000125"/>
                <a:gd name="connsiteX582" fmla="*/ 5604987 w 8324850"/>
                <a:gd name="connsiteY582" fmla="*/ 466249 h 1000125"/>
                <a:gd name="connsiteX583" fmla="*/ 5604987 w 8324850"/>
                <a:gd name="connsiteY583" fmla="*/ 467201 h 1000125"/>
                <a:gd name="connsiteX584" fmla="*/ 5604987 w 8324850"/>
                <a:gd name="connsiteY584" fmla="*/ 471011 h 1000125"/>
                <a:gd name="connsiteX585" fmla="*/ 5604987 w 8324850"/>
                <a:gd name="connsiteY585" fmla="*/ 472916 h 1000125"/>
                <a:gd name="connsiteX586" fmla="*/ 5603081 w 8324850"/>
                <a:gd name="connsiteY586" fmla="*/ 472916 h 1000125"/>
                <a:gd name="connsiteX587" fmla="*/ 5602129 w 8324850"/>
                <a:gd name="connsiteY587" fmla="*/ 472916 h 1000125"/>
                <a:gd name="connsiteX588" fmla="*/ 5601176 w 8324850"/>
                <a:gd name="connsiteY588" fmla="*/ 472916 h 1000125"/>
                <a:gd name="connsiteX589" fmla="*/ 5600224 w 8324850"/>
                <a:gd name="connsiteY589" fmla="*/ 472916 h 1000125"/>
                <a:gd name="connsiteX590" fmla="*/ 5600224 w 8324850"/>
                <a:gd name="connsiteY590" fmla="*/ 473869 h 1000125"/>
                <a:gd name="connsiteX591" fmla="*/ 5600224 w 8324850"/>
                <a:gd name="connsiteY591" fmla="*/ 528161 h 1000125"/>
                <a:gd name="connsiteX592" fmla="*/ 5600224 w 8324850"/>
                <a:gd name="connsiteY592" fmla="*/ 552926 h 1000125"/>
                <a:gd name="connsiteX593" fmla="*/ 5588794 w 8324850"/>
                <a:gd name="connsiteY593" fmla="*/ 552926 h 1000125"/>
                <a:gd name="connsiteX594" fmla="*/ 5588794 w 8324850"/>
                <a:gd name="connsiteY594" fmla="*/ 563404 h 1000125"/>
                <a:gd name="connsiteX595" fmla="*/ 5516404 w 8324850"/>
                <a:gd name="connsiteY595" fmla="*/ 563404 h 1000125"/>
                <a:gd name="connsiteX596" fmla="*/ 5516404 w 8324850"/>
                <a:gd name="connsiteY596" fmla="*/ 553879 h 1000125"/>
                <a:gd name="connsiteX597" fmla="*/ 5516404 w 8324850"/>
                <a:gd name="connsiteY597" fmla="*/ 552926 h 1000125"/>
                <a:gd name="connsiteX598" fmla="*/ 5510689 w 8324850"/>
                <a:gd name="connsiteY598" fmla="*/ 552926 h 1000125"/>
                <a:gd name="connsiteX599" fmla="*/ 5510689 w 8324850"/>
                <a:gd name="connsiteY599" fmla="*/ 569119 h 1000125"/>
                <a:gd name="connsiteX600" fmla="*/ 5509737 w 8324850"/>
                <a:gd name="connsiteY600" fmla="*/ 569119 h 1000125"/>
                <a:gd name="connsiteX601" fmla="*/ 5510689 w 8324850"/>
                <a:gd name="connsiteY601" fmla="*/ 509111 h 1000125"/>
                <a:gd name="connsiteX602" fmla="*/ 5510689 w 8324850"/>
                <a:gd name="connsiteY602" fmla="*/ 509111 h 1000125"/>
                <a:gd name="connsiteX603" fmla="*/ 5509737 w 8324850"/>
                <a:gd name="connsiteY603" fmla="*/ 509111 h 1000125"/>
                <a:gd name="connsiteX604" fmla="*/ 5508784 w 8324850"/>
                <a:gd name="connsiteY604" fmla="*/ 509111 h 1000125"/>
                <a:gd name="connsiteX605" fmla="*/ 5507831 w 8324850"/>
                <a:gd name="connsiteY605" fmla="*/ 509111 h 1000125"/>
                <a:gd name="connsiteX606" fmla="*/ 5506879 w 8324850"/>
                <a:gd name="connsiteY606" fmla="*/ 509111 h 1000125"/>
                <a:gd name="connsiteX607" fmla="*/ 5506879 w 8324850"/>
                <a:gd name="connsiteY607" fmla="*/ 505301 h 1000125"/>
                <a:gd name="connsiteX608" fmla="*/ 5505926 w 8324850"/>
                <a:gd name="connsiteY608" fmla="*/ 499586 h 1000125"/>
                <a:gd name="connsiteX609" fmla="*/ 5505926 w 8324850"/>
                <a:gd name="connsiteY609" fmla="*/ 497681 h 1000125"/>
                <a:gd name="connsiteX610" fmla="*/ 5505926 w 8324850"/>
                <a:gd name="connsiteY610" fmla="*/ 496729 h 1000125"/>
                <a:gd name="connsiteX611" fmla="*/ 5505926 w 8324850"/>
                <a:gd name="connsiteY611" fmla="*/ 495776 h 1000125"/>
                <a:gd name="connsiteX612" fmla="*/ 5505926 w 8324850"/>
                <a:gd name="connsiteY612" fmla="*/ 494824 h 1000125"/>
                <a:gd name="connsiteX613" fmla="*/ 5502117 w 8324850"/>
                <a:gd name="connsiteY613" fmla="*/ 494824 h 1000125"/>
                <a:gd name="connsiteX614" fmla="*/ 5501164 w 8324850"/>
                <a:gd name="connsiteY614" fmla="*/ 495776 h 1000125"/>
                <a:gd name="connsiteX615" fmla="*/ 5501164 w 8324850"/>
                <a:gd name="connsiteY615" fmla="*/ 495776 h 1000125"/>
                <a:gd name="connsiteX616" fmla="*/ 5501164 w 8324850"/>
                <a:gd name="connsiteY616" fmla="*/ 495776 h 1000125"/>
                <a:gd name="connsiteX617" fmla="*/ 5501164 w 8324850"/>
                <a:gd name="connsiteY617" fmla="*/ 496729 h 1000125"/>
                <a:gd name="connsiteX618" fmla="*/ 5501164 w 8324850"/>
                <a:gd name="connsiteY618" fmla="*/ 497681 h 1000125"/>
                <a:gd name="connsiteX619" fmla="*/ 5501164 w 8324850"/>
                <a:gd name="connsiteY619" fmla="*/ 500539 h 1000125"/>
                <a:gd name="connsiteX620" fmla="*/ 5501164 w 8324850"/>
                <a:gd name="connsiteY620" fmla="*/ 501491 h 1000125"/>
                <a:gd name="connsiteX621" fmla="*/ 5501164 w 8324850"/>
                <a:gd name="connsiteY621" fmla="*/ 506254 h 1000125"/>
                <a:gd name="connsiteX622" fmla="*/ 5501164 w 8324850"/>
                <a:gd name="connsiteY622" fmla="*/ 508159 h 1000125"/>
                <a:gd name="connsiteX623" fmla="*/ 5499259 w 8324850"/>
                <a:gd name="connsiteY623" fmla="*/ 508159 h 1000125"/>
                <a:gd name="connsiteX624" fmla="*/ 5498306 w 8324850"/>
                <a:gd name="connsiteY624" fmla="*/ 508159 h 1000125"/>
                <a:gd name="connsiteX625" fmla="*/ 5497354 w 8324850"/>
                <a:gd name="connsiteY625" fmla="*/ 508159 h 1000125"/>
                <a:gd name="connsiteX626" fmla="*/ 5497354 w 8324850"/>
                <a:gd name="connsiteY626" fmla="*/ 508159 h 1000125"/>
                <a:gd name="connsiteX627" fmla="*/ 5496401 w 8324850"/>
                <a:gd name="connsiteY627" fmla="*/ 571976 h 1000125"/>
                <a:gd name="connsiteX628" fmla="*/ 5495449 w 8324850"/>
                <a:gd name="connsiteY628" fmla="*/ 664369 h 1000125"/>
                <a:gd name="connsiteX629" fmla="*/ 5494496 w 8324850"/>
                <a:gd name="connsiteY629" fmla="*/ 708184 h 1000125"/>
                <a:gd name="connsiteX630" fmla="*/ 5490687 w 8324850"/>
                <a:gd name="connsiteY630" fmla="*/ 707231 h 1000125"/>
                <a:gd name="connsiteX631" fmla="*/ 5486876 w 8324850"/>
                <a:gd name="connsiteY631" fmla="*/ 659606 h 1000125"/>
                <a:gd name="connsiteX632" fmla="*/ 5446871 w 8324850"/>
                <a:gd name="connsiteY632" fmla="*/ 659606 h 1000125"/>
                <a:gd name="connsiteX633" fmla="*/ 5446871 w 8324850"/>
                <a:gd name="connsiteY633" fmla="*/ 408146 h 1000125"/>
                <a:gd name="connsiteX634" fmla="*/ 5392579 w 8324850"/>
                <a:gd name="connsiteY634" fmla="*/ 408146 h 1000125"/>
                <a:gd name="connsiteX635" fmla="*/ 5339239 w 8324850"/>
                <a:gd name="connsiteY635" fmla="*/ 478631 h 1000125"/>
                <a:gd name="connsiteX636" fmla="*/ 5339239 w 8324850"/>
                <a:gd name="connsiteY636" fmla="*/ 660559 h 1000125"/>
                <a:gd name="connsiteX637" fmla="*/ 5321142 w 8324850"/>
                <a:gd name="connsiteY637" fmla="*/ 660559 h 1000125"/>
                <a:gd name="connsiteX638" fmla="*/ 5321142 w 8324850"/>
                <a:gd name="connsiteY638" fmla="*/ 26194 h 1000125"/>
                <a:gd name="connsiteX639" fmla="*/ 5178267 w 8324850"/>
                <a:gd name="connsiteY639" fmla="*/ 24289 h 1000125"/>
                <a:gd name="connsiteX640" fmla="*/ 5178267 w 8324850"/>
                <a:gd name="connsiteY640" fmla="*/ 701516 h 1000125"/>
                <a:gd name="connsiteX641" fmla="*/ 5159217 w 8324850"/>
                <a:gd name="connsiteY641" fmla="*/ 701516 h 1000125"/>
                <a:gd name="connsiteX642" fmla="*/ 5159217 w 8324850"/>
                <a:gd name="connsiteY642" fmla="*/ 20479 h 1000125"/>
                <a:gd name="connsiteX643" fmla="*/ 5004912 w 8324850"/>
                <a:gd name="connsiteY643" fmla="*/ 22384 h 1000125"/>
                <a:gd name="connsiteX644" fmla="*/ 5004912 w 8324850"/>
                <a:gd name="connsiteY644" fmla="*/ 654844 h 1000125"/>
                <a:gd name="connsiteX645" fmla="*/ 4967764 w 8324850"/>
                <a:gd name="connsiteY645" fmla="*/ 654844 h 1000125"/>
                <a:gd name="connsiteX646" fmla="*/ 4967764 w 8324850"/>
                <a:gd name="connsiteY646" fmla="*/ 304324 h 1000125"/>
                <a:gd name="connsiteX647" fmla="*/ 4842987 w 8324850"/>
                <a:gd name="connsiteY647" fmla="*/ 304324 h 1000125"/>
                <a:gd name="connsiteX648" fmla="*/ 4842987 w 8324850"/>
                <a:gd name="connsiteY648" fmla="*/ 728186 h 1000125"/>
                <a:gd name="connsiteX649" fmla="*/ 4807744 w 8324850"/>
                <a:gd name="connsiteY649" fmla="*/ 728186 h 1000125"/>
                <a:gd name="connsiteX650" fmla="*/ 4807744 w 8324850"/>
                <a:gd name="connsiteY650" fmla="*/ 581501 h 1000125"/>
                <a:gd name="connsiteX651" fmla="*/ 4764881 w 8324850"/>
                <a:gd name="connsiteY651" fmla="*/ 581501 h 1000125"/>
                <a:gd name="connsiteX652" fmla="*/ 4764881 w 8324850"/>
                <a:gd name="connsiteY652" fmla="*/ 519589 h 1000125"/>
                <a:gd name="connsiteX653" fmla="*/ 4653439 w 8324850"/>
                <a:gd name="connsiteY653" fmla="*/ 519589 h 1000125"/>
                <a:gd name="connsiteX654" fmla="*/ 4653439 w 8324850"/>
                <a:gd name="connsiteY654" fmla="*/ 619601 h 1000125"/>
                <a:gd name="connsiteX655" fmla="*/ 4602956 w 8324850"/>
                <a:gd name="connsiteY655" fmla="*/ 619601 h 1000125"/>
                <a:gd name="connsiteX656" fmla="*/ 4602956 w 8324850"/>
                <a:gd name="connsiteY656" fmla="*/ 710089 h 1000125"/>
                <a:gd name="connsiteX657" fmla="*/ 4536281 w 8324850"/>
                <a:gd name="connsiteY657" fmla="*/ 708184 h 1000125"/>
                <a:gd name="connsiteX658" fmla="*/ 4338162 w 8324850"/>
                <a:gd name="connsiteY658" fmla="*/ 708184 h 1000125"/>
                <a:gd name="connsiteX659" fmla="*/ 4338162 w 8324850"/>
                <a:gd name="connsiteY659" fmla="*/ 702469 h 1000125"/>
                <a:gd name="connsiteX660" fmla="*/ 4338162 w 8324850"/>
                <a:gd name="connsiteY660" fmla="*/ 701516 h 1000125"/>
                <a:gd name="connsiteX661" fmla="*/ 4338162 w 8324850"/>
                <a:gd name="connsiteY661" fmla="*/ 701516 h 1000125"/>
                <a:gd name="connsiteX662" fmla="*/ 4337209 w 8324850"/>
                <a:gd name="connsiteY662" fmla="*/ 700564 h 1000125"/>
                <a:gd name="connsiteX663" fmla="*/ 4337209 w 8324850"/>
                <a:gd name="connsiteY663" fmla="*/ 698659 h 1000125"/>
                <a:gd name="connsiteX664" fmla="*/ 4336256 w 8324850"/>
                <a:gd name="connsiteY664" fmla="*/ 697706 h 1000125"/>
                <a:gd name="connsiteX665" fmla="*/ 4336256 w 8324850"/>
                <a:gd name="connsiteY665" fmla="*/ 680561 h 1000125"/>
                <a:gd name="connsiteX666" fmla="*/ 4336256 w 8324850"/>
                <a:gd name="connsiteY666" fmla="*/ 665321 h 1000125"/>
                <a:gd name="connsiteX667" fmla="*/ 4337209 w 8324850"/>
                <a:gd name="connsiteY667" fmla="*/ 663416 h 1000125"/>
                <a:gd name="connsiteX668" fmla="*/ 4337209 w 8324850"/>
                <a:gd name="connsiteY668" fmla="*/ 663416 h 1000125"/>
                <a:gd name="connsiteX669" fmla="*/ 4336256 w 8324850"/>
                <a:gd name="connsiteY669" fmla="*/ 663416 h 1000125"/>
                <a:gd name="connsiteX670" fmla="*/ 4334351 w 8324850"/>
                <a:gd name="connsiteY670" fmla="*/ 663416 h 1000125"/>
                <a:gd name="connsiteX671" fmla="*/ 4333399 w 8324850"/>
                <a:gd name="connsiteY671" fmla="*/ 663416 h 1000125"/>
                <a:gd name="connsiteX672" fmla="*/ 4334351 w 8324850"/>
                <a:gd name="connsiteY672" fmla="*/ 665321 h 1000125"/>
                <a:gd name="connsiteX673" fmla="*/ 4334351 w 8324850"/>
                <a:gd name="connsiteY673" fmla="*/ 680561 h 1000125"/>
                <a:gd name="connsiteX674" fmla="*/ 4334351 w 8324850"/>
                <a:gd name="connsiteY674" fmla="*/ 697706 h 1000125"/>
                <a:gd name="connsiteX675" fmla="*/ 4333399 w 8324850"/>
                <a:gd name="connsiteY675" fmla="*/ 698659 h 1000125"/>
                <a:gd name="connsiteX676" fmla="*/ 4333399 w 8324850"/>
                <a:gd name="connsiteY676" fmla="*/ 700564 h 1000125"/>
                <a:gd name="connsiteX677" fmla="*/ 4332447 w 8324850"/>
                <a:gd name="connsiteY677" fmla="*/ 701516 h 1000125"/>
                <a:gd name="connsiteX678" fmla="*/ 4332447 w 8324850"/>
                <a:gd name="connsiteY678" fmla="*/ 701516 h 1000125"/>
                <a:gd name="connsiteX679" fmla="*/ 4331494 w 8324850"/>
                <a:gd name="connsiteY679" fmla="*/ 702469 h 1000125"/>
                <a:gd name="connsiteX680" fmla="*/ 4331494 w 8324850"/>
                <a:gd name="connsiteY680" fmla="*/ 708184 h 1000125"/>
                <a:gd name="connsiteX681" fmla="*/ 4133374 w 8324850"/>
                <a:gd name="connsiteY681" fmla="*/ 708184 h 1000125"/>
                <a:gd name="connsiteX682" fmla="*/ 4021931 w 8324850"/>
                <a:gd name="connsiteY682" fmla="*/ 708184 h 1000125"/>
                <a:gd name="connsiteX683" fmla="*/ 3953351 w 8324850"/>
                <a:gd name="connsiteY683" fmla="*/ 708184 h 1000125"/>
                <a:gd name="connsiteX684" fmla="*/ 3755231 w 8324850"/>
                <a:gd name="connsiteY684" fmla="*/ 708184 h 1000125"/>
                <a:gd name="connsiteX685" fmla="*/ 3755231 w 8324850"/>
                <a:gd name="connsiteY685" fmla="*/ 702469 h 1000125"/>
                <a:gd name="connsiteX686" fmla="*/ 3755231 w 8324850"/>
                <a:gd name="connsiteY686" fmla="*/ 701516 h 1000125"/>
                <a:gd name="connsiteX687" fmla="*/ 3755231 w 8324850"/>
                <a:gd name="connsiteY687" fmla="*/ 701516 h 1000125"/>
                <a:gd name="connsiteX688" fmla="*/ 3754279 w 8324850"/>
                <a:gd name="connsiteY688" fmla="*/ 700564 h 1000125"/>
                <a:gd name="connsiteX689" fmla="*/ 3754279 w 8324850"/>
                <a:gd name="connsiteY689" fmla="*/ 697706 h 1000125"/>
                <a:gd name="connsiteX690" fmla="*/ 3753326 w 8324850"/>
                <a:gd name="connsiteY690" fmla="*/ 696754 h 1000125"/>
                <a:gd name="connsiteX691" fmla="*/ 3753326 w 8324850"/>
                <a:gd name="connsiteY691" fmla="*/ 679609 h 1000125"/>
                <a:gd name="connsiteX692" fmla="*/ 3753326 w 8324850"/>
                <a:gd name="connsiteY692" fmla="*/ 664369 h 1000125"/>
                <a:gd name="connsiteX693" fmla="*/ 3754279 w 8324850"/>
                <a:gd name="connsiteY693" fmla="*/ 662464 h 1000125"/>
                <a:gd name="connsiteX694" fmla="*/ 3754279 w 8324850"/>
                <a:gd name="connsiteY694" fmla="*/ 662464 h 1000125"/>
                <a:gd name="connsiteX695" fmla="*/ 3753326 w 8324850"/>
                <a:gd name="connsiteY695" fmla="*/ 662464 h 1000125"/>
                <a:gd name="connsiteX696" fmla="*/ 3752374 w 8324850"/>
                <a:gd name="connsiteY696" fmla="*/ 662464 h 1000125"/>
                <a:gd name="connsiteX697" fmla="*/ 3751421 w 8324850"/>
                <a:gd name="connsiteY697" fmla="*/ 662464 h 1000125"/>
                <a:gd name="connsiteX698" fmla="*/ 3752374 w 8324850"/>
                <a:gd name="connsiteY698" fmla="*/ 664369 h 1000125"/>
                <a:gd name="connsiteX699" fmla="*/ 3752374 w 8324850"/>
                <a:gd name="connsiteY699" fmla="*/ 679609 h 1000125"/>
                <a:gd name="connsiteX700" fmla="*/ 3752374 w 8324850"/>
                <a:gd name="connsiteY700" fmla="*/ 696754 h 1000125"/>
                <a:gd name="connsiteX701" fmla="*/ 3751421 w 8324850"/>
                <a:gd name="connsiteY701" fmla="*/ 697706 h 1000125"/>
                <a:gd name="connsiteX702" fmla="*/ 3751421 w 8324850"/>
                <a:gd name="connsiteY702" fmla="*/ 699611 h 1000125"/>
                <a:gd name="connsiteX703" fmla="*/ 3750469 w 8324850"/>
                <a:gd name="connsiteY703" fmla="*/ 700564 h 1000125"/>
                <a:gd name="connsiteX704" fmla="*/ 3750469 w 8324850"/>
                <a:gd name="connsiteY704" fmla="*/ 700564 h 1000125"/>
                <a:gd name="connsiteX705" fmla="*/ 3749516 w 8324850"/>
                <a:gd name="connsiteY705" fmla="*/ 701516 h 1000125"/>
                <a:gd name="connsiteX706" fmla="*/ 3749516 w 8324850"/>
                <a:gd name="connsiteY706" fmla="*/ 707231 h 1000125"/>
                <a:gd name="connsiteX707" fmla="*/ 3550444 w 8324850"/>
                <a:gd name="connsiteY707" fmla="*/ 707231 h 1000125"/>
                <a:gd name="connsiteX708" fmla="*/ 3371374 w 8324850"/>
                <a:gd name="connsiteY708" fmla="*/ 707231 h 1000125"/>
                <a:gd name="connsiteX709" fmla="*/ 3173254 w 8324850"/>
                <a:gd name="connsiteY709" fmla="*/ 707231 h 1000125"/>
                <a:gd name="connsiteX710" fmla="*/ 3173254 w 8324850"/>
                <a:gd name="connsiteY710" fmla="*/ 701516 h 1000125"/>
                <a:gd name="connsiteX711" fmla="*/ 3173254 w 8324850"/>
                <a:gd name="connsiteY711" fmla="*/ 700564 h 1000125"/>
                <a:gd name="connsiteX712" fmla="*/ 3173254 w 8324850"/>
                <a:gd name="connsiteY712" fmla="*/ 700564 h 1000125"/>
                <a:gd name="connsiteX713" fmla="*/ 3172301 w 8324850"/>
                <a:gd name="connsiteY713" fmla="*/ 699611 h 1000125"/>
                <a:gd name="connsiteX714" fmla="*/ 3172301 w 8324850"/>
                <a:gd name="connsiteY714" fmla="*/ 697706 h 1000125"/>
                <a:gd name="connsiteX715" fmla="*/ 3171349 w 8324850"/>
                <a:gd name="connsiteY715" fmla="*/ 696754 h 1000125"/>
                <a:gd name="connsiteX716" fmla="*/ 3171349 w 8324850"/>
                <a:gd name="connsiteY716" fmla="*/ 679609 h 1000125"/>
                <a:gd name="connsiteX717" fmla="*/ 3171349 w 8324850"/>
                <a:gd name="connsiteY717" fmla="*/ 664369 h 1000125"/>
                <a:gd name="connsiteX718" fmla="*/ 3172301 w 8324850"/>
                <a:gd name="connsiteY718" fmla="*/ 662464 h 1000125"/>
                <a:gd name="connsiteX719" fmla="*/ 3172301 w 8324850"/>
                <a:gd name="connsiteY719" fmla="*/ 662464 h 1000125"/>
                <a:gd name="connsiteX720" fmla="*/ 3171349 w 8324850"/>
                <a:gd name="connsiteY720" fmla="*/ 662464 h 1000125"/>
                <a:gd name="connsiteX721" fmla="*/ 3169444 w 8324850"/>
                <a:gd name="connsiteY721" fmla="*/ 662464 h 1000125"/>
                <a:gd name="connsiteX722" fmla="*/ 3168491 w 8324850"/>
                <a:gd name="connsiteY722" fmla="*/ 662464 h 1000125"/>
                <a:gd name="connsiteX723" fmla="*/ 3169444 w 8324850"/>
                <a:gd name="connsiteY723" fmla="*/ 664369 h 1000125"/>
                <a:gd name="connsiteX724" fmla="*/ 3169444 w 8324850"/>
                <a:gd name="connsiteY724" fmla="*/ 679609 h 1000125"/>
                <a:gd name="connsiteX725" fmla="*/ 3169444 w 8324850"/>
                <a:gd name="connsiteY725" fmla="*/ 696754 h 1000125"/>
                <a:gd name="connsiteX726" fmla="*/ 3168491 w 8324850"/>
                <a:gd name="connsiteY726" fmla="*/ 697706 h 1000125"/>
                <a:gd name="connsiteX727" fmla="*/ 3168491 w 8324850"/>
                <a:gd name="connsiteY727" fmla="*/ 699611 h 1000125"/>
                <a:gd name="connsiteX728" fmla="*/ 3167539 w 8324850"/>
                <a:gd name="connsiteY728" fmla="*/ 700564 h 1000125"/>
                <a:gd name="connsiteX729" fmla="*/ 3167539 w 8324850"/>
                <a:gd name="connsiteY729" fmla="*/ 700564 h 1000125"/>
                <a:gd name="connsiteX730" fmla="*/ 3166586 w 8324850"/>
                <a:gd name="connsiteY730" fmla="*/ 701516 h 1000125"/>
                <a:gd name="connsiteX731" fmla="*/ 3166586 w 8324850"/>
                <a:gd name="connsiteY731" fmla="*/ 707231 h 1000125"/>
                <a:gd name="connsiteX732" fmla="*/ 2967514 w 8324850"/>
                <a:gd name="connsiteY732" fmla="*/ 707231 h 1000125"/>
                <a:gd name="connsiteX733" fmla="*/ 2788444 w 8324850"/>
                <a:gd name="connsiteY733" fmla="*/ 707231 h 1000125"/>
                <a:gd name="connsiteX734" fmla="*/ 2590324 w 8324850"/>
                <a:gd name="connsiteY734" fmla="*/ 707231 h 1000125"/>
                <a:gd name="connsiteX735" fmla="*/ 2590324 w 8324850"/>
                <a:gd name="connsiteY735" fmla="*/ 701516 h 1000125"/>
                <a:gd name="connsiteX736" fmla="*/ 2590324 w 8324850"/>
                <a:gd name="connsiteY736" fmla="*/ 701516 h 1000125"/>
                <a:gd name="connsiteX737" fmla="*/ 2590324 w 8324850"/>
                <a:gd name="connsiteY737" fmla="*/ 701516 h 1000125"/>
                <a:gd name="connsiteX738" fmla="*/ 2590324 w 8324850"/>
                <a:gd name="connsiteY738" fmla="*/ 701516 h 1000125"/>
                <a:gd name="connsiteX739" fmla="*/ 2590324 w 8324850"/>
                <a:gd name="connsiteY739" fmla="*/ 701516 h 1000125"/>
                <a:gd name="connsiteX740" fmla="*/ 2590324 w 8324850"/>
                <a:gd name="connsiteY740" fmla="*/ 701516 h 1000125"/>
                <a:gd name="connsiteX741" fmla="*/ 2590324 w 8324850"/>
                <a:gd name="connsiteY741" fmla="*/ 700564 h 1000125"/>
                <a:gd name="connsiteX742" fmla="*/ 2590324 w 8324850"/>
                <a:gd name="connsiteY742" fmla="*/ 697706 h 1000125"/>
                <a:gd name="connsiteX743" fmla="*/ 2589371 w 8324850"/>
                <a:gd name="connsiteY743" fmla="*/ 696754 h 1000125"/>
                <a:gd name="connsiteX744" fmla="*/ 2589371 w 8324850"/>
                <a:gd name="connsiteY744" fmla="*/ 679609 h 1000125"/>
                <a:gd name="connsiteX745" fmla="*/ 2589371 w 8324850"/>
                <a:gd name="connsiteY745" fmla="*/ 664369 h 1000125"/>
                <a:gd name="connsiteX746" fmla="*/ 2590324 w 8324850"/>
                <a:gd name="connsiteY746" fmla="*/ 662464 h 1000125"/>
                <a:gd name="connsiteX747" fmla="*/ 2590324 w 8324850"/>
                <a:gd name="connsiteY747" fmla="*/ 662464 h 1000125"/>
                <a:gd name="connsiteX748" fmla="*/ 2589371 w 8324850"/>
                <a:gd name="connsiteY748" fmla="*/ 662464 h 1000125"/>
                <a:gd name="connsiteX749" fmla="*/ 2587466 w 8324850"/>
                <a:gd name="connsiteY749" fmla="*/ 662464 h 1000125"/>
                <a:gd name="connsiteX750" fmla="*/ 2586514 w 8324850"/>
                <a:gd name="connsiteY750" fmla="*/ 662464 h 1000125"/>
                <a:gd name="connsiteX751" fmla="*/ 2587466 w 8324850"/>
                <a:gd name="connsiteY751" fmla="*/ 664369 h 1000125"/>
                <a:gd name="connsiteX752" fmla="*/ 2587466 w 8324850"/>
                <a:gd name="connsiteY752" fmla="*/ 664369 h 1000125"/>
                <a:gd name="connsiteX753" fmla="*/ 2587466 w 8324850"/>
                <a:gd name="connsiteY753" fmla="*/ 679609 h 1000125"/>
                <a:gd name="connsiteX754" fmla="*/ 2587466 w 8324850"/>
                <a:gd name="connsiteY754" fmla="*/ 696754 h 1000125"/>
                <a:gd name="connsiteX755" fmla="*/ 2586514 w 8324850"/>
                <a:gd name="connsiteY755" fmla="*/ 697706 h 1000125"/>
                <a:gd name="connsiteX756" fmla="*/ 2586514 w 8324850"/>
                <a:gd name="connsiteY756" fmla="*/ 699611 h 1000125"/>
                <a:gd name="connsiteX757" fmla="*/ 2585561 w 8324850"/>
                <a:gd name="connsiteY757" fmla="*/ 700564 h 1000125"/>
                <a:gd name="connsiteX758" fmla="*/ 2585561 w 8324850"/>
                <a:gd name="connsiteY758" fmla="*/ 700564 h 1000125"/>
                <a:gd name="connsiteX759" fmla="*/ 2584609 w 8324850"/>
                <a:gd name="connsiteY759" fmla="*/ 701516 h 1000125"/>
                <a:gd name="connsiteX760" fmla="*/ 2584609 w 8324850"/>
                <a:gd name="connsiteY760" fmla="*/ 707231 h 1000125"/>
                <a:gd name="connsiteX761" fmla="*/ 2305526 w 8324850"/>
                <a:gd name="connsiteY761" fmla="*/ 707231 h 1000125"/>
                <a:gd name="connsiteX762" fmla="*/ 2301716 w 8324850"/>
                <a:gd name="connsiteY762" fmla="*/ 707231 h 1000125"/>
                <a:gd name="connsiteX763" fmla="*/ 2093119 w 8324850"/>
                <a:gd name="connsiteY763" fmla="*/ 704374 h 1000125"/>
                <a:gd name="connsiteX764" fmla="*/ 2094071 w 8324850"/>
                <a:gd name="connsiteY764" fmla="*/ 249079 h 1000125"/>
                <a:gd name="connsiteX765" fmla="*/ 2053114 w 8324850"/>
                <a:gd name="connsiteY765" fmla="*/ 249079 h 1000125"/>
                <a:gd name="connsiteX766" fmla="*/ 2017871 w 8324850"/>
                <a:gd name="connsiteY766" fmla="*/ 237649 h 1000125"/>
                <a:gd name="connsiteX767" fmla="*/ 2017871 w 8324850"/>
                <a:gd name="connsiteY767" fmla="*/ 203359 h 1000125"/>
                <a:gd name="connsiteX768" fmla="*/ 2022634 w 8324850"/>
                <a:gd name="connsiteY768" fmla="*/ 199549 h 1000125"/>
                <a:gd name="connsiteX769" fmla="*/ 2006441 w 8324850"/>
                <a:gd name="connsiteY769" fmla="*/ 23336 h 1000125"/>
                <a:gd name="connsiteX770" fmla="*/ 1991201 w 8324850"/>
                <a:gd name="connsiteY770" fmla="*/ 201454 h 1000125"/>
                <a:gd name="connsiteX771" fmla="*/ 1995011 w 8324850"/>
                <a:gd name="connsiteY771" fmla="*/ 203359 h 1000125"/>
                <a:gd name="connsiteX772" fmla="*/ 1995011 w 8324850"/>
                <a:gd name="connsiteY772" fmla="*/ 237649 h 1000125"/>
                <a:gd name="connsiteX773" fmla="*/ 1962626 w 8324850"/>
                <a:gd name="connsiteY773" fmla="*/ 249079 h 1000125"/>
                <a:gd name="connsiteX774" fmla="*/ 1921669 w 8324850"/>
                <a:gd name="connsiteY774" fmla="*/ 249079 h 1000125"/>
                <a:gd name="connsiteX775" fmla="*/ 1919764 w 8324850"/>
                <a:gd name="connsiteY775" fmla="*/ 707231 h 1000125"/>
                <a:gd name="connsiteX776" fmla="*/ 1919764 w 8324850"/>
                <a:gd name="connsiteY776" fmla="*/ 707231 h 1000125"/>
                <a:gd name="connsiteX777" fmla="*/ 1858804 w 8324850"/>
                <a:gd name="connsiteY777" fmla="*/ 708184 h 1000125"/>
                <a:gd name="connsiteX778" fmla="*/ 1858804 w 8324850"/>
                <a:gd name="connsiteY778" fmla="*/ 663416 h 1000125"/>
                <a:gd name="connsiteX779" fmla="*/ 1801654 w 8324850"/>
                <a:gd name="connsiteY779" fmla="*/ 663416 h 1000125"/>
                <a:gd name="connsiteX780" fmla="*/ 1801654 w 8324850"/>
                <a:gd name="connsiteY780" fmla="*/ 397669 h 1000125"/>
                <a:gd name="connsiteX781" fmla="*/ 1687354 w 8324850"/>
                <a:gd name="connsiteY781" fmla="*/ 397669 h 1000125"/>
                <a:gd name="connsiteX782" fmla="*/ 1687354 w 8324850"/>
                <a:gd name="connsiteY782" fmla="*/ 344329 h 1000125"/>
                <a:gd name="connsiteX783" fmla="*/ 1569244 w 8324850"/>
                <a:gd name="connsiteY783" fmla="*/ 344329 h 1000125"/>
                <a:gd name="connsiteX784" fmla="*/ 1569244 w 8324850"/>
                <a:gd name="connsiteY784" fmla="*/ 389096 h 1000125"/>
                <a:gd name="connsiteX785" fmla="*/ 1523524 w 8324850"/>
                <a:gd name="connsiteY785" fmla="*/ 389096 h 1000125"/>
                <a:gd name="connsiteX786" fmla="*/ 1523524 w 8324850"/>
                <a:gd name="connsiteY786" fmla="*/ 583406 h 1000125"/>
                <a:gd name="connsiteX787" fmla="*/ 1497806 w 8324850"/>
                <a:gd name="connsiteY787" fmla="*/ 583406 h 1000125"/>
                <a:gd name="connsiteX788" fmla="*/ 1497806 w 8324850"/>
                <a:gd name="connsiteY788" fmla="*/ 610076 h 1000125"/>
                <a:gd name="connsiteX789" fmla="*/ 1462564 w 8324850"/>
                <a:gd name="connsiteY789" fmla="*/ 610076 h 1000125"/>
                <a:gd name="connsiteX790" fmla="*/ 1462564 w 8324850"/>
                <a:gd name="connsiteY790" fmla="*/ 569119 h 1000125"/>
                <a:gd name="connsiteX791" fmla="*/ 1313974 w 8324850"/>
                <a:gd name="connsiteY791" fmla="*/ 569119 h 1000125"/>
                <a:gd name="connsiteX792" fmla="*/ 1313974 w 8324850"/>
                <a:gd name="connsiteY792" fmla="*/ 591979 h 1000125"/>
                <a:gd name="connsiteX793" fmla="*/ 1251109 w 8324850"/>
                <a:gd name="connsiteY793" fmla="*/ 591979 h 1000125"/>
                <a:gd name="connsiteX794" fmla="*/ 1236821 w 8324850"/>
                <a:gd name="connsiteY794" fmla="*/ 577691 h 1000125"/>
                <a:gd name="connsiteX795" fmla="*/ 1191101 w 8324850"/>
                <a:gd name="connsiteY795" fmla="*/ 577691 h 1000125"/>
                <a:gd name="connsiteX796" fmla="*/ 1191101 w 8324850"/>
                <a:gd name="connsiteY796" fmla="*/ 543401 h 1000125"/>
                <a:gd name="connsiteX797" fmla="*/ 1174909 w 8324850"/>
                <a:gd name="connsiteY797" fmla="*/ 527209 h 1000125"/>
                <a:gd name="connsiteX798" fmla="*/ 1161574 w 8324850"/>
                <a:gd name="connsiteY798" fmla="*/ 512921 h 1000125"/>
                <a:gd name="connsiteX799" fmla="*/ 1137761 w 8324850"/>
                <a:gd name="connsiteY799" fmla="*/ 537686 h 1000125"/>
                <a:gd name="connsiteX800" fmla="*/ 1137761 w 8324850"/>
                <a:gd name="connsiteY800" fmla="*/ 574834 h 1000125"/>
                <a:gd name="connsiteX801" fmla="*/ 1095851 w 8324850"/>
                <a:gd name="connsiteY801" fmla="*/ 574834 h 1000125"/>
                <a:gd name="connsiteX802" fmla="*/ 1044416 w 8324850"/>
                <a:gd name="connsiteY802" fmla="*/ 550069 h 1000125"/>
                <a:gd name="connsiteX803" fmla="*/ 1046321 w 8324850"/>
                <a:gd name="connsiteY803" fmla="*/ 511016 h 1000125"/>
                <a:gd name="connsiteX804" fmla="*/ 1036796 w 8324850"/>
                <a:gd name="connsiteY804" fmla="*/ 353854 h 1000125"/>
                <a:gd name="connsiteX805" fmla="*/ 989171 w 8324850"/>
                <a:gd name="connsiteY805" fmla="*/ 353854 h 1000125"/>
                <a:gd name="connsiteX806" fmla="*/ 985361 w 8324850"/>
                <a:gd name="connsiteY806" fmla="*/ 366236 h 1000125"/>
                <a:gd name="connsiteX807" fmla="*/ 973931 w 8324850"/>
                <a:gd name="connsiteY807" fmla="*/ 364331 h 1000125"/>
                <a:gd name="connsiteX808" fmla="*/ 914876 w 8324850"/>
                <a:gd name="connsiteY808" fmla="*/ 374809 h 1000125"/>
                <a:gd name="connsiteX809" fmla="*/ 879634 w 8324850"/>
                <a:gd name="connsiteY809" fmla="*/ 413861 h 1000125"/>
                <a:gd name="connsiteX810" fmla="*/ 887254 w 8324850"/>
                <a:gd name="connsiteY810" fmla="*/ 485299 h 1000125"/>
                <a:gd name="connsiteX811" fmla="*/ 922496 w 8324850"/>
                <a:gd name="connsiteY811" fmla="*/ 522446 h 1000125"/>
                <a:gd name="connsiteX812" fmla="*/ 938689 w 8324850"/>
                <a:gd name="connsiteY812" fmla="*/ 532924 h 1000125"/>
                <a:gd name="connsiteX813" fmla="*/ 934879 w 8324850"/>
                <a:gd name="connsiteY813" fmla="*/ 555784 h 1000125"/>
                <a:gd name="connsiteX814" fmla="*/ 879634 w 8324850"/>
                <a:gd name="connsiteY814" fmla="*/ 607219 h 1000125"/>
                <a:gd name="connsiteX815" fmla="*/ 670084 w 8324850"/>
                <a:gd name="connsiteY815" fmla="*/ 621506 h 1000125"/>
                <a:gd name="connsiteX816" fmla="*/ 414814 w 8324850"/>
                <a:gd name="connsiteY816" fmla="*/ 830104 h 1000125"/>
                <a:gd name="connsiteX817" fmla="*/ 194786 w 8324850"/>
                <a:gd name="connsiteY817" fmla="*/ 830104 h 1000125"/>
                <a:gd name="connsiteX818" fmla="*/ 101441 w 8324850"/>
                <a:gd name="connsiteY818" fmla="*/ 891064 h 1000125"/>
                <a:gd name="connsiteX819" fmla="*/ 7144 w 8324850"/>
                <a:gd name="connsiteY819" fmla="*/ 896779 h 1000125"/>
                <a:gd name="connsiteX820" fmla="*/ 7144 w 8324850"/>
                <a:gd name="connsiteY820" fmla="*/ 985361 h 1000125"/>
                <a:gd name="connsiteX821" fmla="*/ 2303621 w 8324850"/>
                <a:gd name="connsiteY821" fmla="*/ 992029 h 1000125"/>
                <a:gd name="connsiteX822" fmla="*/ 2303621 w 8324850"/>
                <a:gd name="connsiteY822" fmla="*/ 992029 h 1000125"/>
                <a:gd name="connsiteX823" fmla="*/ 2402681 w 8324850"/>
                <a:gd name="connsiteY823" fmla="*/ 983456 h 1000125"/>
                <a:gd name="connsiteX824" fmla="*/ 2402681 w 8324850"/>
                <a:gd name="connsiteY824" fmla="*/ 958691 h 1000125"/>
                <a:gd name="connsiteX825" fmla="*/ 2388394 w 8324850"/>
                <a:gd name="connsiteY825" fmla="*/ 944404 h 1000125"/>
                <a:gd name="connsiteX826" fmla="*/ 2388394 w 8324850"/>
                <a:gd name="connsiteY826" fmla="*/ 912019 h 1000125"/>
                <a:gd name="connsiteX827" fmla="*/ 2411254 w 8324850"/>
                <a:gd name="connsiteY827" fmla="*/ 878681 h 1000125"/>
                <a:gd name="connsiteX828" fmla="*/ 2439829 w 8324850"/>
                <a:gd name="connsiteY828" fmla="*/ 849154 h 1000125"/>
                <a:gd name="connsiteX829" fmla="*/ 2473166 w 8324850"/>
                <a:gd name="connsiteY829" fmla="*/ 825341 h 1000125"/>
                <a:gd name="connsiteX830" fmla="*/ 2510314 w 8324850"/>
                <a:gd name="connsiteY830" fmla="*/ 808196 h 1000125"/>
                <a:gd name="connsiteX831" fmla="*/ 2549366 w 8324850"/>
                <a:gd name="connsiteY831" fmla="*/ 797719 h 1000125"/>
                <a:gd name="connsiteX832" fmla="*/ 2590324 w 8324850"/>
                <a:gd name="connsiteY832" fmla="*/ 793909 h 1000125"/>
                <a:gd name="connsiteX833" fmla="*/ 2631281 w 8324850"/>
                <a:gd name="connsiteY833" fmla="*/ 797719 h 1000125"/>
                <a:gd name="connsiteX834" fmla="*/ 2670334 w 8324850"/>
                <a:gd name="connsiteY834" fmla="*/ 808196 h 1000125"/>
                <a:gd name="connsiteX835" fmla="*/ 2707481 w 8324850"/>
                <a:gd name="connsiteY835" fmla="*/ 825341 h 1000125"/>
                <a:gd name="connsiteX836" fmla="*/ 2740819 w 8324850"/>
                <a:gd name="connsiteY836" fmla="*/ 849154 h 1000125"/>
                <a:gd name="connsiteX837" fmla="*/ 2769394 w 8324850"/>
                <a:gd name="connsiteY837" fmla="*/ 878681 h 1000125"/>
                <a:gd name="connsiteX838" fmla="*/ 2792254 w 8324850"/>
                <a:gd name="connsiteY838" fmla="*/ 912019 h 1000125"/>
                <a:gd name="connsiteX839" fmla="*/ 2792254 w 8324850"/>
                <a:gd name="connsiteY839" fmla="*/ 901541 h 1000125"/>
                <a:gd name="connsiteX840" fmla="*/ 2792254 w 8324850"/>
                <a:gd name="connsiteY840" fmla="*/ 897731 h 1000125"/>
                <a:gd name="connsiteX841" fmla="*/ 2792254 w 8324850"/>
                <a:gd name="connsiteY841" fmla="*/ 944404 h 1000125"/>
                <a:gd name="connsiteX842" fmla="*/ 2777966 w 8324850"/>
                <a:gd name="connsiteY842" fmla="*/ 958691 h 1000125"/>
                <a:gd name="connsiteX843" fmla="*/ 2777966 w 8324850"/>
                <a:gd name="connsiteY843" fmla="*/ 983456 h 1000125"/>
                <a:gd name="connsiteX844" fmla="*/ 2891314 w 8324850"/>
                <a:gd name="connsiteY844" fmla="*/ 992029 h 1000125"/>
                <a:gd name="connsiteX845" fmla="*/ 2985611 w 8324850"/>
                <a:gd name="connsiteY845" fmla="*/ 983456 h 1000125"/>
                <a:gd name="connsiteX846" fmla="*/ 2985611 w 8324850"/>
                <a:gd name="connsiteY846" fmla="*/ 958691 h 1000125"/>
                <a:gd name="connsiteX847" fmla="*/ 2971324 w 8324850"/>
                <a:gd name="connsiteY847" fmla="*/ 944404 h 1000125"/>
                <a:gd name="connsiteX848" fmla="*/ 2971324 w 8324850"/>
                <a:gd name="connsiteY848" fmla="*/ 912019 h 1000125"/>
                <a:gd name="connsiteX849" fmla="*/ 2994184 w 8324850"/>
                <a:gd name="connsiteY849" fmla="*/ 878681 h 1000125"/>
                <a:gd name="connsiteX850" fmla="*/ 3022759 w 8324850"/>
                <a:gd name="connsiteY850" fmla="*/ 849154 h 1000125"/>
                <a:gd name="connsiteX851" fmla="*/ 3056096 w 8324850"/>
                <a:gd name="connsiteY851" fmla="*/ 825341 h 1000125"/>
                <a:gd name="connsiteX852" fmla="*/ 3093244 w 8324850"/>
                <a:gd name="connsiteY852" fmla="*/ 808196 h 1000125"/>
                <a:gd name="connsiteX853" fmla="*/ 3132296 w 8324850"/>
                <a:gd name="connsiteY853" fmla="*/ 797719 h 1000125"/>
                <a:gd name="connsiteX854" fmla="*/ 3173254 w 8324850"/>
                <a:gd name="connsiteY854" fmla="*/ 793909 h 1000125"/>
                <a:gd name="connsiteX855" fmla="*/ 3214211 w 8324850"/>
                <a:gd name="connsiteY855" fmla="*/ 797719 h 1000125"/>
                <a:gd name="connsiteX856" fmla="*/ 3253264 w 8324850"/>
                <a:gd name="connsiteY856" fmla="*/ 808196 h 1000125"/>
                <a:gd name="connsiteX857" fmla="*/ 3290411 w 8324850"/>
                <a:gd name="connsiteY857" fmla="*/ 825341 h 1000125"/>
                <a:gd name="connsiteX858" fmla="*/ 3323749 w 8324850"/>
                <a:gd name="connsiteY858" fmla="*/ 849154 h 1000125"/>
                <a:gd name="connsiteX859" fmla="*/ 3352324 w 8324850"/>
                <a:gd name="connsiteY859" fmla="*/ 878681 h 1000125"/>
                <a:gd name="connsiteX860" fmla="*/ 3375184 w 8324850"/>
                <a:gd name="connsiteY860" fmla="*/ 912019 h 1000125"/>
                <a:gd name="connsiteX861" fmla="*/ 3375184 w 8324850"/>
                <a:gd name="connsiteY861" fmla="*/ 901541 h 1000125"/>
                <a:gd name="connsiteX862" fmla="*/ 3375184 w 8324850"/>
                <a:gd name="connsiteY862" fmla="*/ 897731 h 1000125"/>
                <a:gd name="connsiteX863" fmla="*/ 3375184 w 8324850"/>
                <a:gd name="connsiteY863" fmla="*/ 944404 h 1000125"/>
                <a:gd name="connsiteX864" fmla="*/ 3360896 w 8324850"/>
                <a:gd name="connsiteY864" fmla="*/ 958691 h 1000125"/>
                <a:gd name="connsiteX865" fmla="*/ 3360896 w 8324850"/>
                <a:gd name="connsiteY865" fmla="*/ 983456 h 1000125"/>
                <a:gd name="connsiteX866" fmla="*/ 3478054 w 8324850"/>
                <a:gd name="connsiteY866" fmla="*/ 992029 h 1000125"/>
                <a:gd name="connsiteX867" fmla="*/ 3568541 w 8324850"/>
                <a:gd name="connsiteY867" fmla="*/ 983456 h 1000125"/>
                <a:gd name="connsiteX868" fmla="*/ 3568541 w 8324850"/>
                <a:gd name="connsiteY868" fmla="*/ 958691 h 1000125"/>
                <a:gd name="connsiteX869" fmla="*/ 3554254 w 8324850"/>
                <a:gd name="connsiteY869" fmla="*/ 944404 h 1000125"/>
                <a:gd name="connsiteX870" fmla="*/ 3554254 w 8324850"/>
                <a:gd name="connsiteY870" fmla="*/ 912019 h 1000125"/>
                <a:gd name="connsiteX871" fmla="*/ 3577114 w 8324850"/>
                <a:gd name="connsiteY871" fmla="*/ 878681 h 1000125"/>
                <a:gd name="connsiteX872" fmla="*/ 3605689 w 8324850"/>
                <a:gd name="connsiteY872" fmla="*/ 849154 h 1000125"/>
                <a:gd name="connsiteX873" fmla="*/ 3639026 w 8324850"/>
                <a:gd name="connsiteY873" fmla="*/ 825341 h 1000125"/>
                <a:gd name="connsiteX874" fmla="*/ 3676174 w 8324850"/>
                <a:gd name="connsiteY874" fmla="*/ 808196 h 1000125"/>
                <a:gd name="connsiteX875" fmla="*/ 3715226 w 8324850"/>
                <a:gd name="connsiteY875" fmla="*/ 797719 h 1000125"/>
                <a:gd name="connsiteX876" fmla="*/ 3756184 w 8324850"/>
                <a:gd name="connsiteY876" fmla="*/ 793909 h 1000125"/>
                <a:gd name="connsiteX877" fmla="*/ 3797141 w 8324850"/>
                <a:gd name="connsiteY877" fmla="*/ 797719 h 1000125"/>
                <a:gd name="connsiteX878" fmla="*/ 3836194 w 8324850"/>
                <a:gd name="connsiteY878" fmla="*/ 808196 h 1000125"/>
                <a:gd name="connsiteX879" fmla="*/ 3872389 w 8324850"/>
                <a:gd name="connsiteY879" fmla="*/ 825341 h 1000125"/>
                <a:gd name="connsiteX880" fmla="*/ 3905726 w 8324850"/>
                <a:gd name="connsiteY880" fmla="*/ 849154 h 1000125"/>
                <a:gd name="connsiteX881" fmla="*/ 3934301 w 8324850"/>
                <a:gd name="connsiteY881" fmla="*/ 878681 h 1000125"/>
                <a:gd name="connsiteX882" fmla="*/ 3957161 w 8324850"/>
                <a:gd name="connsiteY882" fmla="*/ 912019 h 1000125"/>
                <a:gd name="connsiteX883" fmla="*/ 3957161 w 8324850"/>
                <a:gd name="connsiteY883" fmla="*/ 901541 h 1000125"/>
                <a:gd name="connsiteX884" fmla="*/ 3957161 w 8324850"/>
                <a:gd name="connsiteY884" fmla="*/ 897731 h 1000125"/>
                <a:gd name="connsiteX885" fmla="*/ 3957161 w 8324850"/>
                <a:gd name="connsiteY885" fmla="*/ 944404 h 1000125"/>
                <a:gd name="connsiteX886" fmla="*/ 3942874 w 8324850"/>
                <a:gd name="connsiteY886" fmla="*/ 958691 h 1000125"/>
                <a:gd name="connsiteX887" fmla="*/ 3942874 w 8324850"/>
                <a:gd name="connsiteY887" fmla="*/ 983456 h 1000125"/>
                <a:gd name="connsiteX888" fmla="*/ 4063841 w 8324850"/>
                <a:gd name="connsiteY888" fmla="*/ 992029 h 1000125"/>
                <a:gd name="connsiteX889" fmla="*/ 4149566 w 8324850"/>
                <a:gd name="connsiteY889" fmla="*/ 983456 h 1000125"/>
                <a:gd name="connsiteX890" fmla="*/ 4149566 w 8324850"/>
                <a:gd name="connsiteY890" fmla="*/ 958691 h 1000125"/>
                <a:gd name="connsiteX891" fmla="*/ 4135279 w 8324850"/>
                <a:gd name="connsiteY891" fmla="*/ 944404 h 1000125"/>
                <a:gd name="connsiteX892" fmla="*/ 4135279 w 8324850"/>
                <a:gd name="connsiteY892" fmla="*/ 912019 h 1000125"/>
                <a:gd name="connsiteX893" fmla="*/ 4158139 w 8324850"/>
                <a:gd name="connsiteY893" fmla="*/ 878681 h 1000125"/>
                <a:gd name="connsiteX894" fmla="*/ 4186714 w 8324850"/>
                <a:gd name="connsiteY894" fmla="*/ 849154 h 1000125"/>
                <a:gd name="connsiteX895" fmla="*/ 4220051 w 8324850"/>
                <a:gd name="connsiteY895" fmla="*/ 825341 h 1000125"/>
                <a:gd name="connsiteX896" fmla="*/ 4257199 w 8324850"/>
                <a:gd name="connsiteY896" fmla="*/ 808196 h 1000125"/>
                <a:gd name="connsiteX897" fmla="*/ 4296251 w 8324850"/>
                <a:gd name="connsiteY897" fmla="*/ 797719 h 1000125"/>
                <a:gd name="connsiteX898" fmla="*/ 4337209 w 8324850"/>
                <a:gd name="connsiteY898" fmla="*/ 793909 h 1000125"/>
                <a:gd name="connsiteX899" fmla="*/ 4378166 w 8324850"/>
                <a:gd name="connsiteY899" fmla="*/ 797719 h 1000125"/>
                <a:gd name="connsiteX900" fmla="*/ 4417219 w 8324850"/>
                <a:gd name="connsiteY900" fmla="*/ 808196 h 1000125"/>
                <a:gd name="connsiteX901" fmla="*/ 4453414 w 8324850"/>
                <a:gd name="connsiteY901" fmla="*/ 825341 h 1000125"/>
                <a:gd name="connsiteX902" fmla="*/ 4485799 w 8324850"/>
                <a:gd name="connsiteY902" fmla="*/ 849154 h 1000125"/>
                <a:gd name="connsiteX903" fmla="*/ 4514374 w 8324850"/>
                <a:gd name="connsiteY903" fmla="*/ 878681 h 1000125"/>
                <a:gd name="connsiteX904" fmla="*/ 4537234 w 8324850"/>
                <a:gd name="connsiteY904" fmla="*/ 912019 h 1000125"/>
                <a:gd name="connsiteX905" fmla="*/ 4537234 w 8324850"/>
                <a:gd name="connsiteY905" fmla="*/ 901541 h 1000125"/>
                <a:gd name="connsiteX906" fmla="*/ 4538187 w 8324850"/>
                <a:gd name="connsiteY906" fmla="*/ 897731 h 1000125"/>
                <a:gd name="connsiteX907" fmla="*/ 4537234 w 8324850"/>
                <a:gd name="connsiteY907" fmla="*/ 944404 h 1000125"/>
                <a:gd name="connsiteX908" fmla="*/ 4523899 w 8324850"/>
                <a:gd name="connsiteY908" fmla="*/ 958691 h 1000125"/>
                <a:gd name="connsiteX909" fmla="*/ 4523899 w 8324850"/>
                <a:gd name="connsiteY909" fmla="*/ 983456 h 1000125"/>
                <a:gd name="connsiteX910" fmla="*/ 4596289 w 8324850"/>
                <a:gd name="connsiteY910" fmla="*/ 994886 h 1000125"/>
                <a:gd name="connsiteX911" fmla="*/ 4605814 w 8324850"/>
                <a:gd name="connsiteY911" fmla="*/ 994886 h 1000125"/>
                <a:gd name="connsiteX912" fmla="*/ 5313521 w 8324850"/>
                <a:gd name="connsiteY912" fmla="*/ 995839 h 1000125"/>
                <a:gd name="connsiteX913" fmla="*/ 5313521 w 8324850"/>
                <a:gd name="connsiteY913" fmla="*/ 995839 h 1000125"/>
                <a:gd name="connsiteX914" fmla="*/ 5503069 w 8324850"/>
                <a:gd name="connsiteY914" fmla="*/ 995839 h 1000125"/>
                <a:gd name="connsiteX915" fmla="*/ 5503069 w 8324850"/>
                <a:gd name="connsiteY915" fmla="*/ 995839 h 1000125"/>
                <a:gd name="connsiteX916" fmla="*/ 6611779 w 8324850"/>
                <a:gd name="connsiteY916" fmla="*/ 995839 h 1000125"/>
                <a:gd name="connsiteX917" fmla="*/ 6950869 w 8324850"/>
                <a:gd name="connsiteY917" fmla="*/ 995839 h 1000125"/>
                <a:gd name="connsiteX918" fmla="*/ 7602379 w 8324850"/>
                <a:gd name="connsiteY918" fmla="*/ 995839 h 1000125"/>
                <a:gd name="connsiteX919" fmla="*/ 8326279 w 8324850"/>
                <a:gd name="connsiteY919" fmla="*/ 995839 h 1000125"/>
                <a:gd name="connsiteX920" fmla="*/ 5593556 w 8324850"/>
                <a:gd name="connsiteY920" fmla="*/ 711994 h 1000125"/>
                <a:gd name="connsiteX921" fmla="*/ 5593556 w 8324850"/>
                <a:gd name="connsiteY921" fmla="*/ 711994 h 1000125"/>
                <a:gd name="connsiteX922" fmla="*/ 5590699 w 8324850"/>
                <a:gd name="connsiteY922" fmla="*/ 711994 h 1000125"/>
                <a:gd name="connsiteX923" fmla="*/ 5588794 w 8324850"/>
                <a:gd name="connsiteY923" fmla="*/ 711994 h 1000125"/>
                <a:gd name="connsiteX924" fmla="*/ 5587842 w 8324850"/>
                <a:gd name="connsiteY924" fmla="*/ 711994 h 1000125"/>
                <a:gd name="connsiteX925" fmla="*/ 5587842 w 8324850"/>
                <a:gd name="connsiteY925" fmla="*/ 713899 h 1000125"/>
                <a:gd name="connsiteX926" fmla="*/ 5585937 w 8324850"/>
                <a:gd name="connsiteY926" fmla="*/ 713899 h 1000125"/>
                <a:gd name="connsiteX927" fmla="*/ 5585937 w 8324850"/>
                <a:gd name="connsiteY927" fmla="*/ 725329 h 1000125"/>
                <a:gd name="connsiteX928" fmla="*/ 5585937 w 8324850"/>
                <a:gd name="connsiteY928" fmla="*/ 725329 h 1000125"/>
                <a:gd name="connsiteX929" fmla="*/ 5585937 w 8324850"/>
                <a:gd name="connsiteY929" fmla="*/ 725329 h 1000125"/>
                <a:gd name="connsiteX930" fmla="*/ 5586889 w 8324850"/>
                <a:gd name="connsiteY930" fmla="*/ 725329 h 1000125"/>
                <a:gd name="connsiteX931" fmla="*/ 5586889 w 8324850"/>
                <a:gd name="connsiteY931" fmla="*/ 725329 h 1000125"/>
                <a:gd name="connsiteX932" fmla="*/ 5586889 w 8324850"/>
                <a:gd name="connsiteY932" fmla="*/ 725329 h 1000125"/>
                <a:gd name="connsiteX933" fmla="*/ 5586889 w 8324850"/>
                <a:gd name="connsiteY933" fmla="*/ 726281 h 1000125"/>
                <a:gd name="connsiteX934" fmla="*/ 5586889 w 8324850"/>
                <a:gd name="connsiteY934" fmla="*/ 727234 h 1000125"/>
                <a:gd name="connsiteX935" fmla="*/ 5586889 w 8324850"/>
                <a:gd name="connsiteY935" fmla="*/ 728186 h 1000125"/>
                <a:gd name="connsiteX936" fmla="*/ 5586889 w 8324850"/>
                <a:gd name="connsiteY936" fmla="*/ 729139 h 1000125"/>
                <a:gd name="connsiteX937" fmla="*/ 5586889 w 8324850"/>
                <a:gd name="connsiteY937" fmla="*/ 730091 h 1000125"/>
                <a:gd name="connsiteX938" fmla="*/ 5586889 w 8324850"/>
                <a:gd name="connsiteY938" fmla="*/ 731044 h 1000125"/>
                <a:gd name="connsiteX939" fmla="*/ 5586889 w 8324850"/>
                <a:gd name="connsiteY939" fmla="*/ 731996 h 1000125"/>
                <a:gd name="connsiteX940" fmla="*/ 5586889 w 8324850"/>
                <a:gd name="connsiteY940" fmla="*/ 732949 h 1000125"/>
                <a:gd name="connsiteX941" fmla="*/ 5586889 w 8324850"/>
                <a:gd name="connsiteY941" fmla="*/ 733901 h 1000125"/>
                <a:gd name="connsiteX942" fmla="*/ 5586889 w 8324850"/>
                <a:gd name="connsiteY942" fmla="*/ 734854 h 1000125"/>
                <a:gd name="connsiteX943" fmla="*/ 5586889 w 8324850"/>
                <a:gd name="connsiteY943" fmla="*/ 735806 h 1000125"/>
                <a:gd name="connsiteX944" fmla="*/ 5586889 w 8324850"/>
                <a:gd name="connsiteY944" fmla="*/ 736759 h 1000125"/>
                <a:gd name="connsiteX945" fmla="*/ 5586889 w 8324850"/>
                <a:gd name="connsiteY945" fmla="*/ 737711 h 1000125"/>
                <a:gd name="connsiteX946" fmla="*/ 5586889 w 8324850"/>
                <a:gd name="connsiteY946" fmla="*/ 738664 h 1000125"/>
                <a:gd name="connsiteX947" fmla="*/ 5586889 w 8324850"/>
                <a:gd name="connsiteY947" fmla="*/ 739616 h 1000125"/>
                <a:gd name="connsiteX948" fmla="*/ 5586889 w 8324850"/>
                <a:gd name="connsiteY948" fmla="*/ 740569 h 1000125"/>
                <a:gd name="connsiteX949" fmla="*/ 5586889 w 8324850"/>
                <a:gd name="connsiteY949" fmla="*/ 741521 h 1000125"/>
                <a:gd name="connsiteX950" fmla="*/ 5586889 w 8324850"/>
                <a:gd name="connsiteY950" fmla="*/ 742474 h 1000125"/>
                <a:gd name="connsiteX951" fmla="*/ 5586889 w 8324850"/>
                <a:gd name="connsiteY951" fmla="*/ 743426 h 1000125"/>
                <a:gd name="connsiteX952" fmla="*/ 5586889 w 8324850"/>
                <a:gd name="connsiteY952" fmla="*/ 744379 h 1000125"/>
                <a:gd name="connsiteX953" fmla="*/ 5586889 w 8324850"/>
                <a:gd name="connsiteY953" fmla="*/ 745331 h 1000125"/>
                <a:gd name="connsiteX954" fmla="*/ 5586889 w 8324850"/>
                <a:gd name="connsiteY954" fmla="*/ 746284 h 1000125"/>
                <a:gd name="connsiteX955" fmla="*/ 5587842 w 8324850"/>
                <a:gd name="connsiteY955" fmla="*/ 747236 h 1000125"/>
                <a:gd name="connsiteX956" fmla="*/ 5587842 w 8324850"/>
                <a:gd name="connsiteY956" fmla="*/ 752951 h 1000125"/>
                <a:gd name="connsiteX957" fmla="*/ 5585937 w 8324850"/>
                <a:gd name="connsiteY957" fmla="*/ 752951 h 1000125"/>
                <a:gd name="connsiteX958" fmla="*/ 5585937 w 8324850"/>
                <a:gd name="connsiteY958" fmla="*/ 754856 h 1000125"/>
                <a:gd name="connsiteX959" fmla="*/ 5515451 w 8324850"/>
                <a:gd name="connsiteY959" fmla="*/ 754856 h 1000125"/>
                <a:gd name="connsiteX960" fmla="*/ 5515451 w 8324850"/>
                <a:gd name="connsiteY960" fmla="*/ 752951 h 1000125"/>
                <a:gd name="connsiteX961" fmla="*/ 5513546 w 8324850"/>
                <a:gd name="connsiteY961" fmla="*/ 752951 h 1000125"/>
                <a:gd name="connsiteX962" fmla="*/ 5513546 w 8324850"/>
                <a:gd name="connsiteY962" fmla="*/ 747236 h 1000125"/>
                <a:gd name="connsiteX963" fmla="*/ 5514499 w 8324850"/>
                <a:gd name="connsiteY963" fmla="*/ 746284 h 1000125"/>
                <a:gd name="connsiteX964" fmla="*/ 5514499 w 8324850"/>
                <a:gd name="connsiteY964" fmla="*/ 745331 h 1000125"/>
                <a:gd name="connsiteX965" fmla="*/ 5514499 w 8324850"/>
                <a:gd name="connsiteY965" fmla="*/ 744379 h 1000125"/>
                <a:gd name="connsiteX966" fmla="*/ 5514499 w 8324850"/>
                <a:gd name="connsiteY966" fmla="*/ 743426 h 1000125"/>
                <a:gd name="connsiteX967" fmla="*/ 5514499 w 8324850"/>
                <a:gd name="connsiteY967" fmla="*/ 742474 h 1000125"/>
                <a:gd name="connsiteX968" fmla="*/ 5514499 w 8324850"/>
                <a:gd name="connsiteY968" fmla="*/ 741521 h 1000125"/>
                <a:gd name="connsiteX969" fmla="*/ 5514499 w 8324850"/>
                <a:gd name="connsiteY969" fmla="*/ 740569 h 1000125"/>
                <a:gd name="connsiteX970" fmla="*/ 5514499 w 8324850"/>
                <a:gd name="connsiteY970" fmla="*/ 739616 h 1000125"/>
                <a:gd name="connsiteX971" fmla="*/ 5514499 w 8324850"/>
                <a:gd name="connsiteY971" fmla="*/ 738664 h 1000125"/>
                <a:gd name="connsiteX972" fmla="*/ 5514499 w 8324850"/>
                <a:gd name="connsiteY972" fmla="*/ 737711 h 1000125"/>
                <a:gd name="connsiteX973" fmla="*/ 5514499 w 8324850"/>
                <a:gd name="connsiteY973" fmla="*/ 736759 h 1000125"/>
                <a:gd name="connsiteX974" fmla="*/ 5513546 w 8324850"/>
                <a:gd name="connsiteY974" fmla="*/ 735806 h 1000125"/>
                <a:gd name="connsiteX975" fmla="*/ 5513546 w 8324850"/>
                <a:gd name="connsiteY975" fmla="*/ 734854 h 1000125"/>
                <a:gd name="connsiteX976" fmla="*/ 5513546 w 8324850"/>
                <a:gd name="connsiteY976" fmla="*/ 733901 h 1000125"/>
                <a:gd name="connsiteX977" fmla="*/ 5513546 w 8324850"/>
                <a:gd name="connsiteY977" fmla="*/ 732949 h 1000125"/>
                <a:gd name="connsiteX978" fmla="*/ 5513546 w 8324850"/>
                <a:gd name="connsiteY978" fmla="*/ 731996 h 1000125"/>
                <a:gd name="connsiteX979" fmla="*/ 5513546 w 8324850"/>
                <a:gd name="connsiteY979" fmla="*/ 731044 h 1000125"/>
                <a:gd name="connsiteX980" fmla="*/ 5513546 w 8324850"/>
                <a:gd name="connsiteY980" fmla="*/ 730091 h 1000125"/>
                <a:gd name="connsiteX981" fmla="*/ 5513546 w 8324850"/>
                <a:gd name="connsiteY981" fmla="*/ 729139 h 1000125"/>
                <a:gd name="connsiteX982" fmla="*/ 5513546 w 8324850"/>
                <a:gd name="connsiteY982" fmla="*/ 728186 h 1000125"/>
                <a:gd name="connsiteX983" fmla="*/ 5513546 w 8324850"/>
                <a:gd name="connsiteY983" fmla="*/ 727234 h 1000125"/>
                <a:gd name="connsiteX984" fmla="*/ 5513546 w 8324850"/>
                <a:gd name="connsiteY984" fmla="*/ 726281 h 1000125"/>
                <a:gd name="connsiteX985" fmla="*/ 5513546 w 8324850"/>
                <a:gd name="connsiteY985" fmla="*/ 725329 h 1000125"/>
                <a:gd name="connsiteX986" fmla="*/ 5513546 w 8324850"/>
                <a:gd name="connsiteY986" fmla="*/ 725329 h 1000125"/>
                <a:gd name="connsiteX987" fmla="*/ 5515451 w 8324850"/>
                <a:gd name="connsiteY987" fmla="*/ 725329 h 1000125"/>
                <a:gd name="connsiteX988" fmla="*/ 5515451 w 8324850"/>
                <a:gd name="connsiteY988" fmla="*/ 713899 h 1000125"/>
                <a:gd name="connsiteX989" fmla="*/ 5512594 w 8324850"/>
                <a:gd name="connsiteY989" fmla="*/ 712946 h 1000125"/>
                <a:gd name="connsiteX990" fmla="*/ 5512594 w 8324850"/>
                <a:gd name="connsiteY990" fmla="*/ 711994 h 1000125"/>
                <a:gd name="connsiteX991" fmla="*/ 5512594 w 8324850"/>
                <a:gd name="connsiteY991" fmla="*/ 711994 h 1000125"/>
                <a:gd name="connsiteX992" fmla="*/ 5511642 w 8324850"/>
                <a:gd name="connsiteY992" fmla="*/ 711994 h 1000125"/>
                <a:gd name="connsiteX993" fmla="*/ 5509737 w 8324850"/>
                <a:gd name="connsiteY993" fmla="*/ 711994 h 1000125"/>
                <a:gd name="connsiteX994" fmla="*/ 5507831 w 8324850"/>
                <a:gd name="connsiteY994" fmla="*/ 711994 h 1000125"/>
                <a:gd name="connsiteX995" fmla="*/ 5507831 w 8324850"/>
                <a:gd name="connsiteY995" fmla="*/ 711994 h 1000125"/>
                <a:gd name="connsiteX996" fmla="*/ 5507831 w 8324850"/>
                <a:gd name="connsiteY996" fmla="*/ 703421 h 1000125"/>
                <a:gd name="connsiteX997" fmla="*/ 5512594 w 8324850"/>
                <a:gd name="connsiteY997" fmla="*/ 703421 h 1000125"/>
                <a:gd name="connsiteX998" fmla="*/ 5516404 w 8324850"/>
                <a:gd name="connsiteY998" fmla="*/ 684371 h 1000125"/>
                <a:gd name="connsiteX999" fmla="*/ 5521167 w 8324850"/>
                <a:gd name="connsiteY999" fmla="*/ 684371 h 1000125"/>
                <a:gd name="connsiteX1000" fmla="*/ 5525929 w 8324850"/>
                <a:gd name="connsiteY1000" fmla="*/ 681514 h 1000125"/>
                <a:gd name="connsiteX1001" fmla="*/ 5528787 w 8324850"/>
                <a:gd name="connsiteY1001" fmla="*/ 681514 h 1000125"/>
                <a:gd name="connsiteX1002" fmla="*/ 5532596 w 8324850"/>
                <a:gd name="connsiteY1002" fmla="*/ 681514 h 1000125"/>
                <a:gd name="connsiteX1003" fmla="*/ 5535454 w 8324850"/>
                <a:gd name="connsiteY1003" fmla="*/ 674846 h 1000125"/>
                <a:gd name="connsiteX1004" fmla="*/ 5565934 w 8324850"/>
                <a:gd name="connsiteY1004" fmla="*/ 674846 h 1000125"/>
                <a:gd name="connsiteX1005" fmla="*/ 5568792 w 8324850"/>
                <a:gd name="connsiteY1005" fmla="*/ 681514 h 1000125"/>
                <a:gd name="connsiteX1006" fmla="*/ 5568792 w 8324850"/>
                <a:gd name="connsiteY1006" fmla="*/ 681514 h 1000125"/>
                <a:gd name="connsiteX1007" fmla="*/ 5576412 w 8324850"/>
                <a:gd name="connsiteY1007" fmla="*/ 681514 h 1000125"/>
                <a:gd name="connsiteX1008" fmla="*/ 5581174 w 8324850"/>
                <a:gd name="connsiteY1008" fmla="*/ 684371 h 1000125"/>
                <a:gd name="connsiteX1009" fmla="*/ 5585937 w 8324850"/>
                <a:gd name="connsiteY1009" fmla="*/ 684371 h 1000125"/>
                <a:gd name="connsiteX1010" fmla="*/ 5589746 w 8324850"/>
                <a:gd name="connsiteY1010" fmla="*/ 703421 h 1000125"/>
                <a:gd name="connsiteX1011" fmla="*/ 5589746 w 8324850"/>
                <a:gd name="connsiteY1011" fmla="*/ 703421 h 1000125"/>
                <a:gd name="connsiteX1012" fmla="*/ 5592604 w 8324850"/>
                <a:gd name="connsiteY1012" fmla="*/ 703421 h 1000125"/>
                <a:gd name="connsiteX1013" fmla="*/ 5593556 w 8324850"/>
                <a:gd name="connsiteY1013" fmla="*/ 711994 h 1000125"/>
                <a:gd name="connsiteX1014" fmla="*/ 5746909 w 8324850"/>
                <a:gd name="connsiteY1014" fmla="*/ 711994 h 1000125"/>
                <a:gd name="connsiteX1015" fmla="*/ 5745004 w 8324850"/>
                <a:gd name="connsiteY1015" fmla="*/ 711994 h 1000125"/>
                <a:gd name="connsiteX1016" fmla="*/ 5744051 w 8324850"/>
                <a:gd name="connsiteY1016" fmla="*/ 711994 h 1000125"/>
                <a:gd name="connsiteX1017" fmla="*/ 5744051 w 8324850"/>
                <a:gd name="connsiteY1017" fmla="*/ 711994 h 1000125"/>
                <a:gd name="connsiteX1018" fmla="*/ 5744051 w 8324850"/>
                <a:gd name="connsiteY1018" fmla="*/ 713899 h 1000125"/>
                <a:gd name="connsiteX1019" fmla="*/ 5742146 w 8324850"/>
                <a:gd name="connsiteY1019" fmla="*/ 714851 h 1000125"/>
                <a:gd name="connsiteX1020" fmla="*/ 5742146 w 8324850"/>
                <a:gd name="connsiteY1020" fmla="*/ 726281 h 1000125"/>
                <a:gd name="connsiteX1021" fmla="*/ 5744051 w 8324850"/>
                <a:gd name="connsiteY1021" fmla="*/ 726281 h 1000125"/>
                <a:gd name="connsiteX1022" fmla="*/ 5744051 w 8324850"/>
                <a:gd name="connsiteY1022" fmla="*/ 726281 h 1000125"/>
                <a:gd name="connsiteX1023" fmla="*/ 5744051 w 8324850"/>
                <a:gd name="connsiteY1023" fmla="*/ 727234 h 1000125"/>
                <a:gd name="connsiteX1024" fmla="*/ 5744051 w 8324850"/>
                <a:gd name="connsiteY1024" fmla="*/ 728186 h 1000125"/>
                <a:gd name="connsiteX1025" fmla="*/ 5744051 w 8324850"/>
                <a:gd name="connsiteY1025" fmla="*/ 729139 h 1000125"/>
                <a:gd name="connsiteX1026" fmla="*/ 5744051 w 8324850"/>
                <a:gd name="connsiteY1026" fmla="*/ 730091 h 1000125"/>
                <a:gd name="connsiteX1027" fmla="*/ 5744051 w 8324850"/>
                <a:gd name="connsiteY1027" fmla="*/ 731044 h 1000125"/>
                <a:gd name="connsiteX1028" fmla="*/ 5744051 w 8324850"/>
                <a:gd name="connsiteY1028" fmla="*/ 731996 h 1000125"/>
                <a:gd name="connsiteX1029" fmla="*/ 5744051 w 8324850"/>
                <a:gd name="connsiteY1029" fmla="*/ 732949 h 1000125"/>
                <a:gd name="connsiteX1030" fmla="*/ 5744051 w 8324850"/>
                <a:gd name="connsiteY1030" fmla="*/ 733901 h 1000125"/>
                <a:gd name="connsiteX1031" fmla="*/ 5744051 w 8324850"/>
                <a:gd name="connsiteY1031" fmla="*/ 734854 h 1000125"/>
                <a:gd name="connsiteX1032" fmla="*/ 5744051 w 8324850"/>
                <a:gd name="connsiteY1032" fmla="*/ 735806 h 1000125"/>
                <a:gd name="connsiteX1033" fmla="*/ 5744051 w 8324850"/>
                <a:gd name="connsiteY1033" fmla="*/ 736759 h 1000125"/>
                <a:gd name="connsiteX1034" fmla="*/ 5744051 w 8324850"/>
                <a:gd name="connsiteY1034" fmla="*/ 737711 h 1000125"/>
                <a:gd name="connsiteX1035" fmla="*/ 5744051 w 8324850"/>
                <a:gd name="connsiteY1035" fmla="*/ 738664 h 1000125"/>
                <a:gd name="connsiteX1036" fmla="*/ 5744051 w 8324850"/>
                <a:gd name="connsiteY1036" fmla="*/ 739616 h 1000125"/>
                <a:gd name="connsiteX1037" fmla="*/ 5744051 w 8324850"/>
                <a:gd name="connsiteY1037" fmla="*/ 740569 h 1000125"/>
                <a:gd name="connsiteX1038" fmla="*/ 5744051 w 8324850"/>
                <a:gd name="connsiteY1038" fmla="*/ 741521 h 1000125"/>
                <a:gd name="connsiteX1039" fmla="*/ 5744051 w 8324850"/>
                <a:gd name="connsiteY1039" fmla="*/ 743426 h 1000125"/>
                <a:gd name="connsiteX1040" fmla="*/ 5744051 w 8324850"/>
                <a:gd name="connsiteY1040" fmla="*/ 744379 h 1000125"/>
                <a:gd name="connsiteX1041" fmla="*/ 5744051 w 8324850"/>
                <a:gd name="connsiteY1041" fmla="*/ 745331 h 1000125"/>
                <a:gd name="connsiteX1042" fmla="*/ 5744051 w 8324850"/>
                <a:gd name="connsiteY1042" fmla="*/ 746284 h 1000125"/>
                <a:gd name="connsiteX1043" fmla="*/ 5744051 w 8324850"/>
                <a:gd name="connsiteY1043" fmla="*/ 747236 h 1000125"/>
                <a:gd name="connsiteX1044" fmla="*/ 5744051 w 8324850"/>
                <a:gd name="connsiteY1044" fmla="*/ 748189 h 1000125"/>
                <a:gd name="connsiteX1045" fmla="*/ 5744051 w 8324850"/>
                <a:gd name="connsiteY1045" fmla="*/ 753904 h 1000125"/>
                <a:gd name="connsiteX1046" fmla="*/ 5741194 w 8324850"/>
                <a:gd name="connsiteY1046" fmla="*/ 753904 h 1000125"/>
                <a:gd name="connsiteX1047" fmla="*/ 5741194 w 8324850"/>
                <a:gd name="connsiteY1047" fmla="*/ 755809 h 1000125"/>
                <a:gd name="connsiteX1048" fmla="*/ 5614512 w 8324850"/>
                <a:gd name="connsiteY1048" fmla="*/ 755809 h 1000125"/>
                <a:gd name="connsiteX1049" fmla="*/ 5614512 w 8324850"/>
                <a:gd name="connsiteY1049" fmla="*/ 753904 h 1000125"/>
                <a:gd name="connsiteX1050" fmla="*/ 5612606 w 8324850"/>
                <a:gd name="connsiteY1050" fmla="*/ 753904 h 1000125"/>
                <a:gd name="connsiteX1051" fmla="*/ 5612606 w 8324850"/>
                <a:gd name="connsiteY1051" fmla="*/ 748189 h 1000125"/>
                <a:gd name="connsiteX1052" fmla="*/ 5612606 w 8324850"/>
                <a:gd name="connsiteY1052" fmla="*/ 747236 h 1000125"/>
                <a:gd name="connsiteX1053" fmla="*/ 5612606 w 8324850"/>
                <a:gd name="connsiteY1053" fmla="*/ 746284 h 1000125"/>
                <a:gd name="connsiteX1054" fmla="*/ 5612606 w 8324850"/>
                <a:gd name="connsiteY1054" fmla="*/ 745331 h 1000125"/>
                <a:gd name="connsiteX1055" fmla="*/ 5612606 w 8324850"/>
                <a:gd name="connsiteY1055" fmla="*/ 744379 h 1000125"/>
                <a:gd name="connsiteX1056" fmla="*/ 5612606 w 8324850"/>
                <a:gd name="connsiteY1056" fmla="*/ 743426 h 1000125"/>
                <a:gd name="connsiteX1057" fmla="*/ 5612606 w 8324850"/>
                <a:gd name="connsiteY1057" fmla="*/ 742474 h 1000125"/>
                <a:gd name="connsiteX1058" fmla="*/ 5612606 w 8324850"/>
                <a:gd name="connsiteY1058" fmla="*/ 741521 h 1000125"/>
                <a:gd name="connsiteX1059" fmla="*/ 5612606 w 8324850"/>
                <a:gd name="connsiteY1059" fmla="*/ 740569 h 1000125"/>
                <a:gd name="connsiteX1060" fmla="*/ 5612606 w 8324850"/>
                <a:gd name="connsiteY1060" fmla="*/ 739616 h 1000125"/>
                <a:gd name="connsiteX1061" fmla="*/ 5612606 w 8324850"/>
                <a:gd name="connsiteY1061" fmla="*/ 738664 h 1000125"/>
                <a:gd name="connsiteX1062" fmla="*/ 5612606 w 8324850"/>
                <a:gd name="connsiteY1062" fmla="*/ 737711 h 1000125"/>
                <a:gd name="connsiteX1063" fmla="*/ 5612606 w 8324850"/>
                <a:gd name="connsiteY1063" fmla="*/ 736759 h 1000125"/>
                <a:gd name="connsiteX1064" fmla="*/ 5612606 w 8324850"/>
                <a:gd name="connsiteY1064" fmla="*/ 735806 h 1000125"/>
                <a:gd name="connsiteX1065" fmla="*/ 5612606 w 8324850"/>
                <a:gd name="connsiteY1065" fmla="*/ 734854 h 1000125"/>
                <a:gd name="connsiteX1066" fmla="*/ 5612606 w 8324850"/>
                <a:gd name="connsiteY1066" fmla="*/ 733901 h 1000125"/>
                <a:gd name="connsiteX1067" fmla="*/ 5612606 w 8324850"/>
                <a:gd name="connsiteY1067" fmla="*/ 732949 h 1000125"/>
                <a:gd name="connsiteX1068" fmla="*/ 5612606 w 8324850"/>
                <a:gd name="connsiteY1068" fmla="*/ 731996 h 1000125"/>
                <a:gd name="connsiteX1069" fmla="*/ 5612606 w 8324850"/>
                <a:gd name="connsiteY1069" fmla="*/ 731044 h 1000125"/>
                <a:gd name="connsiteX1070" fmla="*/ 5612606 w 8324850"/>
                <a:gd name="connsiteY1070" fmla="*/ 730091 h 1000125"/>
                <a:gd name="connsiteX1071" fmla="*/ 5612606 w 8324850"/>
                <a:gd name="connsiteY1071" fmla="*/ 729139 h 1000125"/>
                <a:gd name="connsiteX1072" fmla="*/ 5612606 w 8324850"/>
                <a:gd name="connsiteY1072" fmla="*/ 728186 h 1000125"/>
                <a:gd name="connsiteX1073" fmla="*/ 5612606 w 8324850"/>
                <a:gd name="connsiteY1073" fmla="*/ 727234 h 1000125"/>
                <a:gd name="connsiteX1074" fmla="*/ 5612606 w 8324850"/>
                <a:gd name="connsiteY1074" fmla="*/ 727234 h 1000125"/>
                <a:gd name="connsiteX1075" fmla="*/ 5614512 w 8324850"/>
                <a:gd name="connsiteY1075" fmla="*/ 727234 h 1000125"/>
                <a:gd name="connsiteX1076" fmla="*/ 5614512 w 8324850"/>
                <a:gd name="connsiteY1076" fmla="*/ 715804 h 1000125"/>
                <a:gd name="connsiteX1077" fmla="*/ 5613559 w 8324850"/>
                <a:gd name="connsiteY1077" fmla="*/ 714851 h 1000125"/>
                <a:gd name="connsiteX1078" fmla="*/ 5612606 w 8324850"/>
                <a:gd name="connsiteY1078" fmla="*/ 714851 h 1000125"/>
                <a:gd name="connsiteX1079" fmla="*/ 5612606 w 8324850"/>
                <a:gd name="connsiteY1079" fmla="*/ 712946 h 1000125"/>
                <a:gd name="connsiteX1080" fmla="*/ 5611654 w 8324850"/>
                <a:gd name="connsiteY1080" fmla="*/ 712946 h 1000125"/>
                <a:gd name="connsiteX1081" fmla="*/ 5609749 w 8324850"/>
                <a:gd name="connsiteY1081" fmla="*/ 712946 h 1000125"/>
                <a:gd name="connsiteX1082" fmla="*/ 5607844 w 8324850"/>
                <a:gd name="connsiteY1082" fmla="*/ 712946 h 1000125"/>
                <a:gd name="connsiteX1083" fmla="*/ 5607844 w 8324850"/>
                <a:gd name="connsiteY1083" fmla="*/ 712946 h 1000125"/>
                <a:gd name="connsiteX1084" fmla="*/ 5607844 w 8324850"/>
                <a:gd name="connsiteY1084" fmla="*/ 647224 h 1000125"/>
                <a:gd name="connsiteX1085" fmla="*/ 5607844 w 8324850"/>
                <a:gd name="connsiteY1085" fmla="*/ 647224 h 1000125"/>
                <a:gd name="connsiteX1086" fmla="*/ 5612606 w 8324850"/>
                <a:gd name="connsiteY1086" fmla="*/ 647224 h 1000125"/>
                <a:gd name="connsiteX1087" fmla="*/ 5616417 w 8324850"/>
                <a:gd name="connsiteY1087" fmla="*/ 628174 h 1000125"/>
                <a:gd name="connsiteX1088" fmla="*/ 5621179 w 8324850"/>
                <a:gd name="connsiteY1088" fmla="*/ 628174 h 1000125"/>
                <a:gd name="connsiteX1089" fmla="*/ 5625942 w 8324850"/>
                <a:gd name="connsiteY1089" fmla="*/ 625316 h 1000125"/>
                <a:gd name="connsiteX1090" fmla="*/ 5629751 w 8324850"/>
                <a:gd name="connsiteY1090" fmla="*/ 625316 h 1000125"/>
                <a:gd name="connsiteX1091" fmla="*/ 5633562 w 8324850"/>
                <a:gd name="connsiteY1091" fmla="*/ 625316 h 1000125"/>
                <a:gd name="connsiteX1092" fmla="*/ 5636419 w 8324850"/>
                <a:gd name="connsiteY1092" fmla="*/ 618649 h 1000125"/>
                <a:gd name="connsiteX1093" fmla="*/ 5720239 w 8324850"/>
                <a:gd name="connsiteY1093" fmla="*/ 618649 h 1000125"/>
                <a:gd name="connsiteX1094" fmla="*/ 5723096 w 8324850"/>
                <a:gd name="connsiteY1094" fmla="*/ 624364 h 1000125"/>
                <a:gd name="connsiteX1095" fmla="*/ 5730717 w 8324850"/>
                <a:gd name="connsiteY1095" fmla="*/ 624364 h 1000125"/>
                <a:gd name="connsiteX1096" fmla="*/ 5735479 w 8324850"/>
                <a:gd name="connsiteY1096" fmla="*/ 627221 h 1000125"/>
                <a:gd name="connsiteX1097" fmla="*/ 5740242 w 8324850"/>
                <a:gd name="connsiteY1097" fmla="*/ 627221 h 1000125"/>
                <a:gd name="connsiteX1098" fmla="*/ 5744051 w 8324850"/>
                <a:gd name="connsiteY1098" fmla="*/ 646271 h 1000125"/>
                <a:gd name="connsiteX1099" fmla="*/ 5747862 w 8324850"/>
                <a:gd name="connsiteY1099" fmla="*/ 646271 h 1000125"/>
                <a:gd name="connsiteX1100" fmla="*/ 5747862 w 8324850"/>
                <a:gd name="connsiteY1100" fmla="*/ 712946 h 1000125"/>
                <a:gd name="connsiteX1101" fmla="*/ 5746909 w 8324850"/>
                <a:gd name="connsiteY1101" fmla="*/ 711994 h 1000125"/>
                <a:gd name="connsiteX1102" fmla="*/ 7110889 w 8324850"/>
                <a:gd name="connsiteY1102" fmla="*/ 613886 h 1000125"/>
                <a:gd name="connsiteX1103" fmla="*/ 7110889 w 8324850"/>
                <a:gd name="connsiteY1103" fmla="*/ 613886 h 1000125"/>
                <a:gd name="connsiteX1104" fmla="*/ 7110889 w 8324850"/>
                <a:gd name="connsiteY1104" fmla="*/ 613886 h 1000125"/>
                <a:gd name="connsiteX1105" fmla="*/ 7110889 w 8324850"/>
                <a:gd name="connsiteY1105" fmla="*/ 613886 h 1000125"/>
                <a:gd name="connsiteX1106" fmla="*/ 6962299 w 8324850"/>
                <a:gd name="connsiteY1106" fmla="*/ 324326 h 1000125"/>
                <a:gd name="connsiteX1107" fmla="*/ 6959442 w 8324850"/>
                <a:gd name="connsiteY1107" fmla="*/ 315754 h 1000125"/>
                <a:gd name="connsiteX1108" fmla="*/ 6962299 w 8324850"/>
                <a:gd name="connsiteY1108" fmla="*/ 307181 h 1000125"/>
                <a:gd name="connsiteX1109" fmla="*/ 6963251 w 8324850"/>
                <a:gd name="connsiteY1109" fmla="*/ 307181 h 1000125"/>
                <a:gd name="connsiteX1110" fmla="*/ 6962299 w 8324850"/>
                <a:gd name="connsiteY1110" fmla="*/ 324326 h 1000125"/>
                <a:gd name="connsiteX1111" fmla="*/ 6962299 w 8324850"/>
                <a:gd name="connsiteY1111" fmla="*/ 353854 h 1000125"/>
                <a:gd name="connsiteX1112" fmla="*/ 6958489 w 8324850"/>
                <a:gd name="connsiteY1112" fmla="*/ 345281 h 1000125"/>
                <a:gd name="connsiteX1113" fmla="*/ 6961346 w 8324850"/>
                <a:gd name="connsiteY1113" fmla="*/ 336709 h 1000125"/>
                <a:gd name="connsiteX1114" fmla="*/ 6962299 w 8324850"/>
                <a:gd name="connsiteY1114" fmla="*/ 336709 h 1000125"/>
                <a:gd name="connsiteX1115" fmla="*/ 6962299 w 8324850"/>
                <a:gd name="connsiteY1115" fmla="*/ 353854 h 1000125"/>
                <a:gd name="connsiteX1116" fmla="*/ 6963251 w 8324850"/>
                <a:gd name="connsiteY1116" fmla="*/ 366236 h 1000125"/>
                <a:gd name="connsiteX1117" fmla="*/ 6965156 w 8324850"/>
                <a:gd name="connsiteY1117" fmla="*/ 383381 h 1000125"/>
                <a:gd name="connsiteX1118" fmla="*/ 6960394 w 8324850"/>
                <a:gd name="connsiteY1118" fmla="*/ 374809 h 1000125"/>
                <a:gd name="connsiteX1119" fmla="*/ 6963251 w 8324850"/>
                <a:gd name="connsiteY1119" fmla="*/ 366236 h 1000125"/>
                <a:gd name="connsiteX1120" fmla="*/ 6963251 w 8324850"/>
                <a:gd name="connsiteY1120" fmla="*/ 366236 h 1000125"/>
                <a:gd name="connsiteX1121" fmla="*/ 6999446 w 8324850"/>
                <a:gd name="connsiteY1121" fmla="*/ 251936 h 1000125"/>
                <a:gd name="connsiteX1122" fmla="*/ 7226142 w 8324850"/>
                <a:gd name="connsiteY1122" fmla="*/ 325279 h 1000125"/>
                <a:gd name="connsiteX1123" fmla="*/ 7225189 w 8324850"/>
                <a:gd name="connsiteY1123" fmla="*/ 327184 h 1000125"/>
                <a:gd name="connsiteX1124" fmla="*/ 6991826 w 8324850"/>
                <a:gd name="connsiteY1124" fmla="*/ 277654 h 1000125"/>
                <a:gd name="connsiteX1125" fmla="*/ 6999446 w 8324850"/>
                <a:gd name="connsiteY1125" fmla="*/ 251936 h 1000125"/>
                <a:gd name="connsiteX1126" fmla="*/ 7271862 w 8324850"/>
                <a:gd name="connsiteY1126" fmla="*/ 295751 h 1000125"/>
                <a:gd name="connsiteX1127" fmla="*/ 7269956 w 8324850"/>
                <a:gd name="connsiteY1127" fmla="*/ 295751 h 1000125"/>
                <a:gd name="connsiteX1128" fmla="*/ 7294721 w 8324850"/>
                <a:gd name="connsiteY1128" fmla="*/ 61436 h 1000125"/>
                <a:gd name="connsiteX1129" fmla="*/ 7321392 w 8324850"/>
                <a:gd name="connsiteY1129" fmla="*/ 65246 h 1000125"/>
                <a:gd name="connsiteX1130" fmla="*/ 7271862 w 8324850"/>
                <a:gd name="connsiteY1130" fmla="*/ 295751 h 1000125"/>
                <a:gd name="connsiteX1131" fmla="*/ 7323296 w 8324850"/>
                <a:gd name="connsiteY1131" fmla="*/ 65246 h 1000125"/>
                <a:gd name="connsiteX1132" fmla="*/ 7349014 w 8324850"/>
                <a:gd name="connsiteY1132" fmla="*/ 71914 h 1000125"/>
                <a:gd name="connsiteX1133" fmla="*/ 7275671 w 8324850"/>
                <a:gd name="connsiteY1133" fmla="*/ 296704 h 1000125"/>
                <a:gd name="connsiteX1134" fmla="*/ 7273767 w 8324850"/>
                <a:gd name="connsiteY1134" fmla="*/ 295751 h 1000125"/>
                <a:gd name="connsiteX1135" fmla="*/ 7323296 w 8324850"/>
                <a:gd name="connsiteY1135" fmla="*/ 65246 h 1000125"/>
                <a:gd name="connsiteX1136" fmla="*/ 7268051 w 8324850"/>
                <a:gd name="connsiteY1136" fmla="*/ 294799 h 1000125"/>
                <a:gd name="connsiteX1137" fmla="*/ 7266146 w 8324850"/>
                <a:gd name="connsiteY1137" fmla="*/ 294799 h 1000125"/>
                <a:gd name="connsiteX1138" fmla="*/ 7266146 w 8324850"/>
                <a:gd name="connsiteY1138" fmla="*/ 59531 h 1000125"/>
                <a:gd name="connsiteX1139" fmla="*/ 7267099 w 8324850"/>
                <a:gd name="connsiteY1139" fmla="*/ 59531 h 1000125"/>
                <a:gd name="connsiteX1140" fmla="*/ 7292817 w 8324850"/>
                <a:gd name="connsiteY1140" fmla="*/ 60484 h 1000125"/>
                <a:gd name="connsiteX1141" fmla="*/ 7268051 w 8324850"/>
                <a:gd name="connsiteY1141" fmla="*/ 294799 h 1000125"/>
                <a:gd name="connsiteX1142" fmla="*/ 7283292 w 8324850"/>
                <a:gd name="connsiteY1142" fmla="*/ 298609 h 1000125"/>
                <a:gd name="connsiteX1143" fmla="*/ 7379494 w 8324850"/>
                <a:gd name="connsiteY1143" fmla="*/ 83344 h 1000125"/>
                <a:gd name="connsiteX1144" fmla="*/ 7403306 w 8324850"/>
                <a:gd name="connsiteY1144" fmla="*/ 94774 h 1000125"/>
                <a:gd name="connsiteX1145" fmla="*/ 7285196 w 8324850"/>
                <a:gd name="connsiteY1145" fmla="*/ 299561 h 1000125"/>
                <a:gd name="connsiteX1146" fmla="*/ 7283292 w 8324850"/>
                <a:gd name="connsiteY1146" fmla="*/ 298609 h 1000125"/>
                <a:gd name="connsiteX1147" fmla="*/ 7571899 w 8324850"/>
                <a:gd name="connsiteY1147" fmla="*/ 325279 h 1000125"/>
                <a:gd name="connsiteX1148" fmla="*/ 7570946 w 8324850"/>
                <a:gd name="connsiteY1148" fmla="*/ 308134 h 1000125"/>
                <a:gd name="connsiteX1149" fmla="*/ 7571899 w 8324850"/>
                <a:gd name="connsiteY1149" fmla="*/ 308134 h 1000125"/>
                <a:gd name="connsiteX1150" fmla="*/ 7574756 w 8324850"/>
                <a:gd name="connsiteY1150" fmla="*/ 316706 h 1000125"/>
                <a:gd name="connsiteX1151" fmla="*/ 7571899 w 8324850"/>
                <a:gd name="connsiteY1151" fmla="*/ 325279 h 1000125"/>
                <a:gd name="connsiteX1152" fmla="*/ 7572851 w 8324850"/>
                <a:gd name="connsiteY1152" fmla="*/ 337661 h 1000125"/>
                <a:gd name="connsiteX1153" fmla="*/ 7575709 w 8324850"/>
                <a:gd name="connsiteY1153" fmla="*/ 346234 h 1000125"/>
                <a:gd name="connsiteX1154" fmla="*/ 7571899 w 8324850"/>
                <a:gd name="connsiteY1154" fmla="*/ 354806 h 1000125"/>
                <a:gd name="connsiteX1155" fmla="*/ 7572851 w 8324850"/>
                <a:gd name="connsiteY1155" fmla="*/ 337661 h 1000125"/>
                <a:gd name="connsiteX1156" fmla="*/ 7572851 w 8324850"/>
                <a:gd name="connsiteY1156" fmla="*/ 337661 h 1000125"/>
                <a:gd name="connsiteX1157" fmla="*/ 7570946 w 8324850"/>
                <a:gd name="connsiteY1157" fmla="*/ 368141 h 1000125"/>
                <a:gd name="connsiteX1158" fmla="*/ 7572851 w 8324850"/>
                <a:gd name="connsiteY1158" fmla="*/ 377666 h 1000125"/>
                <a:gd name="connsiteX1159" fmla="*/ 7568089 w 8324850"/>
                <a:gd name="connsiteY1159" fmla="*/ 386239 h 1000125"/>
                <a:gd name="connsiteX1160" fmla="*/ 7570946 w 8324850"/>
                <a:gd name="connsiteY1160" fmla="*/ 368141 h 1000125"/>
                <a:gd name="connsiteX1161" fmla="*/ 7570946 w 8324850"/>
                <a:gd name="connsiteY1161" fmla="*/ 368141 h 1000125"/>
                <a:gd name="connsiteX1162" fmla="*/ 7565231 w 8324850"/>
                <a:gd name="connsiteY1162" fmla="*/ 397669 h 1000125"/>
                <a:gd name="connsiteX1163" fmla="*/ 7565231 w 8324850"/>
                <a:gd name="connsiteY1163" fmla="*/ 397669 h 1000125"/>
                <a:gd name="connsiteX1164" fmla="*/ 7567137 w 8324850"/>
                <a:gd name="connsiteY1164" fmla="*/ 406241 h 1000125"/>
                <a:gd name="connsiteX1165" fmla="*/ 7561421 w 8324850"/>
                <a:gd name="connsiteY1165" fmla="*/ 413861 h 1000125"/>
                <a:gd name="connsiteX1166" fmla="*/ 7565231 w 8324850"/>
                <a:gd name="connsiteY1166" fmla="*/ 397669 h 1000125"/>
                <a:gd name="connsiteX1167" fmla="*/ 7562374 w 8324850"/>
                <a:gd name="connsiteY1167" fmla="*/ 396716 h 1000125"/>
                <a:gd name="connsiteX1168" fmla="*/ 7547134 w 8324850"/>
                <a:gd name="connsiteY1168" fmla="*/ 399574 h 1000125"/>
                <a:gd name="connsiteX1169" fmla="*/ 7547134 w 8324850"/>
                <a:gd name="connsiteY1169" fmla="*/ 398621 h 1000125"/>
                <a:gd name="connsiteX1170" fmla="*/ 7563326 w 8324850"/>
                <a:gd name="connsiteY1170" fmla="*/ 390049 h 1000125"/>
                <a:gd name="connsiteX1171" fmla="*/ 7562374 w 8324850"/>
                <a:gd name="connsiteY1171" fmla="*/ 396716 h 1000125"/>
                <a:gd name="connsiteX1172" fmla="*/ 7564279 w 8324850"/>
                <a:gd name="connsiteY1172" fmla="*/ 386239 h 1000125"/>
                <a:gd name="connsiteX1173" fmla="*/ 7550944 w 8324850"/>
                <a:gd name="connsiteY1173" fmla="*/ 376714 h 1000125"/>
                <a:gd name="connsiteX1174" fmla="*/ 7550944 w 8324850"/>
                <a:gd name="connsiteY1174" fmla="*/ 373856 h 1000125"/>
                <a:gd name="connsiteX1175" fmla="*/ 7566184 w 8324850"/>
                <a:gd name="connsiteY1175" fmla="*/ 369094 h 1000125"/>
                <a:gd name="connsiteX1176" fmla="*/ 7564279 w 8324850"/>
                <a:gd name="connsiteY1176" fmla="*/ 386239 h 1000125"/>
                <a:gd name="connsiteX1177" fmla="*/ 7551896 w 8324850"/>
                <a:gd name="connsiteY1177" fmla="*/ 371951 h 1000125"/>
                <a:gd name="connsiteX1178" fmla="*/ 7551896 w 8324850"/>
                <a:gd name="connsiteY1178" fmla="*/ 371951 h 1000125"/>
                <a:gd name="connsiteX1179" fmla="*/ 7568089 w 8324850"/>
                <a:gd name="connsiteY1179" fmla="*/ 361474 h 1000125"/>
                <a:gd name="connsiteX1180" fmla="*/ 7567137 w 8324850"/>
                <a:gd name="connsiteY1180" fmla="*/ 367189 h 1000125"/>
                <a:gd name="connsiteX1181" fmla="*/ 7551896 w 8324850"/>
                <a:gd name="connsiteY1181" fmla="*/ 371951 h 1000125"/>
                <a:gd name="connsiteX1182" fmla="*/ 7551896 w 8324850"/>
                <a:gd name="connsiteY1182" fmla="*/ 370046 h 1000125"/>
                <a:gd name="connsiteX1183" fmla="*/ 7552849 w 8324850"/>
                <a:gd name="connsiteY1183" fmla="*/ 350996 h 1000125"/>
                <a:gd name="connsiteX1184" fmla="*/ 7567137 w 8324850"/>
                <a:gd name="connsiteY1184" fmla="*/ 359569 h 1000125"/>
                <a:gd name="connsiteX1185" fmla="*/ 7551896 w 8324850"/>
                <a:gd name="connsiteY1185" fmla="*/ 370046 h 1000125"/>
                <a:gd name="connsiteX1186" fmla="*/ 7552849 w 8324850"/>
                <a:gd name="connsiteY1186" fmla="*/ 348139 h 1000125"/>
                <a:gd name="connsiteX1187" fmla="*/ 7552849 w 8324850"/>
                <a:gd name="connsiteY1187" fmla="*/ 345281 h 1000125"/>
                <a:gd name="connsiteX1188" fmla="*/ 7568089 w 8324850"/>
                <a:gd name="connsiteY1188" fmla="*/ 338614 h 1000125"/>
                <a:gd name="connsiteX1189" fmla="*/ 7568089 w 8324850"/>
                <a:gd name="connsiteY1189" fmla="*/ 355759 h 1000125"/>
                <a:gd name="connsiteX1190" fmla="*/ 7552849 w 8324850"/>
                <a:gd name="connsiteY1190" fmla="*/ 348139 h 1000125"/>
                <a:gd name="connsiteX1191" fmla="*/ 7553801 w 8324850"/>
                <a:gd name="connsiteY1191" fmla="*/ 343376 h 1000125"/>
                <a:gd name="connsiteX1192" fmla="*/ 7553801 w 8324850"/>
                <a:gd name="connsiteY1192" fmla="*/ 343376 h 1000125"/>
                <a:gd name="connsiteX1193" fmla="*/ 7569042 w 8324850"/>
                <a:gd name="connsiteY1193" fmla="*/ 330994 h 1000125"/>
                <a:gd name="connsiteX1194" fmla="*/ 7569042 w 8324850"/>
                <a:gd name="connsiteY1194" fmla="*/ 336709 h 1000125"/>
                <a:gd name="connsiteX1195" fmla="*/ 7553801 w 8324850"/>
                <a:gd name="connsiteY1195" fmla="*/ 343376 h 1000125"/>
                <a:gd name="connsiteX1196" fmla="*/ 7553801 w 8324850"/>
                <a:gd name="connsiteY1196" fmla="*/ 341471 h 1000125"/>
                <a:gd name="connsiteX1197" fmla="*/ 7553801 w 8324850"/>
                <a:gd name="connsiteY1197" fmla="*/ 338614 h 1000125"/>
                <a:gd name="connsiteX1198" fmla="*/ 7552849 w 8324850"/>
                <a:gd name="connsiteY1198" fmla="*/ 322421 h 1000125"/>
                <a:gd name="connsiteX1199" fmla="*/ 7568089 w 8324850"/>
                <a:gd name="connsiteY1199" fmla="*/ 330041 h 1000125"/>
                <a:gd name="connsiteX1200" fmla="*/ 7553801 w 8324850"/>
                <a:gd name="connsiteY1200" fmla="*/ 341471 h 1000125"/>
                <a:gd name="connsiteX1201" fmla="*/ 7552849 w 8324850"/>
                <a:gd name="connsiteY1201" fmla="*/ 320516 h 1000125"/>
                <a:gd name="connsiteX1202" fmla="*/ 7552849 w 8324850"/>
                <a:gd name="connsiteY1202" fmla="*/ 317659 h 1000125"/>
                <a:gd name="connsiteX1203" fmla="*/ 7567137 w 8324850"/>
                <a:gd name="connsiteY1203" fmla="*/ 310039 h 1000125"/>
                <a:gd name="connsiteX1204" fmla="*/ 7568089 w 8324850"/>
                <a:gd name="connsiteY1204" fmla="*/ 327184 h 1000125"/>
                <a:gd name="connsiteX1205" fmla="*/ 7552849 w 8324850"/>
                <a:gd name="connsiteY1205" fmla="*/ 320516 h 1000125"/>
                <a:gd name="connsiteX1206" fmla="*/ 7552849 w 8324850"/>
                <a:gd name="connsiteY1206" fmla="*/ 315754 h 1000125"/>
                <a:gd name="connsiteX1207" fmla="*/ 7552849 w 8324850"/>
                <a:gd name="connsiteY1207" fmla="*/ 315754 h 1000125"/>
                <a:gd name="connsiteX1208" fmla="*/ 7567137 w 8324850"/>
                <a:gd name="connsiteY1208" fmla="*/ 302419 h 1000125"/>
                <a:gd name="connsiteX1209" fmla="*/ 7567137 w 8324850"/>
                <a:gd name="connsiteY1209" fmla="*/ 308134 h 1000125"/>
                <a:gd name="connsiteX1210" fmla="*/ 7552849 w 8324850"/>
                <a:gd name="connsiteY1210" fmla="*/ 315754 h 1000125"/>
                <a:gd name="connsiteX1211" fmla="*/ 7552849 w 8324850"/>
                <a:gd name="connsiteY1211" fmla="*/ 312896 h 1000125"/>
                <a:gd name="connsiteX1212" fmla="*/ 7549992 w 8324850"/>
                <a:gd name="connsiteY1212" fmla="*/ 293846 h 1000125"/>
                <a:gd name="connsiteX1213" fmla="*/ 7566184 w 8324850"/>
                <a:gd name="connsiteY1213" fmla="*/ 299561 h 1000125"/>
                <a:gd name="connsiteX1214" fmla="*/ 7552849 w 8324850"/>
                <a:gd name="connsiteY1214" fmla="*/ 312896 h 1000125"/>
                <a:gd name="connsiteX1215" fmla="*/ 7550944 w 8324850"/>
                <a:gd name="connsiteY1215" fmla="*/ 378619 h 1000125"/>
                <a:gd name="connsiteX1216" fmla="*/ 7564279 w 8324850"/>
                <a:gd name="connsiteY1216" fmla="*/ 389096 h 1000125"/>
                <a:gd name="connsiteX1217" fmla="*/ 7548087 w 8324850"/>
                <a:gd name="connsiteY1217" fmla="*/ 397669 h 1000125"/>
                <a:gd name="connsiteX1218" fmla="*/ 7550944 w 8324850"/>
                <a:gd name="connsiteY1218" fmla="*/ 378619 h 1000125"/>
                <a:gd name="connsiteX1219" fmla="*/ 7549039 w 8324850"/>
                <a:gd name="connsiteY1219" fmla="*/ 287179 h 1000125"/>
                <a:gd name="connsiteX1220" fmla="*/ 7561421 w 8324850"/>
                <a:gd name="connsiteY1220" fmla="*/ 272891 h 1000125"/>
                <a:gd name="connsiteX1221" fmla="*/ 7562374 w 8324850"/>
                <a:gd name="connsiteY1221" fmla="*/ 278606 h 1000125"/>
                <a:gd name="connsiteX1222" fmla="*/ 7549039 w 8324850"/>
                <a:gd name="connsiteY1222" fmla="*/ 287179 h 1000125"/>
                <a:gd name="connsiteX1223" fmla="*/ 7549039 w 8324850"/>
                <a:gd name="connsiteY1223" fmla="*/ 287179 h 1000125"/>
                <a:gd name="connsiteX1224" fmla="*/ 7549039 w 8324850"/>
                <a:gd name="connsiteY1224" fmla="*/ 285274 h 1000125"/>
                <a:gd name="connsiteX1225" fmla="*/ 7544276 w 8324850"/>
                <a:gd name="connsiteY1225" fmla="*/ 266224 h 1000125"/>
                <a:gd name="connsiteX1226" fmla="*/ 7561421 w 8324850"/>
                <a:gd name="connsiteY1226" fmla="*/ 270986 h 1000125"/>
                <a:gd name="connsiteX1227" fmla="*/ 7549039 w 8324850"/>
                <a:gd name="connsiteY1227" fmla="*/ 285274 h 1000125"/>
                <a:gd name="connsiteX1228" fmla="*/ 7543324 w 8324850"/>
                <a:gd name="connsiteY1228" fmla="*/ 264319 h 1000125"/>
                <a:gd name="connsiteX1229" fmla="*/ 7542371 w 8324850"/>
                <a:gd name="connsiteY1229" fmla="*/ 261461 h 1000125"/>
                <a:gd name="connsiteX1230" fmla="*/ 7555706 w 8324850"/>
                <a:gd name="connsiteY1230" fmla="*/ 250984 h 1000125"/>
                <a:gd name="connsiteX1231" fmla="*/ 7560469 w 8324850"/>
                <a:gd name="connsiteY1231" fmla="*/ 268129 h 1000125"/>
                <a:gd name="connsiteX1232" fmla="*/ 7543324 w 8324850"/>
                <a:gd name="connsiteY1232" fmla="*/ 264319 h 1000125"/>
                <a:gd name="connsiteX1233" fmla="*/ 7542371 w 8324850"/>
                <a:gd name="connsiteY1233" fmla="*/ 259556 h 1000125"/>
                <a:gd name="connsiteX1234" fmla="*/ 7542371 w 8324850"/>
                <a:gd name="connsiteY1234" fmla="*/ 259556 h 1000125"/>
                <a:gd name="connsiteX1235" fmla="*/ 7553801 w 8324850"/>
                <a:gd name="connsiteY1235" fmla="*/ 243364 h 1000125"/>
                <a:gd name="connsiteX1236" fmla="*/ 7555706 w 8324850"/>
                <a:gd name="connsiteY1236" fmla="*/ 249079 h 1000125"/>
                <a:gd name="connsiteX1237" fmla="*/ 7542371 w 8324850"/>
                <a:gd name="connsiteY1237" fmla="*/ 259556 h 1000125"/>
                <a:gd name="connsiteX1238" fmla="*/ 7541419 w 8324850"/>
                <a:gd name="connsiteY1238" fmla="*/ 257651 h 1000125"/>
                <a:gd name="connsiteX1239" fmla="*/ 7534751 w 8324850"/>
                <a:gd name="connsiteY1239" fmla="*/ 239554 h 1000125"/>
                <a:gd name="connsiteX1240" fmla="*/ 7552849 w 8324850"/>
                <a:gd name="connsiteY1240" fmla="*/ 242411 h 1000125"/>
                <a:gd name="connsiteX1241" fmla="*/ 7541419 w 8324850"/>
                <a:gd name="connsiteY1241" fmla="*/ 257651 h 1000125"/>
                <a:gd name="connsiteX1242" fmla="*/ 7547134 w 8324850"/>
                <a:gd name="connsiteY1242" fmla="*/ 338614 h 1000125"/>
                <a:gd name="connsiteX1243" fmla="*/ 7523321 w 8324850"/>
                <a:gd name="connsiteY1243" fmla="*/ 451009 h 1000125"/>
                <a:gd name="connsiteX1244" fmla="*/ 7303294 w 8324850"/>
                <a:gd name="connsiteY1244" fmla="*/ 352901 h 1000125"/>
                <a:gd name="connsiteX1245" fmla="*/ 7304246 w 8324850"/>
                <a:gd name="connsiteY1245" fmla="*/ 350996 h 1000125"/>
                <a:gd name="connsiteX1246" fmla="*/ 7532846 w 8324850"/>
                <a:gd name="connsiteY1246" fmla="*/ 425291 h 1000125"/>
                <a:gd name="connsiteX1247" fmla="*/ 7533799 w 8324850"/>
                <a:gd name="connsiteY1247" fmla="*/ 422434 h 1000125"/>
                <a:gd name="connsiteX1248" fmla="*/ 7305199 w 8324850"/>
                <a:gd name="connsiteY1248" fmla="*/ 348139 h 1000125"/>
                <a:gd name="connsiteX1249" fmla="*/ 7306151 w 8324850"/>
                <a:gd name="connsiteY1249" fmla="*/ 346234 h 1000125"/>
                <a:gd name="connsiteX1250" fmla="*/ 7541419 w 8324850"/>
                <a:gd name="connsiteY1250" fmla="*/ 396716 h 1000125"/>
                <a:gd name="connsiteX1251" fmla="*/ 7542371 w 8324850"/>
                <a:gd name="connsiteY1251" fmla="*/ 393859 h 1000125"/>
                <a:gd name="connsiteX1252" fmla="*/ 7307104 w 8324850"/>
                <a:gd name="connsiteY1252" fmla="*/ 343376 h 1000125"/>
                <a:gd name="connsiteX1253" fmla="*/ 7307104 w 8324850"/>
                <a:gd name="connsiteY1253" fmla="*/ 341471 h 1000125"/>
                <a:gd name="connsiteX1254" fmla="*/ 7546181 w 8324850"/>
                <a:gd name="connsiteY1254" fmla="*/ 366236 h 1000125"/>
                <a:gd name="connsiteX1255" fmla="*/ 7546181 w 8324850"/>
                <a:gd name="connsiteY1255" fmla="*/ 363379 h 1000125"/>
                <a:gd name="connsiteX1256" fmla="*/ 7307104 w 8324850"/>
                <a:gd name="connsiteY1256" fmla="*/ 338614 h 1000125"/>
                <a:gd name="connsiteX1257" fmla="*/ 7307104 w 8324850"/>
                <a:gd name="connsiteY1257" fmla="*/ 336709 h 1000125"/>
                <a:gd name="connsiteX1258" fmla="*/ 7547134 w 8324850"/>
                <a:gd name="connsiteY1258" fmla="*/ 338614 h 1000125"/>
                <a:gd name="connsiteX1259" fmla="*/ 7546181 w 8324850"/>
                <a:gd name="connsiteY1259" fmla="*/ 336709 h 1000125"/>
                <a:gd name="connsiteX1260" fmla="*/ 7306151 w 8324850"/>
                <a:gd name="connsiteY1260" fmla="*/ 336709 h 1000125"/>
                <a:gd name="connsiteX1261" fmla="*/ 7306151 w 8324850"/>
                <a:gd name="connsiteY1261" fmla="*/ 334804 h 1000125"/>
                <a:gd name="connsiteX1262" fmla="*/ 7545229 w 8324850"/>
                <a:gd name="connsiteY1262" fmla="*/ 310039 h 1000125"/>
                <a:gd name="connsiteX1263" fmla="*/ 7545229 w 8324850"/>
                <a:gd name="connsiteY1263" fmla="*/ 307181 h 1000125"/>
                <a:gd name="connsiteX1264" fmla="*/ 7306151 w 8324850"/>
                <a:gd name="connsiteY1264" fmla="*/ 331946 h 1000125"/>
                <a:gd name="connsiteX1265" fmla="*/ 7306151 w 8324850"/>
                <a:gd name="connsiteY1265" fmla="*/ 330041 h 1000125"/>
                <a:gd name="connsiteX1266" fmla="*/ 7540467 w 8324850"/>
                <a:gd name="connsiteY1266" fmla="*/ 280511 h 1000125"/>
                <a:gd name="connsiteX1267" fmla="*/ 7539514 w 8324850"/>
                <a:gd name="connsiteY1267" fmla="*/ 277654 h 1000125"/>
                <a:gd name="connsiteX1268" fmla="*/ 7305199 w 8324850"/>
                <a:gd name="connsiteY1268" fmla="*/ 327184 h 1000125"/>
                <a:gd name="connsiteX1269" fmla="*/ 7304246 w 8324850"/>
                <a:gd name="connsiteY1269" fmla="*/ 325279 h 1000125"/>
                <a:gd name="connsiteX1270" fmla="*/ 7531894 w 8324850"/>
                <a:gd name="connsiteY1270" fmla="*/ 250984 h 1000125"/>
                <a:gd name="connsiteX1271" fmla="*/ 7530942 w 8324850"/>
                <a:gd name="connsiteY1271" fmla="*/ 248126 h 1000125"/>
                <a:gd name="connsiteX1272" fmla="*/ 7303294 w 8324850"/>
                <a:gd name="connsiteY1272" fmla="*/ 322421 h 1000125"/>
                <a:gd name="connsiteX1273" fmla="*/ 7302342 w 8324850"/>
                <a:gd name="connsiteY1273" fmla="*/ 320516 h 1000125"/>
                <a:gd name="connsiteX1274" fmla="*/ 7520464 w 8324850"/>
                <a:gd name="connsiteY1274" fmla="*/ 223361 h 1000125"/>
                <a:gd name="connsiteX1275" fmla="*/ 7547134 w 8324850"/>
                <a:gd name="connsiteY1275" fmla="*/ 338614 h 1000125"/>
                <a:gd name="connsiteX1276" fmla="*/ 7547134 w 8324850"/>
                <a:gd name="connsiteY1276" fmla="*/ 447199 h 1000125"/>
                <a:gd name="connsiteX1277" fmla="*/ 7544276 w 8324850"/>
                <a:gd name="connsiteY1277" fmla="*/ 452914 h 1000125"/>
                <a:gd name="connsiteX1278" fmla="*/ 7529037 w 8324850"/>
                <a:gd name="connsiteY1278" fmla="*/ 452914 h 1000125"/>
                <a:gd name="connsiteX1279" fmla="*/ 7529037 w 8324850"/>
                <a:gd name="connsiteY1279" fmla="*/ 451961 h 1000125"/>
                <a:gd name="connsiteX1280" fmla="*/ 7547134 w 8324850"/>
                <a:gd name="connsiteY1280" fmla="*/ 447199 h 1000125"/>
                <a:gd name="connsiteX1281" fmla="*/ 7529989 w 8324850"/>
                <a:gd name="connsiteY1281" fmla="*/ 451009 h 1000125"/>
                <a:gd name="connsiteX1282" fmla="*/ 7536656 w 8324850"/>
                <a:gd name="connsiteY1282" fmla="*/ 432911 h 1000125"/>
                <a:gd name="connsiteX1283" fmla="*/ 7547134 w 8324850"/>
                <a:gd name="connsiteY1283" fmla="*/ 445294 h 1000125"/>
                <a:gd name="connsiteX1284" fmla="*/ 7529989 w 8324850"/>
                <a:gd name="connsiteY1284" fmla="*/ 451009 h 1000125"/>
                <a:gd name="connsiteX1285" fmla="*/ 7548087 w 8324850"/>
                <a:gd name="connsiteY1285" fmla="*/ 454819 h 1000125"/>
                <a:gd name="connsiteX1286" fmla="*/ 7549039 w 8324850"/>
                <a:gd name="connsiteY1286" fmla="*/ 454819 h 1000125"/>
                <a:gd name="connsiteX1287" fmla="*/ 7548087 w 8324850"/>
                <a:gd name="connsiteY1287" fmla="*/ 463391 h 1000125"/>
                <a:gd name="connsiteX1288" fmla="*/ 7540467 w 8324850"/>
                <a:gd name="connsiteY1288" fmla="*/ 470059 h 1000125"/>
                <a:gd name="connsiteX1289" fmla="*/ 7548087 w 8324850"/>
                <a:gd name="connsiteY1289" fmla="*/ 454819 h 1000125"/>
                <a:gd name="connsiteX1290" fmla="*/ 7537609 w 8324850"/>
                <a:gd name="connsiteY1290" fmla="*/ 431006 h 1000125"/>
                <a:gd name="connsiteX1291" fmla="*/ 7538562 w 8324850"/>
                <a:gd name="connsiteY1291" fmla="*/ 428149 h 1000125"/>
                <a:gd name="connsiteX1292" fmla="*/ 7553801 w 8324850"/>
                <a:gd name="connsiteY1292" fmla="*/ 426244 h 1000125"/>
                <a:gd name="connsiteX1293" fmla="*/ 7549039 w 8324850"/>
                <a:gd name="connsiteY1293" fmla="*/ 441484 h 1000125"/>
                <a:gd name="connsiteX1294" fmla="*/ 7537609 w 8324850"/>
                <a:gd name="connsiteY1294" fmla="*/ 431006 h 1000125"/>
                <a:gd name="connsiteX1295" fmla="*/ 7539514 w 8324850"/>
                <a:gd name="connsiteY1295" fmla="*/ 427196 h 1000125"/>
                <a:gd name="connsiteX1296" fmla="*/ 7539514 w 8324850"/>
                <a:gd name="connsiteY1296" fmla="*/ 427196 h 1000125"/>
                <a:gd name="connsiteX1297" fmla="*/ 7556659 w 8324850"/>
                <a:gd name="connsiteY1297" fmla="*/ 419576 h 1000125"/>
                <a:gd name="connsiteX1298" fmla="*/ 7554754 w 8324850"/>
                <a:gd name="connsiteY1298" fmla="*/ 425291 h 1000125"/>
                <a:gd name="connsiteX1299" fmla="*/ 7539514 w 8324850"/>
                <a:gd name="connsiteY1299" fmla="*/ 427196 h 1000125"/>
                <a:gd name="connsiteX1300" fmla="*/ 7540467 w 8324850"/>
                <a:gd name="connsiteY1300" fmla="*/ 424339 h 1000125"/>
                <a:gd name="connsiteX1301" fmla="*/ 7545229 w 8324850"/>
                <a:gd name="connsiteY1301" fmla="*/ 406241 h 1000125"/>
                <a:gd name="connsiteX1302" fmla="*/ 7557612 w 8324850"/>
                <a:gd name="connsiteY1302" fmla="*/ 417671 h 1000125"/>
                <a:gd name="connsiteX1303" fmla="*/ 7540467 w 8324850"/>
                <a:gd name="connsiteY1303" fmla="*/ 424339 h 1000125"/>
                <a:gd name="connsiteX1304" fmla="*/ 7479506 w 8324850"/>
                <a:gd name="connsiteY1304" fmla="*/ 549116 h 1000125"/>
                <a:gd name="connsiteX1305" fmla="*/ 7465219 w 8324850"/>
                <a:gd name="connsiteY1305" fmla="*/ 543401 h 1000125"/>
                <a:gd name="connsiteX1306" fmla="*/ 7465219 w 8324850"/>
                <a:gd name="connsiteY1306" fmla="*/ 543401 h 1000125"/>
                <a:gd name="connsiteX1307" fmla="*/ 7483317 w 8324850"/>
                <a:gd name="connsiteY1307" fmla="*/ 545306 h 1000125"/>
                <a:gd name="connsiteX1308" fmla="*/ 7479506 w 8324850"/>
                <a:gd name="connsiteY1308" fmla="*/ 549116 h 1000125"/>
                <a:gd name="connsiteX1309" fmla="*/ 7483317 w 8324850"/>
                <a:gd name="connsiteY1309" fmla="*/ 551974 h 1000125"/>
                <a:gd name="connsiteX1310" fmla="*/ 7479506 w 8324850"/>
                <a:gd name="connsiteY1310" fmla="*/ 560546 h 1000125"/>
                <a:gd name="connsiteX1311" fmla="*/ 7469981 w 8324850"/>
                <a:gd name="connsiteY1311" fmla="*/ 564356 h 1000125"/>
                <a:gd name="connsiteX1312" fmla="*/ 7482364 w 8324850"/>
                <a:gd name="connsiteY1312" fmla="*/ 551974 h 1000125"/>
                <a:gd name="connsiteX1313" fmla="*/ 7483317 w 8324850"/>
                <a:gd name="connsiteY1313" fmla="*/ 551974 h 1000125"/>
                <a:gd name="connsiteX1314" fmla="*/ 7467124 w 8324850"/>
                <a:gd name="connsiteY1314" fmla="*/ 542449 h 1000125"/>
                <a:gd name="connsiteX1315" fmla="*/ 7480459 w 8324850"/>
                <a:gd name="connsiteY1315" fmla="*/ 528161 h 1000125"/>
                <a:gd name="connsiteX1316" fmla="*/ 7485221 w 8324850"/>
                <a:gd name="connsiteY1316" fmla="*/ 544354 h 1000125"/>
                <a:gd name="connsiteX1317" fmla="*/ 7467124 w 8324850"/>
                <a:gd name="connsiteY1317" fmla="*/ 542449 h 1000125"/>
                <a:gd name="connsiteX1318" fmla="*/ 7482364 w 8324850"/>
                <a:gd name="connsiteY1318" fmla="*/ 526256 h 1000125"/>
                <a:gd name="connsiteX1319" fmla="*/ 7483317 w 8324850"/>
                <a:gd name="connsiteY1319" fmla="*/ 525304 h 1000125"/>
                <a:gd name="connsiteX1320" fmla="*/ 7498556 w 8324850"/>
                <a:gd name="connsiteY1320" fmla="*/ 530066 h 1000125"/>
                <a:gd name="connsiteX1321" fmla="*/ 7489031 w 8324850"/>
                <a:gd name="connsiteY1321" fmla="*/ 541496 h 1000125"/>
                <a:gd name="connsiteX1322" fmla="*/ 7482364 w 8324850"/>
                <a:gd name="connsiteY1322" fmla="*/ 526256 h 1000125"/>
                <a:gd name="connsiteX1323" fmla="*/ 7474744 w 8324850"/>
                <a:gd name="connsiteY1323" fmla="*/ 524351 h 1000125"/>
                <a:gd name="connsiteX1324" fmla="*/ 7295674 w 8324850"/>
                <a:gd name="connsiteY1324" fmla="*/ 363379 h 1000125"/>
                <a:gd name="connsiteX1325" fmla="*/ 7296626 w 8324850"/>
                <a:gd name="connsiteY1325" fmla="*/ 362426 h 1000125"/>
                <a:gd name="connsiteX1326" fmla="*/ 7490937 w 8324850"/>
                <a:gd name="connsiteY1326" fmla="*/ 504349 h 1000125"/>
                <a:gd name="connsiteX1327" fmla="*/ 7474744 w 8324850"/>
                <a:gd name="connsiteY1327" fmla="*/ 524351 h 1000125"/>
                <a:gd name="connsiteX1328" fmla="*/ 7298531 w 8324850"/>
                <a:gd name="connsiteY1328" fmla="*/ 360521 h 1000125"/>
                <a:gd name="connsiteX1329" fmla="*/ 7299484 w 8324850"/>
                <a:gd name="connsiteY1329" fmla="*/ 358616 h 1000125"/>
                <a:gd name="connsiteX1330" fmla="*/ 7508081 w 8324850"/>
                <a:gd name="connsiteY1330" fmla="*/ 478631 h 1000125"/>
                <a:gd name="connsiteX1331" fmla="*/ 7492842 w 8324850"/>
                <a:gd name="connsiteY1331" fmla="*/ 501491 h 1000125"/>
                <a:gd name="connsiteX1332" fmla="*/ 7298531 w 8324850"/>
                <a:gd name="connsiteY1332" fmla="*/ 360521 h 1000125"/>
                <a:gd name="connsiteX1333" fmla="*/ 7301389 w 8324850"/>
                <a:gd name="connsiteY1333" fmla="*/ 356711 h 1000125"/>
                <a:gd name="connsiteX1334" fmla="*/ 7302342 w 8324850"/>
                <a:gd name="connsiteY1334" fmla="*/ 354806 h 1000125"/>
                <a:gd name="connsiteX1335" fmla="*/ 7522369 w 8324850"/>
                <a:gd name="connsiteY1335" fmla="*/ 452914 h 1000125"/>
                <a:gd name="connsiteX1336" fmla="*/ 7509987 w 8324850"/>
                <a:gd name="connsiteY1336" fmla="*/ 476726 h 1000125"/>
                <a:gd name="connsiteX1337" fmla="*/ 7301389 w 8324850"/>
                <a:gd name="connsiteY1337" fmla="*/ 356711 h 1000125"/>
                <a:gd name="connsiteX1338" fmla="*/ 7502367 w 8324850"/>
                <a:gd name="connsiteY1338" fmla="*/ 501491 h 1000125"/>
                <a:gd name="connsiteX1339" fmla="*/ 7520464 w 8324850"/>
                <a:gd name="connsiteY1339" fmla="*/ 499586 h 1000125"/>
                <a:gd name="connsiteX1340" fmla="*/ 7516654 w 8324850"/>
                <a:gd name="connsiteY1340" fmla="*/ 504349 h 1000125"/>
                <a:gd name="connsiteX1341" fmla="*/ 7502367 w 8324850"/>
                <a:gd name="connsiteY1341" fmla="*/ 501491 h 1000125"/>
                <a:gd name="connsiteX1342" fmla="*/ 7502367 w 8324850"/>
                <a:gd name="connsiteY1342" fmla="*/ 501491 h 1000125"/>
                <a:gd name="connsiteX1343" fmla="*/ 7519512 w 8324850"/>
                <a:gd name="connsiteY1343" fmla="*/ 506254 h 1000125"/>
                <a:gd name="connsiteX1344" fmla="*/ 7520464 w 8324850"/>
                <a:gd name="connsiteY1344" fmla="*/ 506254 h 1000125"/>
                <a:gd name="connsiteX1345" fmla="*/ 7517606 w 8324850"/>
                <a:gd name="connsiteY1345" fmla="*/ 514826 h 1000125"/>
                <a:gd name="connsiteX1346" fmla="*/ 7509034 w 8324850"/>
                <a:gd name="connsiteY1346" fmla="*/ 520541 h 1000125"/>
                <a:gd name="connsiteX1347" fmla="*/ 7519512 w 8324850"/>
                <a:gd name="connsiteY1347" fmla="*/ 506254 h 1000125"/>
                <a:gd name="connsiteX1348" fmla="*/ 7503319 w 8324850"/>
                <a:gd name="connsiteY1348" fmla="*/ 499586 h 1000125"/>
                <a:gd name="connsiteX1349" fmla="*/ 7513796 w 8324850"/>
                <a:gd name="connsiteY1349" fmla="*/ 483394 h 1000125"/>
                <a:gd name="connsiteX1350" fmla="*/ 7521417 w 8324850"/>
                <a:gd name="connsiteY1350" fmla="*/ 498634 h 1000125"/>
                <a:gd name="connsiteX1351" fmla="*/ 7503319 w 8324850"/>
                <a:gd name="connsiteY1351" fmla="*/ 499586 h 1000125"/>
                <a:gd name="connsiteX1352" fmla="*/ 7514749 w 8324850"/>
                <a:gd name="connsiteY1352" fmla="*/ 481489 h 1000125"/>
                <a:gd name="connsiteX1353" fmla="*/ 7515701 w 8324850"/>
                <a:gd name="connsiteY1353" fmla="*/ 479584 h 1000125"/>
                <a:gd name="connsiteX1354" fmla="*/ 7530942 w 8324850"/>
                <a:gd name="connsiteY1354" fmla="*/ 481489 h 1000125"/>
                <a:gd name="connsiteX1355" fmla="*/ 7523321 w 8324850"/>
                <a:gd name="connsiteY1355" fmla="*/ 494824 h 1000125"/>
                <a:gd name="connsiteX1356" fmla="*/ 7514749 w 8324850"/>
                <a:gd name="connsiteY1356" fmla="*/ 481489 h 1000125"/>
                <a:gd name="connsiteX1357" fmla="*/ 7516654 w 8324850"/>
                <a:gd name="connsiteY1357" fmla="*/ 477679 h 1000125"/>
                <a:gd name="connsiteX1358" fmla="*/ 7516654 w 8324850"/>
                <a:gd name="connsiteY1358" fmla="*/ 477679 h 1000125"/>
                <a:gd name="connsiteX1359" fmla="*/ 7534751 w 8324850"/>
                <a:gd name="connsiteY1359" fmla="*/ 473869 h 1000125"/>
                <a:gd name="connsiteX1360" fmla="*/ 7531894 w 8324850"/>
                <a:gd name="connsiteY1360" fmla="*/ 479584 h 1000125"/>
                <a:gd name="connsiteX1361" fmla="*/ 7516654 w 8324850"/>
                <a:gd name="connsiteY1361" fmla="*/ 477679 h 1000125"/>
                <a:gd name="connsiteX1362" fmla="*/ 7517606 w 8324850"/>
                <a:gd name="connsiteY1362" fmla="*/ 475774 h 1000125"/>
                <a:gd name="connsiteX1363" fmla="*/ 7526179 w 8324850"/>
                <a:gd name="connsiteY1363" fmla="*/ 458629 h 1000125"/>
                <a:gd name="connsiteX1364" fmla="*/ 7535704 w 8324850"/>
                <a:gd name="connsiteY1364" fmla="*/ 472916 h 1000125"/>
                <a:gd name="connsiteX1365" fmla="*/ 7517606 w 8324850"/>
                <a:gd name="connsiteY1365" fmla="*/ 475774 h 1000125"/>
                <a:gd name="connsiteX1366" fmla="*/ 7303294 w 8324850"/>
                <a:gd name="connsiteY1366" fmla="*/ 319564 h 1000125"/>
                <a:gd name="connsiteX1367" fmla="*/ 7302342 w 8324850"/>
                <a:gd name="connsiteY1367" fmla="*/ 317659 h 1000125"/>
                <a:gd name="connsiteX1368" fmla="*/ 7509034 w 8324850"/>
                <a:gd name="connsiteY1368" fmla="*/ 198596 h 1000125"/>
                <a:gd name="connsiteX1369" fmla="*/ 7521417 w 8324850"/>
                <a:gd name="connsiteY1369" fmla="*/ 222409 h 1000125"/>
                <a:gd name="connsiteX1370" fmla="*/ 7303294 w 8324850"/>
                <a:gd name="connsiteY1370" fmla="*/ 319564 h 1000125"/>
                <a:gd name="connsiteX1371" fmla="*/ 7300437 w 8324850"/>
                <a:gd name="connsiteY1371" fmla="*/ 314801 h 1000125"/>
                <a:gd name="connsiteX1372" fmla="*/ 7299484 w 8324850"/>
                <a:gd name="connsiteY1372" fmla="*/ 312896 h 1000125"/>
                <a:gd name="connsiteX1373" fmla="*/ 7491889 w 8324850"/>
                <a:gd name="connsiteY1373" fmla="*/ 172879 h 1000125"/>
                <a:gd name="connsiteX1374" fmla="*/ 7507129 w 8324850"/>
                <a:gd name="connsiteY1374" fmla="*/ 194786 h 1000125"/>
                <a:gd name="connsiteX1375" fmla="*/ 7300437 w 8324850"/>
                <a:gd name="connsiteY1375" fmla="*/ 314801 h 1000125"/>
                <a:gd name="connsiteX1376" fmla="*/ 7298531 w 8324850"/>
                <a:gd name="connsiteY1376" fmla="*/ 311944 h 1000125"/>
                <a:gd name="connsiteX1377" fmla="*/ 7297579 w 8324850"/>
                <a:gd name="connsiteY1377" fmla="*/ 310039 h 1000125"/>
                <a:gd name="connsiteX1378" fmla="*/ 7474744 w 8324850"/>
                <a:gd name="connsiteY1378" fmla="*/ 150971 h 1000125"/>
                <a:gd name="connsiteX1379" fmla="*/ 7491889 w 8324850"/>
                <a:gd name="connsiteY1379" fmla="*/ 171926 h 1000125"/>
                <a:gd name="connsiteX1380" fmla="*/ 7298531 w 8324850"/>
                <a:gd name="connsiteY1380" fmla="*/ 311944 h 1000125"/>
                <a:gd name="connsiteX1381" fmla="*/ 7295674 w 8324850"/>
                <a:gd name="connsiteY1381" fmla="*/ 308134 h 1000125"/>
                <a:gd name="connsiteX1382" fmla="*/ 7294721 w 8324850"/>
                <a:gd name="connsiteY1382" fmla="*/ 306229 h 1000125"/>
                <a:gd name="connsiteX1383" fmla="*/ 7453789 w 8324850"/>
                <a:gd name="connsiteY1383" fmla="*/ 130016 h 1000125"/>
                <a:gd name="connsiteX1384" fmla="*/ 7472839 w 8324850"/>
                <a:gd name="connsiteY1384" fmla="*/ 149066 h 1000125"/>
                <a:gd name="connsiteX1385" fmla="*/ 7295674 w 8324850"/>
                <a:gd name="connsiteY1385" fmla="*/ 308134 h 1000125"/>
                <a:gd name="connsiteX1386" fmla="*/ 7291864 w 8324850"/>
                <a:gd name="connsiteY1386" fmla="*/ 305276 h 1000125"/>
                <a:gd name="connsiteX1387" fmla="*/ 7289959 w 8324850"/>
                <a:gd name="connsiteY1387" fmla="*/ 304324 h 1000125"/>
                <a:gd name="connsiteX1388" fmla="*/ 7429024 w 8324850"/>
                <a:gd name="connsiteY1388" fmla="*/ 112871 h 1000125"/>
                <a:gd name="connsiteX1389" fmla="*/ 7449979 w 8324850"/>
                <a:gd name="connsiteY1389" fmla="*/ 129064 h 1000125"/>
                <a:gd name="connsiteX1390" fmla="*/ 7291864 w 8324850"/>
                <a:gd name="connsiteY1390" fmla="*/ 305276 h 1000125"/>
                <a:gd name="connsiteX1391" fmla="*/ 7294721 w 8324850"/>
                <a:gd name="connsiteY1391" fmla="*/ 365284 h 1000125"/>
                <a:gd name="connsiteX1392" fmla="*/ 7472839 w 8324850"/>
                <a:gd name="connsiteY1392" fmla="*/ 526256 h 1000125"/>
                <a:gd name="connsiteX1393" fmla="*/ 7453789 w 8324850"/>
                <a:gd name="connsiteY1393" fmla="*/ 545306 h 1000125"/>
                <a:gd name="connsiteX1394" fmla="*/ 7293769 w 8324850"/>
                <a:gd name="connsiteY1394" fmla="*/ 368141 h 1000125"/>
                <a:gd name="connsiteX1395" fmla="*/ 7294721 w 8324850"/>
                <a:gd name="connsiteY1395" fmla="*/ 365284 h 1000125"/>
                <a:gd name="connsiteX1396" fmla="*/ 7294721 w 8324850"/>
                <a:gd name="connsiteY1396" fmla="*/ 365284 h 1000125"/>
                <a:gd name="connsiteX1397" fmla="*/ 7430929 w 8324850"/>
                <a:gd name="connsiteY1397" fmla="*/ 563404 h 1000125"/>
                <a:gd name="connsiteX1398" fmla="*/ 7298531 w 8324850"/>
                <a:gd name="connsiteY1398" fmla="*/ 380524 h 1000125"/>
                <a:gd name="connsiteX1399" fmla="*/ 7296626 w 8324850"/>
                <a:gd name="connsiteY1399" fmla="*/ 373856 h 1000125"/>
                <a:gd name="connsiteX1400" fmla="*/ 7452837 w 8324850"/>
                <a:gd name="connsiteY1400" fmla="*/ 547211 h 1000125"/>
                <a:gd name="connsiteX1401" fmla="*/ 7430929 w 8324850"/>
                <a:gd name="connsiteY1401" fmla="*/ 563404 h 1000125"/>
                <a:gd name="connsiteX1402" fmla="*/ 7443312 w 8324850"/>
                <a:gd name="connsiteY1402" fmla="*/ 562451 h 1000125"/>
                <a:gd name="connsiteX1403" fmla="*/ 7456646 w 8324850"/>
                <a:gd name="connsiteY1403" fmla="*/ 569119 h 1000125"/>
                <a:gd name="connsiteX1404" fmla="*/ 7445217 w 8324850"/>
                <a:gd name="connsiteY1404" fmla="*/ 577691 h 1000125"/>
                <a:gd name="connsiteX1405" fmla="*/ 7442359 w 8324850"/>
                <a:gd name="connsiteY1405" fmla="*/ 562451 h 1000125"/>
                <a:gd name="connsiteX1406" fmla="*/ 7443312 w 8324850"/>
                <a:gd name="connsiteY1406" fmla="*/ 562451 h 1000125"/>
                <a:gd name="connsiteX1407" fmla="*/ 7409974 w 8324850"/>
                <a:gd name="connsiteY1407" fmla="*/ 600551 h 1000125"/>
                <a:gd name="connsiteX1408" fmla="*/ 7397592 w 8324850"/>
                <a:gd name="connsiteY1408" fmla="*/ 591026 h 1000125"/>
                <a:gd name="connsiteX1409" fmla="*/ 7397592 w 8324850"/>
                <a:gd name="connsiteY1409" fmla="*/ 591026 h 1000125"/>
                <a:gd name="connsiteX1410" fmla="*/ 7414737 w 8324850"/>
                <a:gd name="connsiteY1410" fmla="*/ 597694 h 1000125"/>
                <a:gd name="connsiteX1411" fmla="*/ 7409974 w 8324850"/>
                <a:gd name="connsiteY1411" fmla="*/ 600551 h 1000125"/>
                <a:gd name="connsiteX1412" fmla="*/ 7368064 w 8324850"/>
                <a:gd name="connsiteY1412" fmla="*/ 604361 h 1000125"/>
                <a:gd name="connsiteX1413" fmla="*/ 7368064 w 8324850"/>
                <a:gd name="connsiteY1413" fmla="*/ 604361 h 1000125"/>
                <a:gd name="connsiteX1414" fmla="*/ 7368064 w 8324850"/>
                <a:gd name="connsiteY1414" fmla="*/ 604361 h 1000125"/>
                <a:gd name="connsiteX1415" fmla="*/ 7368064 w 8324850"/>
                <a:gd name="connsiteY1415" fmla="*/ 604361 h 1000125"/>
                <a:gd name="connsiteX1416" fmla="*/ 7095649 w 8324850"/>
                <a:gd name="connsiteY1416" fmla="*/ 584359 h 1000125"/>
                <a:gd name="connsiteX1417" fmla="*/ 7108031 w 8324850"/>
                <a:gd name="connsiteY1417" fmla="*/ 576739 h 1000125"/>
                <a:gd name="connsiteX1418" fmla="*/ 7108984 w 8324850"/>
                <a:gd name="connsiteY1418" fmla="*/ 577691 h 1000125"/>
                <a:gd name="connsiteX1419" fmla="*/ 7107079 w 8324850"/>
                <a:gd name="connsiteY1419" fmla="*/ 592931 h 1000125"/>
                <a:gd name="connsiteX1420" fmla="*/ 7095649 w 8324850"/>
                <a:gd name="connsiteY1420" fmla="*/ 584359 h 1000125"/>
                <a:gd name="connsiteX1421" fmla="*/ 7108031 w 8324850"/>
                <a:gd name="connsiteY1421" fmla="*/ 595789 h 1000125"/>
                <a:gd name="connsiteX1422" fmla="*/ 7108031 w 8324850"/>
                <a:gd name="connsiteY1422" fmla="*/ 595789 h 1000125"/>
                <a:gd name="connsiteX1423" fmla="*/ 7097554 w 8324850"/>
                <a:gd name="connsiteY1423" fmla="*/ 593884 h 1000125"/>
                <a:gd name="connsiteX1424" fmla="*/ 7092792 w 8324850"/>
                <a:gd name="connsiteY1424" fmla="*/ 586264 h 1000125"/>
                <a:gd name="connsiteX1425" fmla="*/ 7093744 w 8324850"/>
                <a:gd name="connsiteY1425" fmla="*/ 585311 h 1000125"/>
                <a:gd name="connsiteX1426" fmla="*/ 7108031 w 8324850"/>
                <a:gd name="connsiteY1426" fmla="*/ 595789 h 1000125"/>
                <a:gd name="connsiteX1427" fmla="*/ 7094696 w 8324850"/>
                <a:gd name="connsiteY1427" fmla="*/ 583406 h 1000125"/>
                <a:gd name="connsiteX1428" fmla="*/ 7089934 w 8324850"/>
                <a:gd name="connsiteY1428" fmla="*/ 580549 h 1000125"/>
                <a:gd name="connsiteX1429" fmla="*/ 7107079 w 8324850"/>
                <a:gd name="connsiteY1429" fmla="*/ 575786 h 1000125"/>
                <a:gd name="connsiteX1430" fmla="*/ 7107079 w 8324850"/>
                <a:gd name="connsiteY1430" fmla="*/ 575786 h 1000125"/>
                <a:gd name="connsiteX1431" fmla="*/ 7094696 w 8324850"/>
                <a:gd name="connsiteY1431" fmla="*/ 583406 h 1000125"/>
                <a:gd name="connsiteX1432" fmla="*/ 7088981 w 8324850"/>
                <a:gd name="connsiteY1432" fmla="*/ 579596 h 1000125"/>
                <a:gd name="connsiteX1433" fmla="*/ 7089934 w 8324850"/>
                <a:gd name="connsiteY1433" fmla="*/ 562451 h 1000125"/>
                <a:gd name="connsiteX1434" fmla="*/ 7106126 w 8324850"/>
                <a:gd name="connsiteY1434" fmla="*/ 573881 h 1000125"/>
                <a:gd name="connsiteX1435" fmla="*/ 7088981 w 8324850"/>
                <a:gd name="connsiteY1435" fmla="*/ 579596 h 1000125"/>
                <a:gd name="connsiteX1436" fmla="*/ 7079456 w 8324850"/>
                <a:gd name="connsiteY1436" fmla="*/ 545306 h 1000125"/>
                <a:gd name="connsiteX1437" fmla="*/ 7230904 w 8324850"/>
                <a:gd name="connsiteY1437" fmla="*/ 377666 h 1000125"/>
                <a:gd name="connsiteX1438" fmla="*/ 7228999 w 8324850"/>
                <a:gd name="connsiteY1438" fmla="*/ 385286 h 1000125"/>
                <a:gd name="connsiteX1439" fmla="*/ 7100412 w 8324850"/>
                <a:gd name="connsiteY1439" fmla="*/ 562451 h 1000125"/>
                <a:gd name="connsiteX1440" fmla="*/ 7079456 w 8324850"/>
                <a:gd name="connsiteY1440" fmla="*/ 545306 h 1000125"/>
                <a:gd name="connsiteX1441" fmla="*/ 7047071 w 8324850"/>
                <a:gd name="connsiteY1441" fmla="*/ 542449 h 1000125"/>
                <a:gd name="connsiteX1442" fmla="*/ 7065169 w 8324850"/>
                <a:gd name="connsiteY1442" fmla="*/ 540544 h 1000125"/>
                <a:gd name="connsiteX1443" fmla="*/ 7065169 w 8324850"/>
                <a:gd name="connsiteY1443" fmla="*/ 540544 h 1000125"/>
                <a:gd name="connsiteX1444" fmla="*/ 7050881 w 8324850"/>
                <a:gd name="connsiteY1444" fmla="*/ 546259 h 1000125"/>
                <a:gd name="connsiteX1445" fmla="*/ 7047071 w 8324850"/>
                <a:gd name="connsiteY1445" fmla="*/ 542449 h 1000125"/>
                <a:gd name="connsiteX1446" fmla="*/ 7061359 w 8324850"/>
                <a:gd name="connsiteY1446" fmla="*/ 561499 h 1000125"/>
                <a:gd name="connsiteX1447" fmla="*/ 7051834 w 8324850"/>
                <a:gd name="connsiteY1447" fmla="*/ 557689 h 1000125"/>
                <a:gd name="connsiteX1448" fmla="*/ 7048024 w 8324850"/>
                <a:gd name="connsiteY1448" fmla="*/ 549116 h 1000125"/>
                <a:gd name="connsiteX1449" fmla="*/ 7048976 w 8324850"/>
                <a:gd name="connsiteY1449" fmla="*/ 549116 h 1000125"/>
                <a:gd name="connsiteX1450" fmla="*/ 7061359 w 8324850"/>
                <a:gd name="connsiteY1450" fmla="*/ 561499 h 1000125"/>
                <a:gd name="connsiteX1451" fmla="*/ 6985159 w 8324850"/>
                <a:gd name="connsiteY1451" fmla="*/ 338614 h 1000125"/>
                <a:gd name="connsiteX1452" fmla="*/ 7224237 w 8324850"/>
                <a:gd name="connsiteY1452" fmla="*/ 338614 h 1000125"/>
                <a:gd name="connsiteX1453" fmla="*/ 7224237 w 8324850"/>
                <a:gd name="connsiteY1453" fmla="*/ 340519 h 1000125"/>
                <a:gd name="connsiteX1454" fmla="*/ 6986112 w 8324850"/>
                <a:gd name="connsiteY1454" fmla="*/ 365284 h 1000125"/>
                <a:gd name="connsiteX1455" fmla="*/ 6985159 w 8324850"/>
                <a:gd name="connsiteY1455" fmla="*/ 338614 h 1000125"/>
                <a:gd name="connsiteX1456" fmla="*/ 6985159 w 8324850"/>
                <a:gd name="connsiteY1456" fmla="*/ 397669 h 1000125"/>
                <a:gd name="connsiteX1457" fmla="*/ 6970871 w 8324850"/>
                <a:gd name="connsiteY1457" fmla="*/ 394811 h 1000125"/>
                <a:gd name="connsiteX1458" fmla="*/ 6969919 w 8324850"/>
                <a:gd name="connsiteY1458" fmla="*/ 389096 h 1000125"/>
                <a:gd name="connsiteX1459" fmla="*/ 6985159 w 8324850"/>
                <a:gd name="connsiteY1459" fmla="*/ 397669 h 1000125"/>
                <a:gd name="connsiteX1460" fmla="*/ 6985159 w 8324850"/>
                <a:gd name="connsiteY1460" fmla="*/ 397669 h 1000125"/>
                <a:gd name="connsiteX1461" fmla="*/ 6985159 w 8324850"/>
                <a:gd name="connsiteY1461" fmla="*/ 335756 h 1000125"/>
                <a:gd name="connsiteX1462" fmla="*/ 6986112 w 8324850"/>
                <a:gd name="connsiteY1462" fmla="*/ 309086 h 1000125"/>
                <a:gd name="connsiteX1463" fmla="*/ 7224237 w 8324850"/>
                <a:gd name="connsiteY1463" fmla="*/ 333851 h 1000125"/>
                <a:gd name="connsiteX1464" fmla="*/ 7224237 w 8324850"/>
                <a:gd name="connsiteY1464" fmla="*/ 335756 h 1000125"/>
                <a:gd name="connsiteX1465" fmla="*/ 6985159 w 8324850"/>
                <a:gd name="connsiteY1465" fmla="*/ 335756 h 1000125"/>
                <a:gd name="connsiteX1466" fmla="*/ 6991826 w 8324850"/>
                <a:gd name="connsiteY1466" fmla="*/ 396716 h 1000125"/>
                <a:gd name="connsiteX1467" fmla="*/ 7226142 w 8324850"/>
                <a:gd name="connsiteY1467" fmla="*/ 347186 h 1000125"/>
                <a:gd name="connsiteX1468" fmla="*/ 7227094 w 8324850"/>
                <a:gd name="connsiteY1468" fmla="*/ 349091 h 1000125"/>
                <a:gd name="connsiteX1469" fmla="*/ 6999446 w 8324850"/>
                <a:gd name="connsiteY1469" fmla="*/ 423386 h 1000125"/>
                <a:gd name="connsiteX1470" fmla="*/ 6991826 w 8324850"/>
                <a:gd name="connsiteY1470" fmla="*/ 396716 h 1000125"/>
                <a:gd name="connsiteX1471" fmla="*/ 7001351 w 8324850"/>
                <a:gd name="connsiteY1471" fmla="*/ 448151 h 1000125"/>
                <a:gd name="connsiteX1472" fmla="*/ 6984206 w 8324850"/>
                <a:gd name="connsiteY1472" fmla="*/ 443389 h 1000125"/>
                <a:gd name="connsiteX1473" fmla="*/ 6994684 w 8324850"/>
                <a:gd name="connsiteY1473" fmla="*/ 431006 h 1000125"/>
                <a:gd name="connsiteX1474" fmla="*/ 7001351 w 8324850"/>
                <a:gd name="connsiteY1474" fmla="*/ 448151 h 1000125"/>
                <a:gd name="connsiteX1475" fmla="*/ 6990874 w 8324850"/>
                <a:gd name="connsiteY1475" fmla="*/ 394811 h 1000125"/>
                <a:gd name="connsiteX1476" fmla="*/ 6987064 w 8324850"/>
                <a:gd name="connsiteY1476" fmla="*/ 368141 h 1000125"/>
                <a:gd name="connsiteX1477" fmla="*/ 7225189 w 8324850"/>
                <a:gd name="connsiteY1477" fmla="*/ 343376 h 1000125"/>
                <a:gd name="connsiteX1478" fmla="*/ 7225189 w 8324850"/>
                <a:gd name="connsiteY1478" fmla="*/ 345281 h 1000125"/>
                <a:gd name="connsiteX1479" fmla="*/ 6990874 w 8324850"/>
                <a:gd name="connsiteY1479" fmla="*/ 394811 h 1000125"/>
                <a:gd name="connsiteX1480" fmla="*/ 6987064 w 8324850"/>
                <a:gd name="connsiteY1480" fmla="*/ 404336 h 1000125"/>
                <a:gd name="connsiteX1481" fmla="*/ 6991826 w 8324850"/>
                <a:gd name="connsiteY1481" fmla="*/ 422434 h 1000125"/>
                <a:gd name="connsiteX1482" fmla="*/ 6975634 w 8324850"/>
                <a:gd name="connsiteY1482" fmla="*/ 415766 h 1000125"/>
                <a:gd name="connsiteX1483" fmla="*/ 6987064 w 8324850"/>
                <a:gd name="connsiteY1483" fmla="*/ 404336 h 1000125"/>
                <a:gd name="connsiteX1484" fmla="*/ 6991826 w 8324850"/>
                <a:gd name="connsiteY1484" fmla="*/ 424339 h 1000125"/>
                <a:gd name="connsiteX1485" fmla="*/ 6991826 w 8324850"/>
                <a:gd name="connsiteY1485" fmla="*/ 424339 h 1000125"/>
                <a:gd name="connsiteX1486" fmla="*/ 6977539 w 8324850"/>
                <a:gd name="connsiteY1486" fmla="*/ 423386 h 1000125"/>
                <a:gd name="connsiteX1487" fmla="*/ 6975634 w 8324850"/>
                <a:gd name="connsiteY1487" fmla="*/ 417671 h 1000125"/>
                <a:gd name="connsiteX1488" fmla="*/ 6991826 w 8324850"/>
                <a:gd name="connsiteY1488" fmla="*/ 424339 h 1000125"/>
                <a:gd name="connsiteX1489" fmla="*/ 6992779 w 8324850"/>
                <a:gd name="connsiteY1489" fmla="*/ 426244 h 1000125"/>
                <a:gd name="connsiteX1490" fmla="*/ 6993731 w 8324850"/>
                <a:gd name="connsiteY1490" fmla="*/ 429101 h 1000125"/>
                <a:gd name="connsiteX1491" fmla="*/ 6983254 w 8324850"/>
                <a:gd name="connsiteY1491" fmla="*/ 439579 h 1000125"/>
                <a:gd name="connsiteX1492" fmla="*/ 6978492 w 8324850"/>
                <a:gd name="connsiteY1492" fmla="*/ 424339 h 1000125"/>
                <a:gd name="connsiteX1493" fmla="*/ 6992779 w 8324850"/>
                <a:gd name="connsiteY1493" fmla="*/ 426244 h 1000125"/>
                <a:gd name="connsiteX1494" fmla="*/ 6984206 w 8324850"/>
                <a:gd name="connsiteY1494" fmla="*/ 451961 h 1000125"/>
                <a:gd name="connsiteX1495" fmla="*/ 6990874 w 8324850"/>
                <a:gd name="connsiteY1495" fmla="*/ 467201 h 1000125"/>
                <a:gd name="connsiteX1496" fmla="*/ 6983254 w 8324850"/>
                <a:gd name="connsiteY1496" fmla="*/ 460534 h 1000125"/>
                <a:gd name="connsiteX1497" fmla="*/ 6982301 w 8324850"/>
                <a:gd name="connsiteY1497" fmla="*/ 451961 h 1000125"/>
                <a:gd name="connsiteX1498" fmla="*/ 6984206 w 8324850"/>
                <a:gd name="connsiteY1498" fmla="*/ 451961 h 1000125"/>
                <a:gd name="connsiteX1499" fmla="*/ 6985159 w 8324850"/>
                <a:gd name="connsiteY1499" fmla="*/ 445294 h 1000125"/>
                <a:gd name="connsiteX1500" fmla="*/ 7002304 w 8324850"/>
                <a:gd name="connsiteY1500" fmla="*/ 450056 h 1000125"/>
                <a:gd name="connsiteX1501" fmla="*/ 7002304 w 8324850"/>
                <a:gd name="connsiteY1501" fmla="*/ 451009 h 1000125"/>
                <a:gd name="connsiteX1502" fmla="*/ 6988017 w 8324850"/>
                <a:gd name="connsiteY1502" fmla="*/ 451009 h 1000125"/>
                <a:gd name="connsiteX1503" fmla="*/ 6985159 w 8324850"/>
                <a:gd name="connsiteY1503" fmla="*/ 445294 h 1000125"/>
                <a:gd name="connsiteX1504" fmla="*/ 6999446 w 8324850"/>
                <a:gd name="connsiteY1504" fmla="*/ 425291 h 1000125"/>
                <a:gd name="connsiteX1505" fmla="*/ 7227094 w 8324850"/>
                <a:gd name="connsiteY1505" fmla="*/ 350996 h 1000125"/>
                <a:gd name="connsiteX1506" fmla="*/ 7228046 w 8324850"/>
                <a:gd name="connsiteY1506" fmla="*/ 352901 h 1000125"/>
                <a:gd name="connsiteX1507" fmla="*/ 7008971 w 8324850"/>
                <a:gd name="connsiteY1507" fmla="*/ 450056 h 1000125"/>
                <a:gd name="connsiteX1508" fmla="*/ 6999446 w 8324850"/>
                <a:gd name="connsiteY1508" fmla="*/ 425291 h 1000125"/>
                <a:gd name="connsiteX1509" fmla="*/ 7228999 w 8324850"/>
                <a:gd name="connsiteY1509" fmla="*/ 354806 h 1000125"/>
                <a:gd name="connsiteX1510" fmla="*/ 7229951 w 8324850"/>
                <a:gd name="connsiteY1510" fmla="*/ 356711 h 1000125"/>
                <a:gd name="connsiteX1511" fmla="*/ 7022306 w 8324850"/>
                <a:gd name="connsiteY1511" fmla="*/ 476726 h 1000125"/>
                <a:gd name="connsiteX1512" fmla="*/ 7009924 w 8324850"/>
                <a:gd name="connsiteY1512" fmla="*/ 452914 h 1000125"/>
                <a:gd name="connsiteX1513" fmla="*/ 7228999 w 8324850"/>
                <a:gd name="connsiteY1513" fmla="*/ 354806 h 1000125"/>
                <a:gd name="connsiteX1514" fmla="*/ 7013734 w 8324850"/>
                <a:gd name="connsiteY1514" fmla="*/ 473869 h 1000125"/>
                <a:gd name="connsiteX1515" fmla="*/ 6996589 w 8324850"/>
                <a:gd name="connsiteY1515" fmla="*/ 470059 h 1000125"/>
                <a:gd name="connsiteX1516" fmla="*/ 7006114 w 8324850"/>
                <a:gd name="connsiteY1516" fmla="*/ 456724 h 1000125"/>
                <a:gd name="connsiteX1517" fmla="*/ 7013734 w 8324850"/>
                <a:gd name="connsiteY1517" fmla="*/ 473869 h 1000125"/>
                <a:gd name="connsiteX1518" fmla="*/ 7014687 w 8324850"/>
                <a:gd name="connsiteY1518" fmla="*/ 474821 h 1000125"/>
                <a:gd name="connsiteX1519" fmla="*/ 7014687 w 8324850"/>
                <a:gd name="connsiteY1519" fmla="*/ 474821 h 1000125"/>
                <a:gd name="connsiteX1520" fmla="*/ 7000399 w 8324850"/>
                <a:gd name="connsiteY1520" fmla="*/ 476726 h 1000125"/>
                <a:gd name="connsiteX1521" fmla="*/ 6997542 w 8324850"/>
                <a:gd name="connsiteY1521" fmla="*/ 471011 h 1000125"/>
                <a:gd name="connsiteX1522" fmla="*/ 7014687 w 8324850"/>
                <a:gd name="connsiteY1522" fmla="*/ 474821 h 1000125"/>
                <a:gd name="connsiteX1523" fmla="*/ 7015639 w 8324850"/>
                <a:gd name="connsiteY1523" fmla="*/ 476726 h 1000125"/>
                <a:gd name="connsiteX1524" fmla="*/ 7016592 w 8324850"/>
                <a:gd name="connsiteY1524" fmla="*/ 478631 h 1000125"/>
                <a:gd name="connsiteX1525" fmla="*/ 7008019 w 8324850"/>
                <a:gd name="connsiteY1525" fmla="*/ 491014 h 1000125"/>
                <a:gd name="connsiteX1526" fmla="*/ 7000399 w 8324850"/>
                <a:gd name="connsiteY1526" fmla="*/ 477679 h 1000125"/>
                <a:gd name="connsiteX1527" fmla="*/ 7015639 w 8324850"/>
                <a:gd name="connsiteY1527" fmla="*/ 476726 h 1000125"/>
                <a:gd name="connsiteX1528" fmla="*/ 7017544 w 8324850"/>
                <a:gd name="connsiteY1528" fmla="*/ 481489 h 1000125"/>
                <a:gd name="connsiteX1529" fmla="*/ 7027069 w 8324850"/>
                <a:gd name="connsiteY1529" fmla="*/ 497681 h 1000125"/>
                <a:gd name="connsiteX1530" fmla="*/ 7008971 w 8324850"/>
                <a:gd name="connsiteY1530" fmla="*/ 495776 h 1000125"/>
                <a:gd name="connsiteX1531" fmla="*/ 7017544 w 8324850"/>
                <a:gd name="connsiteY1531" fmla="*/ 481489 h 1000125"/>
                <a:gd name="connsiteX1532" fmla="*/ 7010876 w 8324850"/>
                <a:gd name="connsiteY1532" fmla="*/ 496729 h 1000125"/>
                <a:gd name="connsiteX1533" fmla="*/ 7028974 w 8324850"/>
                <a:gd name="connsiteY1533" fmla="*/ 498634 h 1000125"/>
                <a:gd name="connsiteX1534" fmla="*/ 7028974 w 8324850"/>
                <a:gd name="connsiteY1534" fmla="*/ 499586 h 1000125"/>
                <a:gd name="connsiteX1535" fmla="*/ 7014687 w 8324850"/>
                <a:gd name="connsiteY1535" fmla="*/ 502444 h 1000125"/>
                <a:gd name="connsiteX1536" fmla="*/ 7010876 w 8324850"/>
                <a:gd name="connsiteY1536" fmla="*/ 496729 h 1000125"/>
                <a:gd name="connsiteX1537" fmla="*/ 7021354 w 8324850"/>
                <a:gd name="connsiteY1537" fmla="*/ 517684 h 1000125"/>
                <a:gd name="connsiteX1538" fmla="*/ 7012781 w 8324850"/>
                <a:gd name="connsiteY1538" fmla="*/ 511969 h 1000125"/>
                <a:gd name="connsiteX1539" fmla="*/ 7010876 w 8324850"/>
                <a:gd name="connsiteY1539" fmla="*/ 503396 h 1000125"/>
                <a:gd name="connsiteX1540" fmla="*/ 7011829 w 8324850"/>
                <a:gd name="connsiteY1540" fmla="*/ 503396 h 1000125"/>
                <a:gd name="connsiteX1541" fmla="*/ 7021354 w 8324850"/>
                <a:gd name="connsiteY1541" fmla="*/ 517684 h 1000125"/>
                <a:gd name="connsiteX1542" fmla="*/ 7023259 w 8324850"/>
                <a:gd name="connsiteY1542" fmla="*/ 478631 h 1000125"/>
                <a:gd name="connsiteX1543" fmla="*/ 7230904 w 8324850"/>
                <a:gd name="connsiteY1543" fmla="*/ 358616 h 1000125"/>
                <a:gd name="connsiteX1544" fmla="*/ 7231856 w 8324850"/>
                <a:gd name="connsiteY1544" fmla="*/ 359569 h 1000125"/>
                <a:gd name="connsiteX1545" fmla="*/ 7038499 w 8324850"/>
                <a:gd name="connsiteY1545" fmla="*/ 500539 h 1000125"/>
                <a:gd name="connsiteX1546" fmla="*/ 7023259 w 8324850"/>
                <a:gd name="connsiteY1546" fmla="*/ 478631 h 1000125"/>
                <a:gd name="connsiteX1547" fmla="*/ 7233762 w 8324850"/>
                <a:gd name="connsiteY1547" fmla="*/ 361474 h 1000125"/>
                <a:gd name="connsiteX1548" fmla="*/ 7233762 w 8324850"/>
                <a:gd name="connsiteY1548" fmla="*/ 361474 h 1000125"/>
                <a:gd name="connsiteX1549" fmla="*/ 7233762 w 8324850"/>
                <a:gd name="connsiteY1549" fmla="*/ 363379 h 1000125"/>
                <a:gd name="connsiteX1550" fmla="*/ 7056596 w 8324850"/>
                <a:gd name="connsiteY1550" fmla="*/ 522446 h 1000125"/>
                <a:gd name="connsiteX1551" fmla="*/ 7039451 w 8324850"/>
                <a:gd name="connsiteY1551" fmla="*/ 501491 h 1000125"/>
                <a:gd name="connsiteX1552" fmla="*/ 7233762 w 8324850"/>
                <a:gd name="connsiteY1552" fmla="*/ 361474 h 1000125"/>
                <a:gd name="connsiteX1553" fmla="*/ 7048024 w 8324850"/>
                <a:gd name="connsiteY1553" fmla="*/ 523399 h 1000125"/>
                <a:gd name="connsiteX1554" fmla="*/ 7042309 w 8324850"/>
                <a:gd name="connsiteY1554" fmla="*/ 537686 h 1000125"/>
                <a:gd name="connsiteX1555" fmla="*/ 7032784 w 8324850"/>
                <a:gd name="connsiteY1555" fmla="*/ 526256 h 1000125"/>
                <a:gd name="connsiteX1556" fmla="*/ 7047071 w 8324850"/>
                <a:gd name="connsiteY1556" fmla="*/ 522446 h 1000125"/>
                <a:gd name="connsiteX1557" fmla="*/ 7048024 w 8324850"/>
                <a:gd name="connsiteY1557" fmla="*/ 523399 h 1000125"/>
                <a:gd name="connsiteX1558" fmla="*/ 7049929 w 8324850"/>
                <a:gd name="connsiteY1558" fmla="*/ 525304 h 1000125"/>
                <a:gd name="connsiteX1559" fmla="*/ 7063264 w 8324850"/>
                <a:gd name="connsiteY1559" fmla="*/ 539591 h 1000125"/>
                <a:gd name="connsiteX1560" fmla="*/ 7045167 w 8324850"/>
                <a:gd name="connsiteY1560" fmla="*/ 541496 h 1000125"/>
                <a:gd name="connsiteX1561" fmla="*/ 7049929 w 8324850"/>
                <a:gd name="connsiteY1561" fmla="*/ 525304 h 1000125"/>
                <a:gd name="connsiteX1562" fmla="*/ 7058501 w 8324850"/>
                <a:gd name="connsiteY1562" fmla="*/ 525304 h 1000125"/>
                <a:gd name="connsiteX1563" fmla="*/ 7232809 w 8324850"/>
                <a:gd name="connsiteY1563" fmla="*/ 369094 h 1000125"/>
                <a:gd name="connsiteX1564" fmla="*/ 7231856 w 8324850"/>
                <a:gd name="connsiteY1564" fmla="*/ 372904 h 1000125"/>
                <a:gd name="connsiteX1565" fmla="*/ 7077551 w 8324850"/>
                <a:gd name="connsiteY1565" fmla="*/ 544354 h 1000125"/>
                <a:gd name="connsiteX1566" fmla="*/ 7058501 w 8324850"/>
                <a:gd name="connsiteY1566" fmla="*/ 525304 h 1000125"/>
                <a:gd name="connsiteX1567" fmla="*/ 7366159 w 8324850"/>
                <a:gd name="connsiteY1567" fmla="*/ 598646 h 1000125"/>
                <a:gd name="connsiteX1568" fmla="*/ 7344251 w 8324850"/>
                <a:gd name="connsiteY1568" fmla="*/ 528161 h 1000125"/>
                <a:gd name="connsiteX1569" fmla="*/ 7332821 w 8324850"/>
                <a:gd name="connsiteY1569" fmla="*/ 491966 h 1000125"/>
                <a:gd name="connsiteX1570" fmla="*/ 7377589 w 8324850"/>
                <a:gd name="connsiteY1570" fmla="*/ 592931 h 1000125"/>
                <a:gd name="connsiteX1571" fmla="*/ 7366159 w 8324850"/>
                <a:gd name="connsiteY1571" fmla="*/ 598646 h 1000125"/>
                <a:gd name="connsiteX1572" fmla="*/ 7327106 w 8324850"/>
                <a:gd name="connsiteY1572" fmla="*/ 471964 h 1000125"/>
                <a:gd name="connsiteX1573" fmla="*/ 7309962 w 8324850"/>
                <a:gd name="connsiteY1573" fmla="*/ 415766 h 1000125"/>
                <a:gd name="connsiteX1574" fmla="*/ 7405212 w 8324850"/>
                <a:gd name="connsiteY1574" fmla="*/ 580549 h 1000125"/>
                <a:gd name="connsiteX1575" fmla="*/ 7381399 w 8324850"/>
                <a:gd name="connsiteY1575" fmla="*/ 592931 h 1000125"/>
                <a:gd name="connsiteX1576" fmla="*/ 7327106 w 8324850"/>
                <a:gd name="connsiteY1576" fmla="*/ 471964 h 1000125"/>
                <a:gd name="connsiteX1577" fmla="*/ 7399496 w 8324850"/>
                <a:gd name="connsiteY1577" fmla="*/ 591026 h 1000125"/>
                <a:gd name="connsiteX1578" fmla="*/ 7416642 w 8324850"/>
                <a:gd name="connsiteY1578" fmla="*/ 580549 h 1000125"/>
                <a:gd name="connsiteX1579" fmla="*/ 7415689 w 8324850"/>
                <a:gd name="connsiteY1579" fmla="*/ 597694 h 1000125"/>
                <a:gd name="connsiteX1580" fmla="*/ 7399496 w 8324850"/>
                <a:gd name="connsiteY1580" fmla="*/ 591026 h 1000125"/>
                <a:gd name="connsiteX1581" fmla="*/ 7407117 w 8324850"/>
                <a:gd name="connsiteY1581" fmla="*/ 579596 h 1000125"/>
                <a:gd name="connsiteX1582" fmla="*/ 7306151 w 8324850"/>
                <a:gd name="connsiteY1582" fmla="*/ 405289 h 1000125"/>
                <a:gd name="connsiteX1583" fmla="*/ 7300437 w 8324850"/>
                <a:gd name="connsiteY1583" fmla="*/ 388144 h 1000125"/>
                <a:gd name="connsiteX1584" fmla="*/ 7429024 w 8324850"/>
                <a:gd name="connsiteY1584" fmla="*/ 565309 h 1000125"/>
                <a:gd name="connsiteX1585" fmla="*/ 7407117 w 8324850"/>
                <a:gd name="connsiteY1585" fmla="*/ 579596 h 1000125"/>
                <a:gd name="connsiteX1586" fmla="*/ 7422356 w 8324850"/>
                <a:gd name="connsiteY1586" fmla="*/ 577691 h 1000125"/>
                <a:gd name="connsiteX1587" fmla="*/ 7439501 w 8324850"/>
                <a:gd name="connsiteY1587" fmla="*/ 583406 h 1000125"/>
                <a:gd name="connsiteX1588" fmla="*/ 7434739 w 8324850"/>
                <a:gd name="connsiteY1588" fmla="*/ 586264 h 1000125"/>
                <a:gd name="connsiteX1589" fmla="*/ 7422356 w 8324850"/>
                <a:gd name="connsiteY1589" fmla="*/ 577691 h 1000125"/>
                <a:gd name="connsiteX1590" fmla="*/ 7422356 w 8324850"/>
                <a:gd name="connsiteY1590" fmla="*/ 577691 h 1000125"/>
                <a:gd name="connsiteX1591" fmla="*/ 7423309 w 8324850"/>
                <a:gd name="connsiteY1591" fmla="*/ 576739 h 1000125"/>
                <a:gd name="connsiteX1592" fmla="*/ 7439501 w 8324850"/>
                <a:gd name="connsiteY1592" fmla="*/ 565309 h 1000125"/>
                <a:gd name="connsiteX1593" fmla="*/ 7440454 w 8324850"/>
                <a:gd name="connsiteY1593" fmla="*/ 582454 h 1000125"/>
                <a:gd name="connsiteX1594" fmla="*/ 7423309 w 8324850"/>
                <a:gd name="connsiteY1594" fmla="*/ 576739 h 1000125"/>
                <a:gd name="connsiteX1595" fmla="*/ 7263289 w 8324850"/>
                <a:gd name="connsiteY1595" fmla="*/ 294799 h 1000125"/>
                <a:gd name="connsiteX1596" fmla="*/ 7263289 w 8324850"/>
                <a:gd name="connsiteY1596" fmla="*/ 294799 h 1000125"/>
                <a:gd name="connsiteX1597" fmla="*/ 7238524 w 8324850"/>
                <a:gd name="connsiteY1597" fmla="*/ 60484 h 1000125"/>
                <a:gd name="connsiteX1598" fmla="*/ 7263289 w 8324850"/>
                <a:gd name="connsiteY1598" fmla="*/ 59531 h 1000125"/>
                <a:gd name="connsiteX1599" fmla="*/ 7263289 w 8324850"/>
                <a:gd name="connsiteY1599" fmla="*/ 294799 h 1000125"/>
                <a:gd name="connsiteX1600" fmla="*/ 7260431 w 8324850"/>
                <a:gd name="connsiteY1600" fmla="*/ 295751 h 1000125"/>
                <a:gd name="connsiteX1601" fmla="*/ 7258526 w 8324850"/>
                <a:gd name="connsiteY1601" fmla="*/ 295751 h 1000125"/>
                <a:gd name="connsiteX1602" fmla="*/ 7209949 w 8324850"/>
                <a:gd name="connsiteY1602" fmla="*/ 65246 h 1000125"/>
                <a:gd name="connsiteX1603" fmla="*/ 7236619 w 8324850"/>
                <a:gd name="connsiteY1603" fmla="*/ 61436 h 1000125"/>
                <a:gd name="connsiteX1604" fmla="*/ 7260431 w 8324850"/>
                <a:gd name="connsiteY1604" fmla="*/ 295751 h 1000125"/>
                <a:gd name="connsiteX1605" fmla="*/ 7255669 w 8324850"/>
                <a:gd name="connsiteY1605" fmla="*/ 295751 h 1000125"/>
                <a:gd name="connsiteX1606" fmla="*/ 7253764 w 8324850"/>
                <a:gd name="connsiteY1606" fmla="*/ 296704 h 1000125"/>
                <a:gd name="connsiteX1607" fmla="*/ 7181374 w 8324850"/>
                <a:gd name="connsiteY1607" fmla="*/ 72866 h 1000125"/>
                <a:gd name="connsiteX1608" fmla="*/ 7207092 w 8324850"/>
                <a:gd name="connsiteY1608" fmla="*/ 66199 h 1000125"/>
                <a:gd name="connsiteX1609" fmla="*/ 7255669 w 8324850"/>
                <a:gd name="connsiteY1609" fmla="*/ 295751 h 1000125"/>
                <a:gd name="connsiteX1610" fmla="*/ 7246144 w 8324850"/>
                <a:gd name="connsiteY1610" fmla="*/ 300514 h 1000125"/>
                <a:gd name="connsiteX1611" fmla="*/ 7128034 w 8324850"/>
                <a:gd name="connsiteY1611" fmla="*/ 96679 h 1000125"/>
                <a:gd name="connsiteX1612" fmla="*/ 7151846 w 8324850"/>
                <a:gd name="connsiteY1612" fmla="*/ 84296 h 1000125"/>
                <a:gd name="connsiteX1613" fmla="*/ 7248049 w 8324850"/>
                <a:gd name="connsiteY1613" fmla="*/ 299561 h 1000125"/>
                <a:gd name="connsiteX1614" fmla="*/ 7246144 w 8324850"/>
                <a:gd name="connsiteY1614" fmla="*/ 300514 h 1000125"/>
                <a:gd name="connsiteX1615" fmla="*/ 7243287 w 8324850"/>
                <a:gd name="connsiteY1615" fmla="*/ 301466 h 1000125"/>
                <a:gd name="connsiteX1616" fmla="*/ 7241381 w 8324850"/>
                <a:gd name="connsiteY1616" fmla="*/ 302419 h 1000125"/>
                <a:gd name="connsiteX1617" fmla="*/ 7103269 w 8324850"/>
                <a:gd name="connsiteY1617" fmla="*/ 111919 h 1000125"/>
                <a:gd name="connsiteX1618" fmla="*/ 7126129 w 8324850"/>
                <a:gd name="connsiteY1618" fmla="*/ 97631 h 1000125"/>
                <a:gd name="connsiteX1619" fmla="*/ 7243287 w 8324850"/>
                <a:gd name="connsiteY1619" fmla="*/ 301466 h 1000125"/>
                <a:gd name="connsiteX1620" fmla="*/ 7239476 w 8324850"/>
                <a:gd name="connsiteY1620" fmla="*/ 304324 h 1000125"/>
                <a:gd name="connsiteX1621" fmla="*/ 7237571 w 8324850"/>
                <a:gd name="connsiteY1621" fmla="*/ 305276 h 1000125"/>
                <a:gd name="connsiteX1622" fmla="*/ 7079456 w 8324850"/>
                <a:gd name="connsiteY1622" fmla="*/ 130016 h 1000125"/>
                <a:gd name="connsiteX1623" fmla="*/ 7100412 w 8324850"/>
                <a:gd name="connsiteY1623" fmla="*/ 113824 h 1000125"/>
                <a:gd name="connsiteX1624" fmla="*/ 7239476 w 8324850"/>
                <a:gd name="connsiteY1624" fmla="*/ 304324 h 1000125"/>
                <a:gd name="connsiteX1625" fmla="*/ 7236619 w 8324850"/>
                <a:gd name="connsiteY1625" fmla="*/ 307181 h 1000125"/>
                <a:gd name="connsiteX1626" fmla="*/ 7235667 w 8324850"/>
                <a:gd name="connsiteY1626" fmla="*/ 309086 h 1000125"/>
                <a:gd name="connsiteX1627" fmla="*/ 7059454 w 8324850"/>
                <a:gd name="connsiteY1627" fmla="*/ 150019 h 1000125"/>
                <a:gd name="connsiteX1628" fmla="*/ 7078504 w 8324850"/>
                <a:gd name="connsiteY1628" fmla="*/ 130969 h 1000125"/>
                <a:gd name="connsiteX1629" fmla="*/ 7236619 w 8324850"/>
                <a:gd name="connsiteY1629" fmla="*/ 307181 h 1000125"/>
                <a:gd name="connsiteX1630" fmla="*/ 7233762 w 8324850"/>
                <a:gd name="connsiteY1630" fmla="*/ 310039 h 1000125"/>
                <a:gd name="connsiteX1631" fmla="*/ 7232809 w 8324850"/>
                <a:gd name="connsiteY1631" fmla="*/ 311944 h 1000125"/>
                <a:gd name="connsiteX1632" fmla="*/ 7041356 w 8324850"/>
                <a:gd name="connsiteY1632" fmla="*/ 172879 h 1000125"/>
                <a:gd name="connsiteX1633" fmla="*/ 7058501 w 8324850"/>
                <a:gd name="connsiteY1633" fmla="*/ 151924 h 1000125"/>
                <a:gd name="connsiteX1634" fmla="*/ 7233762 w 8324850"/>
                <a:gd name="connsiteY1634" fmla="*/ 310039 h 1000125"/>
                <a:gd name="connsiteX1635" fmla="*/ 7230904 w 8324850"/>
                <a:gd name="connsiteY1635" fmla="*/ 313849 h 1000125"/>
                <a:gd name="connsiteX1636" fmla="*/ 7229951 w 8324850"/>
                <a:gd name="connsiteY1636" fmla="*/ 315754 h 1000125"/>
                <a:gd name="connsiteX1637" fmla="*/ 7024212 w 8324850"/>
                <a:gd name="connsiteY1637" fmla="*/ 196691 h 1000125"/>
                <a:gd name="connsiteX1638" fmla="*/ 7038499 w 8324850"/>
                <a:gd name="connsiteY1638" fmla="*/ 174784 h 1000125"/>
                <a:gd name="connsiteX1639" fmla="*/ 7230904 w 8324850"/>
                <a:gd name="connsiteY1639" fmla="*/ 313849 h 1000125"/>
                <a:gd name="connsiteX1640" fmla="*/ 7228999 w 8324850"/>
                <a:gd name="connsiteY1640" fmla="*/ 317659 h 1000125"/>
                <a:gd name="connsiteX1641" fmla="*/ 7228046 w 8324850"/>
                <a:gd name="connsiteY1641" fmla="*/ 319564 h 1000125"/>
                <a:gd name="connsiteX1642" fmla="*/ 7010876 w 8324850"/>
                <a:gd name="connsiteY1642" fmla="*/ 222409 h 1000125"/>
                <a:gd name="connsiteX1643" fmla="*/ 7023259 w 8324850"/>
                <a:gd name="connsiteY1643" fmla="*/ 198596 h 1000125"/>
                <a:gd name="connsiteX1644" fmla="*/ 7228999 w 8324850"/>
                <a:gd name="connsiteY1644" fmla="*/ 317659 h 1000125"/>
                <a:gd name="connsiteX1645" fmla="*/ 7227094 w 8324850"/>
                <a:gd name="connsiteY1645" fmla="*/ 321469 h 1000125"/>
                <a:gd name="connsiteX1646" fmla="*/ 7226142 w 8324850"/>
                <a:gd name="connsiteY1646" fmla="*/ 323374 h 1000125"/>
                <a:gd name="connsiteX1647" fmla="*/ 6999446 w 8324850"/>
                <a:gd name="connsiteY1647" fmla="*/ 250031 h 1000125"/>
                <a:gd name="connsiteX1648" fmla="*/ 7008971 w 8324850"/>
                <a:gd name="connsiteY1648" fmla="*/ 225266 h 1000125"/>
                <a:gd name="connsiteX1649" fmla="*/ 7227094 w 8324850"/>
                <a:gd name="connsiteY1649" fmla="*/ 321469 h 1000125"/>
                <a:gd name="connsiteX1650" fmla="*/ 7225189 w 8324850"/>
                <a:gd name="connsiteY1650" fmla="*/ 330041 h 1000125"/>
                <a:gd name="connsiteX1651" fmla="*/ 7225189 w 8324850"/>
                <a:gd name="connsiteY1651" fmla="*/ 331946 h 1000125"/>
                <a:gd name="connsiteX1652" fmla="*/ 6988017 w 8324850"/>
                <a:gd name="connsiteY1652" fmla="*/ 307181 h 1000125"/>
                <a:gd name="connsiteX1653" fmla="*/ 6991826 w 8324850"/>
                <a:gd name="connsiteY1653" fmla="*/ 280511 h 1000125"/>
                <a:gd name="connsiteX1654" fmla="*/ 7225189 w 8324850"/>
                <a:gd name="connsiteY1654" fmla="*/ 330041 h 1000125"/>
                <a:gd name="connsiteX1655" fmla="*/ 6988969 w 8324850"/>
                <a:gd name="connsiteY1655" fmla="*/ 264319 h 1000125"/>
                <a:gd name="connsiteX1656" fmla="*/ 6972776 w 8324850"/>
                <a:gd name="connsiteY1656" fmla="*/ 268129 h 1000125"/>
                <a:gd name="connsiteX1657" fmla="*/ 6977539 w 8324850"/>
                <a:gd name="connsiteY1657" fmla="*/ 250984 h 1000125"/>
                <a:gd name="connsiteX1658" fmla="*/ 6989921 w 8324850"/>
                <a:gd name="connsiteY1658" fmla="*/ 261461 h 1000125"/>
                <a:gd name="connsiteX1659" fmla="*/ 6988969 w 8324850"/>
                <a:gd name="connsiteY1659" fmla="*/ 264319 h 1000125"/>
                <a:gd name="connsiteX1660" fmla="*/ 6988969 w 8324850"/>
                <a:gd name="connsiteY1660" fmla="*/ 266224 h 1000125"/>
                <a:gd name="connsiteX1661" fmla="*/ 6984206 w 8324850"/>
                <a:gd name="connsiteY1661" fmla="*/ 284321 h 1000125"/>
                <a:gd name="connsiteX1662" fmla="*/ 6971824 w 8324850"/>
                <a:gd name="connsiteY1662" fmla="*/ 270986 h 1000125"/>
                <a:gd name="connsiteX1663" fmla="*/ 6988969 w 8324850"/>
                <a:gd name="connsiteY1663" fmla="*/ 266224 h 1000125"/>
                <a:gd name="connsiteX1664" fmla="*/ 6985159 w 8324850"/>
                <a:gd name="connsiteY1664" fmla="*/ 395764 h 1000125"/>
                <a:gd name="connsiteX1665" fmla="*/ 6969919 w 8324850"/>
                <a:gd name="connsiteY1665" fmla="*/ 388144 h 1000125"/>
                <a:gd name="connsiteX1666" fmla="*/ 6982301 w 8324850"/>
                <a:gd name="connsiteY1666" fmla="*/ 377666 h 1000125"/>
                <a:gd name="connsiteX1667" fmla="*/ 6985159 w 8324850"/>
                <a:gd name="connsiteY1667" fmla="*/ 395764 h 1000125"/>
                <a:gd name="connsiteX1668" fmla="*/ 6968967 w 8324850"/>
                <a:gd name="connsiteY1668" fmla="*/ 384334 h 1000125"/>
                <a:gd name="connsiteX1669" fmla="*/ 6967062 w 8324850"/>
                <a:gd name="connsiteY1669" fmla="*/ 368141 h 1000125"/>
                <a:gd name="connsiteX1670" fmla="*/ 6981349 w 8324850"/>
                <a:gd name="connsiteY1670" fmla="*/ 372904 h 1000125"/>
                <a:gd name="connsiteX1671" fmla="*/ 6981349 w 8324850"/>
                <a:gd name="connsiteY1671" fmla="*/ 375761 h 1000125"/>
                <a:gd name="connsiteX1672" fmla="*/ 6968967 w 8324850"/>
                <a:gd name="connsiteY1672" fmla="*/ 384334 h 1000125"/>
                <a:gd name="connsiteX1673" fmla="*/ 6980396 w 8324850"/>
                <a:gd name="connsiteY1673" fmla="*/ 311944 h 1000125"/>
                <a:gd name="connsiteX1674" fmla="*/ 6967062 w 8324850"/>
                <a:gd name="connsiteY1674" fmla="*/ 299561 h 1000125"/>
                <a:gd name="connsiteX1675" fmla="*/ 6982301 w 8324850"/>
                <a:gd name="connsiteY1675" fmla="*/ 293846 h 1000125"/>
                <a:gd name="connsiteX1676" fmla="*/ 6980396 w 8324850"/>
                <a:gd name="connsiteY1676" fmla="*/ 311944 h 1000125"/>
                <a:gd name="connsiteX1677" fmla="*/ 6980396 w 8324850"/>
                <a:gd name="connsiteY1677" fmla="*/ 313849 h 1000125"/>
                <a:gd name="connsiteX1678" fmla="*/ 6980396 w 8324850"/>
                <a:gd name="connsiteY1678" fmla="*/ 313849 h 1000125"/>
                <a:gd name="connsiteX1679" fmla="*/ 6967062 w 8324850"/>
                <a:gd name="connsiteY1679" fmla="*/ 307181 h 1000125"/>
                <a:gd name="connsiteX1680" fmla="*/ 6967062 w 8324850"/>
                <a:gd name="connsiteY1680" fmla="*/ 301466 h 1000125"/>
                <a:gd name="connsiteX1681" fmla="*/ 6980396 w 8324850"/>
                <a:gd name="connsiteY1681" fmla="*/ 313849 h 1000125"/>
                <a:gd name="connsiteX1682" fmla="*/ 6980396 w 8324850"/>
                <a:gd name="connsiteY1682" fmla="*/ 315754 h 1000125"/>
                <a:gd name="connsiteX1683" fmla="*/ 6980396 w 8324850"/>
                <a:gd name="connsiteY1683" fmla="*/ 318611 h 1000125"/>
                <a:gd name="connsiteX1684" fmla="*/ 6966109 w 8324850"/>
                <a:gd name="connsiteY1684" fmla="*/ 325279 h 1000125"/>
                <a:gd name="connsiteX1685" fmla="*/ 6967062 w 8324850"/>
                <a:gd name="connsiteY1685" fmla="*/ 308134 h 1000125"/>
                <a:gd name="connsiteX1686" fmla="*/ 6980396 w 8324850"/>
                <a:gd name="connsiteY1686" fmla="*/ 315754 h 1000125"/>
                <a:gd name="connsiteX1687" fmla="*/ 6979444 w 8324850"/>
                <a:gd name="connsiteY1687" fmla="*/ 321469 h 1000125"/>
                <a:gd name="connsiteX1688" fmla="*/ 6978492 w 8324850"/>
                <a:gd name="connsiteY1688" fmla="*/ 338614 h 1000125"/>
                <a:gd name="connsiteX1689" fmla="*/ 6978492 w 8324850"/>
                <a:gd name="connsiteY1689" fmla="*/ 340519 h 1000125"/>
                <a:gd name="connsiteX1690" fmla="*/ 6964204 w 8324850"/>
                <a:gd name="connsiteY1690" fmla="*/ 329089 h 1000125"/>
                <a:gd name="connsiteX1691" fmla="*/ 6979444 w 8324850"/>
                <a:gd name="connsiteY1691" fmla="*/ 321469 h 1000125"/>
                <a:gd name="connsiteX1692" fmla="*/ 6979444 w 8324850"/>
                <a:gd name="connsiteY1692" fmla="*/ 342424 h 1000125"/>
                <a:gd name="connsiteX1693" fmla="*/ 6965156 w 8324850"/>
                <a:gd name="connsiteY1693" fmla="*/ 336709 h 1000125"/>
                <a:gd name="connsiteX1694" fmla="*/ 6965156 w 8324850"/>
                <a:gd name="connsiteY1694" fmla="*/ 330994 h 1000125"/>
                <a:gd name="connsiteX1695" fmla="*/ 6979444 w 8324850"/>
                <a:gd name="connsiteY1695" fmla="*/ 342424 h 1000125"/>
                <a:gd name="connsiteX1696" fmla="*/ 6979444 w 8324850"/>
                <a:gd name="connsiteY1696" fmla="*/ 342424 h 1000125"/>
                <a:gd name="connsiteX1697" fmla="*/ 6965156 w 8324850"/>
                <a:gd name="connsiteY1697" fmla="*/ 338614 h 1000125"/>
                <a:gd name="connsiteX1698" fmla="*/ 6979444 w 8324850"/>
                <a:gd name="connsiteY1698" fmla="*/ 344329 h 1000125"/>
                <a:gd name="connsiteX1699" fmla="*/ 6979444 w 8324850"/>
                <a:gd name="connsiteY1699" fmla="*/ 347186 h 1000125"/>
                <a:gd name="connsiteX1700" fmla="*/ 6965156 w 8324850"/>
                <a:gd name="connsiteY1700" fmla="*/ 354806 h 1000125"/>
                <a:gd name="connsiteX1701" fmla="*/ 6965156 w 8324850"/>
                <a:gd name="connsiteY1701" fmla="*/ 338614 h 1000125"/>
                <a:gd name="connsiteX1702" fmla="*/ 6979444 w 8324850"/>
                <a:gd name="connsiteY1702" fmla="*/ 350044 h 1000125"/>
                <a:gd name="connsiteX1703" fmla="*/ 6980396 w 8324850"/>
                <a:gd name="connsiteY1703" fmla="*/ 368141 h 1000125"/>
                <a:gd name="connsiteX1704" fmla="*/ 6965156 w 8324850"/>
                <a:gd name="connsiteY1704" fmla="*/ 358616 h 1000125"/>
                <a:gd name="connsiteX1705" fmla="*/ 6979444 w 8324850"/>
                <a:gd name="connsiteY1705" fmla="*/ 350044 h 1000125"/>
                <a:gd name="connsiteX1706" fmla="*/ 6980396 w 8324850"/>
                <a:gd name="connsiteY1706" fmla="*/ 369094 h 1000125"/>
                <a:gd name="connsiteX1707" fmla="*/ 6980396 w 8324850"/>
                <a:gd name="connsiteY1707" fmla="*/ 369094 h 1000125"/>
                <a:gd name="connsiteX1708" fmla="*/ 6966109 w 8324850"/>
                <a:gd name="connsiteY1708" fmla="*/ 365284 h 1000125"/>
                <a:gd name="connsiteX1709" fmla="*/ 6965156 w 8324850"/>
                <a:gd name="connsiteY1709" fmla="*/ 359569 h 1000125"/>
                <a:gd name="connsiteX1710" fmla="*/ 6980396 w 8324850"/>
                <a:gd name="connsiteY1710" fmla="*/ 369094 h 1000125"/>
                <a:gd name="connsiteX1711" fmla="*/ 6967062 w 8324850"/>
                <a:gd name="connsiteY1711" fmla="*/ 395764 h 1000125"/>
                <a:gd name="connsiteX1712" fmla="*/ 6967062 w 8324850"/>
                <a:gd name="connsiteY1712" fmla="*/ 395764 h 1000125"/>
                <a:gd name="connsiteX1713" fmla="*/ 6971824 w 8324850"/>
                <a:gd name="connsiteY1713" fmla="*/ 412909 h 1000125"/>
                <a:gd name="connsiteX1714" fmla="*/ 6966109 w 8324850"/>
                <a:gd name="connsiteY1714" fmla="*/ 405289 h 1000125"/>
                <a:gd name="connsiteX1715" fmla="*/ 6967062 w 8324850"/>
                <a:gd name="connsiteY1715" fmla="*/ 395764 h 1000125"/>
                <a:gd name="connsiteX1716" fmla="*/ 6971824 w 8324850"/>
                <a:gd name="connsiteY1716" fmla="*/ 413861 h 1000125"/>
                <a:gd name="connsiteX1717" fmla="*/ 6971824 w 8324850"/>
                <a:gd name="connsiteY1717" fmla="*/ 414814 h 1000125"/>
                <a:gd name="connsiteX1718" fmla="*/ 6968967 w 8324850"/>
                <a:gd name="connsiteY1718" fmla="*/ 417671 h 1000125"/>
                <a:gd name="connsiteX1719" fmla="*/ 6965156 w 8324850"/>
                <a:gd name="connsiteY1719" fmla="*/ 419576 h 1000125"/>
                <a:gd name="connsiteX1720" fmla="*/ 6964204 w 8324850"/>
                <a:gd name="connsiteY1720" fmla="*/ 416719 h 1000125"/>
                <a:gd name="connsiteX1721" fmla="*/ 6965156 w 8324850"/>
                <a:gd name="connsiteY1721" fmla="*/ 405289 h 1000125"/>
                <a:gd name="connsiteX1722" fmla="*/ 6971824 w 8324850"/>
                <a:gd name="connsiteY1722" fmla="*/ 413861 h 1000125"/>
                <a:gd name="connsiteX1723" fmla="*/ 6970871 w 8324850"/>
                <a:gd name="connsiteY1723" fmla="*/ 396716 h 1000125"/>
                <a:gd name="connsiteX1724" fmla="*/ 6985159 w 8324850"/>
                <a:gd name="connsiteY1724" fmla="*/ 399574 h 1000125"/>
                <a:gd name="connsiteX1725" fmla="*/ 6986112 w 8324850"/>
                <a:gd name="connsiteY1725" fmla="*/ 402431 h 1000125"/>
                <a:gd name="connsiteX1726" fmla="*/ 6974681 w 8324850"/>
                <a:gd name="connsiteY1726" fmla="*/ 411956 h 1000125"/>
                <a:gd name="connsiteX1727" fmla="*/ 6970871 w 8324850"/>
                <a:gd name="connsiteY1727" fmla="*/ 396716 h 1000125"/>
                <a:gd name="connsiteX1728" fmla="*/ 6973729 w 8324850"/>
                <a:gd name="connsiteY1728" fmla="*/ 424339 h 1000125"/>
                <a:gd name="connsiteX1729" fmla="*/ 6974681 w 8324850"/>
                <a:gd name="connsiteY1729" fmla="*/ 424339 h 1000125"/>
                <a:gd name="connsiteX1730" fmla="*/ 6980396 w 8324850"/>
                <a:gd name="connsiteY1730" fmla="*/ 440531 h 1000125"/>
                <a:gd name="connsiteX1731" fmla="*/ 6973729 w 8324850"/>
                <a:gd name="connsiteY1731" fmla="*/ 432911 h 1000125"/>
                <a:gd name="connsiteX1732" fmla="*/ 6973729 w 8324850"/>
                <a:gd name="connsiteY1732" fmla="*/ 424339 h 1000125"/>
                <a:gd name="connsiteX1733" fmla="*/ 6983254 w 8324850"/>
                <a:gd name="connsiteY1733" fmla="*/ 451961 h 1000125"/>
                <a:gd name="connsiteX1734" fmla="*/ 6984206 w 8324850"/>
                <a:gd name="connsiteY1734" fmla="*/ 460534 h 1000125"/>
                <a:gd name="connsiteX1735" fmla="*/ 6976587 w 8324850"/>
                <a:gd name="connsiteY1735" fmla="*/ 453866 h 1000125"/>
                <a:gd name="connsiteX1736" fmla="*/ 6975634 w 8324850"/>
                <a:gd name="connsiteY1736" fmla="*/ 451961 h 1000125"/>
                <a:gd name="connsiteX1737" fmla="*/ 6983254 w 8324850"/>
                <a:gd name="connsiteY1737" fmla="*/ 451961 h 1000125"/>
                <a:gd name="connsiteX1738" fmla="*/ 6984206 w 8324850"/>
                <a:gd name="connsiteY1738" fmla="*/ 461486 h 1000125"/>
                <a:gd name="connsiteX1739" fmla="*/ 6985159 w 8324850"/>
                <a:gd name="connsiteY1739" fmla="*/ 472916 h 1000125"/>
                <a:gd name="connsiteX1740" fmla="*/ 6977539 w 8324850"/>
                <a:gd name="connsiteY1740" fmla="*/ 455771 h 1000125"/>
                <a:gd name="connsiteX1741" fmla="*/ 6984206 w 8324850"/>
                <a:gd name="connsiteY1741" fmla="*/ 461486 h 1000125"/>
                <a:gd name="connsiteX1742" fmla="*/ 6984206 w 8324850"/>
                <a:gd name="connsiteY1742" fmla="*/ 461486 h 1000125"/>
                <a:gd name="connsiteX1743" fmla="*/ 6991826 w 8324850"/>
                <a:gd name="connsiteY1743" fmla="*/ 469106 h 1000125"/>
                <a:gd name="connsiteX1744" fmla="*/ 6991826 w 8324850"/>
                <a:gd name="connsiteY1744" fmla="*/ 469106 h 1000125"/>
                <a:gd name="connsiteX1745" fmla="*/ 6988017 w 8324850"/>
                <a:gd name="connsiteY1745" fmla="*/ 473869 h 1000125"/>
                <a:gd name="connsiteX1746" fmla="*/ 6986112 w 8324850"/>
                <a:gd name="connsiteY1746" fmla="*/ 475774 h 1000125"/>
                <a:gd name="connsiteX1747" fmla="*/ 6985159 w 8324850"/>
                <a:gd name="connsiteY1747" fmla="*/ 473869 h 1000125"/>
                <a:gd name="connsiteX1748" fmla="*/ 6984206 w 8324850"/>
                <a:gd name="connsiteY1748" fmla="*/ 461486 h 1000125"/>
                <a:gd name="connsiteX1749" fmla="*/ 6988017 w 8324850"/>
                <a:gd name="connsiteY1749" fmla="*/ 451961 h 1000125"/>
                <a:gd name="connsiteX1750" fmla="*/ 7003256 w 8324850"/>
                <a:gd name="connsiteY1750" fmla="*/ 451961 h 1000125"/>
                <a:gd name="connsiteX1751" fmla="*/ 7004209 w 8324850"/>
                <a:gd name="connsiteY1751" fmla="*/ 453866 h 1000125"/>
                <a:gd name="connsiteX1752" fmla="*/ 6994684 w 8324850"/>
                <a:gd name="connsiteY1752" fmla="*/ 465296 h 1000125"/>
                <a:gd name="connsiteX1753" fmla="*/ 6988017 w 8324850"/>
                <a:gd name="connsiteY1753" fmla="*/ 451961 h 1000125"/>
                <a:gd name="connsiteX1754" fmla="*/ 6996589 w 8324850"/>
                <a:gd name="connsiteY1754" fmla="*/ 478631 h 1000125"/>
                <a:gd name="connsiteX1755" fmla="*/ 7005162 w 8324850"/>
                <a:gd name="connsiteY1755" fmla="*/ 493871 h 1000125"/>
                <a:gd name="connsiteX1756" fmla="*/ 6997542 w 8324850"/>
                <a:gd name="connsiteY1756" fmla="*/ 488156 h 1000125"/>
                <a:gd name="connsiteX1757" fmla="*/ 6995637 w 8324850"/>
                <a:gd name="connsiteY1757" fmla="*/ 479584 h 1000125"/>
                <a:gd name="connsiteX1758" fmla="*/ 6996589 w 8324850"/>
                <a:gd name="connsiteY1758" fmla="*/ 478631 h 1000125"/>
                <a:gd name="connsiteX1759" fmla="*/ 7009924 w 8324850"/>
                <a:gd name="connsiteY1759" fmla="*/ 504349 h 1000125"/>
                <a:gd name="connsiteX1760" fmla="*/ 7011829 w 8324850"/>
                <a:gd name="connsiteY1760" fmla="*/ 512921 h 1000125"/>
                <a:gd name="connsiteX1761" fmla="*/ 7003256 w 8324850"/>
                <a:gd name="connsiteY1761" fmla="*/ 507206 h 1000125"/>
                <a:gd name="connsiteX1762" fmla="*/ 7002304 w 8324850"/>
                <a:gd name="connsiteY1762" fmla="*/ 506254 h 1000125"/>
                <a:gd name="connsiteX1763" fmla="*/ 7009924 w 8324850"/>
                <a:gd name="connsiteY1763" fmla="*/ 504349 h 1000125"/>
                <a:gd name="connsiteX1764" fmla="*/ 7012781 w 8324850"/>
                <a:gd name="connsiteY1764" fmla="*/ 512921 h 1000125"/>
                <a:gd name="connsiteX1765" fmla="*/ 7015639 w 8324850"/>
                <a:gd name="connsiteY1765" fmla="*/ 523399 h 1000125"/>
                <a:gd name="connsiteX1766" fmla="*/ 7004209 w 8324850"/>
                <a:gd name="connsiteY1766" fmla="*/ 507206 h 1000125"/>
                <a:gd name="connsiteX1767" fmla="*/ 7012781 w 8324850"/>
                <a:gd name="connsiteY1767" fmla="*/ 512921 h 1000125"/>
                <a:gd name="connsiteX1768" fmla="*/ 7012781 w 8324850"/>
                <a:gd name="connsiteY1768" fmla="*/ 513874 h 1000125"/>
                <a:gd name="connsiteX1769" fmla="*/ 7022306 w 8324850"/>
                <a:gd name="connsiteY1769" fmla="*/ 519589 h 1000125"/>
                <a:gd name="connsiteX1770" fmla="*/ 7018496 w 8324850"/>
                <a:gd name="connsiteY1770" fmla="*/ 526256 h 1000125"/>
                <a:gd name="connsiteX1771" fmla="*/ 7017544 w 8324850"/>
                <a:gd name="connsiteY1771" fmla="*/ 527209 h 1000125"/>
                <a:gd name="connsiteX1772" fmla="*/ 7016592 w 8324850"/>
                <a:gd name="connsiteY1772" fmla="*/ 525304 h 1000125"/>
                <a:gd name="connsiteX1773" fmla="*/ 7012781 w 8324850"/>
                <a:gd name="connsiteY1773" fmla="*/ 513874 h 1000125"/>
                <a:gd name="connsiteX1774" fmla="*/ 7015639 w 8324850"/>
                <a:gd name="connsiteY1774" fmla="*/ 503396 h 1000125"/>
                <a:gd name="connsiteX1775" fmla="*/ 7029926 w 8324850"/>
                <a:gd name="connsiteY1775" fmla="*/ 500539 h 1000125"/>
                <a:gd name="connsiteX1776" fmla="*/ 7030879 w 8324850"/>
                <a:gd name="connsiteY1776" fmla="*/ 502444 h 1000125"/>
                <a:gd name="connsiteX1777" fmla="*/ 7023259 w 8324850"/>
                <a:gd name="connsiteY1777" fmla="*/ 515779 h 1000125"/>
                <a:gd name="connsiteX1778" fmla="*/ 7015639 w 8324850"/>
                <a:gd name="connsiteY1778" fmla="*/ 503396 h 1000125"/>
                <a:gd name="connsiteX1779" fmla="*/ 7032784 w 8324850"/>
                <a:gd name="connsiteY1779" fmla="*/ 504349 h 1000125"/>
                <a:gd name="connsiteX1780" fmla="*/ 7044214 w 8324850"/>
                <a:gd name="connsiteY1780" fmla="*/ 519589 h 1000125"/>
                <a:gd name="connsiteX1781" fmla="*/ 7026117 w 8324850"/>
                <a:gd name="connsiteY1781" fmla="*/ 519589 h 1000125"/>
                <a:gd name="connsiteX1782" fmla="*/ 7032784 w 8324850"/>
                <a:gd name="connsiteY1782" fmla="*/ 504349 h 1000125"/>
                <a:gd name="connsiteX1783" fmla="*/ 7046119 w 8324850"/>
                <a:gd name="connsiteY1783" fmla="*/ 520541 h 1000125"/>
                <a:gd name="connsiteX1784" fmla="*/ 7046119 w 8324850"/>
                <a:gd name="connsiteY1784" fmla="*/ 520541 h 1000125"/>
                <a:gd name="connsiteX1785" fmla="*/ 7031831 w 8324850"/>
                <a:gd name="connsiteY1785" fmla="*/ 525304 h 1000125"/>
                <a:gd name="connsiteX1786" fmla="*/ 7028021 w 8324850"/>
                <a:gd name="connsiteY1786" fmla="*/ 520541 h 1000125"/>
                <a:gd name="connsiteX1787" fmla="*/ 7046119 w 8324850"/>
                <a:gd name="connsiteY1787" fmla="*/ 520541 h 1000125"/>
                <a:gd name="connsiteX1788" fmla="*/ 7028974 w 8324850"/>
                <a:gd name="connsiteY1788" fmla="*/ 527209 h 1000125"/>
                <a:gd name="connsiteX1789" fmla="*/ 7040404 w 8324850"/>
                <a:gd name="connsiteY1789" fmla="*/ 540544 h 1000125"/>
                <a:gd name="connsiteX1790" fmla="*/ 7030879 w 8324850"/>
                <a:gd name="connsiteY1790" fmla="*/ 535781 h 1000125"/>
                <a:gd name="connsiteX1791" fmla="*/ 7028021 w 8324850"/>
                <a:gd name="connsiteY1791" fmla="*/ 527209 h 1000125"/>
                <a:gd name="connsiteX1792" fmla="*/ 7028974 w 8324850"/>
                <a:gd name="connsiteY1792" fmla="*/ 527209 h 1000125"/>
                <a:gd name="connsiteX1793" fmla="*/ 7047071 w 8324850"/>
                <a:gd name="connsiteY1793" fmla="*/ 550069 h 1000125"/>
                <a:gd name="connsiteX1794" fmla="*/ 7050881 w 8324850"/>
                <a:gd name="connsiteY1794" fmla="*/ 557689 h 1000125"/>
                <a:gd name="connsiteX1795" fmla="*/ 7040404 w 8324850"/>
                <a:gd name="connsiteY1795" fmla="*/ 553879 h 1000125"/>
                <a:gd name="connsiteX1796" fmla="*/ 7039451 w 8324850"/>
                <a:gd name="connsiteY1796" fmla="*/ 552926 h 1000125"/>
                <a:gd name="connsiteX1797" fmla="*/ 7047071 w 8324850"/>
                <a:gd name="connsiteY1797" fmla="*/ 550069 h 1000125"/>
                <a:gd name="connsiteX1798" fmla="*/ 7050881 w 8324850"/>
                <a:gd name="connsiteY1798" fmla="*/ 558641 h 1000125"/>
                <a:gd name="connsiteX1799" fmla="*/ 7055644 w 8324850"/>
                <a:gd name="connsiteY1799" fmla="*/ 569119 h 1000125"/>
                <a:gd name="connsiteX1800" fmla="*/ 7041356 w 8324850"/>
                <a:gd name="connsiteY1800" fmla="*/ 554831 h 1000125"/>
                <a:gd name="connsiteX1801" fmla="*/ 7050881 w 8324850"/>
                <a:gd name="connsiteY1801" fmla="*/ 558641 h 1000125"/>
                <a:gd name="connsiteX1802" fmla="*/ 7051834 w 8324850"/>
                <a:gd name="connsiteY1802" fmla="*/ 558641 h 1000125"/>
                <a:gd name="connsiteX1803" fmla="*/ 7061359 w 8324850"/>
                <a:gd name="connsiteY1803" fmla="*/ 562451 h 1000125"/>
                <a:gd name="connsiteX1804" fmla="*/ 7058501 w 8324850"/>
                <a:gd name="connsiteY1804" fmla="*/ 571024 h 1000125"/>
                <a:gd name="connsiteX1805" fmla="*/ 7057549 w 8324850"/>
                <a:gd name="connsiteY1805" fmla="*/ 571976 h 1000125"/>
                <a:gd name="connsiteX1806" fmla="*/ 7055644 w 8324850"/>
                <a:gd name="connsiteY1806" fmla="*/ 571024 h 1000125"/>
                <a:gd name="connsiteX1807" fmla="*/ 7051834 w 8324850"/>
                <a:gd name="connsiteY1807" fmla="*/ 558641 h 1000125"/>
                <a:gd name="connsiteX1808" fmla="*/ 7051834 w 8324850"/>
                <a:gd name="connsiteY1808" fmla="*/ 548164 h 1000125"/>
                <a:gd name="connsiteX1809" fmla="*/ 7066121 w 8324850"/>
                <a:gd name="connsiteY1809" fmla="*/ 542449 h 1000125"/>
                <a:gd name="connsiteX1810" fmla="*/ 7067074 w 8324850"/>
                <a:gd name="connsiteY1810" fmla="*/ 543401 h 1000125"/>
                <a:gd name="connsiteX1811" fmla="*/ 7062312 w 8324850"/>
                <a:gd name="connsiteY1811" fmla="*/ 557689 h 1000125"/>
                <a:gd name="connsiteX1812" fmla="*/ 7051834 w 8324850"/>
                <a:gd name="connsiteY1812" fmla="*/ 548164 h 1000125"/>
                <a:gd name="connsiteX1813" fmla="*/ 7068979 w 8324850"/>
                <a:gd name="connsiteY1813" fmla="*/ 545306 h 1000125"/>
                <a:gd name="connsiteX1814" fmla="*/ 7083267 w 8324850"/>
                <a:gd name="connsiteY1814" fmla="*/ 558641 h 1000125"/>
                <a:gd name="connsiteX1815" fmla="*/ 7066121 w 8324850"/>
                <a:gd name="connsiteY1815" fmla="*/ 562451 h 1000125"/>
                <a:gd name="connsiteX1816" fmla="*/ 7068979 w 8324850"/>
                <a:gd name="connsiteY1816" fmla="*/ 545306 h 1000125"/>
                <a:gd name="connsiteX1817" fmla="*/ 7085171 w 8324850"/>
                <a:gd name="connsiteY1817" fmla="*/ 559594 h 1000125"/>
                <a:gd name="connsiteX1818" fmla="*/ 7085171 w 8324850"/>
                <a:gd name="connsiteY1818" fmla="*/ 559594 h 1000125"/>
                <a:gd name="connsiteX1819" fmla="*/ 7071837 w 8324850"/>
                <a:gd name="connsiteY1819" fmla="*/ 566261 h 1000125"/>
                <a:gd name="connsiteX1820" fmla="*/ 7067074 w 8324850"/>
                <a:gd name="connsiteY1820" fmla="*/ 562451 h 1000125"/>
                <a:gd name="connsiteX1821" fmla="*/ 7085171 w 8324850"/>
                <a:gd name="connsiteY1821" fmla="*/ 559594 h 1000125"/>
                <a:gd name="connsiteX1822" fmla="*/ 7069931 w 8324850"/>
                <a:gd name="connsiteY1822" fmla="*/ 569119 h 1000125"/>
                <a:gd name="connsiteX1823" fmla="*/ 7083267 w 8324850"/>
                <a:gd name="connsiteY1823" fmla="*/ 580549 h 1000125"/>
                <a:gd name="connsiteX1824" fmla="*/ 7072789 w 8324850"/>
                <a:gd name="connsiteY1824" fmla="*/ 577691 h 1000125"/>
                <a:gd name="connsiteX1825" fmla="*/ 7068026 w 8324850"/>
                <a:gd name="connsiteY1825" fmla="*/ 570071 h 1000125"/>
                <a:gd name="connsiteX1826" fmla="*/ 7069931 w 8324850"/>
                <a:gd name="connsiteY1826" fmla="*/ 569119 h 1000125"/>
                <a:gd name="connsiteX1827" fmla="*/ 7072789 w 8324850"/>
                <a:gd name="connsiteY1827" fmla="*/ 567214 h 1000125"/>
                <a:gd name="connsiteX1828" fmla="*/ 7086124 w 8324850"/>
                <a:gd name="connsiteY1828" fmla="*/ 560546 h 1000125"/>
                <a:gd name="connsiteX1829" fmla="*/ 7087076 w 8324850"/>
                <a:gd name="connsiteY1829" fmla="*/ 561499 h 1000125"/>
                <a:gd name="connsiteX1830" fmla="*/ 7084219 w 8324850"/>
                <a:gd name="connsiteY1830" fmla="*/ 576739 h 1000125"/>
                <a:gd name="connsiteX1831" fmla="*/ 7072789 w 8324850"/>
                <a:gd name="connsiteY1831" fmla="*/ 567214 h 1000125"/>
                <a:gd name="connsiteX1832" fmla="*/ 7091839 w 8324850"/>
                <a:gd name="connsiteY1832" fmla="*/ 587216 h 1000125"/>
                <a:gd name="connsiteX1833" fmla="*/ 7096601 w 8324850"/>
                <a:gd name="connsiteY1833" fmla="*/ 593884 h 1000125"/>
                <a:gd name="connsiteX1834" fmla="*/ 7086124 w 8324850"/>
                <a:gd name="connsiteY1834" fmla="*/ 591979 h 1000125"/>
                <a:gd name="connsiteX1835" fmla="*/ 7085171 w 8324850"/>
                <a:gd name="connsiteY1835" fmla="*/ 591026 h 1000125"/>
                <a:gd name="connsiteX1836" fmla="*/ 7091839 w 8324850"/>
                <a:gd name="connsiteY1836" fmla="*/ 587216 h 1000125"/>
                <a:gd name="connsiteX1837" fmla="*/ 7096601 w 8324850"/>
                <a:gd name="connsiteY1837" fmla="*/ 594836 h 1000125"/>
                <a:gd name="connsiteX1838" fmla="*/ 7103269 w 8324850"/>
                <a:gd name="connsiteY1838" fmla="*/ 604361 h 1000125"/>
                <a:gd name="connsiteX1839" fmla="*/ 7086124 w 8324850"/>
                <a:gd name="connsiteY1839" fmla="*/ 592931 h 1000125"/>
                <a:gd name="connsiteX1840" fmla="*/ 7096601 w 8324850"/>
                <a:gd name="connsiteY1840" fmla="*/ 594836 h 1000125"/>
                <a:gd name="connsiteX1841" fmla="*/ 7097554 w 8324850"/>
                <a:gd name="connsiteY1841" fmla="*/ 594836 h 1000125"/>
                <a:gd name="connsiteX1842" fmla="*/ 7107079 w 8324850"/>
                <a:gd name="connsiteY1842" fmla="*/ 596741 h 1000125"/>
                <a:gd name="connsiteX1843" fmla="*/ 7106126 w 8324850"/>
                <a:gd name="connsiteY1843" fmla="*/ 606266 h 1000125"/>
                <a:gd name="connsiteX1844" fmla="*/ 7106126 w 8324850"/>
                <a:gd name="connsiteY1844" fmla="*/ 606266 h 1000125"/>
                <a:gd name="connsiteX1845" fmla="*/ 7104221 w 8324850"/>
                <a:gd name="connsiteY1845" fmla="*/ 605314 h 1000125"/>
                <a:gd name="connsiteX1846" fmla="*/ 7097554 w 8324850"/>
                <a:gd name="connsiteY1846" fmla="*/ 594836 h 1000125"/>
                <a:gd name="connsiteX1847" fmla="*/ 7101364 w 8324850"/>
                <a:gd name="connsiteY1847" fmla="*/ 563404 h 1000125"/>
                <a:gd name="connsiteX1848" fmla="*/ 7226142 w 8324850"/>
                <a:gd name="connsiteY1848" fmla="*/ 391954 h 1000125"/>
                <a:gd name="connsiteX1849" fmla="*/ 7222331 w 8324850"/>
                <a:gd name="connsiteY1849" fmla="*/ 407194 h 1000125"/>
                <a:gd name="connsiteX1850" fmla="*/ 7123271 w 8324850"/>
                <a:gd name="connsiteY1850" fmla="*/ 578644 h 1000125"/>
                <a:gd name="connsiteX1851" fmla="*/ 7101364 w 8324850"/>
                <a:gd name="connsiteY1851" fmla="*/ 563404 h 1000125"/>
                <a:gd name="connsiteX1852" fmla="*/ 7128987 w 8324850"/>
                <a:gd name="connsiteY1852" fmla="*/ 589121 h 1000125"/>
                <a:gd name="connsiteX1853" fmla="*/ 7112794 w 8324850"/>
                <a:gd name="connsiteY1853" fmla="*/ 595789 h 1000125"/>
                <a:gd name="connsiteX1854" fmla="*/ 7111842 w 8324850"/>
                <a:gd name="connsiteY1854" fmla="*/ 578644 h 1000125"/>
                <a:gd name="connsiteX1855" fmla="*/ 7128987 w 8324850"/>
                <a:gd name="connsiteY1855" fmla="*/ 589121 h 1000125"/>
                <a:gd name="connsiteX1856" fmla="*/ 7130892 w 8324850"/>
                <a:gd name="connsiteY1856" fmla="*/ 589121 h 1000125"/>
                <a:gd name="connsiteX1857" fmla="*/ 7130892 w 8324850"/>
                <a:gd name="connsiteY1857" fmla="*/ 589121 h 1000125"/>
                <a:gd name="connsiteX1858" fmla="*/ 7119462 w 8324850"/>
                <a:gd name="connsiteY1858" fmla="*/ 598646 h 1000125"/>
                <a:gd name="connsiteX1859" fmla="*/ 7114699 w 8324850"/>
                <a:gd name="connsiteY1859" fmla="*/ 595789 h 1000125"/>
                <a:gd name="connsiteX1860" fmla="*/ 7130892 w 8324850"/>
                <a:gd name="connsiteY1860" fmla="*/ 589121 h 1000125"/>
                <a:gd name="connsiteX1861" fmla="*/ 7126129 w 8324850"/>
                <a:gd name="connsiteY1861" fmla="*/ 579596 h 1000125"/>
                <a:gd name="connsiteX1862" fmla="*/ 7220426 w 8324850"/>
                <a:gd name="connsiteY1862" fmla="*/ 415766 h 1000125"/>
                <a:gd name="connsiteX1863" fmla="*/ 7211854 w 8324850"/>
                <a:gd name="connsiteY1863" fmla="*/ 452914 h 1000125"/>
                <a:gd name="connsiteX1864" fmla="*/ 7149942 w 8324850"/>
                <a:gd name="connsiteY1864" fmla="*/ 591979 h 1000125"/>
                <a:gd name="connsiteX1865" fmla="*/ 7126129 w 8324850"/>
                <a:gd name="connsiteY1865" fmla="*/ 579596 h 1000125"/>
                <a:gd name="connsiteX1866" fmla="*/ 7153751 w 8324850"/>
                <a:gd name="connsiteY1866" fmla="*/ 600551 h 1000125"/>
                <a:gd name="connsiteX1867" fmla="*/ 7145179 w 8324850"/>
                <a:gd name="connsiteY1867" fmla="*/ 605314 h 1000125"/>
                <a:gd name="connsiteX1868" fmla="*/ 7136606 w 8324850"/>
                <a:gd name="connsiteY1868" fmla="*/ 601504 h 1000125"/>
                <a:gd name="connsiteX1869" fmla="*/ 7135654 w 8324850"/>
                <a:gd name="connsiteY1869" fmla="*/ 591979 h 1000125"/>
                <a:gd name="connsiteX1870" fmla="*/ 7153751 w 8324850"/>
                <a:gd name="connsiteY1870" fmla="*/ 600551 h 1000125"/>
                <a:gd name="connsiteX1871" fmla="*/ 7157562 w 8324850"/>
                <a:gd name="connsiteY1871" fmla="*/ 601504 h 1000125"/>
                <a:gd name="connsiteX1872" fmla="*/ 7157562 w 8324850"/>
                <a:gd name="connsiteY1872" fmla="*/ 601504 h 1000125"/>
                <a:gd name="connsiteX1873" fmla="*/ 7159467 w 8324850"/>
                <a:gd name="connsiteY1873" fmla="*/ 610076 h 1000125"/>
                <a:gd name="connsiteX1874" fmla="*/ 7151846 w 8324850"/>
                <a:gd name="connsiteY1874" fmla="*/ 607219 h 1000125"/>
                <a:gd name="connsiteX1875" fmla="*/ 7157562 w 8324850"/>
                <a:gd name="connsiteY1875" fmla="*/ 601504 h 1000125"/>
                <a:gd name="connsiteX1876" fmla="*/ 7151846 w 8324850"/>
                <a:gd name="connsiteY1876" fmla="*/ 592931 h 1000125"/>
                <a:gd name="connsiteX1877" fmla="*/ 7208044 w 8324850"/>
                <a:gd name="connsiteY1877" fmla="*/ 466249 h 1000125"/>
                <a:gd name="connsiteX1878" fmla="*/ 7192804 w 8324850"/>
                <a:gd name="connsiteY1878" fmla="*/ 527209 h 1000125"/>
                <a:gd name="connsiteX1879" fmla="*/ 7173754 w 8324850"/>
                <a:gd name="connsiteY1879" fmla="*/ 601504 h 1000125"/>
                <a:gd name="connsiteX1880" fmla="*/ 7151846 w 8324850"/>
                <a:gd name="connsiteY1880" fmla="*/ 592931 h 1000125"/>
                <a:gd name="connsiteX1881" fmla="*/ 7172801 w 8324850"/>
                <a:gd name="connsiteY1881" fmla="*/ 607219 h 1000125"/>
                <a:gd name="connsiteX1882" fmla="*/ 7170896 w 8324850"/>
                <a:gd name="connsiteY1882" fmla="*/ 614839 h 1000125"/>
                <a:gd name="connsiteX1883" fmla="*/ 7163276 w 8324850"/>
                <a:gd name="connsiteY1883" fmla="*/ 611981 h 1000125"/>
                <a:gd name="connsiteX1884" fmla="*/ 7161371 w 8324850"/>
                <a:gd name="connsiteY1884" fmla="*/ 603409 h 1000125"/>
                <a:gd name="connsiteX1885" fmla="*/ 7172801 w 8324850"/>
                <a:gd name="connsiteY1885" fmla="*/ 607219 h 1000125"/>
                <a:gd name="connsiteX1886" fmla="*/ 7369969 w 8324850"/>
                <a:gd name="connsiteY1886" fmla="*/ 611981 h 1000125"/>
                <a:gd name="connsiteX1887" fmla="*/ 7369969 w 8324850"/>
                <a:gd name="connsiteY1887" fmla="*/ 611981 h 1000125"/>
                <a:gd name="connsiteX1888" fmla="*/ 7370921 w 8324850"/>
                <a:gd name="connsiteY1888" fmla="*/ 604361 h 1000125"/>
                <a:gd name="connsiteX1889" fmla="*/ 7371874 w 8324850"/>
                <a:gd name="connsiteY1889" fmla="*/ 604361 h 1000125"/>
                <a:gd name="connsiteX1890" fmla="*/ 7377589 w 8324850"/>
                <a:gd name="connsiteY1890" fmla="*/ 610076 h 1000125"/>
                <a:gd name="connsiteX1891" fmla="*/ 7369969 w 8324850"/>
                <a:gd name="connsiteY1891" fmla="*/ 611981 h 1000125"/>
                <a:gd name="connsiteX1892" fmla="*/ 7391876 w 8324850"/>
                <a:gd name="connsiteY1892" fmla="*/ 603409 h 1000125"/>
                <a:gd name="connsiteX1893" fmla="*/ 7383304 w 8324850"/>
                <a:gd name="connsiteY1893" fmla="*/ 606266 h 1000125"/>
                <a:gd name="connsiteX1894" fmla="*/ 7374731 w 8324850"/>
                <a:gd name="connsiteY1894" fmla="*/ 601504 h 1000125"/>
                <a:gd name="connsiteX1895" fmla="*/ 7392829 w 8324850"/>
                <a:gd name="connsiteY1895" fmla="*/ 592931 h 1000125"/>
                <a:gd name="connsiteX1896" fmla="*/ 7391876 w 8324850"/>
                <a:gd name="connsiteY1896" fmla="*/ 603409 h 1000125"/>
                <a:gd name="connsiteX1897" fmla="*/ 7395687 w 8324850"/>
                <a:gd name="connsiteY1897" fmla="*/ 607219 h 1000125"/>
                <a:gd name="connsiteX1898" fmla="*/ 7395687 w 8324850"/>
                <a:gd name="connsiteY1898" fmla="*/ 592931 h 1000125"/>
                <a:gd name="connsiteX1899" fmla="*/ 7396639 w 8324850"/>
                <a:gd name="connsiteY1899" fmla="*/ 592931 h 1000125"/>
                <a:gd name="connsiteX1900" fmla="*/ 7409021 w 8324850"/>
                <a:gd name="connsiteY1900" fmla="*/ 602456 h 1000125"/>
                <a:gd name="connsiteX1901" fmla="*/ 7406164 w 8324850"/>
                <a:gd name="connsiteY1901" fmla="*/ 604361 h 1000125"/>
                <a:gd name="connsiteX1902" fmla="*/ 7395687 w 8324850"/>
                <a:gd name="connsiteY1902" fmla="*/ 607219 h 1000125"/>
                <a:gd name="connsiteX1903" fmla="*/ 7419499 w 8324850"/>
                <a:gd name="connsiteY1903" fmla="*/ 578644 h 1000125"/>
                <a:gd name="connsiteX1904" fmla="*/ 7419499 w 8324850"/>
                <a:gd name="connsiteY1904" fmla="*/ 578644 h 1000125"/>
                <a:gd name="connsiteX1905" fmla="*/ 7433787 w 8324850"/>
                <a:gd name="connsiteY1905" fmla="*/ 586264 h 1000125"/>
                <a:gd name="connsiteX1906" fmla="*/ 7421404 w 8324850"/>
                <a:gd name="connsiteY1906" fmla="*/ 593884 h 1000125"/>
                <a:gd name="connsiteX1907" fmla="*/ 7419499 w 8324850"/>
                <a:gd name="connsiteY1907" fmla="*/ 578644 h 1000125"/>
                <a:gd name="connsiteX1908" fmla="*/ 7421404 w 8324850"/>
                <a:gd name="connsiteY1908" fmla="*/ 598646 h 1000125"/>
                <a:gd name="connsiteX1909" fmla="*/ 7436644 w 8324850"/>
                <a:gd name="connsiteY1909" fmla="*/ 589121 h 1000125"/>
                <a:gd name="connsiteX1910" fmla="*/ 7437596 w 8324850"/>
                <a:gd name="connsiteY1910" fmla="*/ 590074 h 1000125"/>
                <a:gd name="connsiteX1911" fmla="*/ 7431881 w 8324850"/>
                <a:gd name="connsiteY1911" fmla="*/ 597694 h 1000125"/>
                <a:gd name="connsiteX1912" fmla="*/ 7421404 w 8324850"/>
                <a:gd name="connsiteY1912" fmla="*/ 598646 h 1000125"/>
                <a:gd name="connsiteX1913" fmla="*/ 7421404 w 8324850"/>
                <a:gd name="connsiteY1913" fmla="*/ 598646 h 1000125"/>
                <a:gd name="connsiteX1914" fmla="*/ 7423309 w 8324850"/>
                <a:gd name="connsiteY1914" fmla="*/ 609124 h 1000125"/>
                <a:gd name="connsiteX1915" fmla="*/ 7423309 w 8324850"/>
                <a:gd name="connsiteY1915" fmla="*/ 609124 h 1000125"/>
                <a:gd name="connsiteX1916" fmla="*/ 7422356 w 8324850"/>
                <a:gd name="connsiteY1916" fmla="*/ 599599 h 1000125"/>
                <a:gd name="connsiteX1917" fmla="*/ 7432834 w 8324850"/>
                <a:gd name="connsiteY1917" fmla="*/ 598646 h 1000125"/>
                <a:gd name="connsiteX1918" fmla="*/ 7425214 w 8324850"/>
                <a:gd name="connsiteY1918" fmla="*/ 609124 h 1000125"/>
                <a:gd name="connsiteX1919" fmla="*/ 7423309 w 8324850"/>
                <a:gd name="connsiteY1919" fmla="*/ 609124 h 1000125"/>
                <a:gd name="connsiteX1920" fmla="*/ 7426167 w 8324850"/>
                <a:gd name="connsiteY1920" fmla="*/ 607219 h 1000125"/>
                <a:gd name="connsiteX1921" fmla="*/ 7432834 w 8324850"/>
                <a:gd name="connsiteY1921" fmla="*/ 597694 h 1000125"/>
                <a:gd name="connsiteX1922" fmla="*/ 7443312 w 8324850"/>
                <a:gd name="connsiteY1922" fmla="*/ 596741 h 1000125"/>
                <a:gd name="connsiteX1923" fmla="*/ 7426167 w 8324850"/>
                <a:gd name="connsiteY1923" fmla="*/ 607219 h 1000125"/>
                <a:gd name="connsiteX1924" fmla="*/ 7444264 w 8324850"/>
                <a:gd name="connsiteY1924" fmla="*/ 595789 h 1000125"/>
                <a:gd name="connsiteX1925" fmla="*/ 7432834 w 8324850"/>
                <a:gd name="connsiteY1925" fmla="*/ 597694 h 1000125"/>
                <a:gd name="connsiteX1926" fmla="*/ 7437596 w 8324850"/>
                <a:gd name="connsiteY1926" fmla="*/ 591026 h 1000125"/>
                <a:gd name="connsiteX1927" fmla="*/ 7445217 w 8324850"/>
                <a:gd name="connsiteY1927" fmla="*/ 595789 h 1000125"/>
                <a:gd name="connsiteX1928" fmla="*/ 7444264 w 8324850"/>
                <a:gd name="connsiteY1928" fmla="*/ 595789 h 1000125"/>
                <a:gd name="connsiteX1929" fmla="*/ 7456646 w 8324850"/>
                <a:gd name="connsiteY1929" fmla="*/ 579596 h 1000125"/>
                <a:gd name="connsiteX1930" fmla="*/ 7446169 w 8324850"/>
                <a:gd name="connsiteY1930" fmla="*/ 582454 h 1000125"/>
                <a:gd name="connsiteX1931" fmla="*/ 7460456 w 8324850"/>
                <a:gd name="connsiteY1931" fmla="*/ 571976 h 1000125"/>
                <a:gd name="connsiteX1932" fmla="*/ 7461409 w 8324850"/>
                <a:gd name="connsiteY1932" fmla="*/ 572929 h 1000125"/>
                <a:gd name="connsiteX1933" fmla="*/ 7456646 w 8324850"/>
                <a:gd name="connsiteY1933" fmla="*/ 579596 h 1000125"/>
                <a:gd name="connsiteX1934" fmla="*/ 7457599 w 8324850"/>
                <a:gd name="connsiteY1934" fmla="*/ 569119 h 1000125"/>
                <a:gd name="connsiteX1935" fmla="*/ 7444264 w 8324850"/>
                <a:gd name="connsiteY1935" fmla="*/ 562451 h 1000125"/>
                <a:gd name="connsiteX1936" fmla="*/ 7444264 w 8324850"/>
                <a:gd name="connsiteY1936" fmla="*/ 562451 h 1000125"/>
                <a:gd name="connsiteX1937" fmla="*/ 7462362 w 8324850"/>
                <a:gd name="connsiteY1937" fmla="*/ 566261 h 1000125"/>
                <a:gd name="connsiteX1938" fmla="*/ 7457599 w 8324850"/>
                <a:gd name="connsiteY1938" fmla="*/ 569119 h 1000125"/>
                <a:gd name="connsiteX1939" fmla="*/ 7446169 w 8324850"/>
                <a:gd name="connsiteY1939" fmla="*/ 560546 h 1000125"/>
                <a:gd name="connsiteX1940" fmla="*/ 7461409 w 8324850"/>
                <a:gd name="connsiteY1940" fmla="*/ 547211 h 1000125"/>
                <a:gd name="connsiteX1941" fmla="*/ 7464267 w 8324850"/>
                <a:gd name="connsiteY1941" fmla="*/ 564356 h 1000125"/>
                <a:gd name="connsiteX1942" fmla="*/ 7446169 w 8324850"/>
                <a:gd name="connsiteY1942" fmla="*/ 560546 h 1000125"/>
                <a:gd name="connsiteX1943" fmla="*/ 7467124 w 8324850"/>
                <a:gd name="connsiteY1943" fmla="*/ 560546 h 1000125"/>
                <a:gd name="connsiteX1944" fmla="*/ 7462362 w 8324850"/>
                <a:gd name="connsiteY1944" fmla="*/ 545306 h 1000125"/>
                <a:gd name="connsiteX1945" fmla="*/ 7463314 w 8324850"/>
                <a:gd name="connsiteY1945" fmla="*/ 544354 h 1000125"/>
                <a:gd name="connsiteX1946" fmla="*/ 7477601 w 8324850"/>
                <a:gd name="connsiteY1946" fmla="*/ 550069 h 1000125"/>
                <a:gd name="connsiteX1947" fmla="*/ 7467124 w 8324850"/>
                <a:gd name="connsiteY1947" fmla="*/ 560546 h 1000125"/>
                <a:gd name="connsiteX1948" fmla="*/ 7471887 w 8324850"/>
                <a:gd name="connsiteY1948" fmla="*/ 573881 h 1000125"/>
                <a:gd name="connsiteX1949" fmla="*/ 7470934 w 8324850"/>
                <a:gd name="connsiteY1949" fmla="*/ 572929 h 1000125"/>
                <a:gd name="connsiteX1950" fmla="*/ 7468076 w 8324850"/>
                <a:gd name="connsiteY1950" fmla="*/ 565309 h 1000125"/>
                <a:gd name="connsiteX1951" fmla="*/ 7477601 w 8324850"/>
                <a:gd name="connsiteY1951" fmla="*/ 561499 h 1000125"/>
                <a:gd name="connsiteX1952" fmla="*/ 7471887 w 8324850"/>
                <a:gd name="connsiteY1952" fmla="*/ 572929 h 1000125"/>
                <a:gd name="connsiteX1953" fmla="*/ 7471887 w 8324850"/>
                <a:gd name="connsiteY1953" fmla="*/ 573881 h 1000125"/>
                <a:gd name="connsiteX1954" fmla="*/ 7474744 w 8324850"/>
                <a:gd name="connsiteY1954" fmla="*/ 571024 h 1000125"/>
                <a:gd name="connsiteX1955" fmla="*/ 7479506 w 8324850"/>
                <a:gd name="connsiteY1955" fmla="*/ 560546 h 1000125"/>
                <a:gd name="connsiteX1956" fmla="*/ 7489031 w 8324850"/>
                <a:gd name="connsiteY1956" fmla="*/ 556736 h 1000125"/>
                <a:gd name="connsiteX1957" fmla="*/ 7474744 w 8324850"/>
                <a:gd name="connsiteY1957" fmla="*/ 571024 h 1000125"/>
                <a:gd name="connsiteX1958" fmla="*/ 7489984 w 8324850"/>
                <a:gd name="connsiteY1958" fmla="*/ 556736 h 1000125"/>
                <a:gd name="connsiteX1959" fmla="*/ 7479506 w 8324850"/>
                <a:gd name="connsiteY1959" fmla="*/ 560546 h 1000125"/>
                <a:gd name="connsiteX1960" fmla="*/ 7483317 w 8324850"/>
                <a:gd name="connsiteY1960" fmla="*/ 552926 h 1000125"/>
                <a:gd name="connsiteX1961" fmla="*/ 7490937 w 8324850"/>
                <a:gd name="connsiteY1961" fmla="*/ 555784 h 1000125"/>
                <a:gd name="connsiteX1962" fmla="*/ 7489984 w 8324850"/>
                <a:gd name="connsiteY1962" fmla="*/ 556736 h 1000125"/>
                <a:gd name="connsiteX1963" fmla="*/ 7499509 w 8324850"/>
                <a:gd name="connsiteY1963" fmla="*/ 538639 h 1000125"/>
                <a:gd name="connsiteX1964" fmla="*/ 7489984 w 8324850"/>
                <a:gd name="connsiteY1964" fmla="*/ 543401 h 1000125"/>
                <a:gd name="connsiteX1965" fmla="*/ 7501414 w 8324850"/>
                <a:gd name="connsiteY1965" fmla="*/ 530066 h 1000125"/>
                <a:gd name="connsiteX1966" fmla="*/ 7502367 w 8324850"/>
                <a:gd name="connsiteY1966" fmla="*/ 530066 h 1000125"/>
                <a:gd name="connsiteX1967" fmla="*/ 7499509 w 8324850"/>
                <a:gd name="connsiteY1967" fmla="*/ 538639 h 1000125"/>
                <a:gd name="connsiteX1968" fmla="*/ 7499509 w 8324850"/>
                <a:gd name="connsiteY1968" fmla="*/ 528161 h 1000125"/>
                <a:gd name="connsiteX1969" fmla="*/ 7484269 w 8324850"/>
                <a:gd name="connsiteY1969" fmla="*/ 523399 h 1000125"/>
                <a:gd name="connsiteX1970" fmla="*/ 7484269 w 8324850"/>
                <a:gd name="connsiteY1970" fmla="*/ 523399 h 1000125"/>
                <a:gd name="connsiteX1971" fmla="*/ 7502367 w 8324850"/>
                <a:gd name="connsiteY1971" fmla="*/ 523399 h 1000125"/>
                <a:gd name="connsiteX1972" fmla="*/ 7499509 w 8324850"/>
                <a:gd name="connsiteY1972" fmla="*/ 528161 h 1000125"/>
                <a:gd name="connsiteX1973" fmla="*/ 7486174 w 8324850"/>
                <a:gd name="connsiteY1973" fmla="*/ 521494 h 1000125"/>
                <a:gd name="connsiteX1974" fmla="*/ 7498556 w 8324850"/>
                <a:gd name="connsiteY1974" fmla="*/ 506254 h 1000125"/>
                <a:gd name="connsiteX1975" fmla="*/ 7505224 w 8324850"/>
                <a:gd name="connsiteY1975" fmla="*/ 521494 h 1000125"/>
                <a:gd name="connsiteX1976" fmla="*/ 7486174 w 8324850"/>
                <a:gd name="connsiteY1976" fmla="*/ 521494 h 1000125"/>
                <a:gd name="connsiteX1977" fmla="*/ 7499509 w 8324850"/>
                <a:gd name="connsiteY1977" fmla="*/ 504349 h 1000125"/>
                <a:gd name="connsiteX1978" fmla="*/ 7500462 w 8324850"/>
                <a:gd name="connsiteY1978" fmla="*/ 502444 h 1000125"/>
                <a:gd name="connsiteX1979" fmla="*/ 7515701 w 8324850"/>
                <a:gd name="connsiteY1979" fmla="*/ 505301 h 1000125"/>
                <a:gd name="connsiteX1980" fmla="*/ 7507129 w 8324850"/>
                <a:gd name="connsiteY1980" fmla="*/ 517684 h 1000125"/>
                <a:gd name="connsiteX1981" fmla="*/ 7499509 w 8324850"/>
                <a:gd name="connsiteY1981" fmla="*/ 504349 h 1000125"/>
                <a:gd name="connsiteX1982" fmla="*/ 7514749 w 8324850"/>
                <a:gd name="connsiteY1982" fmla="*/ 528161 h 1000125"/>
                <a:gd name="connsiteX1983" fmla="*/ 7513796 w 8324850"/>
                <a:gd name="connsiteY1983" fmla="*/ 530066 h 1000125"/>
                <a:gd name="connsiteX1984" fmla="*/ 7512844 w 8324850"/>
                <a:gd name="connsiteY1984" fmla="*/ 528161 h 1000125"/>
                <a:gd name="connsiteX1985" fmla="*/ 7509034 w 8324850"/>
                <a:gd name="connsiteY1985" fmla="*/ 521494 h 1000125"/>
                <a:gd name="connsiteX1986" fmla="*/ 7518559 w 8324850"/>
                <a:gd name="connsiteY1986" fmla="*/ 515779 h 1000125"/>
                <a:gd name="connsiteX1987" fmla="*/ 7514749 w 8324850"/>
                <a:gd name="connsiteY1987" fmla="*/ 528161 h 1000125"/>
                <a:gd name="connsiteX1988" fmla="*/ 7515701 w 8324850"/>
                <a:gd name="connsiteY1988" fmla="*/ 527209 h 1000125"/>
                <a:gd name="connsiteX1989" fmla="*/ 7518559 w 8324850"/>
                <a:gd name="connsiteY1989" fmla="*/ 515779 h 1000125"/>
                <a:gd name="connsiteX1990" fmla="*/ 7527131 w 8324850"/>
                <a:gd name="connsiteY1990" fmla="*/ 511016 h 1000125"/>
                <a:gd name="connsiteX1991" fmla="*/ 7515701 w 8324850"/>
                <a:gd name="connsiteY1991" fmla="*/ 527209 h 1000125"/>
                <a:gd name="connsiteX1992" fmla="*/ 7528084 w 8324850"/>
                <a:gd name="connsiteY1992" fmla="*/ 510064 h 1000125"/>
                <a:gd name="connsiteX1993" fmla="*/ 7519512 w 8324850"/>
                <a:gd name="connsiteY1993" fmla="*/ 515779 h 1000125"/>
                <a:gd name="connsiteX1994" fmla="*/ 7521417 w 8324850"/>
                <a:gd name="connsiteY1994" fmla="*/ 507206 h 1000125"/>
                <a:gd name="connsiteX1995" fmla="*/ 7529037 w 8324850"/>
                <a:gd name="connsiteY1995" fmla="*/ 509111 h 1000125"/>
                <a:gd name="connsiteX1996" fmla="*/ 7528084 w 8324850"/>
                <a:gd name="connsiteY1996" fmla="*/ 510064 h 1000125"/>
                <a:gd name="connsiteX1997" fmla="*/ 7534751 w 8324850"/>
                <a:gd name="connsiteY1997" fmla="*/ 490061 h 1000125"/>
                <a:gd name="connsiteX1998" fmla="*/ 7526179 w 8324850"/>
                <a:gd name="connsiteY1998" fmla="*/ 495776 h 1000125"/>
                <a:gd name="connsiteX1999" fmla="*/ 7534751 w 8324850"/>
                <a:gd name="connsiteY1999" fmla="*/ 480536 h 1000125"/>
                <a:gd name="connsiteX2000" fmla="*/ 7535704 w 8324850"/>
                <a:gd name="connsiteY2000" fmla="*/ 480536 h 1000125"/>
                <a:gd name="connsiteX2001" fmla="*/ 7534751 w 8324850"/>
                <a:gd name="connsiteY2001" fmla="*/ 490061 h 1000125"/>
                <a:gd name="connsiteX2002" fmla="*/ 7537609 w 8324850"/>
                <a:gd name="connsiteY2002" fmla="*/ 469106 h 1000125"/>
                <a:gd name="connsiteX2003" fmla="*/ 7527131 w 8324850"/>
                <a:gd name="connsiteY2003" fmla="*/ 456724 h 1000125"/>
                <a:gd name="connsiteX2004" fmla="*/ 7528084 w 8324850"/>
                <a:gd name="connsiteY2004" fmla="*/ 454819 h 1000125"/>
                <a:gd name="connsiteX2005" fmla="*/ 7543324 w 8324850"/>
                <a:gd name="connsiteY2005" fmla="*/ 454819 h 1000125"/>
                <a:gd name="connsiteX2006" fmla="*/ 7537609 w 8324850"/>
                <a:gd name="connsiteY2006" fmla="*/ 469106 h 1000125"/>
                <a:gd name="connsiteX2007" fmla="*/ 7546181 w 8324850"/>
                <a:gd name="connsiteY2007" fmla="*/ 478631 h 1000125"/>
                <a:gd name="connsiteX2008" fmla="*/ 7544276 w 8324850"/>
                <a:gd name="connsiteY2008" fmla="*/ 476726 h 1000125"/>
                <a:gd name="connsiteX2009" fmla="*/ 7540467 w 8324850"/>
                <a:gd name="connsiteY2009" fmla="*/ 471964 h 1000125"/>
                <a:gd name="connsiteX2010" fmla="*/ 7540467 w 8324850"/>
                <a:gd name="connsiteY2010" fmla="*/ 471964 h 1000125"/>
                <a:gd name="connsiteX2011" fmla="*/ 7548087 w 8324850"/>
                <a:gd name="connsiteY2011" fmla="*/ 464344 h 1000125"/>
                <a:gd name="connsiteX2012" fmla="*/ 7547134 w 8324850"/>
                <a:gd name="connsiteY2012" fmla="*/ 475774 h 1000125"/>
                <a:gd name="connsiteX2013" fmla="*/ 7546181 w 8324850"/>
                <a:gd name="connsiteY2013" fmla="*/ 478631 h 1000125"/>
                <a:gd name="connsiteX2014" fmla="*/ 7547134 w 8324850"/>
                <a:gd name="connsiteY2014" fmla="*/ 474821 h 1000125"/>
                <a:gd name="connsiteX2015" fmla="*/ 7548087 w 8324850"/>
                <a:gd name="connsiteY2015" fmla="*/ 463391 h 1000125"/>
                <a:gd name="connsiteX2016" fmla="*/ 7554754 w 8324850"/>
                <a:gd name="connsiteY2016" fmla="*/ 456724 h 1000125"/>
                <a:gd name="connsiteX2017" fmla="*/ 7547134 w 8324850"/>
                <a:gd name="connsiteY2017" fmla="*/ 474821 h 1000125"/>
                <a:gd name="connsiteX2018" fmla="*/ 7555706 w 8324850"/>
                <a:gd name="connsiteY2018" fmla="*/ 456724 h 1000125"/>
                <a:gd name="connsiteX2019" fmla="*/ 7548087 w 8324850"/>
                <a:gd name="connsiteY2019" fmla="*/ 463391 h 1000125"/>
                <a:gd name="connsiteX2020" fmla="*/ 7549039 w 8324850"/>
                <a:gd name="connsiteY2020" fmla="*/ 454819 h 1000125"/>
                <a:gd name="connsiteX2021" fmla="*/ 7556659 w 8324850"/>
                <a:gd name="connsiteY2021" fmla="*/ 454819 h 1000125"/>
                <a:gd name="connsiteX2022" fmla="*/ 7555706 w 8324850"/>
                <a:gd name="connsiteY2022" fmla="*/ 456724 h 1000125"/>
                <a:gd name="connsiteX2023" fmla="*/ 7558564 w 8324850"/>
                <a:gd name="connsiteY2023" fmla="*/ 435769 h 1000125"/>
                <a:gd name="connsiteX2024" fmla="*/ 7551896 w 8324850"/>
                <a:gd name="connsiteY2024" fmla="*/ 443389 h 1000125"/>
                <a:gd name="connsiteX2025" fmla="*/ 7557612 w 8324850"/>
                <a:gd name="connsiteY2025" fmla="*/ 427196 h 1000125"/>
                <a:gd name="connsiteX2026" fmla="*/ 7558564 w 8324850"/>
                <a:gd name="connsiteY2026" fmla="*/ 427196 h 1000125"/>
                <a:gd name="connsiteX2027" fmla="*/ 7558564 w 8324850"/>
                <a:gd name="connsiteY2027" fmla="*/ 435769 h 1000125"/>
                <a:gd name="connsiteX2028" fmla="*/ 7557612 w 8324850"/>
                <a:gd name="connsiteY2028" fmla="*/ 414814 h 1000125"/>
                <a:gd name="connsiteX2029" fmla="*/ 7545229 w 8324850"/>
                <a:gd name="connsiteY2029" fmla="*/ 404336 h 1000125"/>
                <a:gd name="connsiteX2030" fmla="*/ 7546181 w 8324850"/>
                <a:gd name="connsiteY2030" fmla="*/ 401479 h 1000125"/>
                <a:gd name="connsiteX2031" fmla="*/ 7561421 w 8324850"/>
                <a:gd name="connsiteY2031" fmla="*/ 398621 h 1000125"/>
                <a:gd name="connsiteX2032" fmla="*/ 7557612 w 8324850"/>
                <a:gd name="connsiteY2032" fmla="*/ 414814 h 1000125"/>
                <a:gd name="connsiteX2033" fmla="*/ 7568089 w 8324850"/>
                <a:gd name="connsiteY2033" fmla="*/ 421481 h 1000125"/>
                <a:gd name="connsiteX2034" fmla="*/ 7564279 w 8324850"/>
                <a:gd name="connsiteY2034" fmla="*/ 419576 h 1000125"/>
                <a:gd name="connsiteX2035" fmla="*/ 7561421 w 8324850"/>
                <a:gd name="connsiteY2035" fmla="*/ 416719 h 1000125"/>
                <a:gd name="connsiteX2036" fmla="*/ 7561421 w 8324850"/>
                <a:gd name="connsiteY2036" fmla="*/ 415766 h 1000125"/>
                <a:gd name="connsiteX2037" fmla="*/ 7567137 w 8324850"/>
                <a:gd name="connsiteY2037" fmla="*/ 407194 h 1000125"/>
                <a:gd name="connsiteX2038" fmla="*/ 7568089 w 8324850"/>
                <a:gd name="connsiteY2038" fmla="*/ 418624 h 1000125"/>
                <a:gd name="connsiteX2039" fmla="*/ 7568089 w 8324850"/>
                <a:gd name="connsiteY2039" fmla="*/ 421481 h 1000125"/>
                <a:gd name="connsiteX2040" fmla="*/ 7569042 w 8324850"/>
                <a:gd name="connsiteY2040" fmla="*/ 417671 h 1000125"/>
                <a:gd name="connsiteX2041" fmla="*/ 7568089 w 8324850"/>
                <a:gd name="connsiteY2041" fmla="*/ 407194 h 1000125"/>
                <a:gd name="connsiteX2042" fmla="*/ 7572851 w 8324850"/>
                <a:gd name="connsiteY2042" fmla="*/ 399574 h 1000125"/>
                <a:gd name="connsiteX2043" fmla="*/ 7569042 w 8324850"/>
                <a:gd name="connsiteY2043" fmla="*/ 417671 h 1000125"/>
                <a:gd name="connsiteX2044" fmla="*/ 7572851 w 8324850"/>
                <a:gd name="connsiteY2044" fmla="*/ 398621 h 1000125"/>
                <a:gd name="connsiteX2045" fmla="*/ 7567137 w 8324850"/>
                <a:gd name="connsiteY2045" fmla="*/ 406241 h 1000125"/>
                <a:gd name="connsiteX2046" fmla="*/ 7566184 w 8324850"/>
                <a:gd name="connsiteY2046" fmla="*/ 397669 h 1000125"/>
                <a:gd name="connsiteX2047" fmla="*/ 7572851 w 8324850"/>
                <a:gd name="connsiteY2047" fmla="*/ 396716 h 1000125"/>
                <a:gd name="connsiteX2048" fmla="*/ 7572851 w 8324850"/>
                <a:gd name="connsiteY2048" fmla="*/ 398621 h 1000125"/>
                <a:gd name="connsiteX2049" fmla="*/ 7577614 w 8324850"/>
                <a:gd name="connsiteY2049" fmla="*/ 361474 h 1000125"/>
                <a:gd name="connsiteX2050" fmla="*/ 7571899 w 8324850"/>
                <a:gd name="connsiteY2050" fmla="*/ 359569 h 1000125"/>
                <a:gd name="connsiteX2051" fmla="*/ 7570946 w 8324850"/>
                <a:gd name="connsiteY2051" fmla="*/ 358616 h 1000125"/>
                <a:gd name="connsiteX2052" fmla="*/ 7570946 w 8324850"/>
                <a:gd name="connsiteY2052" fmla="*/ 356711 h 1000125"/>
                <a:gd name="connsiteX2053" fmla="*/ 7574756 w 8324850"/>
                <a:gd name="connsiteY2053" fmla="*/ 347186 h 1000125"/>
                <a:gd name="connsiteX2054" fmla="*/ 7577614 w 8324850"/>
                <a:gd name="connsiteY2054" fmla="*/ 357664 h 1000125"/>
                <a:gd name="connsiteX2055" fmla="*/ 7577614 w 8324850"/>
                <a:gd name="connsiteY2055" fmla="*/ 361474 h 1000125"/>
                <a:gd name="connsiteX2056" fmla="*/ 7578567 w 8324850"/>
                <a:gd name="connsiteY2056" fmla="*/ 356711 h 1000125"/>
                <a:gd name="connsiteX2057" fmla="*/ 7575709 w 8324850"/>
                <a:gd name="connsiteY2057" fmla="*/ 347186 h 1000125"/>
                <a:gd name="connsiteX2058" fmla="*/ 7578567 w 8324850"/>
                <a:gd name="connsiteY2058" fmla="*/ 339566 h 1000125"/>
                <a:gd name="connsiteX2059" fmla="*/ 7578567 w 8324850"/>
                <a:gd name="connsiteY2059" fmla="*/ 356711 h 1000125"/>
                <a:gd name="connsiteX2060" fmla="*/ 7578567 w 8324850"/>
                <a:gd name="connsiteY2060" fmla="*/ 337661 h 1000125"/>
                <a:gd name="connsiteX2061" fmla="*/ 7574756 w 8324850"/>
                <a:gd name="connsiteY2061" fmla="*/ 346234 h 1000125"/>
                <a:gd name="connsiteX2062" fmla="*/ 7572851 w 8324850"/>
                <a:gd name="connsiteY2062" fmla="*/ 337661 h 1000125"/>
                <a:gd name="connsiteX2063" fmla="*/ 7578567 w 8324850"/>
                <a:gd name="connsiteY2063" fmla="*/ 334804 h 1000125"/>
                <a:gd name="connsiteX2064" fmla="*/ 7578567 w 8324850"/>
                <a:gd name="connsiteY2064" fmla="*/ 337661 h 1000125"/>
                <a:gd name="connsiteX2065" fmla="*/ 7575709 w 8324850"/>
                <a:gd name="connsiteY2065" fmla="*/ 296704 h 1000125"/>
                <a:gd name="connsiteX2066" fmla="*/ 7576662 w 8324850"/>
                <a:gd name="connsiteY2066" fmla="*/ 300514 h 1000125"/>
                <a:gd name="connsiteX2067" fmla="*/ 7569994 w 8324850"/>
                <a:gd name="connsiteY2067" fmla="*/ 299561 h 1000125"/>
                <a:gd name="connsiteX2068" fmla="*/ 7569994 w 8324850"/>
                <a:gd name="connsiteY2068" fmla="*/ 297656 h 1000125"/>
                <a:gd name="connsiteX2069" fmla="*/ 7571899 w 8324850"/>
                <a:gd name="connsiteY2069" fmla="*/ 288131 h 1000125"/>
                <a:gd name="connsiteX2070" fmla="*/ 7575709 w 8324850"/>
                <a:gd name="connsiteY2070" fmla="*/ 296704 h 1000125"/>
                <a:gd name="connsiteX2071" fmla="*/ 7571899 w 8324850"/>
                <a:gd name="connsiteY2071" fmla="*/ 273844 h 1000125"/>
                <a:gd name="connsiteX2072" fmla="*/ 7572851 w 8324850"/>
                <a:gd name="connsiteY2072" fmla="*/ 276701 h 1000125"/>
                <a:gd name="connsiteX2073" fmla="*/ 7570946 w 8324850"/>
                <a:gd name="connsiteY2073" fmla="*/ 285274 h 1000125"/>
                <a:gd name="connsiteX2074" fmla="*/ 7567137 w 8324850"/>
                <a:gd name="connsiteY2074" fmla="*/ 276701 h 1000125"/>
                <a:gd name="connsiteX2075" fmla="*/ 7571899 w 8324850"/>
                <a:gd name="connsiteY2075" fmla="*/ 273844 h 1000125"/>
                <a:gd name="connsiteX2076" fmla="*/ 7566184 w 8324850"/>
                <a:gd name="connsiteY2076" fmla="*/ 277654 h 1000125"/>
                <a:gd name="connsiteX2077" fmla="*/ 7569994 w 8324850"/>
                <a:gd name="connsiteY2077" fmla="*/ 286226 h 1000125"/>
                <a:gd name="connsiteX2078" fmla="*/ 7568089 w 8324850"/>
                <a:gd name="connsiteY2078" fmla="*/ 295751 h 1000125"/>
                <a:gd name="connsiteX2079" fmla="*/ 7566184 w 8324850"/>
                <a:gd name="connsiteY2079" fmla="*/ 277654 h 1000125"/>
                <a:gd name="connsiteX2080" fmla="*/ 7566184 w 8324850"/>
                <a:gd name="connsiteY2080" fmla="*/ 277654 h 1000125"/>
                <a:gd name="connsiteX2081" fmla="*/ 7549992 w 8324850"/>
                <a:gd name="connsiteY2081" fmla="*/ 291941 h 1000125"/>
                <a:gd name="connsiteX2082" fmla="*/ 7549992 w 8324850"/>
                <a:gd name="connsiteY2082" fmla="*/ 289084 h 1000125"/>
                <a:gd name="connsiteX2083" fmla="*/ 7563326 w 8324850"/>
                <a:gd name="connsiteY2083" fmla="*/ 279559 h 1000125"/>
                <a:gd name="connsiteX2084" fmla="*/ 7566184 w 8324850"/>
                <a:gd name="connsiteY2084" fmla="*/ 296704 h 1000125"/>
                <a:gd name="connsiteX2085" fmla="*/ 7549992 w 8324850"/>
                <a:gd name="connsiteY2085" fmla="*/ 291941 h 1000125"/>
                <a:gd name="connsiteX2086" fmla="*/ 7563326 w 8324850"/>
                <a:gd name="connsiteY2086" fmla="*/ 265271 h 1000125"/>
                <a:gd name="connsiteX2087" fmla="*/ 7558564 w 8324850"/>
                <a:gd name="connsiteY2087" fmla="*/ 248126 h 1000125"/>
                <a:gd name="connsiteX2088" fmla="*/ 7558564 w 8324850"/>
                <a:gd name="connsiteY2088" fmla="*/ 248126 h 1000125"/>
                <a:gd name="connsiteX2089" fmla="*/ 7563326 w 8324850"/>
                <a:gd name="connsiteY2089" fmla="*/ 256699 h 1000125"/>
                <a:gd name="connsiteX2090" fmla="*/ 7563326 w 8324850"/>
                <a:gd name="connsiteY2090" fmla="*/ 265271 h 1000125"/>
                <a:gd name="connsiteX2091" fmla="*/ 7560469 w 8324850"/>
                <a:gd name="connsiteY2091" fmla="*/ 235744 h 1000125"/>
                <a:gd name="connsiteX2092" fmla="*/ 7562374 w 8324850"/>
                <a:gd name="connsiteY2092" fmla="*/ 239554 h 1000125"/>
                <a:gd name="connsiteX2093" fmla="*/ 7556659 w 8324850"/>
                <a:gd name="connsiteY2093" fmla="*/ 239554 h 1000125"/>
                <a:gd name="connsiteX2094" fmla="*/ 7555706 w 8324850"/>
                <a:gd name="connsiteY2094" fmla="*/ 237649 h 1000125"/>
                <a:gd name="connsiteX2095" fmla="*/ 7555706 w 8324850"/>
                <a:gd name="connsiteY2095" fmla="*/ 228124 h 1000125"/>
                <a:gd name="connsiteX2096" fmla="*/ 7560469 w 8324850"/>
                <a:gd name="connsiteY2096" fmla="*/ 235744 h 1000125"/>
                <a:gd name="connsiteX2097" fmla="*/ 7552849 w 8324850"/>
                <a:gd name="connsiteY2097" fmla="*/ 214789 h 1000125"/>
                <a:gd name="connsiteX2098" fmla="*/ 7553801 w 8324850"/>
                <a:gd name="connsiteY2098" fmla="*/ 217646 h 1000125"/>
                <a:gd name="connsiteX2099" fmla="*/ 7553801 w 8324850"/>
                <a:gd name="connsiteY2099" fmla="*/ 226219 h 1000125"/>
                <a:gd name="connsiteX2100" fmla="*/ 7548087 w 8324850"/>
                <a:gd name="connsiteY2100" fmla="*/ 218599 h 1000125"/>
                <a:gd name="connsiteX2101" fmla="*/ 7552849 w 8324850"/>
                <a:gd name="connsiteY2101" fmla="*/ 214789 h 1000125"/>
                <a:gd name="connsiteX2102" fmla="*/ 7545229 w 8324850"/>
                <a:gd name="connsiteY2102" fmla="*/ 222409 h 1000125"/>
                <a:gd name="connsiteX2103" fmla="*/ 7551896 w 8324850"/>
                <a:gd name="connsiteY2103" fmla="*/ 239554 h 1000125"/>
                <a:gd name="connsiteX2104" fmla="*/ 7534751 w 8324850"/>
                <a:gd name="connsiteY2104" fmla="*/ 237649 h 1000125"/>
                <a:gd name="connsiteX2105" fmla="*/ 7533799 w 8324850"/>
                <a:gd name="connsiteY2105" fmla="*/ 234791 h 1000125"/>
                <a:gd name="connsiteX2106" fmla="*/ 7545229 w 8324850"/>
                <a:gd name="connsiteY2106" fmla="*/ 222409 h 1000125"/>
                <a:gd name="connsiteX2107" fmla="*/ 7543324 w 8324850"/>
                <a:gd name="connsiteY2107" fmla="*/ 215741 h 1000125"/>
                <a:gd name="connsiteX2108" fmla="*/ 7545229 w 8324850"/>
                <a:gd name="connsiteY2108" fmla="*/ 220504 h 1000125"/>
                <a:gd name="connsiteX2109" fmla="*/ 7532846 w 8324850"/>
                <a:gd name="connsiteY2109" fmla="*/ 232886 h 1000125"/>
                <a:gd name="connsiteX2110" fmla="*/ 7532846 w 8324850"/>
                <a:gd name="connsiteY2110" fmla="*/ 232886 h 1000125"/>
                <a:gd name="connsiteX2111" fmla="*/ 7543324 w 8324850"/>
                <a:gd name="connsiteY2111" fmla="*/ 215741 h 1000125"/>
                <a:gd name="connsiteX2112" fmla="*/ 7532846 w 8324850"/>
                <a:gd name="connsiteY2112" fmla="*/ 230981 h 1000125"/>
                <a:gd name="connsiteX2113" fmla="*/ 7524274 w 8324850"/>
                <a:gd name="connsiteY2113" fmla="*/ 212884 h 1000125"/>
                <a:gd name="connsiteX2114" fmla="*/ 7542371 w 8324850"/>
                <a:gd name="connsiteY2114" fmla="*/ 213836 h 1000125"/>
                <a:gd name="connsiteX2115" fmla="*/ 7532846 w 8324850"/>
                <a:gd name="connsiteY2115" fmla="*/ 230981 h 1000125"/>
                <a:gd name="connsiteX2116" fmla="*/ 7541419 w 8324850"/>
                <a:gd name="connsiteY2116" fmla="*/ 211931 h 1000125"/>
                <a:gd name="connsiteX2117" fmla="*/ 7523321 w 8324850"/>
                <a:gd name="connsiteY2117" fmla="*/ 211931 h 1000125"/>
                <a:gd name="connsiteX2118" fmla="*/ 7522369 w 8324850"/>
                <a:gd name="connsiteY2118" fmla="*/ 209074 h 1000125"/>
                <a:gd name="connsiteX2119" fmla="*/ 7532846 w 8324850"/>
                <a:gd name="connsiteY2119" fmla="*/ 195739 h 1000125"/>
                <a:gd name="connsiteX2120" fmla="*/ 7541419 w 8324850"/>
                <a:gd name="connsiteY2120" fmla="*/ 211931 h 1000125"/>
                <a:gd name="connsiteX2121" fmla="*/ 7531894 w 8324850"/>
                <a:gd name="connsiteY2121" fmla="*/ 192881 h 1000125"/>
                <a:gd name="connsiteX2122" fmla="*/ 7521417 w 8324850"/>
                <a:gd name="connsiteY2122" fmla="*/ 206216 h 1000125"/>
                <a:gd name="connsiteX2123" fmla="*/ 7521417 w 8324850"/>
                <a:gd name="connsiteY2123" fmla="*/ 206216 h 1000125"/>
                <a:gd name="connsiteX2124" fmla="*/ 7529989 w 8324850"/>
                <a:gd name="connsiteY2124" fmla="*/ 188119 h 1000125"/>
                <a:gd name="connsiteX2125" fmla="*/ 7531894 w 8324850"/>
                <a:gd name="connsiteY2125" fmla="*/ 192881 h 1000125"/>
                <a:gd name="connsiteX2126" fmla="*/ 7520464 w 8324850"/>
                <a:gd name="connsiteY2126" fmla="*/ 205264 h 1000125"/>
                <a:gd name="connsiteX2127" fmla="*/ 7509987 w 8324850"/>
                <a:gd name="connsiteY2127" fmla="*/ 188119 h 1000125"/>
                <a:gd name="connsiteX2128" fmla="*/ 7529037 w 8324850"/>
                <a:gd name="connsiteY2128" fmla="*/ 187166 h 1000125"/>
                <a:gd name="connsiteX2129" fmla="*/ 7520464 w 8324850"/>
                <a:gd name="connsiteY2129" fmla="*/ 205264 h 1000125"/>
                <a:gd name="connsiteX2130" fmla="*/ 7527131 w 8324850"/>
                <a:gd name="connsiteY2130" fmla="*/ 185261 h 1000125"/>
                <a:gd name="connsiteX2131" fmla="*/ 7509034 w 8324850"/>
                <a:gd name="connsiteY2131" fmla="*/ 187166 h 1000125"/>
                <a:gd name="connsiteX2132" fmla="*/ 7507129 w 8324850"/>
                <a:gd name="connsiteY2132" fmla="*/ 184309 h 1000125"/>
                <a:gd name="connsiteX2133" fmla="*/ 7516654 w 8324850"/>
                <a:gd name="connsiteY2133" fmla="*/ 169069 h 1000125"/>
                <a:gd name="connsiteX2134" fmla="*/ 7527131 w 8324850"/>
                <a:gd name="connsiteY2134" fmla="*/ 185261 h 1000125"/>
                <a:gd name="connsiteX2135" fmla="*/ 7515701 w 8324850"/>
                <a:gd name="connsiteY2135" fmla="*/ 167164 h 1000125"/>
                <a:gd name="connsiteX2136" fmla="*/ 7506176 w 8324850"/>
                <a:gd name="connsiteY2136" fmla="*/ 182404 h 1000125"/>
                <a:gd name="connsiteX2137" fmla="*/ 7506176 w 8324850"/>
                <a:gd name="connsiteY2137" fmla="*/ 182404 h 1000125"/>
                <a:gd name="connsiteX2138" fmla="*/ 7512844 w 8324850"/>
                <a:gd name="connsiteY2138" fmla="*/ 163354 h 1000125"/>
                <a:gd name="connsiteX2139" fmla="*/ 7515701 w 8324850"/>
                <a:gd name="connsiteY2139" fmla="*/ 167164 h 1000125"/>
                <a:gd name="connsiteX2140" fmla="*/ 7505224 w 8324850"/>
                <a:gd name="connsiteY2140" fmla="*/ 180499 h 1000125"/>
                <a:gd name="connsiteX2141" fmla="*/ 7493794 w 8324850"/>
                <a:gd name="connsiteY2141" fmla="*/ 164306 h 1000125"/>
                <a:gd name="connsiteX2142" fmla="*/ 7512844 w 8324850"/>
                <a:gd name="connsiteY2142" fmla="*/ 161449 h 1000125"/>
                <a:gd name="connsiteX2143" fmla="*/ 7505224 w 8324850"/>
                <a:gd name="connsiteY2143" fmla="*/ 180499 h 1000125"/>
                <a:gd name="connsiteX2144" fmla="*/ 7510939 w 8324850"/>
                <a:gd name="connsiteY2144" fmla="*/ 159544 h 1000125"/>
                <a:gd name="connsiteX2145" fmla="*/ 7492842 w 8324850"/>
                <a:gd name="connsiteY2145" fmla="*/ 163354 h 1000125"/>
                <a:gd name="connsiteX2146" fmla="*/ 7490937 w 8324850"/>
                <a:gd name="connsiteY2146" fmla="*/ 160496 h 1000125"/>
                <a:gd name="connsiteX2147" fmla="*/ 7499509 w 8324850"/>
                <a:gd name="connsiteY2147" fmla="*/ 144304 h 1000125"/>
                <a:gd name="connsiteX2148" fmla="*/ 7510939 w 8324850"/>
                <a:gd name="connsiteY2148" fmla="*/ 159544 h 1000125"/>
                <a:gd name="connsiteX2149" fmla="*/ 7497604 w 8324850"/>
                <a:gd name="connsiteY2149" fmla="*/ 143351 h 1000125"/>
                <a:gd name="connsiteX2150" fmla="*/ 7489031 w 8324850"/>
                <a:gd name="connsiteY2150" fmla="*/ 159544 h 1000125"/>
                <a:gd name="connsiteX2151" fmla="*/ 7494746 w 8324850"/>
                <a:gd name="connsiteY2151" fmla="*/ 139541 h 1000125"/>
                <a:gd name="connsiteX2152" fmla="*/ 7497604 w 8324850"/>
                <a:gd name="connsiteY2152" fmla="*/ 143351 h 1000125"/>
                <a:gd name="connsiteX2153" fmla="*/ 7488079 w 8324850"/>
                <a:gd name="connsiteY2153" fmla="*/ 157639 h 1000125"/>
                <a:gd name="connsiteX2154" fmla="*/ 7474744 w 8324850"/>
                <a:gd name="connsiteY2154" fmla="*/ 142399 h 1000125"/>
                <a:gd name="connsiteX2155" fmla="*/ 7493794 w 8324850"/>
                <a:gd name="connsiteY2155" fmla="*/ 137636 h 1000125"/>
                <a:gd name="connsiteX2156" fmla="*/ 7488079 w 8324850"/>
                <a:gd name="connsiteY2156" fmla="*/ 157639 h 1000125"/>
                <a:gd name="connsiteX2157" fmla="*/ 7478554 w 8324850"/>
                <a:gd name="connsiteY2157" fmla="*/ 122396 h 1000125"/>
                <a:gd name="connsiteX2158" fmla="*/ 7491889 w 8324850"/>
                <a:gd name="connsiteY2158" fmla="*/ 136684 h 1000125"/>
                <a:gd name="connsiteX2159" fmla="*/ 7473792 w 8324850"/>
                <a:gd name="connsiteY2159" fmla="*/ 142399 h 1000125"/>
                <a:gd name="connsiteX2160" fmla="*/ 7471887 w 8324850"/>
                <a:gd name="connsiteY2160" fmla="*/ 140494 h 1000125"/>
                <a:gd name="connsiteX2161" fmla="*/ 7478554 w 8324850"/>
                <a:gd name="connsiteY2161" fmla="*/ 122396 h 1000125"/>
                <a:gd name="connsiteX2162" fmla="*/ 7476649 w 8324850"/>
                <a:gd name="connsiteY2162" fmla="*/ 120491 h 1000125"/>
                <a:gd name="connsiteX2163" fmla="*/ 7469981 w 8324850"/>
                <a:gd name="connsiteY2163" fmla="*/ 137636 h 1000125"/>
                <a:gd name="connsiteX2164" fmla="*/ 7473792 w 8324850"/>
                <a:gd name="connsiteY2164" fmla="*/ 117634 h 1000125"/>
                <a:gd name="connsiteX2165" fmla="*/ 7476649 w 8324850"/>
                <a:gd name="connsiteY2165" fmla="*/ 120491 h 1000125"/>
                <a:gd name="connsiteX2166" fmla="*/ 7472839 w 8324850"/>
                <a:gd name="connsiteY2166" fmla="*/ 116681 h 1000125"/>
                <a:gd name="connsiteX2167" fmla="*/ 7469029 w 8324850"/>
                <a:gd name="connsiteY2167" fmla="*/ 136684 h 1000125"/>
                <a:gd name="connsiteX2168" fmla="*/ 7453789 w 8324850"/>
                <a:gd name="connsiteY2168" fmla="*/ 123349 h 1000125"/>
                <a:gd name="connsiteX2169" fmla="*/ 7472839 w 8324850"/>
                <a:gd name="connsiteY2169" fmla="*/ 116681 h 1000125"/>
                <a:gd name="connsiteX2170" fmla="*/ 7470934 w 8324850"/>
                <a:gd name="connsiteY2170" fmla="*/ 114776 h 1000125"/>
                <a:gd name="connsiteX2171" fmla="*/ 7452837 w 8324850"/>
                <a:gd name="connsiteY2171" fmla="*/ 121444 h 1000125"/>
                <a:gd name="connsiteX2172" fmla="*/ 7450931 w 8324850"/>
                <a:gd name="connsiteY2172" fmla="*/ 119539 h 1000125"/>
                <a:gd name="connsiteX2173" fmla="*/ 7455694 w 8324850"/>
                <a:gd name="connsiteY2173" fmla="*/ 101441 h 1000125"/>
                <a:gd name="connsiteX2174" fmla="*/ 7470934 w 8324850"/>
                <a:gd name="connsiteY2174" fmla="*/ 114776 h 1000125"/>
                <a:gd name="connsiteX2175" fmla="*/ 7453789 w 8324850"/>
                <a:gd name="connsiteY2175" fmla="*/ 100489 h 1000125"/>
                <a:gd name="connsiteX2176" fmla="*/ 7449026 w 8324850"/>
                <a:gd name="connsiteY2176" fmla="*/ 117634 h 1000125"/>
                <a:gd name="connsiteX2177" fmla="*/ 7450931 w 8324850"/>
                <a:gd name="connsiteY2177" fmla="*/ 98584 h 1000125"/>
                <a:gd name="connsiteX2178" fmla="*/ 7453789 w 8324850"/>
                <a:gd name="connsiteY2178" fmla="*/ 100489 h 1000125"/>
                <a:gd name="connsiteX2179" fmla="*/ 7448074 w 8324850"/>
                <a:gd name="connsiteY2179" fmla="*/ 117634 h 1000125"/>
                <a:gd name="connsiteX2180" fmla="*/ 7431881 w 8324850"/>
                <a:gd name="connsiteY2180" fmla="*/ 105251 h 1000125"/>
                <a:gd name="connsiteX2181" fmla="*/ 7449979 w 8324850"/>
                <a:gd name="connsiteY2181" fmla="*/ 96679 h 1000125"/>
                <a:gd name="connsiteX2182" fmla="*/ 7448074 w 8324850"/>
                <a:gd name="connsiteY2182" fmla="*/ 117634 h 1000125"/>
                <a:gd name="connsiteX2183" fmla="*/ 7447121 w 8324850"/>
                <a:gd name="connsiteY2183" fmla="*/ 95726 h 1000125"/>
                <a:gd name="connsiteX2184" fmla="*/ 7429976 w 8324850"/>
                <a:gd name="connsiteY2184" fmla="*/ 104299 h 1000125"/>
                <a:gd name="connsiteX2185" fmla="*/ 7427119 w 8324850"/>
                <a:gd name="connsiteY2185" fmla="*/ 102394 h 1000125"/>
                <a:gd name="connsiteX2186" fmla="*/ 7429976 w 8324850"/>
                <a:gd name="connsiteY2186" fmla="*/ 84296 h 1000125"/>
                <a:gd name="connsiteX2187" fmla="*/ 7447121 w 8324850"/>
                <a:gd name="connsiteY2187" fmla="*/ 95726 h 1000125"/>
                <a:gd name="connsiteX2188" fmla="*/ 7429024 w 8324850"/>
                <a:gd name="connsiteY2188" fmla="*/ 83344 h 1000125"/>
                <a:gd name="connsiteX2189" fmla="*/ 7426167 w 8324850"/>
                <a:gd name="connsiteY2189" fmla="*/ 100489 h 1000125"/>
                <a:gd name="connsiteX2190" fmla="*/ 7426167 w 8324850"/>
                <a:gd name="connsiteY2190" fmla="*/ 81439 h 1000125"/>
                <a:gd name="connsiteX2191" fmla="*/ 7429024 w 8324850"/>
                <a:gd name="connsiteY2191" fmla="*/ 83344 h 1000125"/>
                <a:gd name="connsiteX2192" fmla="*/ 7428071 w 8324850"/>
                <a:gd name="connsiteY2192" fmla="*/ 110966 h 1000125"/>
                <a:gd name="connsiteX2193" fmla="*/ 7289006 w 8324850"/>
                <a:gd name="connsiteY2193" fmla="*/ 302419 h 1000125"/>
                <a:gd name="connsiteX2194" fmla="*/ 7287101 w 8324850"/>
                <a:gd name="connsiteY2194" fmla="*/ 301466 h 1000125"/>
                <a:gd name="connsiteX2195" fmla="*/ 7405212 w 8324850"/>
                <a:gd name="connsiteY2195" fmla="*/ 96679 h 1000125"/>
                <a:gd name="connsiteX2196" fmla="*/ 7428071 w 8324850"/>
                <a:gd name="connsiteY2196" fmla="*/ 110966 h 1000125"/>
                <a:gd name="connsiteX2197" fmla="*/ 7424262 w 8324850"/>
                <a:gd name="connsiteY2197" fmla="*/ 79534 h 1000125"/>
                <a:gd name="connsiteX2198" fmla="*/ 7424262 w 8324850"/>
                <a:gd name="connsiteY2198" fmla="*/ 100489 h 1000125"/>
                <a:gd name="connsiteX2199" fmla="*/ 7407117 w 8324850"/>
                <a:gd name="connsiteY2199" fmla="*/ 90011 h 1000125"/>
                <a:gd name="connsiteX2200" fmla="*/ 7424262 w 8324850"/>
                <a:gd name="connsiteY2200" fmla="*/ 79534 h 1000125"/>
                <a:gd name="connsiteX2201" fmla="*/ 7404259 w 8324850"/>
                <a:gd name="connsiteY2201" fmla="*/ 69056 h 1000125"/>
                <a:gd name="connsiteX2202" fmla="*/ 7422356 w 8324850"/>
                <a:gd name="connsiteY2202" fmla="*/ 78581 h 1000125"/>
                <a:gd name="connsiteX2203" fmla="*/ 7406164 w 8324850"/>
                <a:gd name="connsiteY2203" fmla="*/ 89059 h 1000125"/>
                <a:gd name="connsiteX2204" fmla="*/ 7403306 w 8324850"/>
                <a:gd name="connsiteY2204" fmla="*/ 87154 h 1000125"/>
                <a:gd name="connsiteX2205" fmla="*/ 7404259 w 8324850"/>
                <a:gd name="connsiteY2205" fmla="*/ 69056 h 1000125"/>
                <a:gd name="connsiteX2206" fmla="*/ 7400449 w 8324850"/>
                <a:gd name="connsiteY2206" fmla="*/ 86201 h 1000125"/>
                <a:gd name="connsiteX2207" fmla="*/ 7382351 w 8324850"/>
                <a:gd name="connsiteY2207" fmla="*/ 77629 h 1000125"/>
                <a:gd name="connsiteX2208" fmla="*/ 7398544 w 8324850"/>
                <a:gd name="connsiteY2208" fmla="*/ 65246 h 1000125"/>
                <a:gd name="connsiteX2209" fmla="*/ 7400449 w 8324850"/>
                <a:gd name="connsiteY2209" fmla="*/ 86201 h 1000125"/>
                <a:gd name="connsiteX2210" fmla="*/ 7394734 w 8324850"/>
                <a:gd name="connsiteY2210" fmla="*/ 64294 h 1000125"/>
                <a:gd name="connsiteX2211" fmla="*/ 7379494 w 8324850"/>
                <a:gd name="connsiteY2211" fmla="*/ 76676 h 1000125"/>
                <a:gd name="connsiteX2212" fmla="*/ 7376637 w 8324850"/>
                <a:gd name="connsiteY2212" fmla="*/ 75724 h 1000125"/>
                <a:gd name="connsiteX2213" fmla="*/ 7375684 w 8324850"/>
                <a:gd name="connsiteY2213" fmla="*/ 56674 h 1000125"/>
                <a:gd name="connsiteX2214" fmla="*/ 7394734 w 8324850"/>
                <a:gd name="connsiteY2214" fmla="*/ 64294 h 1000125"/>
                <a:gd name="connsiteX2215" fmla="*/ 7376637 w 8324850"/>
                <a:gd name="connsiteY2215" fmla="*/ 82391 h 1000125"/>
                <a:gd name="connsiteX2216" fmla="*/ 7280434 w 8324850"/>
                <a:gd name="connsiteY2216" fmla="*/ 298609 h 1000125"/>
                <a:gd name="connsiteX2217" fmla="*/ 7278529 w 8324850"/>
                <a:gd name="connsiteY2217" fmla="*/ 297656 h 1000125"/>
                <a:gd name="connsiteX2218" fmla="*/ 7351871 w 8324850"/>
                <a:gd name="connsiteY2218" fmla="*/ 72866 h 1000125"/>
                <a:gd name="connsiteX2219" fmla="*/ 7376637 w 8324850"/>
                <a:gd name="connsiteY2219" fmla="*/ 82391 h 1000125"/>
                <a:gd name="connsiteX2220" fmla="*/ 7369969 w 8324850"/>
                <a:gd name="connsiteY2220" fmla="*/ 53816 h 1000125"/>
                <a:gd name="connsiteX2221" fmla="*/ 7373779 w 8324850"/>
                <a:gd name="connsiteY2221" fmla="*/ 74771 h 1000125"/>
                <a:gd name="connsiteX2222" fmla="*/ 7354729 w 8324850"/>
                <a:gd name="connsiteY2222" fmla="*/ 68104 h 1000125"/>
                <a:gd name="connsiteX2223" fmla="*/ 7369969 w 8324850"/>
                <a:gd name="connsiteY2223" fmla="*/ 53816 h 1000125"/>
                <a:gd name="connsiteX2224" fmla="*/ 7366159 w 8324850"/>
                <a:gd name="connsiteY2224" fmla="*/ 52864 h 1000125"/>
                <a:gd name="connsiteX2225" fmla="*/ 7352824 w 8324850"/>
                <a:gd name="connsiteY2225" fmla="*/ 67151 h 1000125"/>
                <a:gd name="connsiteX2226" fmla="*/ 7349967 w 8324850"/>
                <a:gd name="connsiteY2226" fmla="*/ 66199 h 1000125"/>
                <a:gd name="connsiteX2227" fmla="*/ 7347109 w 8324850"/>
                <a:gd name="connsiteY2227" fmla="*/ 47149 h 1000125"/>
                <a:gd name="connsiteX2228" fmla="*/ 7366159 w 8324850"/>
                <a:gd name="connsiteY2228" fmla="*/ 52864 h 1000125"/>
                <a:gd name="connsiteX2229" fmla="*/ 7347109 w 8324850"/>
                <a:gd name="connsiteY2229" fmla="*/ 65246 h 1000125"/>
                <a:gd name="connsiteX2230" fmla="*/ 7327106 w 8324850"/>
                <a:gd name="connsiteY2230" fmla="*/ 60484 h 1000125"/>
                <a:gd name="connsiteX2231" fmla="*/ 7341394 w 8324850"/>
                <a:gd name="connsiteY2231" fmla="*/ 45244 h 1000125"/>
                <a:gd name="connsiteX2232" fmla="*/ 7347109 w 8324850"/>
                <a:gd name="connsiteY2232" fmla="*/ 65246 h 1000125"/>
                <a:gd name="connsiteX2233" fmla="*/ 7336631 w 8324850"/>
                <a:gd name="connsiteY2233" fmla="*/ 44291 h 1000125"/>
                <a:gd name="connsiteX2234" fmla="*/ 7324249 w 8324850"/>
                <a:gd name="connsiteY2234" fmla="*/ 59531 h 1000125"/>
                <a:gd name="connsiteX2235" fmla="*/ 7321392 w 8324850"/>
                <a:gd name="connsiteY2235" fmla="*/ 58579 h 1000125"/>
                <a:gd name="connsiteX2236" fmla="*/ 7316629 w 8324850"/>
                <a:gd name="connsiteY2236" fmla="*/ 39529 h 1000125"/>
                <a:gd name="connsiteX2237" fmla="*/ 7336631 w 8324850"/>
                <a:gd name="connsiteY2237" fmla="*/ 44291 h 1000125"/>
                <a:gd name="connsiteX2238" fmla="*/ 7310914 w 8324850"/>
                <a:gd name="connsiteY2238" fmla="*/ 38576 h 1000125"/>
                <a:gd name="connsiteX2239" fmla="*/ 7318534 w 8324850"/>
                <a:gd name="connsiteY2239" fmla="*/ 57626 h 1000125"/>
                <a:gd name="connsiteX2240" fmla="*/ 7298531 w 8324850"/>
                <a:gd name="connsiteY2240" fmla="*/ 54769 h 1000125"/>
                <a:gd name="connsiteX2241" fmla="*/ 7310914 w 8324850"/>
                <a:gd name="connsiteY2241" fmla="*/ 38576 h 1000125"/>
                <a:gd name="connsiteX2242" fmla="*/ 7307104 w 8324850"/>
                <a:gd name="connsiteY2242" fmla="*/ 38576 h 1000125"/>
                <a:gd name="connsiteX2243" fmla="*/ 7296626 w 8324850"/>
                <a:gd name="connsiteY2243" fmla="*/ 54769 h 1000125"/>
                <a:gd name="connsiteX2244" fmla="*/ 7293769 w 8324850"/>
                <a:gd name="connsiteY2244" fmla="*/ 54769 h 1000125"/>
                <a:gd name="connsiteX2245" fmla="*/ 7287101 w 8324850"/>
                <a:gd name="connsiteY2245" fmla="*/ 36671 h 1000125"/>
                <a:gd name="connsiteX2246" fmla="*/ 7307104 w 8324850"/>
                <a:gd name="connsiteY2246" fmla="*/ 38576 h 1000125"/>
                <a:gd name="connsiteX2247" fmla="*/ 7289959 w 8324850"/>
                <a:gd name="connsiteY2247" fmla="*/ 54769 h 1000125"/>
                <a:gd name="connsiteX2248" fmla="*/ 7269004 w 8324850"/>
                <a:gd name="connsiteY2248" fmla="*/ 53816 h 1000125"/>
                <a:gd name="connsiteX2249" fmla="*/ 7280434 w 8324850"/>
                <a:gd name="connsiteY2249" fmla="*/ 36671 h 1000125"/>
                <a:gd name="connsiteX2250" fmla="*/ 7289959 w 8324850"/>
                <a:gd name="connsiteY2250" fmla="*/ 54769 h 1000125"/>
                <a:gd name="connsiteX2251" fmla="*/ 7275671 w 8324850"/>
                <a:gd name="connsiteY2251" fmla="*/ 35719 h 1000125"/>
                <a:gd name="connsiteX2252" fmla="*/ 7267099 w 8324850"/>
                <a:gd name="connsiteY2252" fmla="*/ 52864 h 1000125"/>
                <a:gd name="connsiteX2253" fmla="*/ 7266146 w 8324850"/>
                <a:gd name="connsiteY2253" fmla="*/ 52864 h 1000125"/>
                <a:gd name="connsiteX2254" fmla="*/ 7264242 w 8324850"/>
                <a:gd name="connsiteY2254" fmla="*/ 52864 h 1000125"/>
                <a:gd name="connsiteX2255" fmla="*/ 7255669 w 8324850"/>
                <a:gd name="connsiteY2255" fmla="*/ 35719 h 1000125"/>
                <a:gd name="connsiteX2256" fmla="*/ 7275671 w 8324850"/>
                <a:gd name="connsiteY2256" fmla="*/ 35719 h 1000125"/>
                <a:gd name="connsiteX2257" fmla="*/ 7250906 w 8324850"/>
                <a:gd name="connsiteY2257" fmla="*/ 35719 h 1000125"/>
                <a:gd name="connsiteX2258" fmla="*/ 7262337 w 8324850"/>
                <a:gd name="connsiteY2258" fmla="*/ 52864 h 1000125"/>
                <a:gd name="connsiteX2259" fmla="*/ 7241381 w 8324850"/>
                <a:gd name="connsiteY2259" fmla="*/ 53816 h 1000125"/>
                <a:gd name="connsiteX2260" fmla="*/ 7250906 w 8324850"/>
                <a:gd name="connsiteY2260" fmla="*/ 35719 h 1000125"/>
                <a:gd name="connsiteX2261" fmla="*/ 7245192 w 8324850"/>
                <a:gd name="connsiteY2261" fmla="*/ 36671 h 1000125"/>
                <a:gd name="connsiteX2262" fmla="*/ 7238524 w 8324850"/>
                <a:gd name="connsiteY2262" fmla="*/ 54769 h 1000125"/>
                <a:gd name="connsiteX2263" fmla="*/ 7235667 w 8324850"/>
                <a:gd name="connsiteY2263" fmla="*/ 54769 h 1000125"/>
                <a:gd name="connsiteX2264" fmla="*/ 7225189 w 8324850"/>
                <a:gd name="connsiteY2264" fmla="*/ 38576 h 1000125"/>
                <a:gd name="connsiteX2265" fmla="*/ 7245192 w 8324850"/>
                <a:gd name="connsiteY2265" fmla="*/ 36671 h 1000125"/>
                <a:gd name="connsiteX2266" fmla="*/ 7220426 w 8324850"/>
                <a:gd name="connsiteY2266" fmla="*/ 39529 h 1000125"/>
                <a:gd name="connsiteX2267" fmla="*/ 7232809 w 8324850"/>
                <a:gd name="connsiteY2267" fmla="*/ 55721 h 1000125"/>
                <a:gd name="connsiteX2268" fmla="*/ 7212806 w 8324850"/>
                <a:gd name="connsiteY2268" fmla="*/ 58579 h 1000125"/>
                <a:gd name="connsiteX2269" fmla="*/ 7220426 w 8324850"/>
                <a:gd name="connsiteY2269" fmla="*/ 39529 h 1000125"/>
                <a:gd name="connsiteX2270" fmla="*/ 7214712 w 8324850"/>
                <a:gd name="connsiteY2270" fmla="*/ 40481 h 1000125"/>
                <a:gd name="connsiteX2271" fmla="*/ 7209949 w 8324850"/>
                <a:gd name="connsiteY2271" fmla="*/ 58579 h 1000125"/>
                <a:gd name="connsiteX2272" fmla="*/ 7207092 w 8324850"/>
                <a:gd name="connsiteY2272" fmla="*/ 59531 h 1000125"/>
                <a:gd name="connsiteX2273" fmla="*/ 7194709 w 8324850"/>
                <a:gd name="connsiteY2273" fmla="*/ 44291 h 1000125"/>
                <a:gd name="connsiteX2274" fmla="*/ 7214712 w 8324850"/>
                <a:gd name="connsiteY2274" fmla="*/ 40481 h 1000125"/>
                <a:gd name="connsiteX2275" fmla="*/ 7190899 w 8324850"/>
                <a:gd name="connsiteY2275" fmla="*/ 45244 h 1000125"/>
                <a:gd name="connsiteX2276" fmla="*/ 7204234 w 8324850"/>
                <a:gd name="connsiteY2276" fmla="*/ 60484 h 1000125"/>
                <a:gd name="connsiteX2277" fmla="*/ 7184231 w 8324850"/>
                <a:gd name="connsiteY2277" fmla="*/ 65246 h 1000125"/>
                <a:gd name="connsiteX2278" fmla="*/ 7190899 w 8324850"/>
                <a:gd name="connsiteY2278" fmla="*/ 45244 h 1000125"/>
                <a:gd name="connsiteX2279" fmla="*/ 7185184 w 8324850"/>
                <a:gd name="connsiteY2279" fmla="*/ 47149 h 1000125"/>
                <a:gd name="connsiteX2280" fmla="*/ 7182326 w 8324850"/>
                <a:gd name="connsiteY2280" fmla="*/ 66199 h 1000125"/>
                <a:gd name="connsiteX2281" fmla="*/ 7179469 w 8324850"/>
                <a:gd name="connsiteY2281" fmla="*/ 67151 h 1000125"/>
                <a:gd name="connsiteX2282" fmla="*/ 7166134 w 8324850"/>
                <a:gd name="connsiteY2282" fmla="*/ 53816 h 1000125"/>
                <a:gd name="connsiteX2283" fmla="*/ 7185184 w 8324850"/>
                <a:gd name="connsiteY2283" fmla="*/ 47149 h 1000125"/>
                <a:gd name="connsiteX2284" fmla="*/ 7161371 w 8324850"/>
                <a:gd name="connsiteY2284" fmla="*/ 54769 h 1000125"/>
                <a:gd name="connsiteX2285" fmla="*/ 7176612 w 8324850"/>
                <a:gd name="connsiteY2285" fmla="*/ 68104 h 1000125"/>
                <a:gd name="connsiteX2286" fmla="*/ 7157562 w 8324850"/>
                <a:gd name="connsiteY2286" fmla="*/ 74771 h 1000125"/>
                <a:gd name="connsiteX2287" fmla="*/ 7161371 w 8324850"/>
                <a:gd name="connsiteY2287" fmla="*/ 54769 h 1000125"/>
                <a:gd name="connsiteX2288" fmla="*/ 7178517 w 8324850"/>
                <a:gd name="connsiteY2288" fmla="*/ 73819 h 1000125"/>
                <a:gd name="connsiteX2289" fmla="*/ 7250906 w 8324850"/>
                <a:gd name="connsiteY2289" fmla="*/ 297656 h 1000125"/>
                <a:gd name="connsiteX2290" fmla="*/ 7249001 w 8324850"/>
                <a:gd name="connsiteY2290" fmla="*/ 298609 h 1000125"/>
                <a:gd name="connsiteX2291" fmla="*/ 7153751 w 8324850"/>
                <a:gd name="connsiteY2291" fmla="*/ 83344 h 1000125"/>
                <a:gd name="connsiteX2292" fmla="*/ 7178517 w 8324850"/>
                <a:gd name="connsiteY2292" fmla="*/ 73819 h 1000125"/>
                <a:gd name="connsiteX2293" fmla="*/ 7155656 w 8324850"/>
                <a:gd name="connsiteY2293" fmla="*/ 56674 h 1000125"/>
                <a:gd name="connsiteX2294" fmla="*/ 7154704 w 8324850"/>
                <a:gd name="connsiteY2294" fmla="*/ 75724 h 1000125"/>
                <a:gd name="connsiteX2295" fmla="*/ 7151846 w 8324850"/>
                <a:gd name="connsiteY2295" fmla="*/ 76676 h 1000125"/>
                <a:gd name="connsiteX2296" fmla="*/ 7137559 w 8324850"/>
                <a:gd name="connsiteY2296" fmla="*/ 64294 h 1000125"/>
                <a:gd name="connsiteX2297" fmla="*/ 7155656 w 8324850"/>
                <a:gd name="connsiteY2297" fmla="*/ 56674 h 1000125"/>
                <a:gd name="connsiteX2298" fmla="*/ 7133749 w 8324850"/>
                <a:gd name="connsiteY2298" fmla="*/ 66199 h 1000125"/>
                <a:gd name="connsiteX2299" fmla="*/ 7149942 w 8324850"/>
                <a:gd name="connsiteY2299" fmla="*/ 77629 h 1000125"/>
                <a:gd name="connsiteX2300" fmla="*/ 7131844 w 8324850"/>
                <a:gd name="connsiteY2300" fmla="*/ 86201 h 1000125"/>
                <a:gd name="connsiteX2301" fmla="*/ 7133749 w 8324850"/>
                <a:gd name="connsiteY2301" fmla="*/ 66199 h 1000125"/>
                <a:gd name="connsiteX2302" fmla="*/ 7128034 w 8324850"/>
                <a:gd name="connsiteY2302" fmla="*/ 70009 h 1000125"/>
                <a:gd name="connsiteX2303" fmla="*/ 7128987 w 8324850"/>
                <a:gd name="connsiteY2303" fmla="*/ 88106 h 1000125"/>
                <a:gd name="connsiteX2304" fmla="*/ 7126129 w 8324850"/>
                <a:gd name="connsiteY2304" fmla="*/ 90011 h 1000125"/>
                <a:gd name="connsiteX2305" fmla="*/ 7109937 w 8324850"/>
                <a:gd name="connsiteY2305" fmla="*/ 79534 h 1000125"/>
                <a:gd name="connsiteX2306" fmla="*/ 7128034 w 8324850"/>
                <a:gd name="connsiteY2306" fmla="*/ 70009 h 1000125"/>
                <a:gd name="connsiteX2307" fmla="*/ 7107079 w 8324850"/>
                <a:gd name="connsiteY2307" fmla="*/ 81439 h 1000125"/>
                <a:gd name="connsiteX2308" fmla="*/ 7124224 w 8324850"/>
                <a:gd name="connsiteY2308" fmla="*/ 90964 h 1000125"/>
                <a:gd name="connsiteX2309" fmla="*/ 7107079 w 8324850"/>
                <a:gd name="connsiteY2309" fmla="*/ 101441 h 1000125"/>
                <a:gd name="connsiteX2310" fmla="*/ 7107079 w 8324850"/>
                <a:gd name="connsiteY2310" fmla="*/ 81439 h 1000125"/>
                <a:gd name="connsiteX2311" fmla="*/ 7106126 w 8324850"/>
                <a:gd name="connsiteY2311" fmla="*/ 82391 h 1000125"/>
                <a:gd name="connsiteX2312" fmla="*/ 7106126 w 8324850"/>
                <a:gd name="connsiteY2312" fmla="*/ 101441 h 1000125"/>
                <a:gd name="connsiteX2313" fmla="*/ 7103269 w 8324850"/>
                <a:gd name="connsiteY2313" fmla="*/ 84296 h 1000125"/>
                <a:gd name="connsiteX2314" fmla="*/ 7106126 w 8324850"/>
                <a:gd name="connsiteY2314" fmla="*/ 82391 h 1000125"/>
                <a:gd name="connsiteX2315" fmla="*/ 7101364 w 8324850"/>
                <a:gd name="connsiteY2315" fmla="*/ 85249 h 1000125"/>
                <a:gd name="connsiteX2316" fmla="*/ 7104221 w 8324850"/>
                <a:gd name="connsiteY2316" fmla="*/ 103346 h 1000125"/>
                <a:gd name="connsiteX2317" fmla="*/ 7101364 w 8324850"/>
                <a:gd name="connsiteY2317" fmla="*/ 105251 h 1000125"/>
                <a:gd name="connsiteX2318" fmla="*/ 7085171 w 8324850"/>
                <a:gd name="connsiteY2318" fmla="*/ 96679 h 1000125"/>
                <a:gd name="connsiteX2319" fmla="*/ 7101364 w 8324850"/>
                <a:gd name="connsiteY2319" fmla="*/ 85249 h 1000125"/>
                <a:gd name="connsiteX2320" fmla="*/ 7100412 w 8324850"/>
                <a:gd name="connsiteY2320" fmla="*/ 106204 h 1000125"/>
                <a:gd name="connsiteX2321" fmla="*/ 7084219 w 8324850"/>
                <a:gd name="connsiteY2321" fmla="*/ 117634 h 1000125"/>
                <a:gd name="connsiteX2322" fmla="*/ 7082314 w 8324850"/>
                <a:gd name="connsiteY2322" fmla="*/ 97631 h 1000125"/>
                <a:gd name="connsiteX2323" fmla="*/ 7100412 w 8324850"/>
                <a:gd name="connsiteY2323" fmla="*/ 106204 h 1000125"/>
                <a:gd name="connsiteX2324" fmla="*/ 7081362 w 8324850"/>
                <a:gd name="connsiteY2324" fmla="*/ 99536 h 1000125"/>
                <a:gd name="connsiteX2325" fmla="*/ 7083267 w 8324850"/>
                <a:gd name="connsiteY2325" fmla="*/ 118586 h 1000125"/>
                <a:gd name="connsiteX2326" fmla="*/ 7078504 w 8324850"/>
                <a:gd name="connsiteY2326" fmla="*/ 101441 h 1000125"/>
                <a:gd name="connsiteX2327" fmla="*/ 7081362 w 8324850"/>
                <a:gd name="connsiteY2327" fmla="*/ 99536 h 1000125"/>
                <a:gd name="connsiteX2328" fmla="*/ 7077551 w 8324850"/>
                <a:gd name="connsiteY2328" fmla="*/ 102394 h 1000125"/>
                <a:gd name="connsiteX2329" fmla="*/ 7082314 w 8324850"/>
                <a:gd name="connsiteY2329" fmla="*/ 119539 h 1000125"/>
                <a:gd name="connsiteX2330" fmla="*/ 7079456 w 8324850"/>
                <a:gd name="connsiteY2330" fmla="*/ 121444 h 1000125"/>
                <a:gd name="connsiteX2331" fmla="*/ 7062312 w 8324850"/>
                <a:gd name="connsiteY2331" fmla="*/ 114776 h 1000125"/>
                <a:gd name="connsiteX2332" fmla="*/ 7077551 w 8324850"/>
                <a:gd name="connsiteY2332" fmla="*/ 102394 h 1000125"/>
                <a:gd name="connsiteX2333" fmla="*/ 7077551 w 8324850"/>
                <a:gd name="connsiteY2333" fmla="*/ 124301 h 1000125"/>
                <a:gd name="connsiteX2334" fmla="*/ 7063264 w 8324850"/>
                <a:gd name="connsiteY2334" fmla="*/ 137636 h 1000125"/>
                <a:gd name="connsiteX2335" fmla="*/ 7060406 w 8324850"/>
                <a:gd name="connsiteY2335" fmla="*/ 118586 h 1000125"/>
                <a:gd name="connsiteX2336" fmla="*/ 7077551 w 8324850"/>
                <a:gd name="connsiteY2336" fmla="*/ 124301 h 1000125"/>
                <a:gd name="connsiteX2337" fmla="*/ 7058501 w 8324850"/>
                <a:gd name="connsiteY2337" fmla="*/ 118586 h 1000125"/>
                <a:gd name="connsiteX2338" fmla="*/ 7062312 w 8324850"/>
                <a:gd name="connsiteY2338" fmla="*/ 137636 h 1000125"/>
                <a:gd name="connsiteX2339" fmla="*/ 7062312 w 8324850"/>
                <a:gd name="connsiteY2339" fmla="*/ 137636 h 1000125"/>
                <a:gd name="connsiteX2340" fmla="*/ 7055644 w 8324850"/>
                <a:gd name="connsiteY2340" fmla="*/ 121444 h 1000125"/>
                <a:gd name="connsiteX2341" fmla="*/ 7058501 w 8324850"/>
                <a:gd name="connsiteY2341" fmla="*/ 118586 h 1000125"/>
                <a:gd name="connsiteX2342" fmla="*/ 7054692 w 8324850"/>
                <a:gd name="connsiteY2342" fmla="*/ 123349 h 1000125"/>
                <a:gd name="connsiteX2343" fmla="*/ 7060406 w 8324850"/>
                <a:gd name="connsiteY2343" fmla="*/ 139541 h 1000125"/>
                <a:gd name="connsiteX2344" fmla="*/ 7058501 w 8324850"/>
                <a:gd name="connsiteY2344" fmla="*/ 142399 h 1000125"/>
                <a:gd name="connsiteX2345" fmla="*/ 7041356 w 8324850"/>
                <a:gd name="connsiteY2345" fmla="*/ 137636 h 1000125"/>
                <a:gd name="connsiteX2346" fmla="*/ 7054692 w 8324850"/>
                <a:gd name="connsiteY2346" fmla="*/ 123349 h 1000125"/>
                <a:gd name="connsiteX2347" fmla="*/ 7056596 w 8324850"/>
                <a:gd name="connsiteY2347" fmla="*/ 143351 h 1000125"/>
                <a:gd name="connsiteX2348" fmla="*/ 7043262 w 8324850"/>
                <a:gd name="connsiteY2348" fmla="*/ 157639 h 1000125"/>
                <a:gd name="connsiteX2349" fmla="*/ 7038499 w 8324850"/>
                <a:gd name="connsiteY2349" fmla="*/ 138589 h 1000125"/>
                <a:gd name="connsiteX2350" fmla="*/ 7056596 w 8324850"/>
                <a:gd name="connsiteY2350" fmla="*/ 143351 h 1000125"/>
                <a:gd name="connsiteX2351" fmla="*/ 7037546 w 8324850"/>
                <a:gd name="connsiteY2351" fmla="*/ 140494 h 1000125"/>
                <a:gd name="connsiteX2352" fmla="*/ 7042309 w 8324850"/>
                <a:gd name="connsiteY2352" fmla="*/ 159544 h 1000125"/>
                <a:gd name="connsiteX2353" fmla="*/ 7042309 w 8324850"/>
                <a:gd name="connsiteY2353" fmla="*/ 159544 h 1000125"/>
                <a:gd name="connsiteX2354" fmla="*/ 7034689 w 8324850"/>
                <a:gd name="connsiteY2354" fmla="*/ 144304 h 1000125"/>
                <a:gd name="connsiteX2355" fmla="*/ 7037546 w 8324850"/>
                <a:gd name="connsiteY2355" fmla="*/ 140494 h 1000125"/>
                <a:gd name="connsiteX2356" fmla="*/ 7033737 w 8324850"/>
                <a:gd name="connsiteY2356" fmla="*/ 145256 h 1000125"/>
                <a:gd name="connsiteX2357" fmla="*/ 7041356 w 8324850"/>
                <a:gd name="connsiteY2357" fmla="*/ 160496 h 1000125"/>
                <a:gd name="connsiteX2358" fmla="*/ 7039451 w 8324850"/>
                <a:gd name="connsiteY2358" fmla="*/ 163354 h 1000125"/>
                <a:gd name="connsiteX2359" fmla="*/ 7022306 w 8324850"/>
                <a:gd name="connsiteY2359" fmla="*/ 160496 h 1000125"/>
                <a:gd name="connsiteX2360" fmla="*/ 7033737 w 8324850"/>
                <a:gd name="connsiteY2360" fmla="*/ 145256 h 1000125"/>
                <a:gd name="connsiteX2361" fmla="*/ 7038499 w 8324850"/>
                <a:gd name="connsiteY2361" fmla="*/ 165259 h 1000125"/>
                <a:gd name="connsiteX2362" fmla="*/ 7027069 w 8324850"/>
                <a:gd name="connsiteY2362" fmla="*/ 180499 h 1000125"/>
                <a:gd name="connsiteX2363" fmla="*/ 7020401 w 8324850"/>
                <a:gd name="connsiteY2363" fmla="*/ 162401 h 1000125"/>
                <a:gd name="connsiteX2364" fmla="*/ 7038499 w 8324850"/>
                <a:gd name="connsiteY2364" fmla="*/ 165259 h 1000125"/>
                <a:gd name="connsiteX2365" fmla="*/ 7019449 w 8324850"/>
                <a:gd name="connsiteY2365" fmla="*/ 164306 h 1000125"/>
                <a:gd name="connsiteX2366" fmla="*/ 7026117 w 8324850"/>
                <a:gd name="connsiteY2366" fmla="*/ 182404 h 1000125"/>
                <a:gd name="connsiteX2367" fmla="*/ 7026117 w 8324850"/>
                <a:gd name="connsiteY2367" fmla="*/ 182404 h 1000125"/>
                <a:gd name="connsiteX2368" fmla="*/ 7017544 w 8324850"/>
                <a:gd name="connsiteY2368" fmla="*/ 168116 h 1000125"/>
                <a:gd name="connsiteX2369" fmla="*/ 7019449 w 8324850"/>
                <a:gd name="connsiteY2369" fmla="*/ 164306 h 1000125"/>
                <a:gd name="connsiteX2370" fmla="*/ 7015639 w 8324850"/>
                <a:gd name="connsiteY2370" fmla="*/ 170021 h 1000125"/>
                <a:gd name="connsiteX2371" fmla="*/ 7024212 w 8324850"/>
                <a:gd name="connsiteY2371" fmla="*/ 184309 h 1000125"/>
                <a:gd name="connsiteX2372" fmla="*/ 7022306 w 8324850"/>
                <a:gd name="connsiteY2372" fmla="*/ 187166 h 1000125"/>
                <a:gd name="connsiteX2373" fmla="*/ 7005162 w 8324850"/>
                <a:gd name="connsiteY2373" fmla="*/ 186214 h 1000125"/>
                <a:gd name="connsiteX2374" fmla="*/ 7015639 w 8324850"/>
                <a:gd name="connsiteY2374" fmla="*/ 170021 h 1000125"/>
                <a:gd name="connsiteX2375" fmla="*/ 7022306 w 8324850"/>
                <a:gd name="connsiteY2375" fmla="*/ 189071 h 1000125"/>
                <a:gd name="connsiteX2376" fmla="*/ 7012781 w 8324850"/>
                <a:gd name="connsiteY2376" fmla="*/ 205264 h 1000125"/>
                <a:gd name="connsiteX2377" fmla="*/ 7004209 w 8324850"/>
                <a:gd name="connsiteY2377" fmla="*/ 188119 h 1000125"/>
                <a:gd name="connsiteX2378" fmla="*/ 7022306 w 8324850"/>
                <a:gd name="connsiteY2378" fmla="*/ 189071 h 1000125"/>
                <a:gd name="connsiteX2379" fmla="*/ 7003256 w 8324850"/>
                <a:gd name="connsiteY2379" fmla="*/ 189071 h 1000125"/>
                <a:gd name="connsiteX2380" fmla="*/ 7011829 w 8324850"/>
                <a:gd name="connsiteY2380" fmla="*/ 206216 h 1000125"/>
                <a:gd name="connsiteX2381" fmla="*/ 7011829 w 8324850"/>
                <a:gd name="connsiteY2381" fmla="*/ 206216 h 1000125"/>
                <a:gd name="connsiteX2382" fmla="*/ 7001351 w 8324850"/>
                <a:gd name="connsiteY2382" fmla="*/ 192881 h 1000125"/>
                <a:gd name="connsiteX2383" fmla="*/ 7003256 w 8324850"/>
                <a:gd name="connsiteY2383" fmla="*/ 189071 h 1000125"/>
                <a:gd name="connsiteX2384" fmla="*/ 7000399 w 8324850"/>
                <a:gd name="connsiteY2384" fmla="*/ 195739 h 1000125"/>
                <a:gd name="connsiteX2385" fmla="*/ 7010876 w 8324850"/>
                <a:gd name="connsiteY2385" fmla="*/ 209074 h 1000125"/>
                <a:gd name="connsiteX2386" fmla="*/ 7008971 w 8324850"/>
                <a:gd name="connsiteY2386" fmla="*/ 211931 h 1000125"/>
                <a:gd name="connsiteX2387" fmla="*/ 6991826 w 8324850"/>
                <a:gd name="connsiteY2387" fmla="*/ 211931 h 1000125"/>
                <a:gd name="connsiteX2388" fmla="*/ 7000399 w 8324850"/>
                <a:gd name="connsiteY2388" fmla="*/ 195739 h 1000125"/>
                <a:gd name="connsiteX2389" fmla="*/ 7008019 w 8324850"/>
                <a:gd name="connsiteY2389" fmla="*/ 213836 h 1000125"/>
                <a:gd name="connsiteX2390" fmla="*/ 7000399 w 8324850"/>
                <a:gd name="connsiteY2390" fmla="*/ 230981 h 1000125"/>
                <a:gd name="connsiteX2391" fmla="*/ 6990874 w 8324850"/>
                <a:gd name="connsiteY2391" fmla="*/ 214789 h 1000125"/>
                <a:gd name="connsiteX2392" fmla="*/ 7008019 w 8324850"/>
                <a:gd name="connsiteY2392" fmla="*/ 213836 h 1000125"/>
                <a:gd name="connsiteX2393" fmla="*/ 6989921 w 8324850"/>
                <a:gd name="connsiteY2393" fmla="*/ 215741 h 1000125"/>
                <a:gd name="connsiteX2394" fmla="*/ 6999446 w 8324850"/>
                <a:gd name="connsiteY2394" fmla="*/ 231934 h 1000125"/>
                <a:gd name="connsiteX2395" fmla="*/ 6999446 w 8324850"/>
                <a:gd name="connsiteY2395" fmla="*/ 232886 h 1000125"/>
                <a:gd name="connsiteX2396" fmla="*/ 6988017 w 8324850"/>
                <a:gd name="connsiteY2396" fmla="*/ 221456 h 1000125"/>
                <a:gd name="connsiteX2397" fmla="*/ 6989921 w 8324850"/>
                <a:gd name="connsiteY2397" fmla="*/ 215741 h 1000125"/>
                <a:gd name="connsiteX2398" fmla="*/ 6988017 w 8324850"/>
                <a:gd name="connsiteY2398" fmla="*/ 222409 h 1000125"/>
                <a:gd name="connsiteX2399" fmla="*/ 6999446 w 8324850"/>
                <a:gd name="connsiteY2399" fmla="*/ 233839 h 1000125"/>
                <a:gd name="connsiteX2400" fmla="*/ 6998494 w 8324850"/>
                <a:gd name="connsiteY2400" fmla="*/ 237649 h 1000125"/>
                <a:gd name="connsiteX2401" fmla="*/ 6981349 w 8324850"/>
                <a:gd name="connsiteY2401" fmla="*/ 239554 h 1000125"/>
                <a:gd name="connsiteX2402" fmla="*/ 6988017 w 8324850"/>
                <a:gd name="connsiteY2402" fmla="*/ 222409 h 1000125"/>
                <a:gd name="connsiteX2403" fmla="*/ 6997542 w 8324850"/>
                <a:gd name="connsiteY2403" fmla="*/ 239554 h 1000125"/>
                <a:gd name="connsiteX2404" fmla="*/ 6991826 w 8324850"/>
                <a:gd name="connsiteY2404" fmla="*/ 256699 h 1000125"/>
                <a:gd name="connsiteX2405" fmla="*/ 6981349 w 8324850"/>
                <a:gd name="connsiteY2405" fmla="*/ 241459 h 1000125"/>
                <a:gd name="connsiteX2406" fmla="*/ 6997542 w 8324850"/>
                <a:gd name="connsiteY2406" fmla="*/ 239554 h 1000125"/>
                <a:gd name="connsiteX2407" fmla="*/ 6990874 w 8324850"/>
                <a:gd name="connsiteY2407" fmla="*/ 258604 h 1000125"/>
                <a:gd name="connsiteX2408" fmla="*/ 6990874 w 8324850"/>
                <a:gd name="connsiteY2408" fmla="*/ 258604 h 1000125"/>
                <a:gd name="connsiteX2409" fmla="*/ 6978492 w 8324850"/>
                <a:gd name="connsiteY2409" fmla="*/ 249079 h 1000125"/>
                <a:gd name="connsiteX2410" fmla="*/ 6980396 w 8324850"/>
                <a:gd name="connsiteY2410" fmla="*/ 244316 h 1000125"/>
                <a:gd name="connsiteX2411" fmla="*/ 6990874 w 8324850"/>
                <a:gd name="connsiteY2411" fmla="*/ 258604 h 1000125"/>
                <a:gd name="connsiteX2412" fmla="*/ 6972776 w 8324850"/>
                <a:gd name="connsiteY2412" fmla="*/ 235744 h 1000125"/>
                <a:gd name="connsiteX2413" fmla="*/ 6978492 w 8324850"/>
                <a:gd name="connsiteY2413" fmla="*/ 228124 h 1000125"/>
                <a:gd name="connsiteX2414" fmla="*/ 6977539 w 8324850"/>
                <a:gd name="connsiteY2414" fmla="*/ 237649 h 1000125"/>
                <a:gd name="connsiteX2415" fmla="*/ 6976587 w 8324850"/>
                <a:gd name="connsiteY2415" fmla="*/ 239554 h 1000125"/>
                <a:gd name="connsiteX2416" fmla="*/ 6970871 w 8324850"/>
                <a:gd name="connsiteY2416" fmla="*/ 239554 h 1000125"/>
                <a:gd name="connsiteX2417" fmla="*/ 6972776 w 8324850"/>
                <a:gd name="connsiteY2417" fmla="*/ 235744 h 1000125"/>
                <a:gd name="connsiteX2418" fmla="*/ 6971824 w 8324850"/>
                <a:gd name="connsiteY2418" fmla="*/ 271939 h 1000125"/>
                <a:gd name="connsiteX2419" fmla="*/ 6984206 w 8324850"/>
                <a:gd name="connsiteY2419" fmla="*/ 285274 h 1000125"/>
                <a:gd name="connsiteX2420" fmla="*/ 6984206 w 8324850"/>
                <a:gd name="connsiteY2420" fmla="*/ 286226 h 1000125"/>
                <a:gd name="connsiteX2421" fmla="*/ 6970871 w 8324850"/>
                <a:gd name="connsiteY2421" fmla="*/ 277654 h 1000125"/>
                <a:gd name="connsiteX2422" fmla="*/ 6971824 w 8324850"/>
                <a:gd name="connsiteY2422" fmla="*/ 271939 h 1000125"/>
                <a:gd name="connsiteX2423" fmla="*/ 6970871 w 8324850"/>
                <a:gd name="connsiteY2423" fmla="*/ 279559 h 1000125"/>
                <a:gd name="connsiteX2424" fmla="*/ 6984206 w 8324850"/>
                <a:gd name="connsiteY2424" fmla="*/ 288131 h 1000125"/>
                <a:gd name="connsiteX2425" fmla="*/ 6983254 w 8324850"/>
                <a:gd name="connsiteY2425" fmla="*/ 291941 h 1000125"/>
                <a:gd name="connsiteX2426" fmla="*/ 6968014 w 8324850"/>
                <a:gd name="connsiteY2426" fmla="*/ 296704 h 1000125"/>
                <a:gd name="connsiteX2427" fmla="*/ 6970871 w 8324850"/>
                <a:gd name="connsiteY2427" fmla="*/ 279559 h 1000125"/>
                <a:gd name="connsiteX2428" fmla="*/ 6967062 w 8324850"/>
                <a:gd name="connsiteY2428" fmla="*/ 276701 h 1000125"/>
                <a:gd name="connsiteX2429" fmla="*/ 6967062 w 8324850"/>
                <a:gd name="connsiteY2429" fmla="*/ 276701 h 1000125"/>
                <a:gd name="connsiteX2430" fmla="*/ 6964204 w 8324850"/>
                <a:gd name="connsiteY2430" fmla="*/ 293846 h 1000125"/>
                <a:gd name="connsiteX2431" fmla="*/ 6962299 w 8324850"/>
                <a:gd name="connsiteY2431" fmla="*/ 284321 h 1000125"/>
                <a:gd name="connsiteX2432" fmla="*/ 6967062 w 8324850"/>
                <a:gd name="connsiteY2432" fmla="*/ 276701 h 1000125"/>
                <a:gd name="connsiteX2433" fmla="*/ 6962299 w 8324850"/>
                <a:gd name="connsiteY2433" fmla="*/ 273844 h 1000125"/>
                <a:gd name="connsiteX2434" fmla="*/ 6967062 w 8324850"/>
                <a:gd name="connsiteY2434" fmla="*/ 277654 h 1000125"/>
                <a:gd name="connsiteX2435" fmla="*/ 6963251 w 8324850"/>
                <a:gd name="connsiteY2435" fmla="*/ 285274 h 1000125"/>
                <a:gd name="connsiteX2436" fmla="*/ 6961346 w 8324850"/>
                <a:gd name="connsiteY2436" fmla="*/ 276701 h 1000125"/>
                <a:gd name="connsiteX2437" fmla="*/ 6962299 w 8324850"/>
                <a:gd name="connsiteY2437" fmla="*/ 273844 h 1000125"/>
                <a:gd name="connsiteX2438" fmla="*/ 6958489 w 8324850"/>
                <a:gd name="connsiteY2438" fmla="*/ 295751 h 1000125"/>
                <a:gd name="connsiteX2439" fmla="*/ 6963251 w 8324850"/>
                <a:gd name="connsiteY2439" fmla="*/ 286226 h 1000125"/>
                <a:gd name="connsiteX2440" fmla="*/ 6965156 w 8324850"/>
                <a:gd name="connsiteY2440" fmla="*/ 295751 h 1000125"/>
                <a:gd name="connsiteX2441" fmla="*/ 6965156 w 8324850"/>
                <a:gd name="connsiteY2441" fmla="*/ 297656 h 1000125"/>
                <a:gd name="connsiteX2442" fmla="*/ 6958489 w 8324850"/>
                <a:gd name="connsiteY2442" fmla="*/ 298609 h 1000125"/>
                <a:gd name="connsiteX2443" fmla="*/ 6958489 w 8324850"/>
                <a:gd name="connsiteY2443" fmla="*/ 295751 h 1000125"/>
                <a:gd name="connsiteX2444" fmla="*/ 6960394 w 8324850"/>
                <a:gd name="connsiteY2444" fmla="*/ 336709 h 1000125"/>
                <a:gd name="connsiteX2445" fmla="*/ 6958489 w 8324850"/>
                <a:gd name="connsiteY2445" fmla="*/ 345281 h 1000125"/>
                <a:gd name="connsiteX2446" fmla="*/ 6954679 w 8324850"/>
                <a:gd name="connsiteY2446" fmla="*/ 336709 h 1000125"/>
                <a:gd name="connsiteX2447" fmla="*/ 6954679 w 8324850"/>
                <a:gd name="connsiteY2447" fmla="*/ 333851 h 1000125"/>
                <a:gd name="connsiteX2448" fmla="*/ 6960394 w 8324850"/>
                <a:gd name="connsiteY2448" fmla="*/ 336709 h 1000125"/>
                <a:gd name="connsiteX2449" fmla="*/ 6954679 w 8324850"/>
                <a:gd name="connsiteY2449" fmla="*/ 337661 h 1000125"/>
                <a:gd name="connsiteX2450" fmla="*/ 6957537 w 8324850"/>
                <a:gd name="connsiteY2450" fmla="*/ 345281 h 1000125"/>
                <a:gd name="connsiteX2451" fmla="*/ 6954679 w 8324850"/>
                <a:gd name="connsiteY2451" fmla="*/ 354806 h 1000125"/>
                <a:gd name="connsiteX2452" fmla="*/ 6954679 w 8324850"/>
                <a:gd name="connsiteY2452" fmla="*/ 337661 h 1000125"/>
                <a:gd name="connsiteX2453" fmla="*/ 6955631 w 8324850"/>
                <a:gd name="connsiteY2453" fmla="*/ 359569 h 1000125"/>
                <a:gd name="connsiteX2454" fmla="*/ 6955631 w 8324850"/>
                <a:gd name="connsiteY2454" fmla="*/ 356711 h 1000125"/>
                <a:gd name="connsiteX2455" fmla="*/ 6958489 w 8324850"/>
                <a:gd name="connsiteY2455" fmla="*/ 346234 h 1000125"/>
                <a:gd name="connsiteX2456" fmla="*/ 6962299 w 8324850"/>
                <a:gd name="connsiteY2456" fmla="*/ 355759 h 1000125"/>
                <a:gd name="connsiteX2457" fmla="*/ 6962299 w 8324850"/>
                <a:gd name="connsiteY2457" fmla="*/ 357664 h 1000125"/>
                <a:gd name="connsiteX2458" fmla="*/ 6960394 w 8324850"/>
                <a:gd name="connsiteY2458" fmla="*/ 358616 h 1000125"/>
                <a:gd name="connsiteX2459" fmla="*/ 6955631 w 8324850"/>
                <a:gd name="connsiteY2459" fmla="*/ 359569 h 1000125"/>
                <a:gd name="connsiteX2460" fmla="*/ 6959442 w 8324850"/>
                <a:gd name="connsiteY2460" fmla="*/ 393859 h 1000125"/>
                <a:gd name="connsiteX2461" fmla="*/ 6966109 w 8324850"/>
                <a:gd name="connsiteY2461" fmla="*/ 394811 h 1000125"/>
                <a:gd name="connsiteX2462" fmla="*/ 6965156 w 8324850"/>
                <a:gd name="connsiteY2462" fmla="*/ 403384 h 1000125"/>
                <a:gd name="connsiteX2463" fmla="*/ 6959442 w 8324850"/>
                <a:gd name="connsiteY2463" fmla="*/ 395764 h 1000125"/>
                <a:gd name="connsiteX2464" fmla="*/ 6959442 w 8324850"/>
                <a:gd name="connsiteY2464" fmla="*/ 393859 h 1000125"/>
                <a:gd name="connsiteX2465" fmla="*/ 6960394 w 8324850"/>
                <a:gd name="connsiteY2465" fmla="*/ 397669 h 1000125"/>
                <a:gd name="connsiteX2466" fmla="*/ 6965156 w 8324850"/>
                <a:gd name="connsiteY2466" fmla="*/ 405289 h 1000125"/>
                <a:gd name="connsiteX2467" fmla="*/ 6964204 w 8324850"/>
                <a:gd name="connsiteY2467" fmla="*/ 415766 h 1000125"/>
                <a:gd name="connsiteX2468" fmla="*/ 6960394 w 8324850"/>
                <a:gd name="connsiteY2468" fmla="*/ 397669 h 1000125"/>
                <a:gd name="connsiteX2469" fmla="*/ 6952774 w 8324850"/>
                <a:gd name="connsiteY2469" fmla="*/ 466249 h 1000125"/>
                <a:gd name="connsiteX2470" fmla="*/ 6951821 w 8324850"/>
                <a:gd name="connsiteY2470" fmla="*/ 449104 h 1000125"/>
                <a:gd name="connsiteX2471" fmla="*/ 6958489 w 8324850"/>
                <a:gd name="connsiteY2471" fmla="*/ 451961 h 1000125"/>
                <a:gd name="connsiteX2472" fmla="*/ 6968967 w 8324850"/>
                <a:gd name="connsiteY2472" fmla="*/ 445294 h 1000125"/>
                <a:gd name="connsiteX2473" fmla="*/ 6968967 w 8324850"/>
                <a:gd name="connsiteY2473" fmla="*/ 445294 h 1000125"/>
                <a:gd name="connsiteX2474" fmla="*/ 6970871 w 8324850"/>
                <a:gd name="connsiteY2474" fmla="*/ 452914 h 1000125"/>
                <a:gd name="connsiteX2475" fmla="*/ 6983254 w 8324850"/>
                <a:gd name="connsiteY2475" fmla="*/ 480536 h 1000125"/>
                <a:gd name="connsiteX2476" fmla="*/ 6986112 w 8324850"/>
                <a:gd name="connsiteY2476" fmla="*/ 485299 h 1000125"/>
                <a:gd name="connsiteX2477" fmla="*/ 6986112 w 8324850"/>
                <a:gd name="connsiteY2477" fmla="*/ 485299 h 1000125"/>
                <a:gd name="connsiteX2478" fmla="*/ 6984206 w 8324850"/>
                <a:gd name="connsiteY2478" fmla="*/ 485299 h 1000125"/>
                <a:gd name="connsiteX2479" fmla="*/ 6981349 w 8324850"/>
                <a:gd name="connsiteY2479" fmla="*/ 486251 h 1000125"/>
                <a:gd name="connsiteX2480" fmla="*/ 6972776 w 8324850"/>
                <a:gd name="connsiteY2480" fmla="*/ 496729 h 1000125"/>
                <a:gd name="connsiteX2481" fmla="*/ 6984206 w 8324850"/>
                <a:gd name="connsiteY2481" fmla="*/ 508159 h 1000125"/>
                <a:gd name="connsiteX2482" fmla="*/ 6994684 w 8324850"/>
                <a:gd name="connsiteY2482" fmla="*/ 499586 h 1000125"/>
                <a:gd name="connsiteX2483" fmla="*/ 6998494 w 8324850"/>
                <a:gd name="connsiteY2483" fmla="*/ 507206 h 1000125"/>
                <a:gd name="connsiteX2484" fmla="*/ 7015639 w 8324850"/>
                <a:gd name="connsiteY2484" fmla="*/ 531971 h 1000125"/>
                <a:gd name="connsiteX2485" fmla="*/ 7019449 w 8324850"/>
                <a:gd name="connsiteY2485" fmla="*/ 536734 h 1000125"/>
                <a:gd name="connsiteX2486" fmla="*/ 7013734 w 8324850"/>
                <a:gd name="connsiteY2486" fmla="*/ 539591 h 1000125"/>
                <a:gd name="connsiteX2487" fmla="*/ 7012781 w 8324850"/>
                <a:gd name="connsiteY2487" fmla="*/ 541496 h 1000125"/>
                <a:gd name="connsiteX2488" fmla="*/ 7008019 w 8324850"/>
                <a:gd name="connsiteY2488" fmla="*/ 550069 h 1000125"/>
                <a:gd name="connsiteX2489" fmla="*/ 7019449 w 8324850"/>
                <a:gd name="connsiteY2489" fmla="*/ 561499 h 1000125"/>
                <a:gd name="connsiteX2490" fmla="*/ 7030879 w 8324850"/>
                <a:gd name="connsiteY2490" fmla="*/ 550069 h 1000125"/>
                <a:gd name="connsiteX2491" fmla="*/ 7030879 w 8324850"/>
                <a:gd name="connsiteY2491" fmla="*/ 550069 h 1000125"/>
                <a:gd name="connsiteX2492" fmla="*/ 7036594 w 8324850"/>
                <a:gd name="connsiteY2492" fmla="*/ 556736 h 1000125"/>
                <a:gd name="connsiteX2493" fmla="*/ 7058501 w 8324850"/>
                <a:gd name="connsiteY2493" fmla="*/ 577691 h 1000125"/>
                <a:gd name="connsiteX2494" fmla="*/ 7063264 w 8324850"/>
                <a:gd name="connsiteY2494" fmla="*/ 581501 h 1000125"/>
                <a:gd name="connsiteX2495" fmla="*/ 7061359 w 8324850"/>
                <a:gd name="connsiteY2495" fmla="*/ 582454 h 1000125"/>
                <a:gd name="connsiteX2496" fmla="*/ 7059454 w 8324850"/>
                <a:gd name="connsiteY2496" fmla="*/ 583406 h 1000125"/>
                <a:gd name="connsiteX2497" fmla="*/ 7058501 w 8324850"/>
                <a:gd name="connsiteY2497" fmla="*/ 585311 h 1000125"/>
                <a:gd name="connsiteX2498" fmla="*/ 7053739 w 8324850"/>
                <a:gd name="connsiteY2498" fmla="*/ 593884 h 1000125"/>
                <a:gd name="connsiteX2499" fmla="*/ 7065169 w 8324850"/>
                <a:gd name="connsiteY2499" fmla="*/ 605314 h 1000125"/>
                <a:gd name="connsiteX2500" fmla="*/ 7076599 w 8324850"/>
                <a:gd name="connsiteY2500" fmla="*/ 593884 h 1000125"/>
                <a:gd name="connsiteX2501" fmla="*/ 7075646 w 8324850"/>
                <a:gd name="connsiteY2501" fmla="*/ 591026 h 1000125"/>
                <a:gd name="connsiteX2502" fmla="*/ 7082314 w 8324850"/>
                <a:gd name="connsiteY2502" fmla="*/ 596741 h 1000125"/>
                <a:gd name="connsiteX2503" fmla="*/ 7107079 w 8324850"/>
                <a:gd name="connsiteY2503" fmla="*/ 612934 h 1000125"/>
                <a:gd name="connsiteX2504" fmla="*/ 7107079 w 8324850"/>
                <a:gd name="connsiteY2504" fmla="*/ 612934 h 1000125"/>
                <a:gd name="connsiteX2505" fmla="*/ 7105174 w 8324850"/>
                <a:gd name="connsiteY2505" fmla="*/ 612934 h 1000125"/>
                <a:gd name="connsiteX2506" fmla="*/ 7095649 w 8324850"/>
                <a:gd name="connsiteY2506" fmla="*/ 622459 h 1000125"/>
                <a:gd name="connsiteX2507" fmla="*/ 7105174 w 8324850"/>
                <a:gd name="connsiteY2507" fmla="*/ 631984 h 1000125"/>
                <a:gd name="connsiteX2508" fmla="*/ 7114699 w 8324850"/>
                <a:gd name="connsiteY2508" fmla="*/ 622459 h 1000125"/>
                <a:gd name="connsiteX2509" fmla="*/ 7112794 w 8324850"/>
                <a:gd name="connsiteY2509" fmla="*/ 616744 h 1000125"/>
                <a:gd name="connsiteX2510" fmla="*/ 7167087 w 8324850"/>
                <a:gd name="connsiteY2510" fmla="*/ 637699 h 1000125"/>
                <a:gd name="connsiteX2511" fmla="*/ 7167087 w 8324850"/>
                <a:gd name="connsiteY2511" fmla="*/ 637699 h 1000125"/>
                <a:gd name="connsiteX2512" fmla="*/ 7167087 w 8324850"/>
                <a:gd name="connsiteY2512" fmla="*/ 637699 h 1000125"/>
                <a:gd name="connsiteX2513" fmla="*/ 7157562 w 8324850"/>
                <a:gd name="connsiteY2513" fmla="*/ 647224 h 1000125"/>
                <a:gd name="connsiteX2514" fmla="*/ 7162324 w 8324850"/>
                <a:gd name="connsiteY2514" fmla="*/ 655796 h 1000125"/>
                <a:gd name="connsiteX2515" fmla="*/ 7139464 w 8324850"/>
                <a:gd name="connsiteY2515" fmla="*/ 739616 h 1000125"/>
                <a:gd name="connsiteX2516" fmla="*/ 7138512 w 8324850"/>
                <a:gd name="connsiteY2516" fmla="*/ 753904 h 1000125"/>
                <a:gd name="connsiteX2517" fmla="*/ 6951821 w 8324850"/>
                <a:gd name="connsiteY2517" fmla="*/ 753904 h 1000125"/>
                <a:gd name="connsiteX2518" fmla="*/ 6951821 w 8324850"/>
                <a:gd name="connsiteY2518" fmla="*/ 744379 h 1000125"/>
                <a:gd name="connsiteX2519" fmla="*/ 6937534 w 8324850"/>
                <a:gd name="connsiteY2519" fmla="*/ 745331 h 1000125"/>
                <a:gd name="connsiteX2520" fmla="*/ 6936581 w 8324850"/>
                <a:gd name="connsiteY2520" fmla="*/ 711041 h 1000125"/>
                <a:gd name="connsiteX2521" fmla="*/ 6957537 w 8324850"/>
                <a:gd name="connsiteY2521" fmla="*/ 706279 h 1000125"/>
                <a:gd name="connsiteX2522" fmla="*/ 7004209 w 8324850"/>
                <a:gd name="connsiteY2522" fmla="*/ 669131 h 1000125"/>
                <a:gd name="connsiteX2523" fmla="*/ 7009924 w 8324850"/>
                <a:gd name="connsiteY2523" fmla="*/ 648176 h 1000125"/>
                <a:gd name="connsiteX2524" fmla="*/ 6973729 w 8324850"/>
                <a:gd name="connsiteY2524" fmla="*/ 653891 h 1000125"/>
                <a:gd name="connsiteX2525" fmla="*/ 6948964 w 8324850"/>
                <a:gd name="connsiteY2525" fmla="*/ 653891 h 1000125"/>
                <a:gd name="connsiteX2526" fmla="*/ 6948012 w 8324850"/>
                <a:gd name="connsiteY2526" fmla="*/ 640556 h 1000125"/>
                <a:gd name="connsiteX2527" fmla="*/ 6937534 w 8324850"/>
                <a:gd name="connsiteY2527" fmla="*/ 640556 h 1000125"/>
                <a:gd name="connsiteX2528" fmla="*/ 6937534 w 8324850"/>
                <a:gd name="connsiteY2528" fmla="*/ 621506 h 1000125"/>
                <a:gd name="connsiteX2529" fmla="*/ 6979444 w 8324850"/>
                <a:gd name="connsiteY2529" fmla="*/ 567214 h 1000125"/>
                <a:gd name="connsiteX2530" fmla="*/ 6985159 w 8324850"/>
                <a:gd name="connsiteY2530" fmla="*/ 544354 h 1000125"/>
                <a:gd name="connsiteX2531" fmla="*/ 6924199 w 8324850"/>
                <a:gd name="connsiteY2531" fmla="*/ 557689 h 1000125"/>
                <a:gd name="connsiteX2532" fmla="*/ 6922294 w 8324850"/>
                <a:gd name="connsiteY2532" fmla="*/ 546259 h 1000125"/>
                <a:gd name="connsiteX2533" fmla="*/ 6952774 w 8324850"/>
                <a:gd name="connsiteY2533" fmla="*/ 466249 h 1000125"/>
                <a:gd name="connsiteX2534" fmla="*/ 6567964 w 8324850"/>
                <a:gd name="connsiteY2534" fmla="*/ 709136 h 1000125"/>
                <a:gd name="connsiteX2535" fmla="*/ 6567012 w 8324850"/>
                <a:gd name="connsiteY2535" fmla="*/ 738664 h 1000125"/>
                <a:gd name="connsiteX2536" fmla="*/ 6549867 w 8324850"/>
                <a:gd name="connsiteY2536" fmla="*/ 739616 h 1000125"/>
                <a:gd name="connsiteX2537" fmla="*/ 6549867 w 8324850"/>
                <a:gd name="connsiteY2537" fmla="*/ 751046 h 1000125"/>
                <a:gd name="connsiteX2538" fmla="*/ 6489859 w 8324850"/>
                <a:gd name="connsiteY2538" fmla="*/ 751046 h 1000125"/>
                <a:gd name="connsiteX2539" fmla="*/ 6490812 w 8324850"/>
                <a:gd name="connsiteY2539" fmla="*/ 670084 h 1000125"/>
                <a:gd name="connsiteX2540" fmla="*/ 6567964 w 8324850"/>
                <a:gd name="connsiteY2540" fmla="*/ 709136 h 1000125"/>
                <a:gd name="connsiteX2541" fmla="*/ 6490812 w 8324850"/>
                <a:gd name="connsiteY2541" fmla="*/ 663416 h 1000125"/>
                <a:gd name="connsiteX2542" fmla="*/ 6490812 w 8324850"/>
                <a:gd name="connsiteY2542" fmla="*/ 658654 h 1000125"/>
                <a:gd name="connsiteX2543" fmla="*/ 6490812 w 8324850"/>
                <a:gd name="connsiteY2543" fmla="*/ 663416 h 1000125"/>
                <a:gd name="connsiteX2544" fmla="*/ 5770721 w 8324850"/>
                <a:gd name="connsiteY2544" fmla="*/ 748189 h 1000125"/>
                <a:gd name="connsiteX2545" fmla="*/ 5768817 w 8324850"/>
                <a:gd name="connsiteY2545" fmla="*/ 748189 h 1000125"/>
                <a:gd name="connsiteX2546" fmla="*/ 5768817 w 8324850"/>
                <a:gd name="connsiteY2546" fmla="*/ 742474 h 1000125"/>
                <a:gd name="connsiteX2547" fmla="*/ 5768817 w 8324850"/>
                <a:gd name="connsiteY2547" fmla="*/ 741521 h 1000125"/>
                <a:gd name="connsiteX2548" fmla="*/ 5768817 w 8324850"/>
                <a:gd name="connsiteY2548" fmla="*/ 740569 h 1000125"/>
                <a:gd name="connsiteX2549" fmla="*/ 5768817 w 8324850"/>
                <a:gd name="connsiteY2549" fmla="*/ 739616 h 1000125"/>
                <a:gd name="connsiteX2550" fmla="*/ 5768817 w 8324850"/>
                <a:gd name="connsiteY2550" fmla="*/ 738664 h 1000125"/>
                <a:gd name="connsiteX2551" fmla="*/ 5768817 w 8324850"/>
                <a:gd name="connsiteY2551" fmla="*/ 737711 h 1000125"/>
                <a:gd name="connsiteX2552" fmla="*/ 5768817 w 8324850"/>
                <a:gd name="connsiteY2552" fmla="*/ 736759 h 1000125"/>
                <a:gd name="connsiteX2553" fmla="*/ 5768817 w 8324850"/>
                <a:gd name="connsiteY2553" fmla="*/ 735806 h 1000125"/>
                <a:gd name="connsiteX2554" fmla="*/ 5768817 w 8324850"/>
                <a:gd name="connsiteY2554" fmla="*/ 734854 h 1000125"/>
                <a:gd name="connsiteX2555" fmla="*/ 5768817 w 8324850"/>
                <a:gd name="connsiteY2555" fmla="*/ 733901 h 1000125"/>
                <a:gd name="connsiteX2556" fmla="*/ 5768817 w 8324850"/>
                <a:gd name="connsiteY2556" fmla="*/ 732949 h 1000125"/>
                <a:gd name="connsiteX2557" fmla="*/ 5768817 w 8324850"/>
                <a:gd name="connsiteY2557" fmla="*/ 731996 h 1000125"/>
                <a:gd name="connsiteX2558" fmla="*/ 5768817 w 8324850"/>
                <a:gd name="connsiteY2558" fmla="*/ 731044 h 1000125"/>
                <a:gd name="connsiteX2559" fmla="*/ 5768817 w 8324850"/>
                <a:gd name="connsiteY2559" fmla="*/ 730091 h 1000125"/>
                <a:gd name="connsiteX2560" fmla="*/ 5768817 w 8324850"/>
                <a:gd name="connsiteY2560" fmla="*/ 729139 h 1000125"/>
                <a:gd name="connsiteX2561" fmla="*/ 5768817 w 8324850"/>
                <a:gd name="connsiteY2561" fmla="*/ 728186 h 1000125"/>
                <a:gd name="connsiteX2562" fmla="*/ 5768817 w 8324850"/>
                <a:gd name="connsiteY2562" fmla="*/ 727234 h 1000125"/>
                <a:gd name="connsiteX2563" fmla="*/ 5768817 w 8324850"/>
                <a:gd name="connsiteY2563" fmla="*/ 726281 h 1000125"/>
                <a:gd name="connsiteX2564" fmla="*/ 5768817 w 8324850"/>
                <a:gd name="connsiteY2564" fmla="*/ 725329 h 1000125"/>
                <a:gd name="connsiteX2565" fmla="*/ 5768817 w 8324850"/>
                <a:gd name="connsiteY2565" fmla="*/ 724376 h 1000125"/>
                <a:gd name="connsiteX2566" fmla="*/ 5768817 w 8324850"/>
                <a:gd name="connsiteY2566" fmla="*/ 723424 h 1000125"/>
                <a:gd name="connsiteX2567" fmla="*/ 5768817 w 8324850"/>
                <a:gd name="connsiteY2567" fmla="*/ 722471 h 1000125"/>
                <a:gd name="connsiteX2568" fmla="*/ 5768817 w 8324850"/>
                <a:gd name="connsiteY2568" fmla="*/ 721519 h 1000125"/>
                <a:gd name="connsiteX2569" fmla="*/ 5768817 w 8324850"/>
                <a:gd name="connsiteY2569" fmla="*/ 720566 h 1000125"/>
                <a:gd name="connsiteX2570" fmla="*/ 5768817 w 8324850"/>
                <a:gd name="connsiteY2570" fmla="*/ 720566 h 1000125"/>
                <a:gd name="connsiteX2571" fmla="*/ 5770721 w 8324850"/>
                <a:gd name="connsiteY2571" fmla="*/ 720566 h 1000125"/>
                <a:gd name="connsiteX2572" fmla="*/ 5770721 w 8324850"/>
                <a:gd name="connsiteY2572" fmla="*/ 720566 h 1000125"/>
                <a:gd name="connsiteX2573" fmla="*/ 5770721 w 8324850"/>
                <a:gd name="connsiteY2573" fmla="*/ 709136 h 1000125"/>
                <a:gd name="connsiteX2574" fmla="*/ 5767864 w 8324850"/>
                <a:gd name="connsiteY2574" fmla="*/ 709136 h 1000125"/>
                <a:gd name="connsiteX2575" fmla="*/ 5767864 w 8324850"/>
                <a:gd name="connsiteY2575" fmla="*/ 707231 h 1000125"/>
                <a:gd name="connsiteX2576" fmla="*/ 5767864 w 8324850"/>
                <a:gd name="connsiteY2576" fmla="*/ 707231 h 1000125"/>
                <a:gd name="connsiteX2577" fmla="*/ 5766912 w 8324850"/>
                <a:gd name="connsiteY2577" fmla="*/ 707231 h 1000125"/>
                <a:gd name="connsiteX2578" fmla="*/ 5765959 w 8324850"/>
                <a:gd name="connsiteY2578" fmla="*/ 707231 h 1000125"/>
                <a:gd name="connsiteX2579" fmla="*/ 5765006 w 8324850"/>
                <a:gd name="connsiteY2579" fmla="*/ 707231 h 1000125"/>
                <a:gd name="connsiteX2580" fmla="*/ 5763101 w 8324850"/>
                <a:gd name="connsiteY2580" fmla="*/ 707231 h 1000125"/>
                <a:gd name="connsiteX2581" fmla="*/ 5763101 w 8324850"/>
                <a:gd name="connsiteY2581" fmla="*/ 697706 h 1000125"/>
                <a:gd name="connsiteX2582" fmla="*/ 5767864 w 8324850"/>
                <a:gd name="connsiteY2582" fmla="*/ 697706 h 1000125"/>
                <a:gd name="connsiteX2583" fmla="*/ 5768817 w 8324850"/>
                <a:gd name="connsiteY2583" fmla="*/ 697706 h 1000125"/>
                <a:gd name="connsiteX2584" fmla="*/ 5772626 w 8324850"/>
                <a:gd name="connsiteY2584" fmla="*/ 678656 h 1000125"/>
                <a:gd name="connsiteX2585" fmla="*/ 5777389 w 8324850"/>
                <a:gd name="connsiteY2585" fmla="*/ 678656 h 1000125"/>
                <a:gd name="connsiteX2586" fmla="*/ 5777389 w 8324850"/>
                <a:gd name="connsiteY2586" fmla="*/ 678656 h 1000125"/>
                <a:gd name="connsiteX2587" fmla="*/ 5781199 w 8324850"/>
                <a:gd name="connsiteY2587" fmla="*/ 675799 h 1000125"/>
                <a:gd name="connsiteX2588" fmla="*/ 5787867 w 8324850"/>
                <a:gd name="connsiteY2588" fmla="*/ 675799 h 1000125"/>
                <a:gd name="connsiteX2589" fmla="*/ 5788819 w 8324850"/>
                <a:gd name="connsiteY2589" fmla="*/ 675799 h 1000125"/>
                <a:gd name="connsiteX2590" fmla="*/ 5791676 w 8324850"/>
                <a:gd name="connsiteY2590" fmla="*/ 670084 h 1000125"/>
                <a:gd name="connsiteX2591" fmla="*/ 5815489 w 8324850"/>
                <a:gd name="connsiteY2591" fmla="*/ 670084 h 1000125"/>
                <a:gd name="connsiteX2592" fmla="*/ 5815489 w 8324850"/>
                <a:gd name="connsiteY2592" fmla="*/ 745331 h 1000125"/>
                <a:gd name="connsiteX2593" fmla="*/ 5771674 w 8324850"/>
                <a:gd name="connsiteY2593" fmla="*/ 745331 h 1000125"/>
                <a:gd name="connsiteX2594" fmla="*/ 5770721 w 8324850"/>
                <a:gd name="connsiteY2594" fmla="*/ 748189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Lst>
              <a:rect l="l" t="t" r="r" b="b"/>
              <a:pathLst>
                <a:path w="8324850" h="1000125">
                  <a:moveTo>
                    <a:pt x="8326279" y="995839"/>
                  </a:moveTo>
                  <a:lnTo>
                    <a:pt x="8326279" y="896779"/>
                  </a:lnTo>
                  <a:lnTo>
                    <a:pt x="8235792" y="896779"/>
                  </a:lnTo>
                  <a:lnTo>
                    <a:pt x="8193881" y="896779"/>
                  </a:lnTo>
                  <a:lnTo>
                    <a:pt x="8080534" y="884396"/>
                  </a:lnTo>
                  <a:lnTo>
                    <a:pt x="8080534" y="828199"/>
                  </a:lnTo>
                  <a:lnTo>
                    <a:pt x="8063389" y="809149"/>
                  </a:lnTo>
                  <a:lnTo>
                    <a:pt x="8059579" y="653891"/>
                  </a:lnTo>
                  <a:lnTo>
                    <a:pt x="8017669" y="653891"/>
                  </a:lnTo>
                  <a:lnTo>
                    <a:pt x="8017669" y="783431"/>
                  </a:lnTo>
                  <a:lnTo>
                    <a:pt x="7983379" y="790099"/>
                  </a:lnTo>
                  <a:lnTo>
                    <a:pt x="7983379" y="854869"/>
                  </a:lnTo>
                  <a:lnTo>
                    <a:pt x="7936706" y="853916"/>
                  </a:lnTo>
                  <a:lnTo>
                    <a:pt x="7937659" y="693896"/>
                  </a:lnTo>
                  <a:lnTo>
                    <a:pt x="7883367" y="692944"/>
                  </a:lnTo>
                  <a:lnTo>
                    <a:pt x="7880509" y="796766"/>
                  </a:lnTo>
                  <a:lnTo>
                    <a:pt x="7811929" y="706279"/>
                  </a:lnTo>
                  <a:lnTo>
                    <a:pt x="7810976" y="590074"/>
                  </a:lnTo>
                  <a:lnTo>
                    <a:pt x="7738587" y="590074"/>
                  </a:lnTo>
                  <a:cubicBezTo>
                    <a:pt x="7736681" y="552926"/>
                    <a:pt x="7734776" y="507206"/>
                    <a:pt x="7734776" y="507206"/>
                  </a:cubicBezTo>
                  <a:cubicBezTo>
                    <a:pt x="7734776" y="507206"/>
                    <a:pt x="7740492" y="446246"/>
                    <a:pt x="7740492" y="436721"/>
                  </a:cubicBezTo>
                  <a:cubicBezTo>
                    <a:pt x="7740492" y="408146"/>
                    <a:pt x="7761446" y="356711"/>
                    <a:pt x="7763351" y="342424"/>
                  </a:cubicBezTo>
                  <a:cubicBezTo>
                    <a:pt x="7763351" y="338614"/>
                    <a:pt x="7756684" y="349091"/>
                    <a:pt x="7751921" y="346234"/>
                  </a:cubicBezTo>
                  <a:cubicBezTo>
                    <a:pt x="7749064" y="345281"/>
                    <a:pt x="7753826" y="338614"/>
                    <a:pt x="7751921" y="335756"/>
                  </a:cubicBezTo>
                  <a:cubicBezTo>
                    <a:pt x="7749064" y="334804"/>
                    <a:pt x="7743349" y="343376"/>
                    <a:pt x="7742396" y="339566"/>
                  </a:cubicBezTo>
                  <a:cubicBezTo>
                    <a:pt x="7741444" y="330994"/>
                    <a:pt x="7729062" y="329089"/>
                    <a:pt x="7718584" y="326231"/>
                  </a:cubicBezTo>
                  <a:cubicBezTo>
                    <a:pt x="7712869" y="327184"/>
                    <a:pt x="7698581" y="329089"/>
                    <a:pt x="7692867" y="330041"/>
                  </a:cubicBezTo>
                  <a:cubicBezTo>
                    <a:pt x="7690009" y="333851"/>
                    <a:pt x="7690009" y="335756"/>
                    <a:pt x="7687151" y="339566"/>
                  </a:cubicBezTo>
                  <a:cubicBezTo>
                    <a:pt x="7684294" y="337661"/>
                    <a:pt x="7675721" y="336709"/>
                    <a:pt x="7672864" y="334804"/>
                  </a:cubicBezTo>
                  <a:cubicBezTo>
                    <a:pt x="7672864" y="338614"/>
                    <a:pt x="7674769" y="343376"/>
                    <a:pt x="7674769" y="347186"/>
                  </a:cubicBezTo>
                  <a:cubicBezTo>
                    <a:pt x="7670006" y="346234"/>
                    <a:pt x="7666196" y="342424"/>
                    <a:pt x="7663339" y="346234"/>
                  </a:cubicBezTo>
                  <a:cubicBezTo>
                    <a:pt x="7690009" y="419576"/>
                    <a:pt x="7693819" y="444341"/>
                    <a:pt x="7693819" y="440531"/>
                  </a:cubicBezTo>
                  <a:cubicBezTo>
                    <a:pt x="7693819" y="436721"/>
                    <a:pt x="7699534" y="485299"/>
                    <a:pt x="7702392" y="498634"/>
                  </a:cubicBezTo>
                  <a:cubicBezTo>
                    <a:pt x="7701439" y="525304"/>
                    <a:pt x="7699534" y="556736"/>
                    <a:pt x="7697629" y="589121"/>
                  </a:cubicBezTo>
                  <a:lnTo>
                    <a:pt x="7601426" y="589121"/>
                  </a:lnTo>
                  <a:lnTo>
                    <a:pt x="7602379" y="672941"/>
                  </a:lnTo>
                  <a:lnTo>
                    <a:pt x="7542371" y="671989"/>
                  </a:lnTo>
                  <a:cubicBezTo>
                    <a:pt x="7547134" y="697706"/>
                    <a:pt x="7550944" y="724376"/>
                    <a:pt x="7553801" y="751999"/>
                  </a:cubicBezTo>
                  <a:lnTo>
                    <a:pt x="7409974" y="751999"/>
                  </a:lnTo>
                  <a:cubicBezTo>
                    <a:pt x="7409974" y="747236"/>
                    <a:pt x="7409974" y="738664"/>
                    <a:pt x="7409974" y="738664"/>
                  </a:cubicBezTo>
                  <a:cubicBezTo>
                    <a:pt x="7407117" y="730091"/>
                    <a:pt x="7391876" y="681514"/>
                    <a:pt x="7376637" y="632936"/>
                  </a:cubicBezTo>
                  <a:lnTo>
                    <a:pt x="7407117" y="621506"/>
                  </a:lnTo>
                  <a:cubicBezTo>
                    <a:pt x="7407117" y="622459"/>
                    <a:pt x="7406164" y="623411"/>
                    <a:pt x="7406164" y="625316"/>
                  </a:cubicBezTo>
                  <a:cubicBezTo>
                    <a:pt x="7406164" y="630079"/>
                    <a:pt x="7410926" y="634841"/>
                    <a:pt x="7415689" y="634841"/>
                  </a:cubicBezTo>
                  <a:cubicBezTo>
                    <a:pt x="7421404" y="634841"/>
                    <a:pt x="7425214" y="631031"/>
                    <a:pt x="7425214" y="625316"/>
                  </a:cubicBezTo>
                  <a:cubicBezTo>
                    <a:pt x="7425214" y="621506"/>
                    <a:pt x="7423309" y="618649"/>
                    <a:pt x="7419499" y="616744"/>
                  </a:cubicBezTo>
                  <a:lnTo>
                    <a:pt x="7423309" y="614839"/>
                  </a:lnTo>
                  <a:lnTo>
                    <a:pt x="7449026" y="598646"/>
                  </a:lnTo>
                  <a:lnTo>
                    <a:pt x="7456646" y="592931"/>
                  </a:lnTo>
                  <a:cubicBezTo>
                    <a:pt x="7456646" y="593884"/>
                    <a:pt x="7455694" y="594836"/>
                    <a:pt x="7455694" y="594836"/>
                  </a:cubicBezTo>
                  <a:cubicBezTo>
                    <a:pt x="7455694" y="600551"/>
                    <a:pt x="7460456" y="606266"/>
                    <a:pt x="7467124" y="606266"/>
                  </a:cubicBezTo>
                  <a:cubicBezTo>
                    <a:pt x="7473792" y="606266"/>
                    <a:pt x="7478554" y="601504"/>
                    <a:pt x="7478554" y="594836"/>
                  </a:cubicBezTo>
                  <a:cubicBezTo>
                    <a:pt x="7478554" y="590074"/>
                    <a:pt x="7474744" y="585311"/>
                    <a:pt x="7469981" y="584359"/>
                  </a:cubicBezTo>
                  <a:lnTo>
                    <a:pt x="7468076" y="583406"/>
                  </a:lnTo>
                  <a:lnTo>
                    <a:pt x="7472839" y="579596"/>
                  </a:lnTo>
                  <a:lnTo>
                    <a:pt x="7494746" y="558641"/>
                  </a:lnTo>
                  <a:lnTo>
                    <a:pt x="7500462" y="551974"/>
                  </a:lnTo>
                  <a:lnTo>
                    <a:pt x="7500462" y="551974"/>
                  </a:lnTo>
                  <a:cubicBezTo>
                    <a:pt x="7500462" y="551974"/>
                    <a:pt x="7500462" y="551974"/>
                    <a:pt x="7500462" y="551974"/>
                  </a:cubicBezTo>
                  <a:cubicBezTo>
                    <a:pt x="7500462" y="557689"/>
                    <a:pt x="7505224" y="563404"/>
                    <a:pt x="7511892" y="563404"/>
                  </a:cubicBezTo>
                  <a:cubicBezTo>
                    <a:pt x="7518559" y="563404"/>
                    <a:pt x="7523321" y="558641"/>
                    <a:pt x="7523321" y="551974"/>
                  </a:cubicBezTo>
                  <a:cubicBezTo>
                    <a:pt x="7523321" y="546259"/>
                    <a:pt x="7518559" y="541496"/>
                    <a:pt x="7512844" y="541496"/>
                  </a:cubicBezTo>
                  <a:lnTo>
                    <a:pt x="7510939" y="540544"/>
                  </a:lnTo>
                  <a:lnTo>
                    <a:pt x="7514749" y="535781"/>
                  </a:lnTo>
                  <a:lnTo>
                    <a:pt x="7532846" y="511016"/>
                  </a:lnTo>
                  <a:lnTo>
                    <a:pt x="7536656" y="503396"/>
                  </a:lnTo>
                  <a:lnTo>
                    <a:pt x="7537609" y="501491"/>
                  </a:lnTo>
                  <a:cubicBezTo>
                    <a:pt x="7538562" y="507206"/>
                    <a:pt x="7543324" y="511016"/>
                    <a:pt x="7549039" y="511016"/>
                  </a:cubicBezTo>
                  <a:cubicBezTo>
                    <a:pt x="7555706" y="511016"/>
                    <a:pt x="7560469" y="506254"/>
                    <a:pt x="7560469" y="499586"/>
                  </a:cubicBezTo>
                  <a:cubicBezTo>
                    <a:pt x="7560469" y="493871"/>
                    <a:pt x="7555706" y="488156"/>
                    <a:pt x="7549039" y="488156"/>
                  </a:cubicBezTo>
                  <a:cubicBezTo>
                    <a:pt x="7549039" y="488156"/>
                    <a:pt x="7549039" y="488156"/>
                    <a:pt x="7549039" y="488156"/>
                  </a:cubicBezTo>
                  <a:lnTo>
                    <a:pt x="7547134" y="487204"/>
                  </a:lnTo>
                  <a:lnTo>
                    <a:pt x="7545229" y="487204"/>
                  </a:lnTo>
                  <a:lnTo>
                    <a:pt x="7545229" y="487204"/>
                  </a:lnTo>
                  <a:lnTo>
                    <a:pt x="7548087" y="482441"/>
                  </a:lnTo>
                  <a:lnTo>
                    <a:pt x="7560469" y="454819"/>
                  </a:lnTo>
                  <a:lnTo>
                    <a:pt x="7563326" y="447199"/>
                  </a:lnTo>
                  <a:lnTo>
                    <a:pt x="7564279" y="445294"/>
                  </a:lnTo>
                  <a:cubicBezTo>
                    <a:pt x="7566184" y="450056"/>
                    <a:pt x="7569994" y="452914"/>
                    <a:pt x="7574756" y="452914"/>
                  </a:cubicBezTo>
                  <a:cubicBezTo>
                    <a:pt x="7581424" y="452914"/>
                    <a:pt x="7586187" y="448151"/>
                    <a:pt x="7586187" y="441484"/>
                  </a:cubicBezTo>
                  <a:cubicBezTo>
                    <a:pt x="7586187" y="435769"/>
                    <a:pt x="7581424" y="431006"/>
                    <a:pt x="7575709" y="431006"/>
                  </a:cubicBezTo>
                  <a:lnTo>
                    <a:pt x="7572851" y="430054"/>
                  </a:lnTo>
                  <a:lnTo>
                    <a:pt x="7570946" y="430054"/>
                  </a:lnTo>
                  <a:lnTo>
                    <a:pt x="7568089" y="431006"/>
                  </a:lnTo>
                  <a:lnTo>
                    <a:pt x="7568089" y="430054"/>
                  </a:lnTo>
                  <a:lnTo>
                    <a:pt x="7569994" y="424339"/>
                  </a:lnTo>
                  <a:lnTo>
                    <a:pt x="7576662" y="393859"/>
                  </a:lnTo>
                  <a:lnTo>
                    <a:pt x="7577614" y="387191"/>
                  </a:lnTo>
                  <a:lnTo>
                    <a:pt x="7578567" y="385286"/>
                  </a:lnTo>
                  <a:cubicBezTo>
                    <a:pt x="7580471" y="388144"/>
                    <a:pt x="7583329" y="390049"/>
                    <a:pt x="7587139" y="390049"/>
                  </a:cubicBezTo>
                  <a:cubicBezTo>
                    <a:pt x="7590949" y="390049"/>
                    <a:pt x="7594759" y="388144"/>
                    <a:pt x="7596664" y="385286"/>
                  </a:cubicBezTo>
                  <a:lnTo>
                    <a:pt x="7596664" y="385286"/>
                  </a:lnTo>
                  <a:lnTo>
                    <a:pt x="7596664" y="384334"/>
                  </a:lnTo>
                  <a:cubicBezTo>
                    <a:pt x="7596664" y="383381"/>
                    <a:pt x="7597617" y="383381"/>
                    <a:pt x="7597617" y="382429"/>
                  </a:cubicBezTo>
                  <a:lnTo>
                    <a:pt x="7599521" y="379571"/>
                  </a:lnTo>
                  <a:lnTo>
                    <a:pt x="7597617" y="375761"/>
                  </a:lnTo>
                  <a:cubicBezTo>
                    <a:pt x="7597617" y="375761"/>
                    <a:pt x="7597617" y="375761"/>
                    <a:pt x="7597617" y="375761"/>
                  </a:cubicBezTo>
                  <a:lnTo>
                    <a:pt x="7596664" y="374809"/>
                  </a:lnTo>
                  <a:lnTo>
                    <a:pt x="7595712" y="372904"/>
                  </a:lnTo>
                  <a:lnTo>
                    <a:pt x="7594759" y="372904"/>
                  </a:lnTo>
                  <a:cubicBezTo>
                    <a:pt x="7592854" y="370999"/>
                    <a:pt x="7589996" y="370046"/>
                    <a:pt x="7587139" y="370046"/>
                  </a:cubicBezTo>
                  <a:lnTo>
                    <a:pt x="7586187" y="369094"/>
                  </a:lnTo>
                  <a:lnTo>
                    <a:pt x="7584281" y="370046"/>
                  </a:lnTo>
                  <a:lnTo>
                    <a:pt x="7582376" y="370999"/>
                  </a:lnTo>
                  <a:cubicBezTo>
                    <a:pt x="7582376" y="370999"/>
                    <a:pt x="7582376" y="370999"/>
                    <a:pt x="7581424" y="370999"/>
                  </a:cubicBezTo>
                  <a:lnTo>
                    <a:pt x="7579519" y="371951"/>
                  </a:lnTo>
                  <a:lnTo>
                    <a:pt x="7579519" y="370999"/>
                  </a:lnTo>
                  <a:lnTo>
                    <a:pt x="7580471" y="366236"/>
                  </a:lnTo>
                  <a:lnTo>
                    <a:pt x="7581424" y="334804"/>
                  </a:lnTo>
                  <a:lnTo>
                    <a:pt x="7581424" y="328136"/>
                  </a:lnTo>
                  <a:lnTo>
                    <a:pt x="7582376" y="325279"/>
                  </a:lnTo>
                  <a:cubicBezTo>
                    <a:pt x="7584281" y="327184"/>
                    <a:pt x="7587139" y="328136"/>
                    <a:pt x="7589996" y="328136"/>
                  </a:cubicBezTo>
                  <a:cubicBezTo>
                    <a:pt x="7593806" y="328136"/>
                    <a:pt x="7596664" y="326231"/>
                    <a:pt x="7599521" y="323374"/>
                  </a:cubicBezTo>
                  <a:lnTo>
                    <a:pt x="7599521" y="323374"/>
                  </a:lnTo>
                  <a:lnTo>
                    <a:pt x="7599521" y="322421"/>
                  </a:lnTo>
                  <a:cubicBezTo>
                    <a:pt x="7599521" y="321469"/>
                    <a:pt x="7600474" y="321469"/>
                    <a:pt x="7600474" y="320516"/>
                  </a:cubicBezTo>
                  <a:lnTo>
                    <a:pt x="7602379" y="316706"/>
                  </a:lnTo>
                  <a:lnTo>
                    <a:pt x="7600474" y="310991"/>
                  </a:lnTo>
                  <a:lnTo>
                    <a:pt x="7599521" y="310039"/>
                  </a:lnTo>
                  <a:lnTo>
                    <a:pt x="7598569" y="310039"/>
                  </a:lnTo>
                  <a:cubicBezTo>
                    <a:pt x="7596664" y="308134"/>
                    <a:pt x="7593806" y="306229"/>
                    <a:pt x="7590949" y="306229"/>
                  </a:cubicBezTo>
                  <a:cubicBezTo>
                    <a:pt x="7588092" y="306229"/>
                    <a:pt x="7585234" y="307181"/>
                    <a:pt x="7583329" y="309086"/>
                  </a:cubicBezTo>
                  <a:lnTo>
                    <a:pt x="7583329" y="309086"/>
                  </a:lnTo>
                  <a:lnTo>
                    <a:pt x="7582376" y="310039"/>
                  </a:lnTo>
                  <a:lnTo>
                    <a:pt x="7582376" y="310039"/>
                  </a:lnTo>
                  <a:lnTo>
                    <a:pt x="7581424" y="308134"/>
                  </a:lnTo>
                  <a:lnTo>
                    <a:pt x="7581424" y="303371"/>
                  </a:lnTo>
                  <a:lnTo>
                    <a:pt x="7576662" y="272891"/>
                  </a:lnTo>
                  <a:lnTo>
                    <a:pt x="7574756" y="267176"/>
                  </a:lnTo>
                  <a:lnTo>
                    <a:pt x="7574756" y="263366"/>
                  </a:lnTo>
                  <a:cubicBezTo>
                    <a:pt x="7576662" y="264319"/>
                    <a:pt x="7578567" y="265271"/>
                    <a:pt x="7581424" y="265271"/>
                  </a:cubicBezTo>
                  <a:cubicBezTo>
                    <a:pt x="7588092" y="265271"/>
                    <a:pt x="7592854" y="260509"/>
                    <a:pt x="7592854" y="253841"/>
                  </a:cubicBezTo>
                  <a:cubicBezTo>
                    <a:pt x="7592854" y="253841"/>
                    <a:pt x="7592854" y="252889"/>
                    <a:pt x="7592854" y="252889"/>
                  </a:cubicBezTo>
                  <a:lnTo>
                    <a:pt x="7592854" y="252889"/>
                  </a:lnTo>
                  <a:lnTo>
                    <a:pt x="7592854" y="252889"/>
                  </a:lnTo>
                  <a:cubicBezTo>
                    <a:pt x="7592854" y="250984"/>
                    <a:pt x="7591901" y="249079"/>
                    <a:pt x="7590949" y="248126"/>
                  </a:cubicBezTo>
                  <a:lnTo>
                    <a:pt x="7590949" y="247174"/>
                  </a:lnTo>
                  <a:lnTo>
                    <a:pt x="7589996" y="246221"/>
                  </a:lnTo>
                  <a:lnTo>
                    <a:pt x="7589044" y="245269"/>
                  </a:lnTo>
                  <a:cubicBezTo>
                    <a:pt x="7588092" y="244316"/>
                    <a:pt x="7586187" y="243364"/>
                    <a:pt x="7584281" y="243364"/>
                  </a:cubicBezTo>
                  <a:lnTo>
                    <a:pt x="7583329" y="243364"/>
                  </a:lnTo>
                  <a:lnTo>
                    <a:pt x="7582376" y="243364"/>
                  </a:lnTo>
                  <a:cubicBezTo>
                    <a:pt x="7582376" y="243364"/>
                    <a:pt x="7582376" y="243364"/>
                    <a:pt x="7582376" y="243364"/>
                  </a:cubicBezTo>
                  <a:lnTo>
                    <a:pt x="7582376" y="243364"/>
                  </a:lnTo>
                  <a:lnTo>
                    <a:pt x="7580471" y="243364"/>
                  </a:lnTo>
                  <a:lnTo>
                    <a:pt x="7578567" y="244316"/>
                  </a:lnTo>
                  <a:cubicBezTo>
                    <a:pt x="7577614" y="244316"/>
                    <a:pt x="7577614" y="244316"/>
                    <a:pt x="7576662" y="245269"/>
                  </a:cubicBezTo>
                  <a:lnTo>
                    <a:pt x="7572851" y="247174"/>
                  </a:lnTo>
                  <a:lnTo>
                    <a:pt x="7571899" y="248126"/>
                  </a:lnTo>
                  <a:lnTo>
                    <a:pt x="7570946" y="250031"/>
                  </a:lnTo>
                  <a:lnTo>
                    <a:pt x="7569042" y="247174"/>
                  </a:lnTo>
                  <a:lnTo>
                    <a:pt x="7568089" y="243364"/>
                  </a:lnTo>
                  <a:lnTo>
                    <a:pt x="7556659" y="213836"/>
                  </a:lnTo>
                  <a:lnTo>
                    <a:pt x="7554754" y="209074"/>
                  </a:lnTo>
                  <a:lnTo>
                    <a:pt x="7553801" y="204311"/>
                  </a:lnTo>
                  <a:cubicBezTo>
                    <a:pt x="7554754" y="204311"/>
                    <a:pt x="7556659" y="205264"/>
                    <a:pt x="7557612" y="205264"/>
                  </a:cubicBezTo>
                  <a:cubicBezTo>
                    <a:pt x="7564279" y="205264"/>
                    <a:pt x="7569042" y="200501"/>
                    <a:pt x="7569042" y="193834"/>
                  </a:cubicBezTo>
                  <a:cubicBezTo>
                    <a:pt x="7569042" y="193834"/>
                    <a:pt x="7569042" y="193834"/>
                    <a:pt x="7569042" y="193834"/>
                  </a:cubicBezTo>
                  <a:lnTo>
                    <a:pt x="7569042" y="192881"/>
                  </a:lnTo>
                  <a:lnTo>
                    <a:pt x="7566184" y="187166"/>
                  </a:lnTo>
                  <a:lnTo>
                    <a:pt x="7565231" y="186214"/>
                  </a:lnTo>
                  <a:lnTo>
                    <a:pt x="7562374" y="185261"/>
                  </a:lnTo>
                  <a:cubicBezTo>
                    <a:pt x="7561421" y="185261"/>
                    <a:pt x="7561421" y="184309"/>
                    <a:pt x="7560469" y="184309"/>
                  </a:cubicBezTo>
                  <a:lnTo>
                    <a:pt x="7558564" y="183356"/>
                  </a:lnTo>
                  <a:lnTo>
                    <a:pt x="7557612" y="183356"/>
                  </a:lnTo>
                  <a:cubicBezTo>
                    <a:pt x="7557612" y="183356"/>
                    <a:pt x="7557612" y="183356"/>
                    <a:pt x="7556659" y="183356"/>
                  </a:cubicBezTo>
                  <a:cubicBezTo>
                    <a:pt x="7553801" y="183356"/>
                    <a:pt x="7550944" y="184309"/>
                    <a:pt x="7549039" y="187166"/>
                  </a:cubicBezTo>
                  <a:lnTo>
                    <a:pt x="7549039" y="187166"/>
                  </a:lnTo>
                  <a:lnTo>
                    <a:pt x="7549039" y="187166"/>
                  </a:lnTo>
                  <a:cubicBezTo>
                    <a:pt x="7548087" y="188119"/>
                    <a:pt x="7547134" y="190024"/>
                    <a:pt x="7546181" y="191929"/>
                  </a:cubicBezTo>
                  <a:lnTo>
                    <a:pt x="7543324" y="190024"/>
                  </a:lnTo>
                  <a:lnTo>
                    <a:pt x="7541419" y="186214"/>
                  </a:lnTo>
                  <a:lnTo>
                    <a:pt x="7524274" y="159544"/>
                  </a:lnTo>
                  <a:lnTo>
                    <a:pt x="7521417" y="155734"/>
                  </a:lnTo>
                  <a:lnTo>
                    <a:pt x="7519512" y="150971"/>
                  </a:lnTo>
                  <a:cubicBezTo>
                    <a:pt x="7520464" y="150971"/>
                    <a:pt x="7520464" y="150971"/>
                    <a:pt x="7521417" y="150971"/>
                  </a:cubicBezTo>
                  <a:cubicBezTo>
                    <a:pt x="7528084" y="150971"/>
                    <a:pt x="7532846" y="146209"/>
                    <a:pt x="7532846" y="139541"/>
                  </a:cubicBezTo>
                  <a:cubicBezTo>
                    <a:pt x="7532846" y="139541"/>
                    <a:pt x="7532846" y="138589"/>
                    <a:pt x="7532846" y="138589"/>
                  </a:cubicBezTo>
                  <a:lnTo>
                    <a:pt x="7532846" y="138589"/>
                  </a:lnTo>
                  <a:lnTo>
                    <a:pt x="7532846" y="137636"/>
                  </a:lnTo>
                  <a:lnTo>
                    <a:pt x="7531894" y="135731"/>
                  </a:lnTo>
                  <a:cubicBezTo>
                    <a:pt x="7531894" y="135731"/>
                    <a:pt x="7531894" y="135731"/>
                    <a:pt x="7531894" y="134779"/>
                  </a:cubicBezTo>
                  <a:lnTo>
                    <a:pt x="7530942" y="130969"/>
                  </a:lnTo>
                  <a:lnTo>
                    <a:pt x="7530942" y="130969"/>
                  </a:lnTo>
                  <a:lnTo>
                    <a:pt x="7524274" y="128111"/>
                  </a:lnTo>
                  <a:lnTo>
                    <a:pt x="7523321" y="129064"/>
                  </a:lnTo>
                  <a:cubicBezTo>
                    <a:pt x="7523321" y="129064"/>
                    <a:pt x="7523321" y="129064"/>
                    <a:pt x="7523321" y="129064"/>
                  </a:cubicBezTo>
                  <a:cubicBezTo>
                    <a:pt x="7517606" y="129064"/>
                    <a:pt x="7512844" y="133826"/>
                    <a:pt x="7511892" y="139541"/>
                  </a:cubicBezTo>
                  <a:lnTo>
                    <a:pt x="7508081" y="137636"/>
                  </a:lnTo>
                  <a:lnTo>
                    <a:pt x="7506176" y="134779"/>
                  </a:lnTo>
                  <a:lnTo>
                    <a:pt x="7484269" y="111919"/>
                  </a:lnTo>
                  <a:lnTo>
                    <a:pt x="7481412" y="109061"/>
                  </a:lnTo>
                  <a:lnTo>
                    <a:pt x="7479506" y="105251"/>
                  </a:lnTo>
                  <a:cubicBezTo>
                    <a:pt x="7479506" y="105251"/>
                    <a:pt x="7479506" y="105251"/>
                    <a:pt x="7479506" y="105251"/>
                  </a:cubicBezTo>
                  <a:cubicBezTo>
                    <a:pt x="7486174" y="105251"/>
                    <a:pt x="7490937" y="100489"/>
                    <a:pt x="7490937" y="93821"/>
                  </a:cubicBezTo>
                  <a:cubicBezTo>
                    <a:pt x="7490937" y="90964"/>
                    <a:pt x="7489984" y="88106"/>
                    <a:pt x="7488079" y="86201"/>
                  </a:cubicBezTo>
                  <a:lnTo>
                    <a:pt x="7487126" y="84296"/>
                  </a:lnTo>
                  <a:lnTo>
                    <a:pt x="7487126" y="84296"/>
                  </a:lnTo>
                  <a:lnTo>
                    <a:pt x="7480459" y="81439"/>
                  </a:lnTo>
                  <a:lnTo>
                    <a:pt x="7475696" y="83344"/>
                  </a:lnTo>
                  <a:cubicBezTo>
                    <a:pt x="7475696" y="83344"/>
                    <a:pt x="7475696" y="83344"/>
                    <a:pt x="7475696" y="83344"/>
                  </a:cubicBezTo>
                  <a:lnTo>
                    <a:pt x="7473792" y="84296"/>
                  </a:lnTo>
                  <a:lnTo>
                    <a:pt x="7471887" y="85249"/>
                  </a:lnTo>
                  <a:lnTo>
                    <a:pt x="7470934" y="88106"/>
                  </a:lnTo>
                  <a:cubicBezTo>
                    <a:pt x="7470934" y="89059"/>
                    <a:pt x="7469981" y="90011"/>
                    <a:pt x="7469981" y="90011"/>
                  </a:cubicBezTo>
                  <a:lnTo>
                    <a:pt x="7469029" y="92869"/>
                  </a:lnTo>
                  <a:lnTo>
                    <a:pt x="7469029" y="93821"/>
                  </a:lnTo>
                  <a:lnTo>
                    <a:pt x="7469029" y="94774"/>
                  </a:lnTo>
                  <a:cubicBezTo>
                    <a:pt x="7469029" y="94774"/>
                    <a:pt x="7469029" y="94774"/>
                    <a:pt x="7469029" y="95726"/>
                  </a:cubicBezTo>
                  <a:lnTo>
                    <a:pt x="7464267" y="93821"/>
                  </a:lnTo>
                  <a:lnTo>
                    <a:pt x="7461409" y="91916"/>
                  </a:lnTo>
                  <a:lnTo>
                    <a:pt x="7434739" y="73819"/>
                  </a:lnTo>
                  <a:lnTo>
                    <a:pt x="7430929" y="71914"/>
                  </a:lnTo>
                  <a:lnTo>
                    <a:pt x="7428071" y="69056"/>
                  </a:lnTo>
                  <a:cubicBezTo>
                    <a:pt x="7432834" y="68104"/>
                    <a:pt x="7436644" y="63341"/>
                    <a:pt x="7436644" y="58579"/>
                  </a:cubicBezTo>
                  <a:cubicBezTo>
                    <a:pt x="7436644" y="56674"/>
                    <a:pt x="7435692" y="53816"/>
                    <a:pt x="7434739" y="51911"/>
                  </a:cubicBezTo>
                  <a:lnTo>
                    <a:pt x="7432834" y="48101"/>
                  </a:lnTo>
                  <a:lnTo>
                    <a:pt x="7432834" y="48101"/>
                  </a:lnTo>
                  <a:lnTo>
                    <a:pt x="7427119" y="45244"/>
                  </a:lnTo>
                  <a:lnTo>
                    <a:pt x="7426167" y="45244"/>
                  </a:lnTo>
                  <a:lnTo>
                    <a:pt x="7419499" y="48101"/>
                  </a:lnTo>
                  <a:lnTo>
                    <a:pt x="7418546" y="50006"/>
                  </a:lnTo>
                  <a:lnTo>
                    <a:pt x="7417594" y="50959"/>
                  </a:lnTo>
                  <a:cubicBezTo>
                    <a:pt x="7415689" y="52864"/>
                    <a:pt x="7414737" y="55721"/>
                    <a:pt x="7414737" y="57626"/>
                  </a:cubicBezTo>
                  <a:cubicBezTo>
                    <a:pt x="7414737" y="58579"/>
                    <a:pt x="7414737" y="59531"/>
                    <a:pt x="7415689" y="60484"/>
                  </a:cubicBezTo>
                  <a:lnTo>
                    <a:pt x="7410926" y="60484"/>
                  </a:lnTo>
                  <a:lnTo>
                    <a:pt x="7408069" y="58579"/>
                  </a:lnTo>
                  <a:lnTo>
                    <a:pt x="7378542" y="46196"/>
                  </a:lnTo>
                  <a:lnTo>
                    <a:pt x="7374731" y="45244"/>
                  </a:lnTo>
                  <a:lnTo>
                    <a:pt x="7370921" y="42386"/>
                  </a:lnTo>
                  <a:cubicBezTo>
                    <a:pt x="7374731" y="40481"/>
                    <a:pt x="7377589" y="36671"/>
                    <a:pt x="7377589" y="32861"/>
                  </a:cubicBezTo>
                  <a:cubicBezTo>
                    <a:pt x="7377589" y="30004"/>
                    <a:pt x="7376637" y="27146"/>
                    <a:pt x="7374731" y="25241"/>
                  </a:cubicBezTo>
                  <a:lnTo>
                    <a:pt x="7373779" y="23336"/>
                  </a:lnTo>
                  <a:lnTo>
                    <a:pt x="7373779" y="23336"/>
                  </a:lnTo>
                  <a:lnTo>
                    <a:pt x="7367112" y="20479"/>
                  </a:lnTo>
                  <a:lnTo>
                    <a:pt x="7367112" y="20479"/>
                  </a:lnTo>
                  <a:lnTo>
                    <a:pt x="7359492" y="23336"/>
                  </a:lnTo>
                  <a:lnTo>
                    <a:pt x="7358539" y="24289"/>
                  </a:lnTo>
                  <a:cubicBezTo>
                    <a:pt x="7355681" y="26194"/>
                    <a:pt x="7354729" y="29051"/>
                    <a:pt x="7354729" y="32861"/>
                  </a:cubicBezTo>
                  <a:cubicBezTo>
                    <a:pt x="7354729" y="34766"/>
                    <a:pt x="7355681" y="36671"/>
                    <a:pt x="7356634" y="37624"/>
                  </a:cubicBezTo>
                  <a:lnTo>
                    <a:pt x="7351871" y="38576"/>
                  </a:lnTo>
                  <a:lnTo>
                    <a:pt x="7349014" y="37624"/>
                  </a:lnTo>
                  <a:lnTo>
                    <a:pt x="7317581" y="30956"/>
                  </a:lnTo>
                  <a:lnTo>
                    <a:pt x="7313771" y="30956"/>
                  </a:lnTo>
                  <a:lnTo>
                    <a:pt x="7309009" y="28099"/>
                  </a:lnTo>
                  <a:cubicBezTo>
                    <a:pt x="7311867" y="26194"/>
                    <a:pt x="7313771" y="23336"/>
                    <a:pt x="7313771" y="19526"/>
                  </a:cubicBezTo>
                  <a:cubicBezTo>
                    <a:pt x="7313771" y="15716"/>
                    <a:pt x="7311867" y="12859"/>
                    <a:pt x="7309962" y="10954"/>
                  </a:cubicBezTo>
                  <a:lnTo>
                    <a:pt x="7309962" y="10001"/>
                  </a:lnTo>
                  <a:lnTo>
                    <a:pt x="7303294" y="7144"/>
                  </a:lnTo>
                  <a:lnTo>
                    <a:pt x="7296626" y="10001"/>
                  </a:lnTo>
                  <a:lnTo>
                    <a:pt x="7296626" y="10954"/>
                  </a:lnTo>
                  <a:cubicBezTo>
                    <a:pt x="7294721" y="12859"/>
                    <a:pt x="7292817" y="15716"/>
                    <a:pt x="7292817" y="18574"/>
                  </a:cubicBezTo>
                  <a:cubicBezTo>
                    <a:pt x="7292817" y="21431"/>
                    <a:pt x="7293769" y="24289"/>
                    <a:pt x="7295674" y="26194"/>
                  </a:cubicBezTo>
                  <a:lnTo>
                    <a:pt x="7289959" y="28099"/>
                  </a:lnTo>
                  <a:lnTo>
                    <a:pt x="7286149" y="28099"/>
                  </a:lnTo>
                  <a:lnTo>
                    <a:pt x="7254717" y="28099"/>
                  </a:lnTo>
                  <a:lnTo>
                    <a:pt x="7250906" y="28099"/>
                  </a:lnTo>
                  <a:lnTo>
                    <a:pt x="7246144" y="27146"/>
                  </a:lnTo>
                  <a:cubicBezTo>
                    <a:pt x="7248049" y="25241"/>
                    <a:pt x="7249001" y="22384"/>
                    <a:pt x="7249001" y="19526"/>
                  </a:cubicBezTo>
                  <a:cubicBezTo>
                    <a:pt x="7249001" y="13811"/>
                    <a:pt x="7245192" y="10001"/>
                    <a:pt x="7239476" y="9049"/>
                  </a:cubicBezTo>
                  <a:lnTo>
                    <a:pt x="7236619" y="8096"/>
                  </a:lnTo>
                  <a:lnTo>
                    <a:pt x="7229951" y="10954"/>
                  </a:lnTo>
                  <a:lnTo>
                    <a:pt x="7228999" y="12859"/>
                  </a:lnTo>
                  <a:cubicBezTo>
                    <a:pt x="7227094" y="14764"/>
                    <a:pt x="7226142" y="16669"/>
                    <a:pt x="7226142" y="19526"/>
                  </a:cubicBezTo>
                  <a:cubicBezTo>
                    <a:pt x="7226142" y="23336"/>
                    <a:pt x="7228046" y="26194"/>
                    <a:pt x="7230904" y="28099"/>
                  </a:cubicBezTo>
                  <a:lnTo>
                    <a:pt x="7225189" y="30956"/>
                  </a:lnTo>
                  <a:lnTo>
                    <a:pt x="7221379" y="30956"/>
                  </a:lnTo>
                  <a:lnTo>
                    <a:pt x="7189946" y="37624"/>
                  </a:lnTo>
                  <a:lnTo>
                    <a:pt x="7187089" y="38576"/>
                  </a:lnTo>
                  <a:lnTo>
                    <a:pt x="7182326" y="37624"/>
                  </a:lnTo>
                  <a:cubicBezTo>
                    <a:pt x="7183279" y="35719"/>
                    <a:pt x="7184231" y="33814"/>
                    <a:pt x="7184231" y="31909"/>
                  </a:cubicBezTo>
                  <a:cubicBezTo>
                    <a:pt x="7184231" y="28099"/>
                    <a:pt x="7182326" y="25241"/>
                    <a:pt x="7179469" y="23336"/>
                  </a:cubicBezTo>
                  <a:lnTo>
                    <a:pt x="7179469" y="23336"/>
                  </a:lnTo>
                  <a:lnTo>
                    <a:pt x="7179469" y="23336"/>
                  </a:lnTo>
                  <a:cubicBezTo>
                    <a:pt x="7178517" y="22384"/>
                    <a:pt x="7176612" y="21431"/>
                    <a:pt x="7174706" y="21431"/>
                  </a:cubicBezTo>
                  <a:lnTo>
                    <a:pt x="7171849" y="20479"/>
                  </a:lnTo>
                  <a:lnTo>
                    <a:pt x="7170896" y="20479"/>
                  </a:lnTo>
                  <a:lnTo>
                    <a:pt x="7168039" y="21431"/>
                  </a:lnTo>
                  <a:cubicBezTo>
                    <a:pt x="7167087" y="21431"/>
                    <a:pt x="7167087" y="21431"/>
                    <a:pt x="7166134" y="22384"/>
                  </a:cubicBezTo>
                  <a:lnTo>
                    <a:pt x="7164229" y="23336"/>
                  </a:lnTo>
                  <a:lnTo>
                    <a:pt x="7164229" y="24289"/>
                  </a:lnTo>
                  <a:cubicBezTo>
                    <a:pt x="7162324" y="26194"/>
                    <a:pt x="7160419" y="29051"/>
                    <a:pt x="7160419" y="31909"/>
                  </a:cubicBezTo>
                  <a:cubicBezTo>
                    <a:pt x="7160419" y="36671"/>
                    <a:pt x="7163276" y="40481"/>
                    <a:pt x="7167087" y="42386"/>
                  </a:cubicBezTo>
                  <a:lnTo>
                    <a:pt x="7162324" y="46196"/>
                  </a:lnTo>
                  <a:lnTo>
                    <a:pt x="7158514" y="47149"/>
                  </a:lnTo>
                  <a:lnTo>
                    <a:pt x="7128987" y="59531"/>
                  </a:lnTo>
                  <a:lnTo>
                    <a:pt x="7126129" y="61436"/>
                  </a:lnTo>
                  <a:lnTo>
                    <a:pt x="7121367" y="61436"/>
                  </a:lnTo>
                  <a:cubicBezTo>
                    <a:pt x="7121367" y="60484"/>
                    <a:pt x="7122319" y="59531"/>
                    <a:pt x="7122319" y="57626"/>
                  </a:cubicBezTo>
                  <a:cubicBezTo>
                    <a:pt x="7122319" y="51911"/>
                    <a:pt x="7117556" y="47149"/>
                    <a:pt x="7112794" y="47149"/>
                  </a:cubicBezTo>
                  <a:lnTo>
                    <a:pt x="7110889" y="46196"/>
                  </a:lnTo>
                  <a:lnTo>
                    <a:pt x="7109937" y="46196"/>
                  </a:lnTo>
                  <a:lnTo>
                    <a:pt x="7104221" y="49054"/>
                  </a:lnTo>
                  <a:lnTo>
                    <a:pt x="7104221" y="49054"/>
                  </a:lnTo>
                  <a:lnTo>
                    <a:pt x="7103269" y="50959"/>
                  </a:lnTo>
                  <a:cubicBezTo>
                    <a:pt x="7101364" y="52864"/>
                    <a:pt x="7100412" y="54769"/>
                    <a:pt x="7100412" y="57626"/>
                  </a:cubicBezTo>
                  <a:cubicBezTo>
                    <a:pt x="7100412" y="62389"/>
                    <a:pt x="7104221" y="67151"/>
                    <a:pt x="7108984" y="68104"/>
                  </a:cubicBezTo>
                  <a:lnTo>
                    <a:pt x="7105174" y="71914"/>
                  </a:lnTo>
                  <a:lnTo>
                    <a:pt x="7101364" y="73819"/>
                  </a:lnTo>
                  <a:lnTo>
                    <a:pt x="7075646" y="91916"/>
                  </a:lnTo>
                  <a:lnTo>
                    <a:pt x="7072789" y="93821"/>
                  </a:lnTo>
                  <a:lnTo>
                    <a:pt x="7068979" y="94774"/>
                  </a:lnTo>
                  <a:cubicBezTo>
                    <a:pt x="7068979" y="94774"/>
                    <a:pt x="7068979" y="93821"/>
                    <a:pt x="7068979" y="93821"/>
                  </a:cubicBezTo>
                  <a:cubicBezTo>
                    <a:pt x="7068979" y="88106"/>
                    <a:pt x="7064217" y="82391"/>
                    <a:pt x="7057549" y="82391"/>
                  </a:cubicBezTo>
                  <a:lnTo>
                    <a:pt x="7055644" y="81439"/>
                  </a:lnTo>
                  <a:lnTo>
                    <a:pt x="7048976" y="84296"/>
                  </a:lnTo>
                  <a:lnTo>
                    <a:pt x="7048976" y="84296"/>
                  </a:lnTo>
                  <a:lnTo>
                    <a:pt x="7047071" y="88106"/>
                  </a:lnTo>
                  <a:cubicBezTo>
                    <a:pt x="7047071" y="88106"/>
                    <a:pt x="7047071" y="88106"/>
                    <a:pt x="7047071" y="88106"/>
                  </a:cubicBezTo>
                  <a:lnTo>
                    <a:pt x="7046119" y="90011"/>
                  </a:lnTo>
                  <a:lnTo>
                    <a:pt x="7046119" y="90964"/>
                  </a:lnTo>
                  <a:lnTo>
                    <a:pt x="7046119" y="90964"/>
                  </a:lnTo>
                  <a:cubicBezTo>
                    <a:pt x="7046119" y="90964"/>
                    <a:pt x="7046119" y="91916"/>
                    <a:pt x="7046119" y="91916"/>
                  </a:cubicBezTo>
                  <a:cubicBezTo>
                    <a:pt x="7046119" y="97631"/>
                    <a:pt x="7050881" y="102394"/>
                    <a:pt x="7056596" y="102394"/>
                  </a:cubicBezTo>
                  <a:lnTo>
                    <a:pt x="7053739" y="107156"/>
                  </a:lnTo>
                  <a:lnTo>
                    <a:pt x="7049929" y="110014"/>
                  </a:lnTo>
                  <a:lnTo>
                    <a:pt x="7028021" y="132874"/>
                  </a:lnTo>
                  <a:lnTo>
                    <a:pt x="7026117" y="135731"/>
                  </a:lnTo>
                  <a:lnTo>
                    <a:pt x="7023259" y="137636"/>
                  </a:lnTo>
                  <a:cubicBezTo>
                    <a:pt x="7022306" y="131921"/>
                    <a:pt x="7017544" y="128111"/>
                    <a:pt x="7012781" y="128111"/>
                  </a:cubicBezTo>
                  <a:cubicBezTo>
                    <a:pt x="7012781" y="128111"/>
                    <a:pt x="7012781" y="128111"/>
                    <a:pt x="7011829" y="128111"/>
                  </a:cubicBezTo>
                  <a:lnTo>
                    <a:pt x="7009924" y="127159"/>
                  </a:lnTo>
                  <a:lnTo>
                    <a:pt x="7003256" y="130016"/>
                  </a:lnTo>
                  <a:lnTo>
                    <a:pt x="7003256" y="130016"/>
                  </a:lnTo>
                  <a:lnTo>
                    <a:pt x="7000399" y="135731"/>
                  </a:lnTo>
                  <a:lnTo>
                    <a:pt x="7000399" y="136684"/>
                  </a:lnTo>
                  <a:lnTo>
                    <a:pt x="7001351" y="137636"/>
                  </a:lnTo>
                  <a:cubicBezTo>
                    <a:pt x="7001351" y="137636"/>
                    <a:pt x="7001351" y="137636"/>
                    <a:pt x="7001351" y="137636"/>
                  </a:cubicBezTo>
                  <a:cubicBezTo>
                    <a:pt x="7001351" y="143351"/>
                    <a:pt x="7006114" y="149066"/>
                    <a:pt x="7012781" y="149066"/>
                  </a:cubicBezTo>
                  <a:cubicBezTo>
                    <a:pt x="7012781" y="149066"/>
                    <a:pt x="7012781" y="149066"/>
                    <a:pt x="7013734" y="149066"/>
                  </a:cubicBezTo>
                  <a:lnTo>
                    <a:pt x="7011829" y="152876"/>
                  </a:lnTo>
                  <a:lnTo>
                    <a:pt x="7008971" y="156686"/>
                  </a:lnTo>
                  <a:lnTo>
                    <a:pt x="6991826" y="183356"/>
                  </a:lnTo>
                  <a:lnTo>
                    <a:pt x="6989921" y="187166"/>
                  </a:lnTo>
                  <a:lnTo>
                    <a:pt x="6988969" y="188119"/>
                  </a:lnTo>
                  <a:cubicBezTo>
                    <a:pt x="6987064" y="184309"/>
                    <a:pt x="6983254" y="181451"/>
                    <a:pt x="6978492" y="181451"/>
                  </a:cubicBezTo>
                  <a:cubicBezTo>
                    <a:pt x="6978492" y="181451"/>
                    <a:pt x="6978492" y="181451"/>
                    <a:pt x="6977539" y="181451"/>
                  </a:cubicBezTo>
                  <a:lnTo>
                    <a:pt x="6975634" y="181451"/>
                  </a:lnTo>
                  <a:lnTo>
                    <a:pt x="6968967" y="184309"/>
                  </a:lnTo>
                  <a:lnTo>
                    <a:pt x="6968014" y="185261"/>
                  </a:lnTo>
                  <a:lnTo>
                    <a:pt x="6966109" y="190976"/>
                  </a:lnTo>
                  <a:lnTo>
                    <a:pt x="6968014" y="194786"/>
                  </a:lnTo>
                  <a:cubicBezTo>
                    <a:pt x="6968967" y="199549"/>
                    <a:pt x="6973729" y="203359"/>
                    <a:pt x="6978492" y="203359"/>
                  </a:cubicBezTo>
                  <a:cubicBezTo>
                    <a:pt x="6979444" y="203359"/>
                    <a:pt x="6980396" y="203359"/>
                    <a:pt x="6981349" y="203359"/>
                  </a:cubicBezTo>
                  <a:lnTo>
                    <a:pt x="6980396" y="207169"/>
                  </a:lnTo>
                  <a:lnTo>
                    <a:pt x="6978492" y="211931"/>
                  </a:lnTo>
                  <a:lnTo>
                    <a:pt x="6967062" y="240506"/>
                  </a:lnTo>
                  <a:lnTo>
                    <a:pt x="6966109" y="244316"/>
                  </a:lnTo>
                  <a:lnTo>
                    <a:pt x="6965156" y="245269"/>
                  </a:lnTo>
                  <a:cubicBezTo>
                    <a:pt x="6963251" y="242411"/>
                    <a:pt x="6960394" y="240506"/>
                    <a:pt x="6956584" y="240506"/>
                  </a:cubicBezTo>
                  <a:cubicBezTo>
                    <a:pt x="6956584" y="240506"/>
                    <a:pt x="6956584" y="240506"/>
                    <a:pt x="6956584" y="240506"/>
                  </a:cubicBezTo>
                  <a:lnTo>
                    <a:pt x="6956584" y="240506"/>
                  </a:lnTo>
                  <a:lnTo>
                    <a:pt x="6953726" y="240506"/>
                  </a:lnTo>
                  <a:lnTo>
                    <a:pt x="6947059" y="243364"/>
                  </a:lnTo>
                  <a:lnTo>
                    <a:pt x="6946106" y="244316"/>
                  </a:lnTo>
                  <a:lnTo>
                    <a:pt x="6944201" y="250031"/>
                  </a:lnTo>
                  <a:lnTo>
                    <a:pt x="6947059" y="255746"/>
                  </a:lnTo>
                  <a:lnTo>
                    <a:pt x="6948012" y="256699"/>
                  </a:lnTo>
                  <a:lnTo>
                    <a:pt x="6948012" y="256699"/>
                  </a:lnTo>
                  <a:cubicBezTo>
                    <a:pt x="6949917" y="259556"/>
                    <a:pt x="6953726" y="262414"/>
                    <a:pt x="6957537" y="262414"/>
                  </a:cubicBezTo>
                  <a:cubicBezTo>
                    <a:pt x="6958489" y="262414"/>
                    <a:pt x="6960394" y="262414"/>
                    <a:pt x="6961346" y="261461"/>
                  </a:cubicBezTo>
                  <a:lnTo>
                    <a:pt x="6961346" y="263366"/>
                  </a:lnTo>
                  <a:lnTo>
                    <a:pt x="6959442" y="269081"/>
                  </a:lnTo>
                  <a:lnTo>
                    <a:pt x="6953726" y="299561"/>
                  </a:lnTo>
                  <a:lnTo>
                    <a:pt x="6953726" y="304324"/>
                  </a:lnTo>
                  <a:lnTo>
                    <a:pt x="6952774" y="305276"/>
                  </a:lnTo>
                  <a:lnTo>
                    <a:pt x="6952774" y="305276"/>
                  </a:lnTo>
                  <a:lnTo>
                    <a:pt x="6951821" y="304324"/>
                  </a:lnTo>
                  <a:lnTo>
                    <a:pt x="6948012" y="302419"/>
                  </a:lnTo>
                  <a:lnTo>
                    <a:pt x="6948012" y="302419"/>
                  </a:lnTo>
                  <a:lnTo>
                    <a:pt x="6945154" y="301466"/>
                  </a:lnTo>
                  <a:lnTo>
                    <a:pt x="6942296" y="302419"/>
                  </a:lnTo>
                  <a:lnTo>
                    <a:pt x="6942296" y="302419"/>
                  </a:lnTo>
                  <a:cubicBezTo>
                    <a:pt x="6940392" y="302419"/>
                    <a:pt x="6938487" y="303371"/>
                    <a:pt x="6936581" y="304324"/>
                  </a:cubicBezTo>
                  <a:lnTo>
                    <a:pt x="6935629" y="305276"/>
                  </a:lnTo>
                  <a:lnTo>
                    <a:pt x="6934676" y="306229"/>
                  </a:lnTo>
                  <a:lnTo>
                    <a:pt x="6934676" y="307181"/>
                  </a:lnTo>
                  <a:cubicBezTo>
                    <a:pt x="6933724" y="308134"/>
                    <a:pt x="6932771" y="310039"/>
                    <a:pt x="6932771" y="311944"/>
                  </a:cubicBezTo>
                  <a:lnTo>
                    <a:pt x="6932771" y="312896"/>
                  </a:lnTo>
                  <a:lnTo>
                    <a:pt x="6932771" y="312896"/>
                  </a:lnTo>
                  <a:cubicBezTo>
                    <a:pt x="6932771" y="312896"/>
                    <a:pt x="6932771" y="312896"/>
                    <a:pt x="6932771" y="313849"/>
                  </a:cubicBezTo>
                  <a:cubicBezTo>
                    <a:pt x="6932771" y="319564"/>
                    <a:pt x="6937534" y="325279"/>
                    <a:pt x="6944201" y="325279"/>
                  </a:cubicBezTo>
                  <a:cubicBezTo>
                    <a:pt x="6947059" y="325279"/>
                    <a:pt x="6949917" y="324326"/>
                    <a:pt x="6951821" y="322421"/>
                  </a:cubicBezTo>
                  <a:lnTo>
                    <a:pt x="6951821" y="324326"/>
                  </a:lnTo>
                  <a:lnTo>
                    <a:pt x="6951821" y="330994"/>
                  </a:lnTo>
                  <a:lnTo>
                    <a:pt x="6952774" y="361474"/>
                  </a:lnTo>
                  <a:lnTo>
                    <a:pt x="6953726" y="366236"/>
                  </a:lnTo>
                  <a:lnTo>
                    <a:pt x="6953726" y="367189"/>
                  </a:lnTo>
                  <a:lnTo>
                    <a:pt x="6949917" y="365284"/>
                  </a:lnTo>
                  <a:lnTo>
                    <a:pt x="6948012" y="364331"/>
                  </a:lnTo>
                  <a:lnTo>
                    <a:pt x="6947059" y="364331"/>
                  </a:lnTo>
                  <a:cubicBezTo>
                    <a:pt x="6947059" y="364331"/>
                    <a:pt x="6947059" y="364331"/>
                    <a:pt x="6947059" y="364331"/>
                  </a:cubicBezTo>
                  <a:cubicBezTo>
                    <a:pt x="6940392" y="364331"/>
                    <a:pt x="6935629" y="369094"/>
                    <a:pt x="6935629" y="375761"/>
                  </a:cubicBezTo>
                  <a:cubicBezTo>
                    <a:pt x="6935629" y="382429"/>
                    <a:pt x="6940392" y="387191"/>
                    <a:pt x="6947059" y="387191"/>
                  </a:cubicBezTo>
                  <a:cubicBezTo>
                    <a:pt x="6950869" y="387191"/>
                    <a:pt x="6953726" y="385286"/>
                    <a:pt x="6955631" y="382429"/>
                  </a:cubicBezTo>
                  <a:lnTo>
                    <a:pt x="6956584" y="384334"/>
                  </a:lnTo>
                  <a:lnTo>
                    <a:pt x="6957537" y="391001"/>
                  </a:lnTo>
                  <a:lnTo>
                    <a:pt x="6964204" y="420529"/>
                  </a:lnTo>
                  <a:lnTo>
                    <a:pt x="6966109" y="426244"/>
                  </a:lnTo>
                  <a:lnTo>
                    <a:pt x="6966109" y="426244"/>
                  </a:lnTo>
                  <a:lnTo>
                    <a:pt x="6964204" y="425291"/>
                  </a:lnTo>
                  <a:lnTo>
                    <a:pt x="6962299" y="425291"/>
                  </a:lnTo>
                  <a:lnTo>
                    <a:pt x="6957537" y="427196"/>
                  </a:lnTo>
                  <a:cubicBezTo>
                    <a:pt x="6957537" y="427196"/>
                    <a:pt x="6956584" y="427196"/>
                    <a:pt x="6956584" y="428149"/>
                  </a:cubicBezTo>
                  <a:lnTo>
                    <a:pt x="6955631" y="428149"/>
                  </a:lnTo>
                  <a:lnTo>
                    <a:pt x="6952774" y="430054"/>
                  </a:lnTo>
                  <a:lnTo>
                    <a:pt x="6952774" y="431006"/>
                  </a:lnTo>
                  <a:cubicBezTo>
                    <a:pt x="6950869" y="432911"/>
                    <a:pt x="6949917" y="434816"/>
                    <a:pt x="6949917" y="437674"/>
                  </a:cubicBezTo>
                  <a:lnTo>
                    <a:pt x="6949917" y="437674"/>
                  </a:lnTo>
                  <a:lnTo>
                    <a:pt x="6949917" y="437674"/>
                  </a:lnTo>
                  <a:cubicBezTo>
                    <a:pt x="6949917" y="437674"/>
                    <a:pt x="6949917" y="437674"/>
                    <a:pt x="6949917" y="437674"/>
                  </a:cubicBezTo>
                  <a:cubicBezTo>
                    <a:pt x="6949917" y="439579"/>
                    <a:pt x="6950869" y="441484"/>
                    <a:pt x="6951821" y="443389"/>
                  </a:cubicBezTo>
                  <a:cubicBezTo>
                    <a:pt x="6944201" y="446246"/>
                    <a:pt x="6927056" y="454819"/>
                    <a:pt x="6922294" y="456724"/>
                  </a:cubicBezTo>
                  <a:cubicBezTo>
                    <a:pt x="6910864" y="455771"/>
                    <a:pt x="6898481" y="457676"/>
                    <a:pt x="6887051" y="457676"/>
                  </a:cubicBezTo>
                  <a:cubicBezTo>
                    <a:pt x="6883242" y="439579"/>
                    <a:pt x="6879431" y="423386"/>
                    <a:pt x="6877526" y="401479"/>
                  </a:cubicBezTo>
                  <a:cubicBezTo>
                    <a:pt x="6872764" y="397669"/>
                    <a:pt x="6874669" y="393859"/>
                    <a:pt x="6867049" y="393859"/>
                  </a:cubicBezTo>
                  <a:cubicBezTo>
                    <a:pt x="6866096" y="391954"/>
                    <a:pt x="6864192" y="396716"/>
                    <a:pt x="6856571" y="396716"/>
                  </a:cubicBezTo>
                  <a:cubicBezTo>
                    <a:pt x="6858476" y="399574"/>
                    <a:pt x="6860381" y="402431"/>
                    <a:pt x="6864192" y="406241"/>
                  </a:cubicBezTo>
                  <a:cubicBezTo>
                    <a:pt x="6866096" y="408146"/>
                    <a:pt x="6863239" y="411956"/>
                    <a:pt x="6864192" y="413861"/>
                  </a:cubicBezTo>
                  <a:cubicBezTo>
                    <a:pt x="6764179" y="428149"/>
                    <a:pt x="6698456" y="418624"/>
                    <a:pt x="6647021" y="416719"/>
                  </a:cubicBezTo>
                  <a:cubicBezTo>
                    <a:pt x="6647974" y="409099"/>
                    <a:pt x="6642259" y="410051"/>
                    <a:pt x="6655594" y="398621"/>
                  </a:cubicBezTo>
                  <a:cubicBezTo>
                    <a:pt x="6647021" y="397669"/>
                    <a:pt x="6650831" y="396716"/>
                    <a:pt x="6645117" y="395764"/>
                  </a:cubicBezTo>
                  <a:cubicBezTo>
                    <a:pt x="6640354" y="397669"/>
                    <a:pt x="6636544" y="399574"/>
                    <a:pt x="6634639" y="403384"/>
                  </a:cubicBezTo>
                  <a:cubicBezTo>
                    <a:pt x="6633687" y="412909"/>
                    <a:pt x="6632734" y="422434"/>
                    <a:pt x="6632734" y="431006"/>
                  </a:cubicBezTo>
                  <a:cubicBezTo>
                    <a:pt x="6629876" y="441484"/>
                    <a:pt x="6627019" y="451961"/>
                    <a:pt x="6623209" y="461486"/>
                  </a:cubicBezTo>
                  <a:cubicBezTo>
                    <a:pt x="6594634" y="465296"/>
                    <a:pt x="6570821" y="457676"/>
                    <a:pt x="6551771" y="449104"/>
                  </a:cubicBezTo>
                  <a:cubicBezTo>
                    <a:pt x="6549867" y="455771"/>
                    <a:pt x="6557487" y="462439"/>
                    <a:pt x="6549867" y="468154"/>
                  </a:cubicBezTo>
                  <a:cubicBezTo>
                    <a:pt x="6587014" y="485299"/>
                    <a:pt x="6601301" y="532924"/>
                    <a:pt x="6601301" y="541496"/>
                  </a:cubicBezTo>
                  <a:cubicBezTo>
                    <a:pt x="6593681" y="543401"/>
                    <a:pt x="6590824" y="544354"/>
                    <a:pt x="6583204" y="545306"/>
                  </a:cubicBezTo>
                  <a:cubicBezTo>
                    <a:pt x="6582251" y="551974"/>
                    <a:pt x="6583204" y="553879"/>
                    <a:pt x="6582251" y="556736"/>
                  </a:cubicBezTo>
                  <a:cubicBezTo>
                    <a:pt x="6557487" y="558641"/>
                    <a:pt x="6534626" y="551021"/>
                    <a:pt x="6516529" y="542449"/>
                  </a:cubicBezTo>
                  <a:cubicBezTo>
                    <a:pt x="6520339" y="558641"/>
                    <a:pt x="6519387" y="558641"/>
                    <a:pt x="6519387" y="564356"/>
                  </a:cubicBezTo>
                  <a:cubicBezTo>
                    <a:pt x="6540342" y="581501"/>
                    <a:pt x="6561296" y="601504"/>
                    <a:pt x="6572726" y="613886"/>
                  </a:cubicBezTo>
                  <a:cubicBezTo>
                    <a:pt x="6571774" y="621506"/>
                    <a:pt x="6572726" y="628174"/>
                    <a:pt x="6571774" y="639604"/>
                  </a:cubicBezTo>
                  <a:cubicBezTo>
                    <a:pt x="6567012" y="639604"/>
                    <a:pt x="6559392" y="640556"/>
                    <a:pt x="6555581" y="639604"/>
                  </a:cubicBezTo>
                  <a:cubicBezTo>
                    <a:pt x="6555581" y="642461"/>
                    <a:pt x="6555581" y="648176"/>
                    <a:pt x="6555581" y="651986"/>
                  </a:cubicBezTo>
                  <a:cubicBezTo>
                    <a:pt x="6546056" y="656749"/>
                    <a:pt x="6521292" y="653891"/>
                    <a:pt x="6492717" y="647224"/>
                  </a:cubicBezTo>
                  <a:cubicBezTo>
                    <a:pt x="6492717" y="630079"/>
                    <a:pt x="6492717" y="612934"/>
                    <a:pt x="6492717" y="595789"/>
                  </a:cubicBezTo>
                  <a:cubicBezTo>
                    <a:pt x="6492717" y="594836"/>
                    <a:pt x="6492717" y="592931"/>
                    <a:pt x="6492717" y="591979"/>
                  </a:cubicBezTo>
                  <a:lnTo>
                    <a:pt x="6474619" y="591979"/>
                  </a:lnTo>
                  <a:lnTo>
                    <a:pt x="6474619" y="568166"/>
                  </a:lnTo>
                  <a:lnTo>
                    <a:pt x="6460331" y="568166"/>
                  </a:lnTo>
                  <a:cubicBezTo>
                    <a:pt x="6458426" y="570071"/>
                    <a:pt x="6455569" y="571024"/>
                    <a:pt x="6453664" y="572929"/>
                  </a:cubicBezTo>
                  <a:lnTo>
                    <a:pt x="6453664" y="579596"/>
                  </a:lnTo>
                  <a:lnTo>
                    <a:pt x="6446044" y="579596"/>
                  </a:lnTo>
                  <a:cubicBezTo>
                    <a:pt x="6443187" y="581501"/>
                    <a:pt x="6439376" y="582454"/>
                    <a:pt x="6436519" y="584359"/>
                  </a:cubicBezTo>
                  <a:lnTo>
                    <a:pt x="6436519" y="591026"/>
                  </a:lnTo>
                  <a:lnTo>
                    <a:pt x="6426994" y="591026"/>
                  </a:lnTo>
                  <a:lnTo>
                    <a:pt x="6426994" y="672941"/>
                  </a:lnTo>
                  <a:lnTo>
                    <a:pt x="6417469" y="672941"/>
                  </a:lnTo>
                  <a:lnTo>
                    <a:pt x="6417469" y="471011"/>
                  </a:lnTo>
                  <a:cubicBezTo>
                    <a:pt x="6415564" y="469106"/>
                    <a:pt x="6414612" y="468154"/>
                    <a:pt x="6412706" y="466249"/>
                  </a:cubicBezTo>
                  <a:cubicBezTo>
                    <a:pt x="6404134" y="464344"/>
                    <a:pt x="6395562" y="461486"/>
                    <a:pt x="6386989" y="459581"/>
                  </a:cubicBezTo>
                  <a:cubicBezTo>
                    <a:pt x="6363176" y="463391"/>
                    <a:pt x="6338412" y="467201"/>
                    <a:pt x="6314599" y="471011"/>
                  </a:cubicBezTo>
                  <a:lnTo>
                    <a:pt x="6298406" y="477679"/>
                  </a:lnTo>
                  <a:lnTo>
                    <a:pt x="6298406" y="586264"/>
                  </a:lnTo>
                  <a:lnTo>
                    <a:pt x="6239351" y="586264"/>
                  </a:lnTo>
                  <a:cubicBezTo>
                    <a:pt x="6228874" y="589121"/>
                    <a:pt x="6219349" y="592931"/>
                    <a:pt x="6208871" y="595789"/>
                  </a:cubicBezTo>
                  <a:lnTo>
                    <a:pt x="6208871" y="664369"/>
                  </a:lnTo>
                  <a:lnTo>
                    <a:pt x="6197442" y="664369"/>
                  </a:lnTo>
                  <a:lnTo>
                    <a:pt x="6197442" y="659606"/>
                  </a:lnTo>
                  <a:lnTo>
                    <a:pt x="6186012" y="659606"/>
                  </a:lnTo>
                  <a:lnTo>
                    <a:pt x="6186012" y="654844"/>
                  </a:lnTo>
                  <a:lnTo>
                    <a:pt x="6146006" y="654844"/>
                  </a:lnTo>
                  <a:lnTo>
                    <a:pt x="6146006" y="648176"/>
                  </a:lnTo>
                  <a:lnTo>
                    <a:pt x="6082189" y="648176"/>
                  </a:lnTo>
                  <a:lnTo>
                    <a:pt x="6082189" y="659606"/>
                  </a:lnTo>
                  <a:lnTo>
                    <a:pt x="6051709" y="659606"/>
                  </a:lnTo>
                  <a:lnTo>
                    <a:pt x="6051709" y="680561"/>
                  </a:lnTo>
                  <a:cubicBezTo>
                    <a:pt x="6032659" y="682466"/>
                    <a:pt x="6013609" y="683419"/>
                    <a:pt x="5995512" y="685324"/>
                  </a:cubicBezTo>
                  <a:lnTo>
                    <a:pt x="5995512" y="664369"/>
                  </a:lnTo>
                  <a:lnTo>
                    <a:pt x="5985987" y="664369"/>
                  </a:lnTo>
                  <a:lnTo>
                    <a:pt x="5985987" y="650081"/>
                  </a:lnTo>
                  <a:lnTo>
                    <a:pt x="5979319" y="650081"/>
                  </a:lnTo>
                  <a:lnTo>
                    <a:pt x="5979319" y="621506"/>
                  </a:lnTo>
                  <a:lnTo>
                    <a:pt x="5974556" y="621506"/>
                  </a:lnTo>
                  <a:lnTo>
                    <a:pt x="5974556" y="596741"/>
                  </a:lnTo>
                  <a:lnTo>
                    <a:pt x="5965984" y="596741"/>
                  </a:lnTo>
                  <a:lnTo>
                    <a:pt x="5965984" y="599599"/>
                  </a:lnTo>
                  <a:cubicBezTo>
                    <a:pt x="5954554" y="593884"/>
                    <a:pt x="5942171" y="588169"/>
                    <a:pt x="5930742" y="581501"/>
                  </a:cubicBezTo>
                  <a:cubicBezTo>
                    <a:pt x="5929789" y="576739"/>
                    <a:pt x="5929789" y="572929"/>
                    <a:pt x="5928837" y="568166"/>
                  </a:cubicBezTo>
                  <a:cubicBezTo>
                    <a:pt x="5927884" y="572929"/>
                    <a:pt x="5927884" y="576739"/>
                    <a:pt x="5926931" y="581501"/>
                  </a:cubicBezTo>
                  <a:cubicBezTo>
                    <a:pt x="5915501" y="587216"/>
                    <a:pt x="5904071" y="591979"/>
                    <a:pt x="5892642" y="597694"/>
                  </a:cubicBezTo>
                  <a:lnTo>
                    <a:pt x="5892642" y="597694"/>
                  </a:lnTo>
                  <a:lnTo>
                    <a:pt x="5883117" y="597694"/>
                  </a:lnTo>
                  <a:lnTo>
                    <a:pt x="5883117" y="623411"/>
                  </a:lnTo>
                  <a:lnTo>
                    <a:pt x="5878354" y="623411"/>
                  </a:lnTo>
                  <a:lnTo>
                    <a:pt x="5878354" y="649129"/>
                  </a:lnTo>
                  <a:cubicBezTo>
                    <a:pt x="5876449" y="649129"/>
                    <a:pt x="5873592" y="649129"/>
                    <a:pt x="5871687" y="649129"/>
                  </a:cubicBezTo>
                  <a:lnTo>
                    <a:pt x="5871687" y="668179"/>
                  </a:lnTo>
                  <a:cubicBezTo>
                    <a:pt x="5867876" y="668179"/>
                    <a:pt x="5864067" y="668179"/>
                    <a:pt x="5860256" y="668179"/>
                  </a:cubicBezTo>
                  <a:lnTo>
                    <a:pt x="5859304" y="575786"/>
                  </a:lnTo>
                  <a:lnTo>
                    <a:pt x="5858351" y="511969"/>
                  </a:lnTo>
                  <a:lnTo>
                    <a:pt x="5858351" y="511969"/>
                  </a:lnTo>
                  <a:lnTo>
                    <a:pt x="5857399" y="511969"/>
                  </a:lnTo>
                  <a:lnTo>
                    <a:pt x="5856446" y="511969"/>
                  </a:lnTo>
                  <a:lnTo>
                    <a:pt x="5855494" y="511969"/>
                  </a:lnTo>
                  <a:lnTo>
                    <a:pt x="5855494" y="510064"/>
                  </a:lnTo>
                  <a:lnTo>
                    <a:pt x="5854542" y="505301"/>
                  </a:lnTo>
                  <a:lnTo>
                    <a:pt x="5854542" y="504349"/>
                  </a:lnTo>
                  <a:lnTo>
                    <a:pt x="5854542" y="502444"/>
                  </a:lnTo>
                  <a:lnTo>
                    <a:pt x="5855494" y="501491"/>
                  </a:lnTo>
                  <a:lnTo>
                    <a:pt x="5855494" y="500539"/>
                  </a:lnTo>
                  <a:lnTo>
                    <a:pt x="5855494" y="500539"/>
                  </a:lnTo>
                  <a:lnTo>
                    <a:pt x="5855494" y="500539"/>
                  </a:lnTo>
                  <a:lnTo>
                    <a:pt x="5855494" y="499586"/>
                  </a:lnTo>
                  <a:lnTo>
                    <a:pt x="5855494" y="498634"/>
                  </a:lnTo>
                  <a:lnTo>
                    <a:pt x="5851684" y="498634"/>
                  </a:lnTo>
                  <a:lnTo>
                    <a:pt x="5850731" y="499586"/>
                  </a:lnTo>
                  <a:lnTo>
                    <a:pt x="5850731" y="500539"/>
                  </a:lnTo>
                  <a:lnTo>
                    <a:pt x="5850731" y="501491"/>
                  </a:lnTo>
                  <a:lnTo>
                    <a:pt x="5850731" y="503396"/>
                  </a:lnTo>
                  <a:lnTo>
                    <a:pt x="5849779" y="509111"/>
                  </a:lnTo>
                  <a:lnTo>
                    <a:pt x="5849779" y="512921"/>
                  </a:lnTo>
                  <a:lnTo>
                    <a:pt x="5849779" y="512921"/>
                  </a:lnTo>
                  <a:lnTo>
                    <a:pt x="5848826" y="512921"/>
                  </a:lnTo>
                  <a:lnTo>
                    <a:pt x="5847874" y="512921"/>
                  </a:lnTo>
                  <a:lnTo>
                    <a:pt x="5846921" y="512921"/>
                  </a:lnTo>
                  <a:lnTo>
                    <a:pt x="5846921" y="512921"/>
                  </a:lnTo>
                  <a:lnTo>
                    <a:pt x="5847874" y="556736"/>
                  </a:lnTo>
                  <a:lnTo>
                    <a:pt x="5841206" y="556736"/>
                  </a:lnTo>
                  <a:lnTo>
                    <a:pt x="5840254" y="557689"/>
                  </a:lnTo>
                  <a:lnTo>
                    <a:pt x="5840254" y="567214"/>
                  </a:lnTo>
                  <a:lnTo>
                    <a:pt x="5768817" y="567214"/>
                  </a:lnTo>
                  <a:lnTo>
                    <a:pt x="5768817" y="556736"/>
                  </a:lnTo>
                  <a:lnTo>
                    <a:pt x="5764054" y="556736"/>
                  </a:lnTo>
                  <a:lnTo>
                    <a:pt x="5764054" y="531019"/>
                  </a:lnTo>
                  <a:lnTo>
                    <a:pt x="5764054" y="477679"/>
                  </a:lnTo>
                  <a:lnTo>
                    <a:pt x="5764054" y="477679"/>
                  </a:lnTo>
                  <a:lnTo>
                    <a:pt x="5763101" y="476726"/>
                  </a:lnTo>
                  <a:lnTo>
                    <a:pt x="5762149" y="476726"/>
                  </a:lnTo>
                  <a:lnTo>
                    <a:pt x="5761196" y="476726"/>
                  </a:lnTo>
                  <a:lnTo>
                    <a:pt x="5760244" y="476726"/>
                  </a:lnTo>
                  <a:lnTo>
                    <a:pt x="5760244" y="476726"/>
                  </a:lnTo>
                  <a:lnTo>
                    <a:pt x="5760244" y="474821"/>
                  </a:lnTo>
                  <a:lnTo>
                    <a:pt x="5760244" y="471011"/>
                  </a:lnTo>
                  <a:lnTo>
                    <a:pt x="5760244" y="470059"/>
                  </a:lnTo>
                  <a:lnTo>
                    <a:pt x="5760244" y="467201"/>
                  </a:lnTo>
                  <a:lnTo>
                    <a:pt x="5760244" y="466249"/>
                  </a:lnTo>
                  <a:lnTo>
                    <a:pt x="5760244" y="465296"/>
                  </a:lnTo>
                  <a:lnTo>
                    <a:pt x="5760244" y="465296"/>
                  </a:lnTo>
                  <a:lnTo>
                    <a:pt x="5760244" y="465296"/>
                  </a:lnTo>
                  <a:lnTo>
                    <a:pt x="5760244" y="464344"/>
                  </a:lnTo>
                  <a:lnTo>
                    <a:pt x="5760244" y="463391"/>
                  </a:lnTo>
                  <a:lnTo>
                    <a:pt x="5756434" y="463391"/>
                  </a:lnTo>
                  <a:lnTo>
                    <a:pt x="5756434" y="464344"/>
                  </a:lnTo>
                  <a:lnTo>
                    <a:pt x="5756434" y="465296"/>
                  </a:lnTo>
                  <a:lnTo>
                    <a:pt x="5756434" y="466249"/>
                  </a:lnTo>
                  <a:lnTo>
                    <a:pt x="5756434" y="468154"/>
                  </a:lnTo>
                  <a:lnTo>
                    <a:pt x="5755481" y="473869"/>
                  </a:lnTo>
                  <a:lnTo>
                    <a:pt x="5755481" y="476726"/>
                  </a:lnTo>
                  <a:lnTo>
                    <a:pt x="5755481" y="476726"/>
                  </a:lnTo>
                  <a:lnTo>
                    <a:pt x="5753576" y="476726"/>
                  </a:lnTo>
                  <a:lnTo>
                    <a:pt x="5752624" y="476726"/>
                  </a:lnTo>
                  <a:lnTo>
                    <a:pt x="5751671" y="477679"/>
                  </a:lnTo>
                  <a:lnTo>
                    <a:pt x="5751671" y="477679"/>
                  </a:lnTo>
                  <a:lnTo>
                    <a:pt x="5751671" y="501491"/>
                  </a:lnTo>
                  <a:lnTo>
                    <a:pt x="5741194" y="501491"/>
                  </a:lnTo>
                  <a:lnTo>
                    <a:pt x="5741194" y="502444"/>
                  </a:lnTo>
                  <a:lnTo>
                    <a:pt x="5741194" y="511969"/>
                  </a:lnTo>
                  <a:lnTo>
                    <a:pt x="5622131" y="511016"/>
                  </a:lnTo>
                  <a:lnTo>
                    <a:pt x="5622131" y="501491"/>
                  </a:lnTo>
                  <a:lnTo>
                    <a:pt x="5622131" y="500539"/>
                  </a:lnTo>
                  <a:lnTo>
                    <a:pt x="5613559" y="500539"/>
                  </a:lnTo>
                  <a:lnTo>
                    <a:pt x="5613559" y="476726"/>
                  </a:lnTo>
                  <a:lnTo>
                    <a:pt x="5613559" y="475774"/>
                  </a:lnTo>
                  <a:lnTo>
                    <a:pt x="5612606" y="475774"/>
                  </a:lnTo>
                  <a:lnTo>
                    <a:pt x="5611654" y="475774"/>
                  </a:lnTo>
                  <a:lnTo>
                    <a:pt x="5609749" y="475774"/>
                  </a:lnTo>
                  <a:lnTo>
                    <a:pt x="5608796" y="475774"/>
                  </a:lnTo>
                  <a:lnTo>
                    <a:pt x="5608796" y="472916"/>
                  </a:lnTo>
                  <a:lnTo>
                    <a:pt x="5608796" y="467201"/>
                  </a:lnTo>
                  <a:lnTo>
                    <a:pt x="5608796" y="464344"/>
                  </a:lnTo>
                  <a:lnTo>
                    <a:pt x="5608796" y="463391"/>
                  </a:lnTo>
                  <a:lnTo>
                    <a:pt x="5608796" y="462439"/>
                  </a:lnTo>
                  <a:lnTo>
                    <a:pt x="5608796" y="461486"/>
                  </a:lnTo>
                  <a:lnTo>
                    <a:pt x="5604987" y="461486"/>
                  </a:lnTo>
                  <a:lnTo>
                    <a:pt x="5604987" y="462439"/>
                  </a:lnTo>
                  <a:lnTo>
                    <a:pt x="5604987" y="462439"/>
                  </a:lnTo>
                  <a:lnTo>
                    <a:pt x="5604987" y="462439"/>
                  </a:lnTo>
                  <a:lnTo>
                    <a:pt x="5604987" y="463391"/>
                  </a:lnTo>
                  <a:lnTo>
                    <a:pt x="5604987" y="464344"/>
                  </a:lnTo>
                  <a:lnTo>
                    <a:pt x="5604987" y="466249"/>
                  </a:lnTo>
                  <a:lnTo>
                    <a:pt x="5604987" y="467201"/>
                  </a:lnTo>
                  <a:lnTo>
                    <a:pt x="5604987" y="471011"/>
                  </a:lnTo>
                  <a:lnTo>
                    <a:pt x="5604987" y="472916"/>
                  </a:lnTo>
                  <a:lnTo>
                    <a:pt x="5603081" y="472916"/>
                  </a:lnTo>
                  <a:lnTo>
                    <a:pt x="5602129" y="472916"/>
                  </a:lnTo>
                  <a:lnTo>
                    <a:pt x="5601176" y="472916"/>
                  </a:lnTo>
                  <a:lnTo>
                    <a:pt x="5600224" y="472916"/>
                  </a:lnTo>
                  <a:lnTo>
                    <a:pt x="5600224" y="473869"/>
                  </a:lnTo>
                  <a:lnTo>
                    <a:pt x="5600224" y="528161"/>
                  </a:lnTo>
                  <a:lnTo>
                    <a:pt x="5600224" y="552926"/>
                  </a:lnTo>
                  <a:lnTo>
                    <a:pt x="5588794" y="552926"/>
                  </a:lnTo>
                  <a:lnTo>
                    <a:pt x="5588794" y="563404"/>
                  </a:lnTo>
                  <a:lnTo>
                    <a:pt x="5516404" y="563404"/>
                  </a:lnTo>
                  <a:lnTo>
                    <a:pt x="5516404" y="553879"/>
                  </a:lnTo>
                  <a:lnTo>
                    <a:pt x="5516404" y="552926"/>
                  </a:lnTo>
                  <a:lnTo>
                    <a:pt x="5510689" y="552926"/>
                  </a:lnTo>
                  <a:lnTo>
                    <a:pt x="5510689" y="569119"/>
                  </a:lnTo>
                  <a:lnTo>
                    <a:pt x="5509737" y="569119"/>
                  </a:lnTo>
                  <a:lnTo>
                    <a:pt x="5510689" y="509111"/>
                  </a:lnTo>
                  <a:lnTo>
                    <a:pt x="5510689" y="509111"/>
                  </a:lnTo>
                  <a:lnTo>
                    <a:pt x="5509737" y="509111"/>
                  </a:lnTo>
                  <a:lnTo>
                    <a:pt x="5508784" y="509111"/>
                  </a:lnTo>
                  <a:lnTo>
                    <a:pt x="5507831" y="509111"/>
                  </a:lnTo>
                  <a:lnTo>
                    <a:pt x="5506879" y="509111"/>
                  </a:lnTo>
                  <a:lnTo>
                    <a:pt x="5506879" y="505301"/>
                  </a:lnTo>
                  <a:lnTo>
                    <a:pt x="5505926" y="499586"/>
                  </a:lnTo>
                  <a:lnTo>
                    <a:pt x="5505926" y="497681"/>
                  </a:lnTo>
                  <a:lnTo>
                    <a:pt x="5505926" y="496729"/>
                  </a:lnTo>
                  <a:lnTo>
                    <a:pt x="5505926" y="495776"/>
                  </a:lnTo>
                  <a:lnTo>
                    <a:pt x="5505926" y="494824"/>
                  </a:lnTo>
                  <a:lnTo>
                    <a:pt x="5502117" y="494824"/>
                  </a:lnTo>
                  <a:lnTo>
                    <a:pt x="5501164" y="495776"/>
                  </a:lnTo>
                  <a:lnTo>
                    <a:pt x="5501164" y="495776"/>
                  </a:lnTo>
                  <a:lnTo>
                    <a:pt x="5501164" y="495776"/>
                  </a:lnTo>
                  <a:lnTo>
                    <a:pt x="5501164" y="496729"/>
                  </a:lnTo>
                  <a:lnTo>
                    <a:pt x="5501164" y="497681"/>
                  </a:lnTo>
                  <a:lnTo>
                    <a:pt x="5501164" y="500539"/>
                  </a:lnTo>
                  <a:lnTo>
                    <a:pt x="5501164" y="501491"/>
                  </a:lnTo>
                  <a:lnTo>
                    <a:pt x="5501164" y="506254"/>
                  </a:lnTo>
                  <a:lnTo>
                    <a:pt x="5501164" y="508159"/>
                  </a:lnTo>
                  <a:lnTo>
                    <a:pt x="5499259" y="508159"/>
                  </a:lnTo>
                  <a:lnTo>
                    <a:pt x="5498306" y="508159"/>
                  </a:lnTo>
                  <a:lnTo>
                    <a:pt x="5497354" y="508159"/>
                  </a:lnTo>
                  <a:lnTo>
                    <a:pt x="5497354" y="508159"/>
                  </a:lnTo>
                  <a:lnTo>
                    <a:pt x="5496401" y="571976"/>
                  </a:lnTo>
                  <a:lnTo>
                    <a:pt x="5495449" y="664369"/>
                  </a:lnTo>
                  <a:lnTo>
                    <a:pt x="5494496" y="708184"/>
                  </a:lnTo>
                  <a:lnTo>
                    <a:pt x="5490687" y="707231"/>
                  </a:lnTo>
                  <a:cubicBezTo>
                    <a:pt x="5489734" y="691039"/>
                    <a:pt x="5487829" y="674846"/>
                    <a:pt x="5486876" y="659606"/>
                  </a:cubicBezTo>
                  <a:lnTo>
                    <a:pt x="5446871" y="659606"/>
                  </a:lnTo>
                  <a:lnTo>
                    <a:pt x="5446871" y="408146"/>
                  </a:lnTo>
                  <a:lnTo>
                    <a:pt x="5392579" y="408146"/>
                  </a:lnTo>
                  <a:lnTo>
                    <a:pt x="5339239" y="478631"/>
                  </a:lnTo>
                  <a:lnTo>
                    <a:pt x="5339239" y="660559"/>
                  </a:lnTo>
                  <a:cubicBezTo>
                    <a:pt x="5329714" y="660559"/>
                    <a:pt x="5321142" y="660559"/>
                    <a:pt x="5321142" y="660559"/>
                  </a:cubicBezTo>
                  <a:lnTo>
                    <a:pt x="5321142" y="26194"/>
                  </a:lnTo>
                  <a:lnTo>
                    <a:pt x="5178267" y="24289"/>
                  </a:lnTo>
                  <a:lnTo>
                    <a:pt x="5178267" y="701516"/>
                  </a:lnTo>
                  <a:lnTo>
                    <a:pt x="5159217" y="701516"/>
                  </a:lnTo>
                  <a:lnTo>
                    <a:pt x="5159217" y="20479"/>
                  </a:lnTo>
                  <a:lnTo>
                    <a:pt x="5004912" y="22384"/>
                  </a:lnTo>
                  <a:lnTo>
                    <a:pt x="5004912" y="654844"/>
                  </a:lnTo>
                  <a:lnTo>
                    <a:pt x="4967764" y="654844"/>
                  </a:lnTo>
                  <a:lnTo>
                    <a:pt x="4967764" y="304324"/>
                  </a:lnTo>
                  <a:lnTo>
                    <a:pt x="4842987" y="304324"/>
                  </a:lnTo>
                  <a:lnTo>
                    <a:pt x="4842987" y="728186"/>
                  </a:lnTo>
                  <a:lnTo>
                    <a:pt x="4807744" y="728186"/>
                  </a:lnTo>
                  <a:lnTo>
                    <a:pt x="4807744" y="581501"/>
                  </a:lnTo>
                  <a:lnTo>
                    <a:pt x="4764881" y="581501"/>
                  </a:lnTo>
                  <a:lnTo>
                    <a:pt x="4764881" y="519589"/>
                  </a:lnTo>
                  <a:lnTo>
                    <a:pt x="4653439" y="519589"/>
                  </a:lnTo>
                  <a:lnTo>
                    <a:pt x="4653439" y="619601"/>
                  </a:lnTo>
                  <a:lnTo>
                    <a:pt x="4602956" y="619601"/>
                  </a:lnTo>
                  <a:lnTo>
                    <a:pt x="4602956" y="710089"/>
                  </a:lnTo>
                  <a:lnTo>
                    <a:pt x="4536281" y="708184"/>
                  </a:lnTo>
                  <a:lnTo>
                    <a:pt x="4338162" y="708184"/>
                  </a:lnTo>
                  <a:lnTo>
                    <a:pt x="4338162" y="702469"/>
                  </a:lnTo>
                  <a:lnTo>
                    <a:pt x="4338162" y="701516"/>
                  </a:lnTo>
                  <a:lnTo>
                    <a:pt x="4338162" y="701516"/>
                  </a:lnTo>
                  <a:lnTo>
                    <a:pt x="4337209" y="700564"/>
                  </a:lnTo>
                  <a:lnTo>
                    <a:pt x="4337209" y="698659"/>
                  </a:lnTo>
                  <a:lnTo>
                    <a:pt x="4336256" y="697706"/>
                  </a:lnTo>
                  <a:lnTo>
                    <a:pt x="4336256" y="680561"/>
                  </a:lnTo>
                  <a:lnTo>
                    <a:pt x="4336256" y="665321"/>
                  </a:lnTo>
                  <a:lnTo>
                    <a:pt x="4337209" y="663416"/>
                  </a:lnTo>
                  <a:lnTo>
                    <a:pt x="4337209" y="663416"/>
                  </a:lnTo>
                  <a:lnTo>
                    <a:pt x="4336256" y="663416"/>
                  </a:lnTo>
                  <a:lnTo>
                    <a:pt x="4334351" y="663416"/>
                  </a:lnTo>
                  <a:lnTo>
                    <a:pt x="4333399" y="663416"/>
                  </a:lnTo>
                  <a:lnTo>
                    <a:pt x="4334351" y="665321"/>
                  </a:lnTo>
                  <a:lnTo>
                    <a:pt x="4334351" y="680561"/>
                  </a:lnTo>
                  <a:lnTo>
                    <a:pt x="4334351" y="697706"/>
                  </a:lnTo>
                  <a:lnTo>
                    <a:pt x="4333399" y="698659"/>
                  </a:lnTo>
                  <a:lnTo>
                    <a:pt x="4333399" y="700564"/>
                  </a:lnTo>
                  <a:lnTo>
                    <a:pt x="4332447" y="701516"/>
                  </a:lnTo>
                  <a:lnTo>
                    <a:pt x="4332447" y="701516"/>
                  </a:lnTo>
                  <a:lnTo>
                    <a:pt x="4331494" y="702469"/>
                  </a:lnTo>
                  <a:lnTo>
                    <a:pt x="4331494" y="708184"/>
                  </a:lnTo>
                  <a:lnTo>
                    <a:pt x="4133374" y="708184"/>
                  </a:lnTo>
                  <a:lnTo>
                    <a:pt x="4021931" y="708184"/>
                  </a:lnTo>
                  <a:lnTo>
                    <a:pt x="3953351" y="708184"/>
                  </a:lnTo>
                  <a:lnTo>
                    <a:pt x="3755231" y="708184"/>
                  </a:lnTo>
                  <a:lnTo>
                    <a:pt x="3755231" y="702469"/>
                  </a:lnTo>
                  <a:lnTo>
                    <a:pt x="3755231" y="701516"/>
                  </a:lnTo>
                  <a:lnTo>
                    <a:pt x="3755231" y="701516"/>
                  </a:lnTo>
                  <a:lnTo>
                    <a:pt x="3754279" y="700564"/>
                  </a:lnTo>
                  <a:lnTo>
                    <a:pt x="3754279" y="697706"/>
                  </a:lnTo>
                  <a:lnTo>
                    <a:pt x="3753326" y="696754"/>
                  </a:lnTo>
                  <a:lnTo>
                    <a:pt x="3753326" y="679609"/>
                  </a:lnTo>
                  <a:lnTo>
                    <a:pt x="3753326" y="664369"/>
                  </a:lnTo>
                  <a:lnTo>
                    <a:pt x="3754279" y="662464"/>
                  </a:lnTo>
                  <a:lnTo>
                    <a:pt x="3754279" y="662464"/>
                  </a:lnTo>
                  <a:lnTo>
                    <a:pt x="3753326" y="662464"/>
                  </a:lnTo>
                  <a:lnTo>
                    <a:pt x="3752374" y="662464"/>
                  </a:lnTo>
                  <a:lnTo>
                    <a:pt x="3751421" y="662464"/>
                  </a:lnTo>
                  <a:lnTo>
                    <a:pt x="3752374" y="664369"/>
                  </a:lnTo>
                  <a:lnTo>
                    <a:pt x="3752374" y="679609"/>
                  </a:lnTo>
                  <a:lnTo>
                    <a:pt x="3752374" y="696754"/>
                  </a:lnTo>
                  <a:lnTo>
                    <a:pt x="3751421" y="697706"/>
                  </a:lnTo>
                  <a:lnTo>
                    <a:pt x="3751421" y="699611"/>
                  </a:lnTo>
                  <a:lnTo>
                    <a:pt x="3750469" y="700564"/>
                  </a:lnTo>
                  <a:lnTo>
                    <a:pt x="3750469" y="700564"/>
                  </a:lnTo>
                  <a:lnTo>
                    <a:pt x="3749516" y="701516"/>
                  </a:lnTo>
                  <a:lnTo>
                    <a:pt x="3749516" y="707231"/>
                  </a:lnTo>
                  <a:lnTo>
                    <a:pt x="3550444" y="707231"/>
                  </a:lnTo>
                  <a:lnTo>
                    <a:pt x="3371374" y="707231"/>
                  </a:lnTo>
                  <a:lnTo>
                    <a:pt x="3173254" y="707231"/>
                  </a:lnTo>
                  <a:lnTo>
                    <a:pt x="3173254" y="701516"/>
                  </a:lnTo>
                  <a:lnTo>
                    <a:pt x="3173254" y="700564"/>
                  </a:lnTo>
                  <a:lnTo>
                    <a:pt x="3173254" y="700564"/>
                  </a:lnTo>
                  <a:lnTo>
                    <a:pt x="3172301" y="699611"/>
                  </a:lnTo>
                  <a:lnTo>
                    <a:pt x="3172301" y="697706"/>
                  </a:lnTo>
                  <a:lnTo>
                    <a:pt x="3171349" y="696754"/>
                  </a:lnTo>
                  <a:lnTo>
                    <a:pt x="3171349" y="679609"/>
                  </a:lnTo>
                  <a:lnTo>
                    <a:pt x="3171349" y="664369"/>
                  </a:lnTo>
                  <a:lnTo>
                    <a:pt x="3172301" y="662464"/>
                  </a:lnTo>
                  <a:lnTo>
                    <a:pt x="3172301" y="662464"/>
                  </a:lnTo>
                  <a:lnTo>
                    <a:pt x="3171349" y="662464"/>
                  </a:lnTo>
                  <a:lnTo>
                    <a:pt x="3169444" y="662464"/>
                  </a:lnTo>
                  <a:lnTo>
                    <a:pt x="3168491" y="662464"/>
                  </a:lnTo>
                  <a:lnTo>
                    <a:pt x="3169444" y="664369"/>
                  </a:lnTo>
                  <a:lnTo>
                    <a:pt x="3169444" y="679609"/>
                  </a:lnTo>
                  <a:lnTo>
                    <a:pt x="3169444" y="696754"/>
                  </a:lnTo>
                  <a:lnTo>
                    <a:pt x="3168491" y="697706"/>
                  </a:lnTo>
                  <a:lnTo>
                    <a:pt x="3168491" y="699611"/>
                  </a:lnTo>
                  <a:lnTo>
                    <a:pt x="3167539" y="700564"/>
                  </a:lnTo>
                  <a:lnTo>
                    <a:pt x="3167539" y="700564"/>
                  </a:lnTo>
                  <a:lnTo>
                    <a:pt x="3166586" y="701516"/>
                  </a:lnTo>
                  <a:lnTo>
                    <a:pt x="3166586" y="707231"/>
                  </a:lnTo>
                  <a:lnTo>
                    <a:pt x="2967514" y="707231"/>
                  </a:lnTo>
                  <a:lnTo>
                    <a:pt x="2788444" y="707231"/>
                  </a:lnTo>
                  <a:lnTo>
                    <a:pt x="2590324" y="707231"/>
                  </a:lnTo>
                  <a:lnTo>
                    <a:pt x="2590324" y="701516"/>
                  </a:lnTo>
                  <a:lnTo>
                    <a:pt x="2590324" y="701516"/>
                  </a:lnTo>
                  <a:lnTo>
                    <a:pt x="2590324" y="701516"/>
                  </a:lnTo>
                  <a:lnTo>
                    <a:pt x="2590324" y="701516"/>
                  </a:lnTo>
                  <a:lnTo>
                    <a:pt x="2590324" y="701516"/>
                  </a:lnTo>
                  <a:lnTo>
                    <a:pt x="2590324" y="701516"/>
                  </a:lnTo>
                  <a:lnTo>
                    <a:pt x="2590324" y="700564"/>
                  </a:lnTo>
                  <a:lnTo>
                    <a:pt x="2590324" y="697706"/>
                  </a:lnTo>
                  <a:lnTo>
                    <a:pt x="2589371" y="696754"/>
                  </a:lnTo>
                  <a:lnTo>
                    <a:pt x="2589371" y="679609"/>
                  </a:lnTo>
                  <a:lnTo>
                    <a:pt x="2589371" y="664369"/>
                  </a:lnTo>
                  <a:lnTo>
                    <a:pt x="2590324" y="662464"/>
                  </a:lnTo>
                  <a:lnTo>
                    <a:pt x="2590324" y="662464"/>
                  </a:lnTo>
                  <a:lnTo>
                    <a:pt x="2589371" y="662464"/>
                  </a:lnTo>
                  <a:lnTo>
                    <a:pt x="2587466" y="662464"/>
                  </a:lnTo>
                  <a:lnTo>
                    <a:pt x="2586514" y="662464"/>
                  </a:lnTo>
                  <a:lnTo>
                    <a:pt x="2587466" y="664369"/>
                  </a:lnTo>
                  <a:lnTo>
                    <a:pt x="2587466" y="664369"/>
                  </a:lnTo>
                  <a:lnTo>
                    <a:pt x="2587466" y="679609"/>
                  </a:lnTo>
                  <a:lnTo>
                    <a:pt x="2587466" y="696754"/>
                  </a:lnTo>
                  <a:lnTo>
                    <a:pt x="2586514" y="697706"/>
                  </a:lnTo>
                  <a:lnTo>
                    <a:pt x="2586514" y="699611"/>
                  </a:lnTo>
                  <a:lnTo>
                    <a:pt x="2585561" y="700564"/>
                  </a:lnTo>
                  <a:lnTo>
                    <a:pt x="2585561" y="700564"/>
                  </a:lnTo>
                  <a:lnTo>
                    <a:pt x="2584609" y="701516"/>
                  </a:lnTo>
                  <a:lnTo>
                    <a:pt x="2584609" y="707231"/>
                  </a:lnTo>
                  <a:lnTo>
                    <a:pt x="2305526" y="707231"/>
                  </a:lnTo>
                  <a:lnTo>
                    <a:pt x="2301716" y="707231"/>
                  </a:lnTo>
                  <a:lnTo>
                    <a:pt x="2093119" y="704374"/>
                  </a:lnTo>
                  <a:lnTo>
                    <a:pt x="2094071" y="249079"/>
                  </a:lnTo>
                  <a:lnTo>
                    <a:pt x="2053114" y="249079"/>
                  </a:lnTo>
                  <a:cubicBezTo>
                    <a:pt x="2053114" y="249079"/>
                    <a:pt x="2022634" y="240506"/>
                    <a:pt x="2017871" y="237649"/>
                  </a:cubicBezTo>
                  <a:cubicBezTo>
                    <a:pt x="2017871" y="230029"/>
                    <a:pt x="2017871" y="212884"/>
                    <a:pt x="2017871" y="203359"/>
                  </a:cubicBezTo>
                  <a:cubicBezTo>
                    <a:pt x="2019776" y="202406"/>
                    <a:pt x="2021681" y="201454"/>
                    <a:pt x="2022634" y="199549"/>
                  </a:cubicBezTo>
                  <a:cubicBezTo>
                    <a:pt x="2061686" y="168116"/>
                    <a:pt x="2006441" y="23336"/>
                    <a:pt x="2006441" y="23336"/>
                  </a:cubicBezTo>
                  <a:cubicBezTo>
                    <a:pt x="2006441" y="23336"/>
                    <a:pt x="1951196" y="166211"/>
                    <a:pt x="1991201" y="201454"/>
                  </a:cubicBezTo>
                  <a:cubicBezTo>
                    <a:pt x="1991201" y="201454"/>
                    <a:pt x="1995011" y="203359"/>
                    <a:pt x="1995011" y="203359"/>
                  </a:cubicBezTo>
                  <a:cubicBezTo>
                    <a:pt x="1995011" y="203359"/>
                    <a:pt x="1995011" y="228124"/>
                    <a:pt x="1995011" y="237649"/>
                  </a:cubicBezTo>
                  <a:lnTo>
                    <a:pt x="1962626" y="249079"/>
                  </a:lnTo>
                  <a:lnTo>
                    <a:pt x="1921669" y="249079"/>
                  </a:lnTo>
                  <a:lnTo>
                    <a:pt x="1919764" y="707231"/>
                  </a:lnTo>
                  <a:lnTo>
                    <a:pt x="1919764" y="707231"/>
                  </a:lnTo>
                  <a:lnTo>
                    <a:pt x="1858804" y="708184"/>
                  </a:lnTo>
                  <a:lnTo>
                    <a:pt x="1858804" y="663416"/>
                  </a:lnTo>
                  <a:lnTo>
                    <a:pt x="1801654" y="663416"/>
                  </a:lnTo>
                  <a:lnTo>
                    <a:pt x="1801654" y="397669"/>
                  </a:lnTo>
                  <a:lnTo>
                    <a:pt x="1687354" y="397669"/>
                  </a:lnTo>
                  <a:lnTo>
                    <a:pt x="1687354" y="344329"/>
                  </a:lnTo>
                  <a:lnTo>
                    <a:pt x="1569244" y="344329"/>
                  </a:lnTo>
                  <a:lnTo>
                    <a:pt x="1569244" y="389096"/>
                  </a:lnTo>
                  <a:lnTo>
                    <a:pt x="1523524" y="389096"/>
                  </a:lnTo>
                  <a:lnTo>
                    <a:pt x="1523524" y="583406"/>
                  </a:lnTo>
                  <a:lnTo>
                    <a:pt x="1497806" y="583406"/>
                  </a:lnTo>
                  <a:lnTo>
                    <a:pt x="1497806" y="610076"/>
                  </a:lnTo>
                  <a:lnTo>
                    <a:pt x="1462564" y="610076"/>
                  </a:lnTo>
                  <a:lnTo>
                    <a:pt x="1462564" y="569119"/>
                  </a:lnTo>
                  <a:lnTo>
                    <a:pt x="1313974" y="569119"/>
                  </a:lnTo>
                  <a:lnTo>
                    <a:pt x="1313974" y="591979"/>
                  </a:lnTo>
                  <a:lnTo>
                    <a:pt x="1251109" y="591979"/>
                  </a:lnTo>
                  <a:lnTo>
                    <a:pt x="1236821" y="577691"/>
                  </a:lnTo>
                  <a:lnTo>
                    <a:pt x="1191101" y="577691"/>
                  </a:lnTo>
                  <a:lnTo>
                    <a:pt x="1191101" y="543401"/>
                  </a:lnTo>
                  <a:lnTo>
                    <a:pt x="1174909" y="527209"/>
                  </a:lnTo>
                  <a:lnTo>
                    <a:pt x="1161574" y="512921"/>
                  </a:lnTo>
                  <a:lnTo>
                    <a:pt x="1137761" y="537686"/>
                  </a:lnTo>
                  <a:lnTo>
                    <a:pt x="1137761" y="574834"/>
                  </a:lnTo>
                  <a:lnTo>
                    <a:pt x="1095851" y="574834"/>
                  </a:lnTo>
                  <a:lnTo>
                    <a:pt x="1044416" y="550069"/>
                  </a:lnTo>
                  <a:lnTo>
                    <a:pt x="1046321" y="511016"/>
                  </a:lnTo>
                  <a:cubicBezTo>
                    <a:pt x="1046321" y="511016"/>
                    <a:pt x="1103471" y="471964"/>
                    <a:pt x="1036796" y="353854"/>
                  </a:cubicBezTo>
                  <a:cubicBezTo>
                    <a:pt x="1036796" y="353854"/>
                    <a:pt x="1029176" y="351949"/>
                    <a:pt x="989171" y="353854"/>
                  </a:cubicBezTo>
                  <a:lnTo>
                    <a:pt x="985361" y="366236"/>
                  </a:lnTo>
                  <a:lnTo>
                    <a:pt x="973931" y="364331"/>
                  </a:lnTo>
                  <a:cubicBezTo>
                    <a:pt x="973931" y="364331"/>
                    <a:pt x="959644" y="335756"/>
                    <a:pt x="914876" y="374809"/>
                  </a:cubicBezTo>
                  <a:cubicBezTo>
                    <a:pt x="914876" y="374809"/>
                    <a:pt x="914876" y="391001"/>
                    <a:pt x="879634" y="413861"/>
                  </a:cubicBezTo>
                  <a:cubicBezTo>
                    <a:pt x="879634" y="413861"/>
                    <a:pt x="840581" y="448151"/>
                    <a:pt x="887254" y="485299"/>
                  </a:cubicBezTo>
                  <a:cubicBezTo>
                    <a:pt x="887254" y="485299"/>
                    <a:pt x="885349" y="522446"/>
                    <a:pt x="922496" y="522446"/>
                  </a:cubicBezTo>
                  <a:lnTo>
                    <a:pt x="938689" y="532924"/>
                  </a:lnTo>
                  <a:lnTo>
                    <a:pt x="934879" y="555784"/>
                  </a:lnTo>
                  <a:lnTo>
                    <a:pt x="879634" y="607219"/>
                  </a:lnTo>
                  <a:lnTo>
                    <a:pt x="670084" y="621506"/>
                  </a:lnTo>
                  <a:lnTo>
                    <a:pt x="414814" y="830104"/>
                  </a:lnTo>
                  <a:lnTo>
                    <a:pt x="194786" y="830104"/>
                  </a:lnTo>
                  <a:lnTo>
                    <a:pt x="101441" y="891064"/>
                  </a:lnTo>
                  <a:lnTo>
                    <a:pt x="7144" y="896779"/>
                  </a:lnTo>
                  <a:lnTo>
                    <a:pt x="7144" y="985361"/>
                  </a:lnTo>
                  <a:lnTo>
                    <a:pt x="2303621" y="992029"/>
                  </a:lnTo>
                  <a:cubicBezTo>
                    <a:pt x="2303621" y="992029"/>
                    <a:pt x="2303621" y="992029"/>
                    <a:pt x="2303621" y="992029"/>
                  </a:cubicBezTo>
                  <a:lnTo>
                    <a:pt x="2402681" y="983456"/>
                  </a:lnTo>
                  <a:lnTo>
                    <a:pt x="2402681" y="958691"/>
                  </a:lnTo>
                  <a:lnTo>
                    <a:pt x="2388394" y="944404"/>
                  </a:lnTo>
                  <a:lnTo>
                    <a:pt x="2388394" y="912019"/>
                  </a:lnTo>
                  <a:lnTo>
                    <a:pt x="2411254" y="878681"/>
                  </a:lnTo>
                  <a:lnTo>
                    <a:pt x="2439829" y="849154"/>
                  </a:lnTo>
                  <a:lnTo>
                    <a:pt x="2473166" y="825341"/>
                  </a:lnTo>
                  <a:lnTo>
                    <a:pt x="2510314" y="808196"/>
                  </a:lnTo>
                  <a:lnTo>
                    <a:pt x="2549366" y="797719"/>
                  </a:lnTo>
                  <a:lnTo>
                    <a:pt x="2590324" y="793909"/>
                  </a:lnTo>
                  <a:lnTo>
                    <a:pt x="2631281" y="797719"/>
                  </a:lnTo>
                  <a:lnTo>
                    <a:pt x="2670334" y="808196"/>
                  </a:lnTo>
                  <a:lnTo>
                    <a:pt x="2707481" y="825341"/>
                  </a:lnTo>
                  <a:lnTo>
                    <a:pt x="2740819" y="849154"/>
                  </a:lnTo>
                  <a:lnTo>
                    <a:pt x="2769394" y="878681"/>
                  </a:lnTo>
                  <a:lnTo>
                    <a:pt x="2792254" y="912019"/>
                  </a:lnTo>
                  <a:lnTo>
                    <a:pt x="2792254" y="901541"/>
                  </a:lnTo>
                  <a:lnTo>
                    <a:pt x="2792254" y="897731"/>
                  </a:lnTo>
                  <a:lnTo>
                    <a:pt x="2792254" y="944404"/>
                  </a:lnTo>
                  <a:lnTo>
                    <a:pt x="2777966" y="958691"/>
                  </a:lnTo>
                  <a:lnTo>
                    <a:pt x="2777966" y="983456"/>
                  </a:lnTo>
                  <a:lnTo>
                    <a:pt x="2891314" y="992029"/>
                  </a:lnTo>
                  <a:lnTo>
                    <a:pt x="2985611" y="983456"/>
                  </a:lnTo>
                  <a:lnTo>
                    <a:pt x="2985611" y="958691"/>
                  </a:lnTo>
                  <a:lnTo>
                    <a:pt x="2971324" y="944404"/>
                  </a:lnTo>
                  <a:lnTo>
                    <a:pt x="2971324" y="912019"/>
                  </a:lnTo>
                  <a:lnTo>
                    <a:pt x="2994184" y="878681"/>
                  </a:lnTo>
                  <a:lnTo>
                    <a:pt x="3022759" y="849154"/>
                  </a:lnTo>
                  <a:lnTo>
                    <a:pt x="3056096" y="825341"/>
                  </a:lnTo>
                  <a:lnTo>
                    <a:pt x="3093244" y="808196"/>
                  </a:lnTo>
                  <a:lnTo>
                    <a:pt x="3132296" y="797719"/>
                  </a:lnTo>
                  <a:lnTo>
                    <a:pt x="3173254" y="793909"/>
                  </a:lnTo>
                  <a:lnTo>
                    <a:pt x="3214211" y="797719"/>
                  </a:lnTo>
                  <a:lnTo>
                    <a:pt x="3253264" y="808196"/>
                  </a:lnTo>
                  <a:lnTo>
                    <a:pt x="3290411" y="825341"/>
                  </a:lnTo>
                  <a:lnTo>
                    <a:pt x="3323749" y="849154"/>
                  </a:lnTo>
                  <a:lnTo>
                    <a:pt x="3352324" y="878681"/>
                  </a:lnTo>
                  <a:lnTo>
                    <a:pt x="3375184" y="912019"/>
                  </a:lnTo>
                  <a:lnTo>
                    <a:pt x="3375184" y="901541"/>
                  </a:lnTo>
                  <a:lnTo>
                    <a:pt x="3375184" y="897731"/>
                  </a:lnTo>
                  <a:lnTo>
                    <a:pt x="3375184" y="944404"/>
                  </a:lnTo>
                  <a:lnTo>
                    <a:pt x="3360896" y="958691"/>
                  </a:lnTo>
                  <a:lnTo>
                    <a:pt x="3360896" y="983456"/>
                  </a:lnTo>
                  <a:lnTo>
                    <a:pt x="3478054" y="992029"/>
                  </a:lnTo>
                  <a:lnTo>
                    <a:pt x="3568541" y="983456"/>
                  </a:lnTo>
                  <a:lnTo>
                    <a:pt x="3568541" y="958691"/>
                  </a:lnTo>
                  <a:lnTo>
                    <a:pt x="3554254" y="944404"/>
                  </a:lnTo>
                  <a:lnTo>
                    <a:pt x="3554254" y="912019"/>
                  </a:lnTo>
                  <a:lnTo>
                    <a:pt x="3577114" y="878681"/>
                  </a:lnTo>
                  <a:lnTo>
                    <a:pt x="3605689" y="849154"/>
                  </a:lnTo>
                  <a:lnTo>
                    <a:pt x="3639026" y="825341"/>
                  </a:lnTo>
                  <a:lnTo>
                    <a:pt x="3676174" y="808196"/>
                  </a:lnTo>
                  <a:lnTo>
                    <a:pt x="3715226" y="797719"/>
                  </a:lnTo>
                  <a:lnTo>
                    <a:pt x="3756184" y="793909"/>
                  </a:lnTo>
                  <a:lnTo>
                    <a:pt x="3797141" y="797719"/>
                  </a:lnTo>
                  <a:lnTo>
                    <a:pt x="3836194" y="808196"/>
                  </a:lnTo>
                  <a:lnTo>
                    <a:pt x="3872389" y="825341"/>
                  </a:lnTo>
                  <a:lnTo>
                    <a:pt x="3905726" y="849154"/>
                  </a:lnTo>
                  <a:lnTo>
                    <a:pt x="3934301" y="878681"/>
                  </a:lnTo>
                  <a:lnTo>
                    <a:pt x="3957161" y="912019"/>
                  </a:lnTo>
                  <a:lnTo>
                    <a:pt x="3957161" y="901541"/>
                  </a:lnTo>
                  <a:lnTo>
                    <a:pt x="3957161" y="897731"/>
                  </a:lnTo>
                  <a:lnTo>
                    <a:pt x="3957161" y="944404"/>
                  </a:lnTo>
                  <a:lnTo>
                    <a:pt x="3942874" y="958691"/>
                  </a:lnTo>
                  <a:lnTo>
                    <a:pt x="3942874" y="983456"/>
                  </a:lnTo>
                  <a:lnTo>
                    <a:pt x="4063841" y="992029"/>
                  </a:lnTo>
                  <a:lnTo>
                    <a:pt x="4149566" y="983456"/>
                  </a:lnTo>
                  <a:lnTo>
                    <a:pt x="4149566" y="958691"/>
                  </a:lnTo>
                  <a:lnTo>
                    <a:pt x="4135279" y="944404"/>
                  </a:lnTo>
                  <a:lnTo>
                    <a:pt x="4135279" y="912019"/>
                  </a:lnTo>
                  <a:lnTo>
                    <a:pt x="4158139" y="878681"/>
                  </a:lnTo>
                  <a:lnTo>
                    <a:pt x="4186714" y="849154"/>
                  </a:lnTo>
                  <a:lnTo>
                    <a:pt x="4220051" y="825341"/>
                  </a:lnTo>
                  <a:lnTo>
                    <a:pt x="4257199" y="808196"/>
                  </a:lnTo>
                  <a:lnTo>
                    <a:pt x="4296251" y="797719"/>
                  </a:lnTo>
                  <a:lnTo>
                    <a:pt x="4337209" y="793909"/>
                  </a:lnTo>
                  <a:lnTo>
                    <a:pt x="4378166" y="797719"/>
                  </a:lnTo>
                  <a:lnTo>
                    <a:pt x="4417219" y="808196"/>
                  </a:lnTo>
                  <a:lnTo>
                    <a:pt x="4453414" y="825341"/>
                  </a:lnTo>
                  <a:lnTo>
                    <a:pt x="4485799" y="849154"/>
                  </a:lnTo>
                  <a:lnTo>
                    <a:pt x="4514374" y="878681"/>
                  </a:lnTo>
                  <a:lnTo>
                    <a:pt x="4537234" y="912019"/>
                  </a:lnTo>
                  <a:lnTo>
                    <a:pt x="4537234" y="901541"/>
                  </a:lnTo>
                  <a:lnTo>
                    <a:pt x="4538187" y="897731"/>
                  </a:lnTo>
                  <a:lnTo>
                    <a:pt x="4537234" y="944404"/>
                  </a:lnTo>
                  <a:lnTo>
                    <a:pt x="4523899" y="958691"/>
                  </a:lnTo>
                  <a:lnTo>
                    <a:pt x="4523899" y="983456"/>
                  </a:lnTo>
                  <a:lnTo>
                    <a:pt x="4596289" y="994886"/>
                  </a:lnTo>
                  <a:lnTo>
                    <a:pt x="4605814" y="994886"/>
                  </a:lnTo>
                  <a:lnTo>
                    <a:pt x="5313521" y="995839"/>
                  </a:lnTo>
                  <a:cubicBezTo>
                    <a:pt x="5313521" y="995839"/>
                    <a:pt x="5313521" y="995839"/>
                    <a:pt x="5313521" y="995839"/>
                  </a:cubicBezTo>
                  <a:lnTo>
                    <a:pt x="5503069" y="995839"/>
                  </a:lnTo>
                  <a:cubicBezTo>
                    <a:pt x="5503069" y="995839"/>
                    <a:pt x="5503069" y="995839"/>
                    <a:pt x="5503069" y="995839"/>
                  </a:cubicBezTo>
                  <a:lnTo>
                    <a:pt x="6611779" y="995839"/>
                  </a:lnTo>
                  <a:cubicBezTo>
                    <a:pt x="6714649" y="995839"/>
                    <a:pt x="6919437" y="995839"/>
                    <a:pt x="6950869" y="995839"/>
                  </a:cubicBezTo>
                  <a:lnTo>
                    <a:pt x="7602379" y="995839"/>
                  </a:lnTo>
                  <a:lnTo>
                    <a:pt x="8326279" y="995839"/>
                  </a:lnTo>
                  <a:close/>
                  <a:moveTo>
                    <a:pt x="5593556" y="711994"/>
                  </a:moveTo>
                  <a:lnTo>
                    <a:pt x="5593556" y="711994"/>
                  </a:lnTo>
                  <a:lnTo>
                    <a:pt x="5590699" y="711994"/>
                  </a:lnTo>
                  <a:lnTo>
                    <a:pt x="5588794" y="711994"/>
                  </a:lnTo>
                  <a:lnTo>
                    <a:pt x="5587842" y="711994"/>
                  </a:lnTo>
                  <a:lnTo>
                    <a:pt x="5587842" y="713899"/>
                  </a:lnTo>
                  <a:lnTo>
                    <a:pt x="5585937" y="713899"/>
                  </a:lnTo>
                  <a:lnTo>
                    <a:pt x="5585937" y="725329"/>
                  </a:lnTo>
                  <a:lnTo>
                    <a:pt x="5585937" y="725329"/>
                  </a:lnTo>
                  <a:lnTo>
                    <a:pt x="5585937" y="725329"/>
                  </a:lnTo>
                  <a:lnTo>
                    <a:pt x="5586889" y="725329"/>
                  </a:lnTo>
                  <a:lnTo>
                    <a:pt x="5586889" y="725329"/>
                  </a:lnTo>
                  <a:lnTo>
                    <a:pt x="5586889" y="725329"/>
                  </a:lnTo>
                  <a:lnTo>
                    <a:pt x="5586889" y="726281"/>
                  </a:lnTo>
                  <a:lnTo>
                    <a:pt x="5586889" y="727234"/>
                  </a:lnTo>
                  <a:lnTo>
                    <a:pt x="5586889" y="728186"/>
                  </a:lnTo>
                  <a:lnTo>
                    <a:pt x="5586889" y="729139"/>
                  </a:lnTo>
                  <a:lnTo>
                    <a:pt x="5586889" y="730091"/>
                  </a:lnTo>
                  <a:lnTo>
                    <a:pt x="5586889" y="731044"/>
                  </a:lnTo>
                  <a:lnTo>
                    <a:pt x="5586889" y="731996"/>
                  </a:lnTo>
                  <a:lnTo>
                    <a:pt x="5586889" y="732949"/>
                  </a:lnTo>
                  <a:lnTo>
                    <a:pt x="5586889" y="733901"/>
                  </a:lnTo>
                  <a:lnTo>
                    <a:pt x="5586889" y="734854"/>
                  </a:lnTo>
                  <a:lnTo>
                    <a:pt x="5586889" y="735806"/>
                  </a:lnTo>
                  <a:lnTo>
                    <a:pt x="5586889" y="736759"/>
                  </a:lnTo>
                  <a:lnTo>
                    <a:pt x="5586889" y="737711"/>
                  </a:lnTo>
                  <a:lnTo>
                    <a:pt x="5586889" y="738664"/>
                  </a:lnTo>
                  <a:lnTo>
                    <a:pt x="5586889" y="739616"/>
                  </a:lnTo>
                  <a:lnTo>
                    <a:pt x="5586889" y="740569"/>
                  </a:lnTo>
                  <a:lnTo>
                    <a:pt x="5586889" y="741521"/>
                  </a:lnTo>
                  <a:lnTo>
                    <a:pt x="5586889" y="742474"/>
                  </a:lnTo>
                  <a:lnTo>
                    <a:pt x="5586889" y="743426"/>
                  </a:lnTo>
                  <a:lnTo>
                    <a:pt x="5586889" y="744379"/>
                  </a:lnTo>
                  <a:lnTo>
                    <a:pt x="5586889" y="745331"/>
                  </a:lnTo>
                  <a:lnTo>
                    <a:pt x="5586889" y="746284"/>
                  </a:lnTo>
                  <a:lnTo>
                    <a:pt x="5587842" y="747236"/>
                  </a:lnTo>
                  <a:lnTo>
                    <a:pt x="5587842" y="752951"/>
                  </a:lnTo>
                  <a:lnTo>
                    <a:pt x="5585937" y="752951"/>
                  </a:lnTo>
                  <a:lnTo>
                    <a:pt x="5585937" y="754856"/>
                  </a:lnTo>
                  <a:lnTo>
                    <a:pt x="5515451" y="754856"/>
                  </a:lnTo>
                  <a:lnTo>
                    <a:pt x="5515451" y="752951"/>
                  </a:lnTo>
                  <a:lnTo>
                    <a:pt x="5513546" y="752951"/>
                  </a:lnTo>
                  <a:lnTo>
                    <a:pt x="5513546" y="747236"/>
                  </a:lnTo>
                  <a:lnTo>
                    <a:pt x="5514499" y="746284"/>
                  </a:lnTo>
                  <a:lnTo>
                    <a:pt x="5514499" y="745331"/>
                  </a:lnTo>
                  <a:lnTo>
                    <a:pt x="5514499" y="744379"/>
                  </a:lnTo>
                  <a:lnTo>
                    <a:pt x="5514499" y="743426"/>
                  </a:lnTo>
                  <a:lnTo>
                    <a:pt x="5514499" y="742474"/>
                  </a:lnTo>
                  <a:lnTo>
                    <a:pt x="5514499" y="741521"/>
                  </a:lnTo>
                  <a:lnTo>
                    <a:pt x="5514499" y="740569"/>
                  </a:lnTo>
                  <a:lnTo>
                    <a:pt x="5514499" y="739616"/>
                  </a:lnTo>
                  <a:lnTo>
                    <a:pt x="5514499" y="738664"/>
                  </a:lnTo>
                  <a:lnTo>
                    <a:pt x="5514499" y="737711"/>
                  </a:lnTo>
                  <a:lnTo>
                    <a:pt x="5514499" y="736759"/>
                  </a:lnTo>
                  <a:lnTo>
                    <a:pt x="5513546" y="735806"/>
                  </a:lnTo>
                  <a:lnTo>
                    <a:pt x="5513546" y="734854"/>
                  </a:lnTo>
                  <a:lnTo>
                    <a:pt x="5513546" y="733901"/>
                  </a:lnTo>
                  <a:lnTo>
                    <a:pt x="5513546" y="732949"/>
                  </a:lnTo>
                  <a:lnTo>
                    <a:pt x="5513546" y="731996"/>
                  </a:lnTo>
                  <a:lnTo>
                    <a:pt x="5513546" y="731044"/>
                  </a:lnTo>
                  <a:lnTo>
                    <a:pt x="5513546" y="730091"/>
                  </a:lnTo>
                  <a:lnTo>
                    <a:pt x="5513546" y="729139"/>
                  </a:lnTo>
                  <a:lnTo>
                    <a:pt x="5513546" y="728186"/>
                  </a:lnTo>
                  <a:lnTo>
                    <a:pt x="5513546" y="727234"/>
                  </a:lnTo>
                  <a:lnTo>
                    <a:pt x="5513546" y="726281"/>
                  </a:lnTo>
                  <a:lnTo>
                    <a:pt x="5513546" y="725329"/>
                  </a:lnTo>
                  <a:lnTo>
                    <a:pt x="5513546" y="725329"/>
                  </a:lnTo>
                  <a:lnTo>
                    <a:pt x="5515451" y="725329"/>
                  </a:lnTo>
                  <a:lnTo>
                    <a:pt x="5515451" y="713899"/>
                  </a:lnTo>
                  <a:lnTo>
                    <a:pt x="5512594" y="712946"/>
                  </a:lnTo>
                  <a:lnTo>
                    <a:pt x="5512594" y="711994"/>
                  </a:lnTo>
                  <a:lnTo>
                    <a:pt x="5512594" y="711994"/>
                  </a:lnTo>
                  <a:lnTo>
                    <a:pt x="5511642" y="711994"/>
                  </a:lnTo>
                  <a:lnTo>
                    <a:pt x="5509737" y="711994"/>
                  </a:lnTo>
                  <a:lnTo>
                    <a:pt x="5507831" y="711994"/>
                  </a:lnTo>
                  <a:lnTo>
                    <a:pt x="5507831" y="711994"/>
                  </a:lnTo>
                  <a:lnTo>
                    <a:pt x="5507831" y="703421"/>
                  </a:lnTo>
                  <a:lnTo>
                    <a:pt x="5512594" y="703421"/>
                  </a:lnTo>
                  <a:lnTo>
                    <a:pt x="5516404" y="684371"/>
                  </a:lnTo>
                  <a:lnTo>
                    <a:pt x="5521167" y="684371"/>
                  </a:lnTo>
                  <a:lnTo>
                    <a:pt x="5525929" y="681514"/>
                  </a:lnTo>
                  <a:lnTo>
                    <a:pt x="5528787" y="681514"/>
                  </a:lnTo>
                  <a:lnTo>
                    <a:pt x="5532596" y="681514"/>
                  </a:lnTo>
                  <a:lnTo>
                    <a:pt x="5535454" y="674846"/>
                  </a:lnTo>
                  <a:lnTo>
                    <a:pt x="5565934" y="674846"/>
                  </a:lnTo>
                  <a:lnTo>
                    <a:pt x="5568792" y="681514"/>
                  </a:lnTo>
                  <a:lnTo>
                    <a:pt x="5568792" y="681514"/>
                  </a:lnTo>
                  <a:lnTo>
                    <a:pt x="5576412" y="681514"/>
                  </a:lnTo>
                  <a:lnTo>
                    <a:pt x="5581174" y="684371"/>
                  </a:lnTo>
                  <a:lnTo>
                    <a:pt x="5585937" y="684371"/>
                  </a:lnTo>
                  <a:lnTo>
                    <a:pt x="5589746" y="703421"/>
                  </a:lnTo>
                  <a:lnTo>
                    <a:pt x="5589746" y="703421"/>
                  </a:lnTo>
                  <a:lnTo>
                    <a:pt x="5592604" y="703421"/>
                  </a:lnTo>
                  <a:lnTo>
                    <a:pt x="5593556" y="711994"/>
                  </a:lnTo>
                  <a:close/>
                  <a:moveTo>
                    <a:pt x="5746909" y="711994"/>
                  </a:moveTo>
                  <a:lnTo>
                    <a:pt x="5745004" y="711994"/>
                  </a:lnTo>
                  <a:lnTo>
                    <a:pt x="5744051" y="711994"/>
                  </a:lnTo>
                  <a:lnTo>
                    <a:pt x="5744051" y="711994"/>
                  </a:lnTo>
                  <a:lnTo>
                    <a:pt x="5744051" y="713899"/>
                  </a:lnTo>
                  <a:lnTo>
                    <a:pt x="5742146" y="714851"/>
                  </a:lnTo>
                  <a:lnTo>
                    <a:pt x="5742146" y="726281"/>
                  </a:lnTo>
                  <a:lnTo>
                    <a:pt x="5744051" y="726281"/>
                  </a:lnTo>
                  <a:lnTo>
                    <a:pt x="5744051" y="726281"/>
                  </a:lnTo>
                  <a:lnTo>
                    <a:pt x="5744051" y="727234"/>
                  </a:lnTo>
                  <a:lnTo>
                    <a:pt x="5744051" y="728186"/>
                  </a:lnTo>
                  <a:lnTo>
                    <a:pt x="5744051" y="729139"/>
                  </a:lnTo>
                  <a:lnTo>
                    <a:pt x="5744051" y="730091"/>
                  </a:lnTo>
                  <a:lnTo>
                    <a:pt x="5744051" y="731044"/>
                  </a:lnTo>
                  <a:lnTo>
                    <a:pt x="5744051" y="731996"/>
                  </a:lnTo>
                  <a:lnTo>
                    <a:pt x="5744051" y="732949"/>
                  </a:lnTo>
                  <a:lnTo>
                    <a:pt x="5744051" y="733901"/>
                  </a:lnTo>
                  <a:lnTo>
                    <a:pt x="5744051" y="734854"/>
                  </a:lnTo>
                  <a:lnTo>
                    <a:pt x="5744051" y="735806"/>
                  </a:lnTo>
                  <a:lnTo>
                    <a:pt x="5744051" y="736759"/>
                  </a:lnTo>
                  <a:lnTo>
                    <a:pt x="5744051" y="737711"/>
                  </a:lnTo>
                  <a:lnTo>
                    <a:pt x="5744051" y="738664"/>
                  </a:lnTo>
                  <a:lnTo>
                    <a:pt x="5744051" y="739616"/>
                  </a:lnTo>
                  <a:lnTo>
                    <a:pt x="5744051" y="740569"/>
                  </a:lnTo>
                  <a:lnTo>
                    <a:pt x="5744051" y="741521"/>
                  </a:lnTo>
                  <a:lnTo>
                    <a:pt x="5744051" y="743426"/>
                  </a:lnTo>
                  <a:lnTo>
                    <a:pt x="5744051" y="744379"/>
                  </a:lnTo>
                  <a:lnTo>
                    <a:pt x="5744051" y="745331"/>
                  </a:lnTo>
                  <a:lnTo>
                    <a:pt x="5744051" y="746284"/>
                  </a:lnTo>
                  <a:lnTo>
                    <a:pt x="5744051" y="747236"/>
                  </a:lnTo>
                  <a:lnTo>
                    <a:pt x="5744051" y="748189"/>
                  </a:lnTo>
                  <a:lnTo>
                    <a:pt x="5744051" y="753904"/>
                  </a:lnTo>
                  <a:lnTo>
                    <a:pt x="5741194" y="753904"/>
                  </a:lnTo>
                  <a:lnTo>
                    <a:pt x="5741194" y="755809"/>
                  </a:lnTo>
                  <a:lnTo>
                    <a:pt x="5614512" y="755809"/>
                  </a:lnTo>
                  <a:lnTo>
                    <a:pt x="5614512" y="753904"/>
                  </a:lnTo>
                  <a:lnTo>
                    <a:pt x="5612606" y="753904"/>
                  </a:lnTo>
                  <a:lnTo>
                    <a:pt x="5612606" y="748189"/>
                  </a:lnTo>
                  <a:lnTo>
                    <a:pt x="5612606" y="747236"/>
                  </a:lnTo>
                  <a:lnTo>
                    <a:pt x="5612606" y="746284"/>
                  </a:lnTo>
                  <a:lnTo>
                    <a:pt x="5612606" y="745331"/>
                  </a:lnTo>
                  <a:lnTo>
                    <a:pt x="5612606" y="744379"/>
                  </a:lnTo>
                  <a:lnTo>
                    <a:pt x="5612606" y="743426"/>
                  </a:lnTo>
                  <a:lnTo>
                    <a:pt x="5612606" y="742474"/>
                  </a:lnTo>
                  <a:lnTo>
                    <a:pt x="5612606" y="741521"/>
                  </a:lnTo>
                  <a:lnTo>
                    <a:pt x="5612606" y="740569"/>
                  </a:lnTo>
                  <a:lnTo>
                    <a:pt x="5612606" y="739616"/>
                  </a:lnTo>
                  <a:lnTo>
                    <a:pt x="5612606" y="738664"/>
                  </a:lnTo>
                  <a:lnTo>
                    <a:pt x="5612606" y="737711"/>
                  </a:lnTo>
                  <a:lnTo>
                    <a:pt x="5612606" y="736759"/>
                  </a:lnTo>
                  <a:lnTo>
                    <a:pt x="5612606" y="735806"/>
                  </a:lnTo>
                  <a:lnTo>
                    <a:pt x="5612606" y="734854"/>
                  </a:lnTo>
                  <a:lnTo>
                    <a:pt x="5612606" y="733901"/>
                  </a:lnTo>
                  <a:lnTo>
                    <a:pt x="5612606" y="732949"/>
                  </a:lnTo>
                  <a:lnTo>
                    <a:pt x="5612606" y="731996"/>
                  </a:lnTo>
                  <a:lnTo>
                    <a:pt x="5612606" y="731044"/>
                  </a:lnTo>
                  <a:lnTo>
                    <a:pt x="5612606" y="730091"/>
                  </a:lnTo>
                  <a:lnTo>
                    <a:pt x="5612606" y="729139"/>
                  </a:lnTo>
                  <a:lnTo>
                    <a:pt x="5612606" y="728186"/>
                  </a:lnTo>
                  <a:lnTo>
                    <a:pt x="5612606" y="727234"/>
                  </a:lnTo>
                  <a:lnTo>
                    <a:pt x="5612606" y="727234"/>
                  </a:lnTo>
                  <a:lnTo>
                    <a:pt x="5614512" y="727234"/>
                  </a:lnTo>
                  <a:lnTo>
                    <a:pt x="5614512" y="715804"/>
                  </a:lnTo>
                  <a:lnTo>
                    <a:pt x="5613559" y="714851"/>
                  </a:lnTo>
                  <a:lnTo>
                    <a:pt x="5612606" y="714851"/>
                  </a:lnTo>
                  <a:lnTo>
                    <a:pt x="5612606" y="712946"/>
                  </a:lnTo>
                  <a:lnTo>
                    <a:pt x="5611654" y="712946"/>
                  </a:lnTo>
                  <a:lnTo>
                    <a:pt x="5609749" y="712946"/>
                  </a:lnTo>
                  <a:lnTo>
                    <a:pt x="5607844" y="712946"/>
                  </a:lnTo>
                  <a:lnTo>
                    <a:pt x="5607844" y="712946"/>
                  </a:lnTo>
                  <a:lnTo>
                    <a:pt x="5607844" y="647224"/>
                  </a:lnTo>
                  <a:lnTo>
                    <a:pt x="5607844" y="647224"/>
                  </a:lnTo>
                  <a:lnTo>
                    <a:pt x="5612606" y="647224"/>
                  </a:lnTo>
                  <a:lnTo>
                    <a:pt x="5616417" y="628174"/>
                  </a:lnTo>
                  <a:lnTo>
                    <a:pt x="5621179" y="628174"/>
                  </a:lnTo>
                  <a:lnTo>
                    <a:pt x="5625942" y="625316"/>
                  </a:lnTo>
                  <a:lnTo>
                    <a:pt x="5629751" y="625316"/>
                  </a:lnTo>
                  <a:lnTo>
                    <a:pt x="5633562" y="625316"/>
                  </a:lnTo>
                  <a:lnTo>
                    <a:pt x="5636419" y="618649"/>
                  </a:lnTo>
                  <a:lnTo>
                    <a:pt x="5720239" y="618649"/>
                  </a:lnTo>
                  <a:lnTo>
                    <a:pt x="5723096" y="624364"/>
                  </a:lnTo>
                  <a:lnTo>
                    <a:pt x="5730717" y="624364"/>
                  </a:lnTo>
                  <a:lnTo>
                    <a:pt x="5735479" y="627221"/>
                  </a:lnTo>
                  <a:lnTo>
                    <a:pt x="5740242" y="627221"/>
                  </a:lnTo>
                  <a:lnTo>
                    <a:pt x="5744051" y="646271"/>
                  </a:lnTo>
                  <a:lnTo>
                    <a:pt x="5747862" y="646271"/>
                  </a:lnTo>
                  <a:lnTo>
                    <a:pt x="5747862" y="712946"/>
                  </a:lnTo>
                  <a:lnTo>
                    <a:pt x="5746909" y="711994"/>
                  </a:lnTo>
                  <a:close/>
                  <a:moveTo>
                    <a:pt x="7110889" y="613886"/>
                  </a:moveTo>
                  <a:cubicBezTo>
                    <a:pt x="7110889" y="612934"/>
                    <a:pt x="7110889" y="612934"/>
                    <a:pt x="7110889" y="613886"/>
                  </a:cubicBezTo>
                  <a:lnTo>
                    <a:pt x="7110889" y="613886"/>
                  </a:lnTo>
                  <a:lnTo>
                    <a:pt x="7110889" y="613886"/>
                  </a:lnTo>
                  <a:close/>
                  <a:moveTo>
                    <a:pt x="6962299" y="324326"/>
                  </a:moveTo>
                  <a:lnTo>
                    <a:pt x="6959442" y="315754"/>
                  </a:lnTo>
                  <a:lnTo>
                    <a:pt x="6962299" y="307181"/>
                  </a:lnTo>
                  <a:lnTo>
                    <a:pt x="6963251" y="307181"/>
                  </a:lnTo>
                  <a:lnTo>
                    <a:pt x="6962299" y="324326"/>
                  </a:lnTo>
                  <a:close/>
                  <a:moveTo>
                    <a:pt x="6962299" y="353854"/>
                  </a:moveTo>
                  <a:lnTo>
                    <a:pt x="6958489" y="345281"/>
                  </a:lnTo>
                  <a:lnTo>
                    <a:pt x="6961346" y="336709"/>
                  </a:lnTo>
                  <a:lnTo>
                    <a:pt x="6962299" y="336709"/>
                  </a:lnTo>
                  <a:lnTo>
                    <a:pt x="6962299" y="353854"/>
                  </a:lnTo>
                  <a:close/>
                  <a:moveTo>
                    <a:pt x="6963251" y="366236"/>
                  </a:moveTo>
                  <a:lnTo>
                    <a:pt x="6965156" y="383381"/>
                  </a:lnTo>
                  <a:lnTo>
                    <a:pt x="6960394" y="374809"/>
                  </a:lnTo>
                  <a:lnTo>
                    <a:pt x="6963251" y="366236"/>
                  </a:lnTo>
                  <a:lnTo>
                    <a:pt x="6963251" y="366236"/>
                  </a:lnTo>
                  <a:close/>
                  <a:moveTo>
                    <a:pt x="6999446" y="251936"/>
                  </a:moveTo>
                  <a:lnTo>
                    <a:pt x="7226142" y="325279"/>
                  </a:lnTo>
                  <a:cubicBezTo>
                    <a:pt x="7226142" y="326231"/>
                    <a:pt x="7226142" y="326231"/>
                    <a:pt x="7225189" y="327184"/>
                  </a:cubicBezTo>
                  <a:lnTo>
                    <a:pt x="6991826" y="277654"/>
                  </a:lnTo>
                  <a:cubicBezTo>
                    <a:pt x="6993731" y="269081"/>
                    <a:pt x="6996589" y="260509"/>
                    <a:pt x="6999446" y="251936"/>
                  </a:cubicBezTo>
                  <a:close/>
                  <a:moveTo>
                    <a:pt x="7271862" y="295751"/>
                  </a:moveTo>
                  <a:cubicBezTo>
                    <a:pt x="7270909" y="295751"/>
                    <a:pt x="7270909" y="295751"/>
                    <a:pt x="7269956" y="295751"/>
                  </a:cubicBezTo>
                  <a:lnTo>
                    <a:pt x="7294721" y="61436"/>
                  </a:lnTo>
                  <a:cubicBezTo>
                    <a:pt x="7303294" y="62389"/>
                    <a:pt x="7312819" y="63341"/>
                    <a:pt x="7321392" y="65246"/>
                  </a:cubicBezTo>
                  <a:lnTo>
                    <a:pt x="7271862" y="295751"/>
                  </a:lnTo>
                  <a:close/>
                  <a:moveTo>
                    <a:pt x="7323296" y="65246"/>
                  </a:moveTo>
                  <a:cubicBezTo>
                    <a:pt x="7331869" y="67151"/>
                    <a:pt x="7340442" y="69056"/>
                    <a:pt x="7349014" y="71914"/>
                  </a:cubicBezTo>
                  <a:lnTo>
                    <a:pt x="7275671" y="296704"/>
                  </a:lnTo>
                  <a:cubicBezTo>
                    <a:pt x="7274719" y="296704"/>
                    <a:pt x="7274719" y="296704"/>
                    <a:pt x="7273767" y="295751"/>
                  </a:cubicBezTo>
                  <a:lnTo>
                    <a:pt x="7323296" y="65246"/>
                  </a:lnTo>
                  <a:close/>
                  <a:moveTo>
                    <a:pt x="7268051" y="294799"/>
                  </a:moveTo>
                  <a:cubicBezTo>
                    <a:pt x="7267099" y="294799"/>
                    <a:pt x="7267099" y="294799"/>
                    <a:pt x="7266146" y="294799"/>
                  </a:cubicBezTo>
                  <a:lnTo>
                    <a:pt x="7266146" y="59531"/>
                  </a:lnTo>
                  <a:cubicBezTo>
                    <a:pt x="7266146" y="59531"/>
                    <a:pt x="7266146" y="59531"/>
                    <a:pt x="7267099" y="59531"/>
                  </a:cubicBezTo>
                  <a:cubicBezTo>
                    <a:pt x="7275671" y="59531"/>
                    <a:pt x="7284244" y="60484"/>
                    <a:pt x="7292817" y="60484"/>
                  </a:cubicBezTo>
                  <a:lnTo>
                    <a:pt x="7268051" y="294799"/>
                  </a:lnTo>
                  <a:close/>
                  <a:moveTo>
                    <a:pt x="7283292" y="298609"/>
                  </a:moveTo>
                  <a:lnTo>
                    <a:pt x="7379494" y="83344"/>
                  </a:lnTo>
                  <a:cubicBezTo>
                    <a:pt x="7388067" y="87154"/>
                    <a:pt x="7395687" y="90964"/>
                    <a:pt x="7403306" y="94774"/>
                  </a:cubicBezTo>
                  <a:lnTo>
                    <a:pt x="7285196" y="299561"/>
                  </a:lnTo>
                  <a:cubicBezTo>
                    <a:pt x="7284244" y="299561"/>
                    <a:pt x="7283292" y="299561"/>
                    <a:pt x="7283292" y="298609"/>
                  </a:cubicBezTo>
                  <a:close/>
                  <a:moveTo>
                    <a:pt x="7571899" y="325279"/>
                  </a:moveTo>
                  <a:lnTo>
                    <a:pt x="7570946" y="308134"/>
                  </a:lnTo>
                  <a:lnTo>
                    <a:pt x="7571899" y="308134"/>
                  </a:lnTo>
                  <a:lnTo>
                    <a:pt x="7574756" y="316706"/>
                  </a:lnTo>
                  <a:lnTo>
                    <a:pt x="7571899" y="325279"/>
                  </a:lnTo>
                  <a:close/>
                  <a:moveTo>
                    <a:pt x="7572851" y="337661"/>
                  </a:moveTo>
                  <a:lnTo>
                    <a:pt x="7575709" y="346234"/>
                  </a:lnTo>
                  <a:lnTo>
                    <a:pt x="7571899" y="354806"/>
                  </a:lnTo>
                  <a:lnTo>
                    <a:pt x="7572851" y="337661"/>
                  </a:lnTo>
                  <a:lnTo>
                    <a:pt x="7572851" y="337661"/>
                  </a:lnTo>
                  <a:close/>
                  <a:moveTo>
                    <a:pt x="7570946" y="368141"/>
                  </a:moveTo>
                  <a:lnTo>
                    <a:pt x="7572851" y="377666"/>
                  </a:lnTo>
                  <a:lnTo>
                    <a:pt x="7568089" y="386239"/>
                  </a:lnTo>
                  <a:lnTo>
                    <a:pt x="7570946" y="368141"/>
                  </a:lnTo>
                  <a:lnTo>
                    <a:pt x="7570946" y="368141"/>
                  </a:lnTo>
                  <a:close/>
                  <a:moveTo>
                    <a:pt x="7565231" y="397669"/>
                  </a:moveTo>
                  <a:lnTo>
                    <a:pt x="7565231" y="397669"/>
                  </a:lnTo>
                  <a:lnTo>
                    <a:pt x="7567137" y="406241"/>
                  </a:lnTo>
                  <a:lnTo>
                    <a:pt x="7561421" y="413861"/>
                  </a:lnTo>
                  <a:lnTo>
                    <a:pt x="7565231" y="397669"/>
                  </a:lnTo>
                  <a:close/>
                  <a:moveTo>
                    <a:pt x="7562374" y="396716"/>
                  </a:moveTo>
                  <a:lnTo>
                    <a:pt x="7547134" y="399574"/>
                  </a:lnTo>
                  <a:cubicBezTo>
                    <a:pt x="7547134" y="399574"/>
                    <a:pt x="7547134" y="399574"/>
                    <a:pt x="7547134" y="398621"/>
                  </a:cubicBezTo>
                  <a:lnTo>
                    <a:pt x="7563326" y="390049"/>
                  </a:lnTo>
                  <a:lnTo>
                    <a:pt x="7562374" y="396716"/>
                  </a:lnTo>
                  <a:close/>
                  <a:moveTo>
                    <a:pt x="7564279" y="386239"/>
                  </a:moveTo>
                  <a:lnTo>
                    <a:pt x="7550944" y="376714"/>
                  </a:lnTo>
                  <a:cubicBezTo>
                    <a:pt x="7550944" y="375761"/>
                    <a:pt x="7550944" y="374809"/>
                    <a:pt x="7550944" y="373856"/>
                  </a:cubicBezTo>
                  <a:lnTo>
                    <a:pt x="7566184" y="369094"/>
                  </a:lnTo>
                  <a:lnTo>
                    <a:pt x="7564279" y="386239"/>
                  </a:lnTo>
                  <a:close/>
                  <a:moveTo>
                    <a:pt x="7551896" y="371951"/>
                  </a:moveTo>
                  <a:cubicBezTo>
                    <a:pt x="7551896" y="371951"/>
                    <a:pt x="7551896" y="371951"/>
                    <a:pt x="7551896" y="371951"/>
                  </a:cubicBezTo>
                  <a:lnTo>
                    <a:pt x="7568089" y="361474"/>
                  </a:lnTo>
                  <a:lnTo>
                    <a:pt x="7567137" y="367189"/>
                  </a:lnTo>
                  <a:lnTo>
                    <a:pt x="7551896" y="371951"/>
                  </a:lnTo>
                  <a:close/>
                  <a:moveTo>
                    <a:pt x="7551896" y="370046"/>
                  </a:moveTo>
                  <a:cubicBezTo>
                    <a:pt x="7552849" y="363379"/>
                    <a:pt x="7552849" y="357664"/>
                    <a:pt x="7552849" y="350996"/>
                  </a:cubicBezTo>
                  <a:lnTo>
                    <a:pt x="7567137" y="359569"/>
                  </a:lnTo>
                  <a:lnTo>
                    <a:pt x="7551896" y="370046"/>
                  </a:lnTo>
                  <a:close/>
                  <a:moveTo>
                    <a:pt x="7552849" y="348139"/>
                  </a:moveTo>
                  <a:cubicBezTo>
                    <a:pt x="7552849" y="347186"/>
                    <a:pt x="7552849" y="346234"/>
                    <a:pt x="7552849" y="345281"/>
                  </a:cubicBezTo>
                  <a:lnTo>
                    <a:pt x="7568089" y="338614"/>
                  </a:lnTo>
                  <a:lnTo>
                    <a:pt x="7568089" y="355759"/>
                  </a:lnTo>
                  <a:lnTo>
                    <a:pt x="7552849" y="348139"/>
                  </a:lnTo>
                  <a:close/>
                  <a:moveTo>
                    <a:pt x="7553801" y="343376"/>
                  </a:moveTo>
                  <a:cubicBezTo>
                    <a:pt x="7553801" y="343376"/>
                    <a:pt x="7553801" y="343376"/>
                    <a:pt x="7553801" y="343376"/>
                  </a:cubicBezTo>
                  <a:lnTo>
                    <a:pt x="7569042" y="330994"/>
                  </a:lnTo>
                  <a:lnTo>
                    <a:pt x="7569042" y="336709"/>
                  </a:lnTo>
                  <a:lnTo>
                    <a:pt x="7553801" y="343376"/>
                  </a:lnTo>
                  <a:close/>
                  <a:moveTo>
                    <a:pt x="7553801" y="341471"/>
                  </a:moveTo>
                  <a:cubicBezTo>
                    <a:pt x="7553801" y="340519"/>
                    <a:pt x="7553801" y="339566"/>
                    <a:pt x="7553801" y="338614"/>
                  </a:cubicBezTo>
                  <a:cubicBezTo>
                    <a:pt x="7553801" y="332899"/>
                    <a:pt x="7552849" y="328136"/>
                    <a:pt x="7552849" y="322421"/>
                  </a:cubicBezTo>
                  <a:lnTo>
                    <a:pt x="7568089" y="330041"/>
                  </a:lnTo>
                  <a:lnTo>
                    <a:pt x="7553801" y="341471"/>
                  </a:lnTo>
                  <a:close/>
                  <a:moveTo>
                    <a:pt x="7552849" y="320516"/>
                  </a:moveTo>
                  <a:cubicBezTo>
                    <a:pt x="7552849" y="319564"/>
                    <a:pt x="7552849" y="318611"/>
                    <a:pt x="7552849" y="317659"/>
                  </a:cubicBezTo>
                  <a:lnTo>
                    <a:pt x="7567137" y="310039"/>
                  </a:lnTo>
                  <a:lnTo>
                    <a:pt x="7568089" y="327184"/>
                  </a:lnTo>
                  <a:lnTo>
                    <a:pt x="7552849" y="320516"/>
                  </a:lnTo>
                  <a:close/>
                  <a:moveTo>
                    <a:pt x="7552849" y="315754"/>
                  </a:moveTo>
                  <a:cubicBezTo>
                    <a:pt x="7552849" y="315754"/>
                    <a:pt x="7552849" y="314801"/>
                    <a:pt x="7552849" y="315754"/>
                  </a:cubicBezTo>
                  <a:lnTo>
                    <a:pt x="7567137" y="302419"/>
                  </a:lnTo>
                  <a:lnTo>
                    <a:pt x="7567137" y="308134"/>
                  </a:lnTo>
                  <a:lnTo>
                    <a:pt x="7552849" y="315754"/>
                  </a:lnTo>
                  <a:close/>
                  <a:moveTo>
                    <a:pt x="7552849" y="312896"/>
                  </a:moveTo>
                  <a:cubicBezTo>
                    <a:pt x="7551896" y="306229"/>
                    <a:pt x="7550944" y="300514"/>
                    <a:pt x="7549992" y="293846"/>
                  </a:cubicBezTo>
                  <a:lnTo>
                    <a:pt x="7566184" y="299561"/>
                  </a:lnTo>
                  <a:lnTo>
                    <a:pt x="7552849" y="312896"/>
                  </a:lnTo>
                  <a:close/>
                  <a:moveTo>
                    <a:pt x="7550944" y="378619"/>
                  </a:moveTo>
                  <a:lnTo>
                    <a:pt x="7564279" y="389096"/>
                  </a:lnTo>
                  <a:lnTo>
                    <a:pt x="7548087" y="397669"/>
                  </a:lnTo>
                  <a:cubicBezTo>
                    <a:pt x="7549039" y="391001"/>
                    <a:pt x="7549992" y="385286"/>
                    <a:pt x="7550944" y="378619"/>
                  </a:cubicBezTo>
                  <a:close/>
                  <a:moveTo>
                    <a:pt x="7549039" y="287179"/>
                  </a:moveTo>
                  <a:lnTo>
                    <a:pt x="7561421" y="272891"/>
                  </a:lnTo>
                  <a:lnTo>
                    <a:pt x="7562374" y="278606"/>
                  </a:lnTo>
                  <a:lnTo>
                    <a:pt x="7549039" y="287179"/>
                  </a:lnTo>
                  <a:cubicBezTo>
                    <a:pt x="7549039" y="287179"/>
                    <a:pt x="7549039" y="287179"/>
                    <a:pt x="7549039" y="287179"/>
                  </a:cubicBezTo>
                  <a:close/>
                  <a:moveTo>
                    <a:pt x="7549039" y="285274"/>
                  </a:moveTo>
                  <a:cubicBezTo>
                    <a:pt x="7548087" y="278606"/>
                    <a:pt x="7546181" y="272891"/>
                    <a:pt x="7544276" y="266224"/>
                  </a:cubicBezTo>
                  <a:lnTo>
                    <a:pt x="7561421" y="270986"/>
                  </a:lnTo>
                  <a:lnTo>
                    <a:pt x="7549039" y="285274"/>
                  </a:lnTo>
                  <a:close/>
                  <a:moveTo>
                    <a:pt x="7543324" y="264319"/>
                  </a:moveTo>
                  <a:cubicBezTo>
                    <a:pt x="7543324" y="263366"/>
                    <a:pt x="7542371" y="262414"/>
                    <a:pt x="7542371" y="261461"/>
                  </a:cubicBezTo>
                  <a:lnTo>
                    <a:pt x="7555706" y="250984"/>
                  </a:lnTo>
                  <a:lnTo>
                    <a:pt x="7560469" y="268129"/>
                  </a:lnTo>
                  <a:lnTo>
                    <a:pt x="7543324" y="264319"/>
                  </a:lnTo>
                  <a:close/>
                  <a:moveTo>
                    <a:pt x="7542371" y="259556"/>
                  </a:moveTo>
                  <a:cubicBezTo>
                    <a:pt x="7542371" y="259556"/>
                    <a:pt x="7542371" y="259556"/>
                    <a:pt x="7542371" y="259556"/>
                  </a:cubicBezTo>
                  <a:lnTo>
                    <a:pt x="7553801" y="243364"/>
                  </a:lnTo>
                  <a:lnTo>
                    <a:pt x="7555706" y="249079"/>
                  </a:lnTo>
                  <a:lnTo>
                    <a:pt x="7542371" y="259556"/>
                  </a:lnTo>
                  <a:close/>
                  <a:moveTo>
                    <a:pt x="7541419" y="257651"/>
                  </a:moveTo>
                  <a:cubicBezTo>
                    <a:pt x="7539514" y="250984"/>
                    <a:pt x="7537609" y="245269"/>
                    <a:pt x="7534751" y="239554"/>
                  </a:cubicBezTo>
                  <a:lnTo>
                    <a:pt x="7552849" y="242411"/>
                  </a:lnTo>
                  <a:lnTo>
                    <a:pt x="7541419" y="257651"/>
                  </a:lnTo>
                  <a:close/>
                  <a:moveTo>
                    <a:pt x="7547134" y="338614"/>
                  </a:moveTo>
                  <a:cubicBezTo>
                    <a:pt x="7547134" y="378619"/>
                    <a:pt x="7538562" y="416719"/>
                    <a:pt x="7523321" y="451009"/>
                  </a:cubicBezTo>
                  <a:lnTo>
                    <a:pt x="7303294" y="352901"/>
                  </a:lnTo>
                  <a:cubicBezTo>
                    <a:pt x="7303294" y="351949"/>
                    <a:pt x="7303294" y="351949"/>
                    <a:pt x="7304246" y="350996"/>
                  </a:cubicBezTo>
                  <a:lnTo>
                    <a:pt x="7532846" y="425291"/>
                  </a:lnTo>
                  <a:lnTo>
                    <a:pt x="7533799" y="422434"/>
                  </a:lnTo>
                  <a:lnTo>
                    <a:pt x="7305199" y="348139"/>
                  </a:lnTo>
                  <a:cubicBezTo>
                    <a:pt x="7305199" y="347186"/>
                    <a:pt x="7305199" y="347186"/>
                    <a:pt x="7306151" y="346234"/>
                  </a:cubicBezTo>
                  <a:lnTo>
                    <a:pt x="7541419" y="396716"/>
                  </a:lnTo>
                  <a:lnTo>
                    <a:pt x="7542371" y="393859"/>
                  </a:lnTo>
                  <a:lnTo>
                    <a:pt x="7307104" y="343376"/>
                  </a:lnTo>
                  <a:cubicBezTo>
                    <a:pt x="7307104" y="342424"/>
                    <a:pt x="7307104" y="342424"/>
                    <a:pt x="7307104" y="341471"/>
                  </a:cubicBezTo>
                  <a:lnTo>
                    <a:pt x="7546181" y="366236"/>
                  </a:lnTo>
                  <a:lnTo>
                    <a:pt x="7546181" y="363379"/>
                  </a:lnTo>
                  <a:lnTo>
                    <a:pt x="7307104" y="338614"/>
                  </a:lnTo>
                  <a:cubicBezTo>
                    <a:pt x="7307104" y="337661"/>
                    <a:pt x="7307104" y="337661"/>
                    <a:pt x="7307104" y="336709"/>
                  </a:cubicBezTo>
                  <a:lnTo>
                    <a:pt x="7547134" y="338614"/>
                  </a:lnTo>
                  <a:lnTo>
                    <a:pt x="7546181" y="336709"/>
                  </a:lnTo>
                  <a:lnTo>
                    <a:pt x="7306151" y="336709"/>
                  </a:lnTo>
                  <a:cubicBezTo>
                    <a:pt x="7306151" y="335756"/>
                    <a:pt x="7306151" y="335756"/>
                    <a:pt x="7306151" y="334804"/>
                  </a:cubicBezTo>
                  <a:lnTo>
                    <a:pt x="7545229" y="310039"/>
                  </a:lnTo>
                  <a:lnTo>
                    <a:pt x="7545229" y="307181"/>
                  </a:lnTo>
                  <a:lnTo>
                    <a:pt x="7306151" y="331946"/>
                  </a:lnTo>
                  <a:cubicBezTo>
                    <a:pt x="7306151" y="330994"/>
                    <a:pt x="7306151" y="330994"/>
                    <a:pt x="7306151" y="330041"/>
                  </a:cubicBezTo>
                  <a:lnTo>
                    <a:pt x="7540467" y="280511"/>
                  </a:lnTo>
                  <a:lnTo>
                    <a:pt x="7539514" y="277654"/>
                  </a:lnTo>
                  <a:lnTo>
                    <a:pt x="7305199" y="327184"/>
                  </a:lnTo>
                  <a:cubicBezTo>
                    <a:pt x="7305199" y="326231"/>
                    <a:pt x="7305199" y="326231"/>
                    <a:pt x="7304246" y="325279"/>
                  </a:cubicBezTo>
                  <a:lnTo>
                    <a:pt x="7531894" y="250984"/>
                  </a:lnTo>
                  <a:lnTo>
                    <a:pt x="7530942" y="248126"/>
                  </a:lnTo>
                  <a:lnTo>
                    <a:pt x="7303294" y="322421"/>
                  </a:lnTo>
                  <a:cubicBezTo>
                    <a:pt x="7303294" y="321469"/>
                    <a:pt x="7303294" y="321469"/>
                    <a:pt x="7302342" y="320516"/>
                  </a:cubicBezTo>
                  <a:lnTo>
                    <a:pt x="7520464" y="223361"/>
                  </a:lnTo>
                  <a:cubicBezTo>
                    <a:pt x="7538562" y="258604"/>
                    <a:pt x="7547134" y="297656"/>
                    <a:pt x="7547134" y="338614"/>
                  </a:cubicBezTo>
                  <a:close/>
                  <a:moveTo>
                    <a:pt x="7547134" y="447199"/>
                  </a:moveTo>
                  <a:lnTo>
                    <a:pt x="7544276" y="452914"/>
                  </a:lnTo>
                  <a:lnTo>
                    <a:pt x="7529037" y="452914"/>
                  </a:lnTo>
                  <a:cubicBezTo>
                    <a:pt x="7529037" y="452914"/>
                    <a:pt x="7529037" y="452914"/>
                    <a:pt x="7529037" y="451961"/>
                  </a:cubicBezTo>
                  <a:lnTo>
                    <a:pt x="7547134" y="447199"/>
                  </a:lnTo>
                  <a:close/>
                  <a:moveTo>
                    <a:pt x="7529989" y="451009"/>
                  </a:moveTo>
                  <a:cubicBezTo>
                    <a:pt x="7532846" y="445294"/>
                    <a:pt x="7534751" y="439579"/>
                    <a:pt x="7536656" y="432911"/>
                  </a:cubicBezTo>
                  <a:lnTo>
                    <a:pt x="7547134" y="445294"/>
                  </a:lnTo>
                  <a:lnTo>
                    <a:pt x="7529989" y="451009"/>
                  </a:lnTo>
                  <a:close/>
                  <a:moveTo>
                    <a:pt x="7548087" y="454819"/>
                  </a:moveTo>
                  <a:lnTo>
                    <a:pt x="7549039" y="454819"/>
                  </a:lnTo>
                  <a:lnTo>
                    <a:pt x="7548087" y="463391"/>
                  </a:lnTo>
                  <a:lnTo>
                    <a:pt x="7540467" y="470059"/>
                  </a:lnTo>
                  <a:lnTo>
                    <a:pt x="7548087" y="454819"/>
                  </a:lnTo>
                  <a:close/>
                  <a:moveTo>
                    <a:pt x="7537609" y="431006"/>
                  </a:moveTo>
                  <a:cubicBezTo>
                    <a:pt x="7537609" y="430054"/>
                    <a:pt x="7538562" y="429101"/>
                    <a:pt x="7538562" y="428149"/>
                  </a:cubicBezTo>
                  <a:lnTo>
                    <a:pt x="7553801" y="426244"/>
                  </a:lnTo>
                  <a:lnTo>
                    <a:pt x="7549039" y="441484"/>
                  </a:lnTo>
                  <a:lnTo>
                    <a:pt x="7537609" y="431006"/>
                  </a:lnTo>
                  <a:close/>
                  <a:moveTo>
                    <a:pt x="7539514" y="427196"/>
                  </a:moveTo>
                  <a:cubicBezTo>
                    <a:pt x="7539514" y="426244"/>
                    <a:pt x="7539514" y="426244"/>
                    <a:pt x="7539514" y="427196"/>
                  </a:cubicBezTo>
                  <a:lnTo>
                    <a:pt x="7556659" y="419576"/>
                  </a:lnTo>
                  <a:lnTo>
                    <a:pt x="7554754" y="425291"/>
                  </a:lnTo>
                  <a:lnTo>
                    <a:pt x="7539514" y="427196"/>
                  </a:lnTo>
                  <a:close/>
                  <a:moveTo>
                    <a:pt x="7540467" y="424339"/>
                  </a:moveTo>
                  <a:cubicBezTo>
                    <a:pt x="7542371" y="418624"/>
                    <a:pt x="7544276" y="411956"/>
                    <a:pt x="7545229" y="406241"/>
                  </a:cubicBezTo>
                  <a:lnTo>
                    <a:pt x="7557612" y="417671"/>
                  </a:lnTo>
                  <a:lnTo>
                    <a:pt x="7540467" y="424339"/>
                  </a:lnTo>
                  <a:close/>
                  <a:moveTo>
                    <a:pt x="7479506" y="549116"/>
                  </a:moveTo>
                  <a:lnTo>
                    <a:pt x="7465219" y="543401"/>
                  </a:lnTo>
                  <a:lnTo>
                    <a:pt x="7465219" y="543401"/>
                  </a:lnTo>
                  <a:lnTo>
                    <a:pt x="7483317" y="545306"/>
                  </a:lnTo>
                  <a:lnTo>
                    <a:pt x="7479506" y="549116"/>
                  </a:lnTo>
                  <a:close/>
                  <a:moveTo>
                    <a:pt x="7483317" y="551974"/>
                  </a:moveTo>
                  <a:lnTo>
                    <a:pt x="7479506" y="560546"/>
                  </a:lnTo>
                  <a:lnTo>
                    <a:pt x="7469981" y="564356"/>
                  </a:lnTo>
                  <a:lnTo>
                    <a:pt x="7482364" y="551974"/>
                  </a:lnTo>
                  <a:lnTo>
                    <a:pt x="7483317" y="551974"/>
                  </a:lnTo>
                  <a:close/>
                  <a:moveTo>
                    <a:pt x="7467124" y="542449"/>
                  </a:moveTo>
                  <a:cubicBezTo>
                    <a:pt x="7471887" y="537686"/>
                    <a:pt x="7476649" y="532924"/>
                    <a:pt x="7480459" y="528161"/>
                  </a:cubicBezTo>
                  <a:lnTo>
                    <a:pt x="7485221" y="544354"/>
                  </a:lnTo>
                  <a:lnTo>
                    <a:pt x="7467124" y="542449"/>
                  </a:lnTo>
                  <a:close/>
                  <a:moveTo>
                    <a:pt x="7482364" y="526256"/>
                  </a:moveTo>
                  <a:cubicBezTo>
                    <a:pt x="7482364" y="526256"/>
                    <a:pt x="7483317" y="525304"/>
                    <a:pt x="7483317" y="525304"/>
                  </a:cubicBezTo>
                  <a:lnTo>
                    <a:pt x="7498556" y="530066"/>
                  </a:lnTo>
                  <a:lnTo>
                    <a:pt x="7489031" y="541496"/>
                  </a:lnTo>
                  <a:lnTo>
                    <a:pt x="7482364" y="526256"/>
                  </a:lnTo>
                  <a:close/>
                  <a:moveTo>
                    <a:pt x="7474744" y="524351"/>
                  </a:moveTo>
                  <a:lnTo>
                    <a:pt x="7295674" y="363379"/>
                  </a:lnTo>
                  <a:cubicBezTo>
                    <a:pt x="7295674" y="363379"/>
                    <a:pt x="7296626" y="362426"/>
                    <a:pt x="7296626" y="362426"/>
                  </a:cubicBezTo>
                  <a:lnTo>
                    <a:pt x="7490937" y="504349"/>
                  </a:lnTo>
                  <a:cubicBezTo>
                    <a:pt x="7487126" y="511016"/>
                    <a:pt x="7481412" y="517684"/>
                    <a:pt x="7474744" y="524351"/>
                  </a:cubicBezTo>
                  <a:close/>
                  <a:moveTo>
                    <a:pt x="7298531" y="360521"/>
                  </a:moveTo>
                  <a:cubicBezTo>
                    <a:pt x="7298531" y="359569"/>
                    <a:pt x="7299484" y="359569"/>
                    <a:pt x="7299484" y="358616"/>
                  </a:cubicBezTo>
                  <a:lnTo>
                    <a:pt x="7508081" y="478631"/>
                  </a:lnTo>
                  <a:cubicBezTo>
                    <a:pt x="7503319" y="486251"/>
                    <a:pt x="7498556" y="493871"/>
                    <a:pt x="7492842" y="501491"/>
                  </a:cubicBezTo>
                  <a:lnTo>
                    <a:pt x="7298531" y="360521"/>
                  </a:lnTo>
                  <a:close/>
                  <a:moveTo>
                    <a:pt x="7301389" y="356711"/>
                  </a:moveTo>
                  <a:cubicBezTo>
                    <a:pt x="7301389" y="355759"/>
                    <a:pt x="7302342" y="355759"/>
                    <a:pt x="7302342" y="354806"/>
                  </a:cubicBezTo>
                  <a:lnTo>
                    <a:pt x="7522369" y="452914"/>
                  </a:lnTo>
                  <a:cubicBezTo>
                    <a:pt x="7518559" y="461486"/>
                    <a:pt x="7514749" y="469106"/>
                    <a:pt x="7509987" y="476726"/>
                  </a:cubicBezTo>
                  <a:lnTo>
                    <a:pt x="7301389" y="356711"/>
                  </a:lnTo>
                  <a:close/>
                  <a:moveTo>
                    <a:pt x="7502367" y="501491"/>
                  </a:moveTo>
                  <a:lnTo>
                    <a:pt x="7520464" y="499586"/>
                  </a:lnTo>
                  <a:lnTo>
                    <a:pt x="7516654" y="504349"/>
                  </a:lnTo>
                  <a:lnTo>
                    <a:pt x="7502367" y="501491"/>
                  </a:lnTo>
                  <a:cubicBezTo>
                    <a:pt x="7501414" y="501491"/>
                    <a:pt x="7501414" y="501491"/>
                    <a:pt x="7502367" y="501491"/>
                  </a:cubicBezTo>
                  <a:close/>
                  <a:moveTo>
                    <a:pt x="7519512" y="506254"/>
                  </a:moveTo>
                  <a:lnTo>
                    <a:pt x="7520464" y="506254"/>
                  </a:lnTo>
                  <a:lnTo>
                    <a:pt x="7517606" y="514826"/>
                  </a:lnTo>
                  <a:lnTo>
                    <a:pt x="7509034" y="520541"/>
                  </a:lnTo>
                  <a:lnTo>
                    <a:pt x="7519512" y="506254"/>
                  </a:lnTo>
                  <a:close/>
                  <a:moveTo>
                    <a:pt x="7503319" y="499586"/>
                  </a:moveTo>
                  <a:cubicBezTo>
                    <a:pt x="7507129" y="493871"/>
                    <a:pt x="7509987" y="489109"/>
                    <a:pt x="7513796" y="483394"/>
                  </a:cubicBezTo>
                  <a:lnTo>
                    <a:pt x="7521417" y="498634"/>
                  </a:lnTo>
                  <a:lnTo>
                    <a:pt x="7503319" y="499586"/>
                  </a:lnTo>
                  <a:close/>
                  <a:moveTo>
                    <a:pt x="7514749" y="481489"/>
                  </a:moveTo>
                  <a:cubicBezTo>
                    <a:pt x="7514749" y="480536"/>
                    <a:pt x="7515701" y="480536"/>
                    <a:pt x="7515701" y="479584"/>
                  </a:cubicBezTo>
                  <a:lnTo>
                    <a:pt x="7530942" y="481489"/>
                  </a:lnTo>
                  <a:lnTo>
                    <a:pt x="7523321" y="494824"/>
                  </a:lnTo>
                  <a:lnTo>
                    <a:pt x="7514749" y="481489"/>
                  </a:lnTo>
                  <a:close/>
                  <a:moveTo>
                    <a:pt x="7516654" y="477679"/>
                  </a:moveTo>
                  <a:cubicBezTo>
                    <a:pt x="7516654" y="477679"/>
                    <a:pt x="7516654" y="477679"/>
                    <a:pt x="7516654" y="477679"/>
                  </a:cubicBezTo>
                  <a:lnTo>
                    <a:pt x="7534751" y="473869"/>
                  </a:lnTo>
                  <a:lnTo>
                    <a:pt x="7531894" y="479584"/>
                  </a:lnTo>
                  <a:lnTo>
                    <a:pt x="7516654" y="477679"/>
                  </a:lnTo>
                  <a:close/>
                  <a:moveTo>
                    <a:pt x="7517606" y="475774"/>
                  </a:moveTo>
                  <a:cubicBezTo>
                    <a:pt x="7520464" y="470059"/>
                    <a:pt x="7523321" y="464344"/>
                    <a:pt x="7526179" y="458629"/>
                  </a:cubicBezTo>
                  <a:lnTo>
                    <a:pt x="7535704" y="472916"/>
                  </a:lnTo>
                  <a:lnTo>
                    <a:pt x="7517606" y="475774"/>
                  </a:lnTo>
                  <a:close/>
                  <a:moveTo>
                    <a:pt x="7303294" y="319564"/>
                  </a:moveTo>
                  <a:cubicBezTo>
                    <a:pt x="7303294" y="318611"/>
                    <a:pt x="7302342" y="318611"/>
                    <a:pt x="7302342" y="317659"/>
                  </a:cubicBezTo>
                  <a:lnTo>
                    <a:pt x="7509034" y="198596"/>
                  </a:lnTo>
                  <a:cubicBezTo>
                    <a:pt x="7513796" y="206216"/>
                    <a:pt x="7517606" y="213836"/>
                    <a:pt x="7521417" y="222409"/>
                  </a:cubicBezTo>
                  <a:lnTo>
                    <a:pt x="7303294" y="319564"/>
                  </a:lnTo>
                  <a:close/>
                  <a:moveTo>
                    <a:pt x="7300437" y="314801"/>
                  </a:moveTo>
                  <a:cubicBezTo>
                    <a:pt x="7300437" y="313849"/>
                    <a:pt x="7299484" y="313849"/>
                    <a:pt x="7299484" y="312896"/>
                  </a:cubicBezTo>
                  <a:lnTo>
                    <a:pt x="7491889" y="172879"/>
                  </a:lnTo>
                  <a:cubicBezTo>
                    <a:pt x="7497604" y="180499"/>
                    <a:pt x="7502367" y="187166"/>
                    <a:pt x="7507129" y="194786"/>
                  </a:cubicBezTo>
                  <a:lnTo>
                    <a:pt x="7300437" y="314801"/>
                  </a:lnTo>
                  <a:close/>
                  <a:moveTo>
                    <a:pt x="7298531" y="311944"/>
                  </a:moveTo>
                  <a:cubicBezTo>
                    <a:pt x="7298531" y="310991"/>
                    <a:pt x="7297579" y="310991"/>
                    <a:pt x="7297579" y="310039"/>
                  </a:cubicBezTo>
                  <a:lnTo>
                    <a:pt x="7474744" y="150971"/>
                  </a:lnTo>
                  <a:cubicBezTo>
                    <a:pt x="7480459" y="157639"/>
                    <a:pt x="7486174" y="164306"/>
                    <a:pt x="7491889" y="171926"/>
                  </a:cubicBezTo>
                  <a:lnTo>
                    <a:pt x="7298531" y="311944"/>
                  </a:lnTo>
                  <a:close/>
                  <a:moveTo>
                    <a:pt x="7295674" y="308134"/>
                  </a:moveTo>
                  <a:cubicBezTo>
                    <a:pt x="7295674" y="307181"/>
                    <a:pt x="7294721" y="307181"/>
                    <a:pt x="7294721" y="306229"/>
                  </a:cubicBezTo>
                  <a:lnTo>
                    <a:pt x="7453789" y="130016"/>
                  </a:lnTo>
                  <a:cubicBezTo>
                    <a:pt x="7460456" y="135731"/>
                    <a:pt x="7467124" y="142399"/>
                    <a:pt x="7472839" y="149066"/>
                  </a:cubicBezTo>
                  <a:lnTo>
                    <a:pt x="7295674" y="308134"/>
                  </a:lnTo>
                  <a:close/>
                  <a:moveTo>
                    <a:pt x="7291864" y="305276"/>
                  </a:moveTo>
                  <a:cubicBezTo>
                    <a:pt x="7290912" y="305276"/>
                    <a:pt x="7290912" y="304324"/>
                    <a:pt x="7289959" y="304324"/>
                  </a:cubicBezTo>
                  <a:lnTo>
                    <a:pt x="7429024" y="112871"/>
                  </a:lnTo>
                  <a:cubicBezTo>
                    <a:pt x="7436644" y="117634"/>
                    <a:pt x="7443312" y="123349"/>
                    <a:pt x="7449979" y="129064"/>
                  </a:cubicBezTo>
                  <a:lnTo>
                    <a:pt x="7291864" y="305276"/>
                  </a:lnTo>
                  <a:close/>
                  <a:moveTo>
                    <a:pt x="7294721" y="365284"/>
                  </a:moveTo>
                  <a:lnTo>
                    <a:pt x="7472839" y="526256"/>
                  </a:lnTo>
                  <a:cubicBezTo>
                    <a:pt x="7467124" y="532924"/>
                    <a:pt x="7460456" y="538639"/>
                    <a:pt x="7453789" y="545306"/>
                  </a:cubicBezTo>
                  <a:lnTo>
                    <a:pt x="7293769" y="368141"/>
                  </a:lnTo>
                  <a:cubicBezTo>
                    <a:pt x="7294721" y="367189"/>
                    <a:pt x="7293769" y="366236"/>
                    <a:pt x="7294721" y="365284"/>
                  </a:cubicBezTo>
                  <a:cubicBezTo>
                    <a:pt x="7294721" y="366236"/>
                    <a:pt x="7294721" y="365284"/>
                    <a:pt x="7294721" y="365284"/>
                  </a:cubicBezTo>
                  <a:close/>
                  <a:moveTo>
                    <a:pt x="7430929" y="563404"/>
                  </a:moveTo>
                  <a:lnTo>
                    <a:pt x="7298531" y="380524"/>
                  </a:lnTo>
                  <a:cubicBezTo>
                    <a:pt x="7297579" y="377666"/>
                    <a:pt x="7296626" y="375761"/>
                    <a:pt x="7296626" y="373856"/>
                  </a:cubicBezTo>
                  <a:lnTo>
                    <a:pt x="7452837" y="547211"/>
                  </a:lnTo>
                  <a:cubicBezTo>
                    <a:pt x="7445217" y="552926"/>
                    <a:pt x="7438549" y="558641"/>
                    <a:pt x="7430929" y="563404"/>
                  </a:cubicBezTo>
                  <a:close/>
                  <a:moveTo>
                    <a:pt x="7443312" y="562451"/>
                  </a:moveTo>
                  <a:lnTo>
                    <a:pt x="7456646" y="569119"/>
                  </a:lnTo>
                  <a:lnTo>
                    <a:pt x="7445217" y="577691"/>
                  </a:lnTo>
                  <a:lnTo>
                    <a:pt x="7442359" y="562451"/>
                  </a:lnTo>
                  <a:cubicBezTo>
                    <a:pt x="7442359" y="563404"/>
                    <a:pt x="7442359" y="563404"/>
                    <a:pt x="7443312" y="562451"/>
                  </a:cubicBezTo>
                  <a:close/>
                  <a:moveTo>
                    <a:pt x="7409974" y="600551"/>
                  </a:moveTo>
                  <a:lnTo>
                    <a:pt x="7397592" y="591026"/>
                  </a:lnTo>
                  <a:cubicBezTo>
                    <a:pt x="7397592" y="591026"/>
                    <a:pt x="7397592" y="591026"/>
                    <a:pt x="7397592" y="591026"/>
                  </a:cubicBezTo>
                  <a:lnTo>
                    <a:pt x="7414737" y="597694"/>
                  </a:lnTo>
                  <a:lnTo>
                    <a:pt x="7409974" y="600551"/>
                  </a:lnTo>
                  <a:close/>
                  <a:moveTo>
                    <a:pt x="7368064" y="604361"/>
                  </a:moveTo>
                  <a:cubicBezTo>
                    <a:pt x="7368064" y="604361"/>
                    <a:pt x="7368064" y="604361"/>
                    <a:pt x="7368064" y="604361"/>
                  </a:cubicBezTo>
                  <a:cubicBezTo>
                    <a:pt x="7368064" y="604361"/>
                    <a:pt x="7368064" y="604361"/>
                    <a:pt x="7368064" y="604361"/>
                  </a:cubicBezTo>
                  <a:lnTo>
                    <a:pt x="7368064" y="604361"/>
                  </a:lnTo>
                  <a:close/>
                  <a:moveTo>
                    <a:pt x="7095649" y="584359"/>
                  </a:moveTo>
                  <a:lnTo>
                    <a:pt x="7108031" y="576739"/>
                  </a:lnTo>
                  <a:cubicBezTo>
                    <a:pt x="7108031" y="576739"/>
                    <a:pt x="7108984" y="576739"/>
                    <a:pt x="7108984" y="577691"/>
                  </a:cubicBezTo>
                  <a:lnTo>
                    <a:pt x="7107079" y="592931"/>
                  </a:lnTo>
                  <a:lnTo>
                    <a:pt x="7095649" y="584359"/>
                  </a:lnTo>
                  <a:close/>
                  <a:moveTo>
                    <a:pt x="7108031" y="595789"/>
                  </a:moveTo>
                  <a:lnTo>
                    <a:pt x="7108031" y="595789"/>
                  </a:lnTo>
                  <a:lnTo>
                    <a:pt x="7097554" y="593884"/>
                  </a:lnTo>
                  <a:lnTo>
                    <a:pt x="7092792" y="586264"/>
                  </a:lnTo>
                  <a:lnTo>
                    <a:pt x="7093744" y="585311"/>
                  </a:lnTo>
                  <a:lnTo>
                    <a:pt x="7108031" y="595789"/>
                  </a:lnTo>
                  <a:close/>
                  <a:moveTo>
                    <a:pt x="7094696" y="583406"/>
                  </a:moveTo>
                  <a:lnTo>
                    <a:pt x="7089934" y="580549"/>
                  </a:lnTo>
                  <a:lnTo>
                    <a:pt x="7107079" y="575786"/>
                  </a:lnTo>
                  <a:cubicBezTo>
                    <a:pt x="7107079" y="575786"/>
                    <a:pt x="7107079" y="575786"/>
                    <a:pt x="7107079" y="575786"/>
                  </a:cubicBezTo>
                  <a:lnTo>
                    <a:pt x="7094696" y="583406"/>
                  </a:lnTo>
                  <a:close/>
                  <a:moveTo>
                    <a:pt x="7088981" y="579596"/>
                  </a:moveTo>
                  <a:lnTo>
                    <a:pt x="7089934" y="562451"/>
                  </a:lnTo>
                  <a:cubicBezTo>
                    <a:pt x="7094696" y="566261"/>
                    <a:pt x="7100412" y="571024"/>
                    <a:pt x="7106126" y="573881"/>
                  </a:cubicBezTo>
                  <a:lnTo>
                    <a:pt x="7088981" y="579596"/>
                  </a:lnTo>
                  <a:close/>
                  <a:moveTo>
                    <a:pt x="7079456" y="545306"/>
                  </a:moveTo>
                  <a:lnTo>
                    <a:pt x="7230904" y="377666"/>
                  </a:lnTo>
                  <a:cubicBezTo>
                    <a:pt x="7229951" y="380524"/>
                    <a:pt x="7229951" y="382429"/>
                    <a:pt x="7228999" y="385286"/>
                  </a:cubicBezTo>
                  <a:lnTo>
                    <a:pt x="7100412" y="562451"/>
                  </a:lnTo>
                  <a:cubicBezTo>
                    <a:pt x="7092792" y="556736"/>
                    <a:pt x="7086124" y="551974"/>
                    <a:pt x="7079456" y="545306"/>
                  </a:cubicBezTo>
                  <a:close/>
                  <a:moveTo>
                    <a:pt x="7047071" y="542449"/>
                  </a:moveTo>
                  <a:lnTo>
                    <a:pt x="7065169" y="540544"/>
                  </a:lnTo>
                  <a:cubicBezTo>
                    <a:pt x="7065169" y="540544"/>
                    <a:pt x="7065169" y="540544"/>
                    <a:pt x="7065169" y="540544"/>
                  </a:cubicBezTo>
                  <a:lnTo>
                    <a:pt x="7050881" y="546259"/>
                  </a:lnTo>
                  <a:lnTo>
                    <a:pt x="7047071" y="542449"/>
                  </a:lnTo>
                  <a:close/>
                  <a:moveTo>
                    <a:pt x="7061359" y="561499"/>
                  </a:moveTo>
                  <a:lnTo>
                    <a:pt x="7051834" y="557689"/>
                  </a:lnTo>
                  <a:lnTo>
                    <a:pt x="7048024" y="549116"/>
                  </a:lnTo>
                  <a:lnTo>
                    <a:pt x="7048976" y="549116"/>
                  </a:lnTo>
                  <a:lnTo>
                    <a:pt x="7061359" y="561499"/>
                  </a:lnTo>
                  <a:close/>
                  <a:moveTo>
                    <a:pt x="6985159" y="338614"/>
                  </a:moveTo>
                  <a:lnTo>
                    <a:pt x="7224237" y="338614"/>
                  </a:lnTo>
                  <a:cubicBezTo>
                    <a:pt x="7224237" y="339566"/>
                    <a:pt x="7224237" y="339566"/>
                    <a:pt x="7224237" y="340519"/>
                  </a:cubicBezTo>
                  <a:lnTo>
                    <a:pt x="6986112" y="365284"/>
                  </a:lnTo>
                  <a:cubicBezTo>
                    <a:pt x="6986112" y="356711"/>
                    <a:pt x="6985159" y="347186"/>
                    <a:pt x="6985159" y="338614"/>
                  </a:cubicBezTo>
                  <a:close/>
                  <a:moveTo>
                    <a:pt x="6985159" y="397669"/>
                  </a:moveTo>
                  <a:lnTo>
                    <a:pt x="6970871" y="394811"/>
                  </a:lnTo>
                  <a:lnTo>
                    <a:pt x="6969919" y="389096"/>
                  </a:lnTo>
                  <a:lnTo>
                    <a:pt x="6985159" y="397669"/>
                  </a:lnTo>
                  <a:cubicBezTo>
                    <a:pt x="6985159" y="397669"/>
                    <a:pt x="6985159" y="397669"/>
                    <a:pt x="6985159" y="397669"/>
                  </a:cubicBezTo>
                  <a:close/>
                  <a:moveTo>
                    <a:pt x="6985159" y="335756"/>
                  </a:moveTo>
                  <a:cubicBezTo>
                    <a:pt x="6985159" y="327184"/>
                    <a:pt x="6985159" y="317659"/>
                    <a:pt x="6986112" y="309086"/>
                  </a:cubicBezTo>
                  <a:lnTo>
                    <a:pt x="7224237" y="333851"/>
                  </a:lnTo>
                  <a:cubicBezTo>
                    <a:pt x="7224237" y="334804"/>
                    <a:pt x="7224237" y="334804"/>
                    <a:pt x="7224237" y="335756"/>
                  </a:cubicBezTo>
                  <a:lnTo>
                    <a:pt x="6985159" y="335756"/>
                  </a:lnTo>
                  <a:close/>
                  <a:moveTo>
                    <a:pt x="6991826" y="396716"/>
                  </a:moveTo>
                  <a:lnTo>
                    <a:pt x="7226142" y="347186"/>
                  </a:lnTo>
                  <a:cubicBezTo>
                    <a:pt x="7226142" y="348139"/>
                    <a:pt x="7226142" y="348139"/>
                    <a:pt x="7227094" y="349091"/>
                  </a:cubicBezTo>
                  <a:lnTo>
                    <a:pt x="6999446" y="423386"/>
                  </a:lnTo>
                  <a:cubicBezTo>
                    <a:pt x="6995637" y="413861"/>
                    <a:pt x="6993731" y="405289"/>
                    <a:pt x="6991826" y="396716"/>
                  </a:cubicBezTo>
                  <a:close/>
                  <a:moveTo>
                    <a:pt x="7001351" y="448151"/>
                  </a:moveTo>
                  <a:lnTo>
                    <a:pt x="6984206" y="443389"/>
                  </a:lnTo>
                  <a:lnTo>
                    <a:pt x="6994684" y="431006"/>
                  </a:lnTo>
                  <a:cubicBezTo>
                    <a:pt x="6996589" y="436721"/>
                    <a:pt x="6998494" y="442436"/>
                    <a:pt x="7001351" y="448151"/>
                  </a:cubicBezTo>
                  <a:close/>
                  <a:moveTo>
                    <a:pt x="6990874" y="394811"/>
                  </a:moveTo>
                  <a:cubicBezTo>
                    <a:pt x="6988969" y="386239"/>
                    <a:pt x="6988017" y="377666"/>
                    <a:pt x="6987064" y="368141"/>
                  </a:cubicBezTo>
                  <a:lnTo>
                    <a:pt x="7225189" y="343376"/>
                  </a:lnTo>
                  <a:cubicBezTo>
                    <a:pt x="7225189" y="344329"/>
                    <a:pt x="7225189" y="344329"/>
                    <a:pt x="7225189" y="345281"/>
                  </a:cubicBezTo>
                  <a:lnTo>
                    <a:pt x="6990874" y="394811"/>
                  </a:lnTo>
                  <a:close/>
                  <a:moveTo>
                    <a:pt x="6987064" y="404336"/>
                  </a:moveTo>
                  <a:cubicBezTo>
                    <a:pt x="6988969" y="410051"/>
                    <a:pt x="6989921" y="416719"/>
                    <a:pt x="6991826" y="422434"/>
                  </a:cubicBezTo>
                  <a:lnTo>
                    <a:pt x="6975634" y="415766"/>
                  </a:lnTo>
                  <a:lnTo>
                    <a:pt x="6987064" y="404336"/>
                  </a:lnTo>
                  <a:close/>
                  <a:moveTo>
                    <a:pt x="6991826" y="424339"/>
                  </a:moveTo>
                  <a:cubicBezTo>
                    <a:pt x="6992779" y="424339"/>
                    <a:pt x="6992779" y="424339"/>
                    <a:pt x="6991826" y="424339"/>
                  </a:cubicBezTo>
                  <a:lnTo>
                    <a:pt x="6977539" y="423386"/>
                  </a:lnTo>
                  <a:lnTo>
                    <a:pt x="6975634" y="417671"/>
                  </a:lnTo>
                  <a:lnTo>
                    <a:pt x="6991826" y="424339"/>
                  </a:lnTo>
                  <a:close/>
                  <a:moveTo>
                    <a:pt x="6992779" y="426244"/>
                  </a:moveTo>
                  <a:cubicBezTo>
                    <a:pt x="6992779" y="427196"/>
                    <a:pt x="6993731" y="428149"/>
                    <a:pt x="6993731" y="429101"/>
                  </a:cubicBezTo>
                  <a:lnTo>
                    <a:pt x="6983254" y="439579"/>
                  </a:lnTo>
                  <a:lnTo>
                    <a:pt x="6978492" y="424339"/>
                  </a:lnTo>
                  <a:lnTo>
                    <a:pt x="6992779" y="426244"/>
                  </a:lnTo>
                  <a:close/>
                  <a:moveTo>
                    <a:pt x="6984206" y="451961"/>
                  </a:moveTo>
                  <a:lnTo>
                    <a:pt x="6990874" y="467201"/>
                  </a:lnTo>
                  <a:lnTo>
                    <a:pt x="6983254" y="460534"/>
                  </a:lnTo>
                  <a:lnTo>
                    <a:pt x="6982301" y="451961"/>
                  </a:lnTo>
                  <a:lnTo>
                    <a:pt x="6984206" y="451961"/>
                  </a:lnTo>
                  <a:close/>
                  <a:moveTo>
                    <a:pt x="6985159" y="445294"/>
                  </a:moveTo>
                  <a:lnTo>
                    <a:pt x="7002304" y="450056"/>
                  </a:lnTo>
                  <a:cubicBezTo>
                    <a:pt x="7002304" y="450056"/>
                    <a:pt x="7002304" y="451009"/>
                    <a:pt x="7002304" y="451009"/>
                  </a:cubicBezTo>
                  <a:lnTo>
                    <a:pt x="6988017" y="451009"/>
                  </a:lnTo>
                  <a:lnTo>
                    <a:pt x="6985159" y="445294"/>
                  </a:lnTo>
                  <a:close/>
                  <a:moveTo>
                    <a:pt x="6999446" y="425291"/>
                  </a:moveTo>
                  <a:lnTo>
                    <a:pt x="7227094" y="350996"/>
                  </a:lnTo>
                  <a:cubicBezTo>
                    <a:pt x="7227094" y="351949"/>
                    <a:pt x="7227094" y="351949"/>
                    <a:pt x="7228046" y="352901"/>
                  </a:cubicBezTo>
                  <a:lnTo>
                    <a:pt x="7008971" y="450056"/>
                  </a:lnTo>
                  <a:cubicBezTo>
                    <a:pt x="7005162" y="441484"/>
                    <a:pt x="7002304" y="433864"/>
                    <a:pt x="6999446" y="425291"/>
                  </a:cubicBezTo>
                  <a:close/>
                  <a:moveTo>
                    <a:pt x="7228999" y="354806"/>
                  </a:moveTo>
                  <a:cubicBezTo>
                    <a:pt x="7228999" y="355759"/>
                    <a:pt x="7229951" y="355759"/>
                    <a:pt x="7229951" y="356711"/>
                  </a:cubicBezTo>
                  <a:lnTo>
                    <a:pt x="7022306" y="476726"/>
                  </a:lnTo>
                  <a:cubicBezTo>
                    <a:pt x="7017544" y="469106"/>
                    <a:pt x="7013734" y="461486"/>
                    <a:pt x="7009924" y="452914"/>
                  </a:cubicBezTo>
                  <a:lnTo>
                    <a:pt x="7228999" y="354806"/>
                  </a:lnTo>
                  <a:close/>
                  <a:moveTo>
                    <a:pt x="7013734" y="473869"/>
                  </a:moveTo>
                  <a:lnTo>
                    <a:pt x="6996589" y="470059"/>
                  </a:lnTo>
                  <a:lnTo>
                    <a:pt x="7006114" y="456724"/>
                  </a:lnTo>
                  <a:cubicBezTo>
                    <a:pt x="7008019" y="462439"/>
                    <a:pt x="7010876" y="468154"/>
                    <a:pt x="7013734" y="473869"/>
                  </a:cubicBezTo>
                  <a:close/>
                  <a:moveTo>
                    <a:pt x="7014687" y="474821"/>
                  </a:moveTo>
                  <a:cubicBezTo>
                    <a:pt x="7014687" y="474821"/>
                    <a:pt x="7014687" y="475774"/>
                    <a:pt x="7014687" y="474821"/>
                  </a:cubicBezTo>
                  <a:lnTo>
                    <a:pt x="7000399" y="476726"/>
                  </a:lnTo>
                  <a:lnTo>
                    <a:pt x="6997542" y="471011"/>
                  </a:lnTo>
                  <a:lnTo>
                    <a:pt x="7014687" y="474821"/>
                  </a:lnTo>
                  <a:close/>
                  <a:moveTo>
                    <a:pt x="7015639" y="476726"/>
                  </a:moveTo>
                  <a:cubicBezTo>
                    <a:pt x="7015639" y="477679"/>
                    <a:pt x="7016592" y="477679"/>
                    <a:pt x="7016592" y="478631"/>
                  </a:cubicBezTo>
                  <a:lnTo>
                    <a:pt x="7008019" y="491014"/>
                  </a:lnTo>
                  <a:lnTo>
                    <a:pt x="7000399" y="477679"/>
                  </a:lnTo>
                  <a:lnTo>
                    <a:pt x="7015639" y="476726"/>
                  </a:lnTo>
                  <a:close/>
                  <a:moveTo>
                    <a:pt x="7017544" y="481489"/>
                  </a:moveTo>
                  <a:cubicBezTo>
                    <a:pt x="7020401" y="487204"/>
                    <a:pt x="7024212" y="491966"/>
                    <a:pt x="7027069" y="497681"/>
                  </a:cubicBezTo>
                  <a:lnTo>
                    <a:pt x="7008971" y="495776"/>
                  </a:lnTo>
                  <a:lnTo>
                    <a:pt x="7017544" y="481489"/>
                  </a:lnTo>
                  <a:close/>
                  <a:moveTo>
                    <a:pt x="7010876" y="496729"/>
                  </a:moveTo>
                  <a:lnTo>
                    <a:pt x="7028974" y="498634"/>
                  </a:lnTo>
                  <a:cubicBezTo>
                    <a:pt x="7028974" y="498634"/>
                    <a:pt x="7028974" y="498634"/>
                    <a:pt x="7028974" y="499586"/>
                  </a:cubicBezTo>
                  <a:lnTo>
                    <a:pt x="7014687" y="502444"/>
                  </a:lnTo>
                  <a:lnTo>
                    <a:pt x="7010876" y="496729"/>
                  </a:lnTo>
                  <a:close/>
                  <a:moveTo>
                    <a:pt x="7021354" y="517684"/>
                  </a:moveTo>
                  <a:lnTo>
                    <a:pt x="7012781" y="511969"/>
                  </a:lnTo>
                  <a:lnTo>
                    <a:pt x="7010876" y="503396"/>
                  </a:lnTo>
                  <a:lnTo>
                    <a:pt x="7011829" y="503396"/>
                  </a:lnTo>
                  <a:lnTo>
                    <a:pt x="7021354" y="517684"/>
                  </a:lnTo>
                  <a:close/>
                  <a:moveTo>
                    <a:pt x="7023259" y="478631"/>
                  </a:moveTo>
                  <a:lnTo>
                    <a:pt x="7230904" y="358616"/>
                  </a:lnTo>
                  <a:cubicBezTo>
                    <a:pt x="7230904" y="359569"/>
                    <a:pt x="7231856" y="359569"/>
                    <a:pt x="7231856" y="359569"/>
                  </a:cubicBezTo>
                  <a:lnTo>
                    <a:pt x="7038499" y="500539"/>
                  </a:lnTo>
                  <a:cubicBezTo>
                    <a:pt x="7032784" y="492919"/>
                    <a:pt x="7028021" y="486251"/>
                    <a:pt x="7023259" y="478631"/>
                  </a:cubicBezTo>
                  <a:close/>
                  <a:moveTo>
                    <a:pt x="7233762" y="361474"/>
                  </a:moveTo>
                  <a:lnTo>
                    <a:pt x="7233762" y="361474"/>
                  </a:lnTo>
                  <a:cubicBezTo>
                    <a:pt x="7233762" y="362426"/>
                    <a:pt x="7233762" y="363379"/>
                    <a:pt x="7233762" y="363379"/>
                  </a:cubicBezTo>
                  <a:lnTo>
                    <a:pt x="7056596" y="522446"/>
                  </a:lnTo>
                  <a:cubicBezTo>
                    <a:pt x="7050881" y="515779"/>
                    <a:pt x="7045167" y="509111"/>
                    <a:pt x="7039451" y="501491"/>
                  </a:cubicBezTo>
                  <a:lnTo>
                    <a:pt x="7233762" y="361474"/>
                  </a:lnTo>
                  <a:close/>
                  <a:moveTo>
                    <a:pt x="7048024" y="523399"/>
                  </a:moveTo>
                  <a:lnTo>
                    <a:pt x="7042309" y="537686"/>
                  </a:lnTo>
                  <a:lnTo>
                    <a:pt x="7032784" y="526256"/>
                  </a:lnTo>
                  <a:lnTo>
                    <a:pt x="7047071" y="522446"/>
                  </a:lnTo>
                  <a:cubicBezTo>
                    <a:pt x="7048024" y="522446"/>
                    <a:pt x="7048024" y="523399"/>
                    <a:pt x="7048024" y="523399"/>
                  </a:cubicBezTo>
                  <a:close/>
                  <a:moveTo>
                    <a:pt x="7049929" y="525304"/>
                  </a:moveTo>
                  <a:cubicBezTo>
                    <a:pt x="7054692" y="530066"/>
                    <a:pt x="7058501" y="534829"/>
                    <a:pt x="7063264" y="539591"/>
                  </a:cubicBezTo>
                  <a:lnTo>
                    <a:pt x="7045167" y="541496"/>
                  </a:lnTo>
                  <a:lnTo>
                    <a:pt x="7049929" y="525304"/>
                  </a:lnTo>
                  <a:close/>
                  <a:moveTo>
                    <a:pt x="7058501" y="525304"/>
                  </a:moveTo>
                  <a:lnTo>
                    <a:pt x="7232809" y="369094"/>
                  </a:lnTo>
                  <a:cubicBezTo>
                    <a:pt x="7232809" y="370046"/>
                    <a:pt x="7231856" y="371951"/>
                    <a:pt x="7231856" y="372904"/>
                  </a:cubicBezTo>
                  <a:lnTo>
                    <a:pt x="7077551" y="544354"/>
                  </a:lnTo>
                  <a:cubicBezTo>
                    <a:pt x="7070884" y="537686"/>
                    <a:pt x="7064217" y="531971"/>
                    <a:pt x="7058501" y="525304"/>
                  </a:cubicBezTo>
                  <a:close/>
                  <a:moveTo>
                    <a:pt x="7366159" y="598646"/>
                  </a:moveTo>
                  <a:cubicBezTo>
                    <a:pt x="7354729" y="559594"/>
                    <a:pt x="7344251" y="528161"/>
                    <a:pt x="7344251" y="528161"/>
                  </a:cubicBezTo>
                  <a:cubicBezTo>
                    <a:pt x="7344251" y="528161"/>
                    <a:pt x="7339489" y="513874"/>
                    <a:pt x="7332821" y="491966"/>
                  </a:cubicBezTo>
                  <a:lnTo>
                    <a:pt x="7377589" y="592931"/>
                  </a:lnTo>
                  <a:cubicBezTo>
                    <a:pt x="7374731" y="595789"/>
                    <a:pt x="7369969" y="596741"/>
                    <a:pt x="7366159" y="598646"/>
                  </a:cubicBezTo>
                  <a:close/>
                  <a:moveTo>
                    <a:pt x="7327106" y="471964"/>
                  </a:moveTo>
                  <a:cubicBezTo>
                    <a:pt x="7321392" y="454819"/>
                    <a:pt x="7315676" y="434816"/>
                    <a:pt x="7309962" y="415766"/>
                  </a:cubicBezTo>
                  <a:lnTo>
                    <a:pt x="7405212" y="580549"/>
                  </a:lnTo>
                  <a:cubicBezTo>
                    <a:pt x="7397592" y="585311"/>
                    <a:pt x="7389019" y="589121"/>
                    <a:pt x="7381399" y="592931"/>
                  </a:cubicBezTo>
                  <a:lnTo>
                    <a:pt x="7327106" y="471964"/>
                  </a:lnTo>
                  <a:close/>
                  <a:moveTo>
                    <a:pt x="7399496" y="591026"/>
                  </a:moveTo>
                  <a:cubicBezTo>
                    <a:pt x="7405212" y="588169"/>
                    <a:pt x="7410926" y="584359"/>
                    <a:pt x="7416642" y="580549"/>
                  </a:cubicBezTo>
                  <a:lnTo>
                    <a:pt x="7415689" y="597694"/>
                  </a:lnTo>
                  <a:lnTo>
                    <a:pt x="7399496" y="591026"/>
                  </a:lnTo>
                  <a:close/>
                  <a:moveTo>
                    <a:pt x="7407117" y="579596"/>
                  </a:moveTo>
                  <a:lnTo>
                    <a:pt x="7306151" y="405289"/>
                  </a:lnTo>
                  <a:cubicBezTo>
                    <a:pt x="7304246" y="399574"/>
                    <a:pt x="7302342" y="393859"/>
                    <a:pt x="7300437" y="388144"/>
                  </a:cubicBezTo>
                  <a:lnTo>
                    <a:pt x="7429024" y="565309"/>
                  </a:lnTo>
                  <a:cubicBezTo>
                    <a:pt x="7422356" y="570071"/>
                    <a:pt x="7414737" y="574834"/>
                    <a:pt x="7407117" y="579596"/>
                  </a:cubicBezTo>
                  <a:close/>
                  <a:moveTo>
                    <a:pt x="7422356" y="577691"/>
                  </a:moveTo>
                  <a:lnTo>
                    <a:pt x="7439501" y="583406"/>
                  </a:lnTo>
                  <a:lnTo>
                    <a:pt x="7434739" y="586264"/>
                  </a:lnTo>
                  <a:lnTo>
                    <a:pt x="7422356" y="577691"/>
                  </a:lnTo>
                  <a:lnTo>
                    <a:pt x="7422356" y="577691"/>
                  </a:lnTo>
                  <a:close/>
                  <a:moveTo>
                    <a:pt x="7423309" y="576739"/>
                  </a:moveTo>
                  <a:cubicBezTo>
                    <a:pt x="7429024" y="572929"/>
                    <a:pt x="7434739" y="569119"/>
                    <a:pt x="7439501" y="565309"/>
                  </a:cubicBezTo>
                  <a:lnTo>
                    <a:pt x="7440454" y="582454"/>
                  </a:lnTo>
                  <a:lnTo>
                    <a:pt x="7423309" y="576739"/>
                  </a:lnTo>
                  <a:close/>
                  <a:moveTo>
                    <a:pt x="7263289" y="294799"/>
                  </a:moveTo>
                  <a:cubicBezTo>
                    <a:pt x="7263289" y="294799"/>
                    <a:pt x="7263289" y="294799"/>
                    <a:pt x="7263289" y="294799"/>
                  </a:cubicBezTo>
                  <a:lnTo>
                    <a:pt x="7238524" y="60484"/>
                  </a:lnTo>
                  <a:cubicBezTo>
                    <a:pt x="7247096" y="59531"/>
                    <a:pt x="7254717" y="59531"/>
                    <a:pt x="7263289" y="59531"/>
                  </a:cubicBezTo>
                  <a:lnTo>
                    <a:pt x="7263289" y="294799"/>
                  </a:lnTo>
                  <a:close/>
                  <a:moveTo>
                    <a:pt x="7260431" y="295751"/>
                  </a:moveTo>
                  <a:cubicBezTo>
                    <a:pt x="7259479" y="295751"/>
                    <a:pt x="7259479" y="295751"/>
                    <a:pt x="7258526" y="295751"/>
                  </a:cubicBezTo>
                  <a:lnTo>
                    <a:pt x="7209949" y="65246"/>
                  </a:lnTo>
                  <a:cubicBezTo>
                    <a:pt x="7218521" y="63341"/>
                    <a:pt x="7227094" y="62389"/>
                    <a:pt x="7236619" y="61436"/>
                  </a:cubicBezTo>
                  <a:lnTo>
                    <a:pt x="7260431" y="295751"/>
                  </a:lnTo>
                  <a:close/>
                  <a:moveTo>
                    <a:pt x="7255669" y="295751"/>
                  </a:moveTo>
                  <a:cubicBezTo>
                    <a:pt x="7254717" y="295751"/>
                    <a:pt x="7254717" y="295751"/>
                    <a:pt x="7253764" y="296704"/>
                  </a:cubicBezTo>
                  <a:lnTo>
                    <a:pt x="7181374" y="72866"/>
                  </a:lnTo>
                  <a:cubicBezTo>
                    <a:pt x="7189946" y="70009"/>
                    <a:pt x="7198519" y="68104"/>
                    <a:pt x="7207092" y="66199"/>
                  </a:cubicBezTo>
                  <a:lnTo>
                    <a:pt x="7255669" y="295751"/>
                  </a:lnTo>
                  <a:close/>
                  <a:moveTo>
                    <a:pt x="7246144" y="300514"/>
                  </a:moveTo>
                  <a:lnTo>
                    <a:pt x="7128034" y="96679"/>
                  </a:lnTo>
                  <a:cubicBezTo>
                    <a:pt x="7135654" y="91916"/>
                    <a:pt x="7143274" y="88106"/>
                    <a:pt x="7151846" y="84296"/>
                  </a:cubicBezTo>
                  <a:lnTo>
                    <a:pt x="7248049" y="299561"/>
                  </a:lnTo>
                  <a:cubicBezTo>
                    <a:pt x="7247096" y="299561"/>
                    <a:pt x="7246144" y="299561"/>
                    <a:pt x="7246144" y="300514"/>
                  </a:cubicBezTo>
                  <a:close/>
                  <a:moveTo>
                    <a:pt x="7243287" y="301466"/>
                  </a:moveTo>
                  <a:cubicBezTo>
                    <a:pt x="7242334" y="301466"/>
                    <a:pt x="7242334" y="302419"/>
                    <a:pt x="7241381" y="302419"/>
                  </a:cubicBezTo>
                  <a:lnTo>
                    <a:pt x="7103269" y="111919"/>
                  </a:lnTo>
                  <a:cubicBezTo>
                    <a:pt x="7110889" y="107156"/>
                    <a:pt x="7117556" y="102394"/>
                    <a:pt x="7126129" y="97631"/>
                  </a:cubicBezTo>
                  <a:lnTo>
                    <a:pt x="7243287" y="301466"/>
                  </a:lnTo>
                  <a:close/>
                  <a:moveTo>
                    <a:pt x="7239476" y="304324"/>
                  </a:moveTo>
                  <a:cubicBezTo>
                    <a:pt x="7238524" y="304324"/>
                    <a:pt x="7238524" y="305276"/>
                    <a:pt x="7237571" y="305276"/>
                  </a:cubicBezTo>
                  <a:lnTo>
                    <a:pt x="7079456" y="130016"/>
                  </a:lnTo>
                  <a:cubicBezTo>
                    <a:pt x="7086124" y="124301"/>
                    <a:pt x="7092792" y="118586"/>
                    <a:pt x="7100412" y="113824"/>
                  </a:cubicBezTo>
                  <a:lnTo>
                    <a:pt x="7239476" y="304324"/>
                  </a:lnTo>
                  <a:close/>
                  <a:moveTo>
                    <a:pt x="7236619" y="307181"/>
                  </a:moveTo>
                  <a:cubicBezTo>
                    <a:pt x="7236619" y="307181"/>
                    <a:pt x="7235667" y="308134"/>
                    <a:pt x="7235667" y="309086"/>
                  </a:cubicBezTo>
                  <a:lnTo>
                    <a:pt x="7059454" y="150019"/>
                  </a:lnTo>
                  <a:cubicBezTo>
                    <a:pt x="7065169" y="143351"/>
                    <a:pt x="7071837" y="137636"/>
                    <a:pt x="7078504" y="130969"/>
                  </a:cubicBezTo>
                  <a:lnTo>
                    <a:pt x="7236619" y="307181"/>
                  </a:lnTo>
                  <a:close/>
                  <a:moveTo>
                    <a:pt x="7233762" y="310039"/>
                  </a:moveTo>
                  <a:cubicBezTo>
                    <a:pt x="7233762" y="310039"/>
                    <a:pt x="7232809" y="310991"/>
                    <a:pt x="7232809" y="311944"/>
                  </a:cubicBezTo>
                  <a:lnTo>
                    <a:pt x="7041356" y="172879"/>
                  </a:lnTo>
                  <a:cubicBezTo>
                    <a:pt x="7047071" y="166211"/>
                    <a:pt x="7052787" y="158591"/>
                    <a:pt x="7058501" y="151924"/>
                  </a:cubicBezTo>
                  <a:lnTo>
                    <a:pt x="7233762" y="310039"/>
                  </a:lnTo>
                  <a:close/>
                  <a:moveTo>
                    <a:pt x="7230904" y="313849"/>
                  </a:moveTo>
                  <a:cubicBezTo>
                    <a:pt x="7230904" y="314801"/>
                    <a:pt x="7229951" y="314801"/>
                    <a:pt x="7229951" y="315754"/>
                  </a:cubicBezTo>
                  <a:lnTo>
                    <a:pt x="7024212" y="196691"/>
                  </a:lnTo>
                  <a:cubicBezTo>
                    <a:pt x="7028974" y="189071"/>
                    <a:pt x="7033737" y="181451"/>
                    <a:pt x="7038499" y="174784"/>
                  </a:cubicBezTo>
                  <a:lnTo>
                    <a:pt x="7230904" y="313849"/>
                  </a:lnTo>
                  <a:close/>
                  <a:moveTo>
                    <a:pt x="7228999" y="317659"/>
                  </a:moveTo>
                  <a:cubicBezTo>
                    <a:pt x="7228999" y="318611"/>
                    <a:pt x="7228046" y="318611"/>
                    <a:pt x="7228046" y="319564"/>
                  </a:cubicBezTo>
                  <a:lnTo>
                    <a:pt x="7010876" y="222409"/>
                  </a:lnTo>
                  <a:cubicBezTo>
                    <a:pt x="7014687" y="213836"/>
                    <a:pt x="7018496" y="206216"/>
                    <a:pt x="7023259" y="198596"/>
                  </a:cubicBezTo>
                  <a:lnTo>
                    <a:pt x="7228999" y="317659"/>
                  </a:lnTo>
                  <a:close/>
                  <a:moveTo>
                    <a:pt x="7227094" y="321469"/>
                  </a:moveTo>
                  <a:cubicBezTo>
                    <a:pt x="7227094" y="322421"/>
                    <a:pt x="7227094" y="322421"/>
                    <a:pt x="7226142" y="323374"/>
                  </a:cubicBezTo>
                  <a:lnTo>
                    <a:pt x="6999446" y="250031"/>
                  </a:lnTo>
                  <a:cubicBezTo>
                    <a:pt x="7002304" y="241459"/>
                    <a:pt x="7005162" y="232886"/>
                    <a:pt x="7008971" y="225266"/>
                  </a:cubicBezTo>
                  <a:lnTo>
                    <a:pt x="7227094" y="321469"/>
                  </a:lnTo>
                  <a:close/>
                  <a:moveTo>
                    <a:pt x="7225189" y="330041"/>
                  </a:moveTo>
                  <a:cubicBezTo>
                    <a:pt x="7225189" y="330994"/>
                    <a:pt x="7225189" y="330994"/>
                    <a:pt x="7225189" y="331946"/>
                  </a:cubicBezTo>
                  <a:lnTo>
                    <a:pt x="6988017" y="307181"/>
                  </a:lnTo>
                  <a:cubicBezTo>
                    <a:pt x="6988969" y="298609"/>
                    <a:pt x="6990874" y="289084"/>
                    <a:pt x="6991826" y="280511"/>
                  </a:cubicBezTo>
                  <a:lnTo>
                    <a:pt x="7225189" y="330041"/>
                  </a:lnTo>
                  <a:close/>
                  <a:moveTo>
                    <a:pt x="6988969" y="264319"/>
                  </a:moveTo>
                  <a:lnTo>
                    <a:pt x="6972776" y="268129"/>
                  </a:lnTo>
                  <a:lnTo>
                    <a:pt x="6977539" y="250984"/>
                  </a:lnTo>
                  <a:lnTo>
                    <a:pt x="6989921" y="261461"/>
                  </a:lnTo>
                  <a:cubicBezTo>
                    <a:pt x="6989921" y="262414"/>
                    <a:pt x="6988969" y="263366"/>
                    <a:pt x="6988969" y="264319"/>
                  </a:cubicBezTo>
                  <a:close/>
                  <a:moveTo>
                    <a:pt x="6988969" y="266224"/>
                  </a:moveTo>
                  <a:cubicBezTo>
                    <a:pt x="6987064" y="271939"/>
                    <a:pt x="6986112" y="277654"/>
                    <a:pt x="6984206" y="284321"/>
                  </a:cubicBezTo>
                  <a:lnTo>
                    <a:pt x="6971824" y="270986"/>
                  </a:lnTo>
                  <a:lnTo>
                    <a:pt x="6988969" y="266224"/>
                  </a:lnTo>
                  <a:close/>
                  <a:moveTo>
                    <a:pt x="6985159" y="395764"/>
                  </a:moveTo>
                  <a:lnTo>
                    <a:pt x="6969919" y="388144"/>
                  </a:lnTo>
                  <a:lnTo>
                    <a:pt x="6982301" y="377666"/>
                  </a:lnTo>
                  <a:cubicBezTo>
                    <a:pt x="6982301" y="383381"/>
                    <a:pt x="6983254" y="389096"/>
                    <a:pt x="6985159" y="395764"/>
                  </a:cubicBezTo>
                  <a:close/>
                  <a:moveTo>
                    <a:pt x="6968967" y="384334"/>
                  </a:moveTo>
                  <a:lnTo>
                    <a:pt x="6967062" y="368141"/>
                  </a:lnTo>
                  <a:lnTo>
                    <a:pt x="6981349" y="372904"/>
                  </a:lnTo>
                  <a:cubicBezTo>
                    <a:pt x="6981349" y="373856"/>
                    <a:pt x="6981349" y="374809"/>
                    <a:pt x="6981349" y="375761"/>
                  </a:cubicBezTo>
                  <a:lnTo>
                    <a:pt x="6968967" y="384334"/>
                  </a:lnTo>
                  <a:close/>
                  <a:moveTo>
                    <a:pt x="6980396" y="311944"/>
                  </a:moveTo>
                  <a:lnTo>
                    <a:pt x="6967062" y="299561"/>
                  </a:lnTo>
                  <a:lnTo>
                    <a:pt x="6982301" y="293846"/>
                  </a:lnTo>
                  <a:cubicBezTo>
                    <a:pt x="6981349" y="299561"/>
                    <a:pt x="6980396" y="306229"/>
                    <a:pt x="6980396" y="311944"/>
                  </a:cubicBezTo>
                  <a:close/>
                  <a:moveTo>
                    <a:pt x="6980396" y="313849"/>
                  </a:moveTo>
                  <a:cubicBezTo>
                    <a:pt x="6980396" y="313849"/>
                    <a:pt x="6980396" y="313849"/>
                    <a:pt x="6980396" y="313849"/>
                  </a:cubicBezTo>
                  <a:lnTo>
                    <a:pt x="6967062" y="307181"/>
                  </a:lnTo>
                  <a:lnTo>
                    <a:pt x="6967062" y="301466"/>
                  </a:lnTo>
                  <a:lnTo>
                    <a:pt x="6980396" y="313849"/>
                  </a:lnTo>
                  <a:close/>
                  <a:moveTo>
                    <a:pt x="6980396" y="315754"/>
                  </a:moveTo>
                  <a:cubicBezTo>
                    <a:pt x="6980396" y="316706"/>
                    <a:pt x="6980396" y="317659"/>
                    <a:pt x="6980396" y="318611"/>
                  </a:cubicBezTo>
                  <a:lnTo>
                    <a:pt x="6966109" y="325279"/>
                  </a:lnTo>
                  <a:lnTo>
                    <a:pt x="6967062" y="308134"/>
                  </a:lnTo>
                  <a:lnTo>
                    <a:pt x="6980396" y="315754"/>
                  </a:lnTo>
                  <a:close/>
                  <a:moveTo>
                    <a:pt x="6979444" y="321469"/>
                  </a:moveTo>
                  <a:cubicBezTo>
                    <a:pt x="6979444" y="327184"/>
                    <a:pt x="6978492" y="332899"/>
                    <a:pt x="6978492" y="338614"/>
                  </a:cubicBezTo>
                  <a:cubicBezTo>
                    <a:pt x="6978492" y="339566"/>
                    <a:pt x="6978492" y="339566"/>
                    <a:pt x="6978492" y="340519"/>
                  </a:cubicBezTo>
                  <a:lnTo>
                    <a:pt x="6964204" y="329089"/>
                  </a:lnTo>
                  <a:lnTo>
                    <a:pt x="6979444" y="321469"/>
                  </a:lnTo>
                  <a:close/>
                  <a:moveTo>
                    <a:pt x="6979444" y="342424"/>
                  </a:moveTo>
                  <a:lnTo>
                    <a:pt x="6965156" y="336709"/>
                  </a:lnTo>
                  <a:lnTo>
                    <a:pt x="6965156" y="330994"/>
                  </a:lnTo>
                  <a:lnTo>
                    <a:pt x="6979444" y="342424"/>
                  </a:lnTo>
                  <a:cubicBezTo>
                    <a:pt x="6979444" y="341471"/>
                    <a:pt x="6979444" y="342424"/>
                    <a:pt x="6979444" y="342424"/>
                  </a:cubicBezTo>
                  <a:close/>
                  <a:moveTo>
                    <a:pt x="6965156" y="338614"/>
                  </a:moveTo>
                  <a:lnTo>
                    <a:pt x="6979444" y="344329"/>
                  </a:lnTo>
                  <a:cubicBezTo>
                    <a:pt x="6979444" y="345281"/>
                    <a:pt x="6979444" y="346234"/>
                    <a:pt x="6979444" y="347186"/>
                  </a:cubicBezTo>
                  <a:lnTo>
                    <a:pt x="6965156" y="354806"/>
                  </a:lnTo>
                  <a:lnTo>
                    <a:pt x="6965156" y="338614"/>
                  </a:lnTo>
                  <a:close/>
                  <a:moveTo>
                    <a:pt x="6979444" y="350044"/>
                  </a:moveTo>
                  <a:cubicBezTo>
                    <a:pt x="6979444" y="355759"/>
                    <a:pt x="6979444" y="362426"/>
                    <a:pt x="6980396" y="368141"/>
                  </a:cubicBezTo>
                  <a:lnTo>
                    <a:pt x="6965156" y="358616"/>
                  </a:lnTo>
                  <a:lnTo>
                    <a:pt x="6979444" y="350044"/>
                  </a:lnTo>
                  <a:close/>
                  <a:moveTo>
                    <a:pt x="6980396" y="369094"/>
                  </a:moveTo>
                  <a:cubicBezTo>
                    <a:pt x="6980396" y="370046"/>
                    <a:pt x="6980396" y="370046"/>
                    <a:pt x="6980396" y="369094"/>
                  </a:cubicBezTo>
                  <a:lnTo>
                    <a:pt x="6966109" y="365284"/>
                  </a:lnTo>
                  <a:lnTo>
                    <a:pt x="6965156" y="359569"/>
                  </a:lnTo>
                  <a:lnTo>
                    <a:pt x="6980396" y="369094"/>
                  </a:lnTo>
                  <a:close/>
                  <a:moveTo>
                    <a:pt x="6967062" y="395764"/>
                  </a:moveTo>
                  <a:lnTo>
                    <a:pt x="6967062" y="395764"/>
                  </a:lnTo>
                  <a:lnTo>
                    <a:pt x="6971824" y="412909"/>
                  </a:lnTo>
                  <a:lnTo>
                    <a:pt x="6966109" y="405289"/>
                  </a:lnTo>
                  <a:lnTo>
                    <a:pt x="6967062" y="395764"/>
                  </a:lnTo>
                  <a:close/>
                  <a:moveTo>
                    <a:pt x="6971824" y="413861"/>
                  </a:moveTo>
                  <a:lnTo>
                    <a:pt x="6971824" y="414814"/>
                  </a:lnTo>
                  <a:lnTo>
                    <a:pt x="6968967" y="417671"/>
                  </a:lnTo>
                  <a:lnTo>
                    <a:pt x="6965156" y="419576"/>
                  </a:lnTo>
                  <a:lnTo>
                    <a:pt x="6964204" y="416719"/>
                  </a:lnTo>
                  <a:lnTo>
                    <a:pt x="6965156" y="405289"/>
                  </a:lnTo>
                  <a:lnTo>
                    <a:pt x="6971824" y="413861"/>
                  </a:lnTo>
                  <a:close/>
                  <a:moveTo>
                    <a:pt x="6970871" y="396716"/>
                  </a:moveTo>
                  <a:lnTo>
                    <a:pt x="6985159" y="399574"/>
                  </a:lnTo>
                  <a:cubicBezTo>
                    <a:pt x="6985159" y="400526"/>
                    <a:pt x="6986112" y="401479"/>
                    <a:pt x="6986112" y="402431"/>
                  </a:cubicBezTo>
                  <a:lnTo>
                    <a:pt x="6974681" y="411956"/>
                  </a:lnTo>
                  <a:lnTo>
                    <a:pt x="6970871" y="396716"/>
                  </a:lnTo>
                  <a:close/>
                  <a:moveTo>
                    <a:pt x="6973729" y="424339"/>
                  </a:moveTo>
                  <a:lnTo>
                    <a:pt x="6974681" y="424339"/>
                  </a:lnTo>
                  <a:lnTo>
                    <a:pt x="6980396" y="440531"/>
                  </a:lnTo>
                  <a:lnTo>
                    <a:pt x="6973729" y="432911"/>
                  </a:lnTo>
                  <a:lnTo>
                    <a:pt x="6973729" y="424339"/>
                  </a:lnTo>
                  <a:close/>
                  <a:moveTo>
                    <a:pt x="6983254" y="451961"/>
                  </a:moveTo>
                  <a:lnTo>
                    <a:pt x="6984206" y="460534"/>
                  </a:lnTo>
                  <a:lnTo>
                    <a:pt x="6976587" y="453866"/>
                  </a:lnTo>
                  <a:lnTo>
                    <a:pt x="6975634" y="451961"/>
                  </a:lnTo>
                  <a:lnTo>
                    <a:pt x="6983254" y="451961"/>
                  </a:lnTo>
                  <a:close/>
                  <a:moveTo>
                    <a:pt x="6984206" y="461486"/>
                  </a:moveTo>
                  <a:lnTo>
                    <a:pt x="6985159" y="472916"/>
                  </a:lnTo>
                  <a:lnTo>
                    <a:pt x="6977539" y="455771"/>
                  </a:lnTo>
                  <a:lnTo>
                    <a:pt x="6984206" y="461486"/>
                  </a:lnTo>
                  <a:close/>
                  <a:moveTo>
                    <a:pt x="6984206" y="461486"/>
                  </a:moveTo>
                  <a:lnTo>
                    <a:pt x="6991826" y="469106"/>
                  </a:lnTo>
                  <a:lnTo>
                    <a:pt x="6991826" y="469106"/>
                  </a:lnTo>
                  <a:lnTo>
                    <a:pt x="6988017" y="473869"/>
                  </a:lnTo>
                  <a:lnTo>
                    <a:pt x="6986112" y="475774"/>
                  </a:lnTo>
                  <a:lnTo>
                    <a:pt x="6985159" y="473869"/>
                  </a:lnTo>
                  <a:lnTo>
                    <a:pt x="6984206" y="461486"/>
                  </a:lnTo>
                  <a:close/>
                  <a:moveTo>
                    <a:pt x="6988017" y="451961"/>
                  </a:moveTo>
                  <a:lnTo>
                    <a:pt x="7003256" y="451961"/>
                  </a:lnTo>
                  <a:cubicBezTo>
                    <a:pt x="7003256" y="452914"/>
                    <a:pt x="7004209" y="453866"/>
                    <a:pt x="7004209" y="453866"/>
                  </a:cubicBezTo>
                  <a:lnTo>
                    <a:pt x="6994684" y="465296"/>
                  </a:lnTo>
                  <a:lnTo>
                    <a:pt x="6988017" y="451961"/>
                  </a:lnTo>
                  <a:close/>
                  <a:moveTo>
                    <a:pt x="6996589" y="478631"/>
                  </a:moveTo>
                  <a:lnTo>
                    <a:pt x="7005162" y="493871"/>
                  </a:lnTo>
                  <a:lnTo>
                    <a:pt x="6997542" y="488156"/>
                  </a:lnTo>
                  <a:lnTo>
                    <a:pt x="6995637" y="479584"/>
                  </a:lnTo>
                  <a:lnTo>
                    <a:pt x="6996589" y="478631"/>
                  </a:lnTo>
                  <a:close/>
                  <a:moveTo>
                    <a:pt x="7009924" y="504349"/>
                  </a:moveTo>
                  <a:lnTo>
                    <a:pt x="7011829" y="512921"/>
                  </a:lnTo>
                  <a:lnTo>
                    <a:pt x="7003256" y="507206"/>
                  </a:lnTo>
                  <a:lnTo>
                    <a:pt x="7002304" y="506254"/>
                  </a:lnTo>
                  <a:lnTo>
                    <a:pt x="7009924" y="504349"/>
                  </a:lnTo>
                  <a:close/>
                  <a:moveTo>
                    <a:pt x="7012781" y="512921"/>
                  </a:moveTo>
                  <a:lnTo>
                    <a:pt x="7015639" y="523399"/>
                  </a:lnTo>
                  <a:lnTo>
                    <a:pt x="7004209" y="507206"/>
                  </a:lnTo>
                  <a:lnTo>
                    <a:pt x="7012781" y="512921"/>
                  </a:lnTo>
                  <a:close/>
                  <a:moveTo>
                    <a:pt x="7012781" y="513874"/>
                  </a:moveTo>
                  <a:lnTo>
                    <a:pt x="7022306" y="519589"/>
                  </a:lnTo>
                  <a:lnTo>
                    <a:pt x="7018496" y="526256"/>
                  </a:lnTo>
                  <a:lnTo>
                    <a:pt x="7017544" y="527209"/>
                  </a:lnTo>
                  <a:lnTo>
                    <a:pt x="7016592" y="525304"/>
                  </a:lnTo>
                  <a:lnTo>
                    <a:pt x="7012781" y="513874"/>
                  </a:lnTo>
                  <a:close/>
                  <a:moveTo>
                    <a:pt x="7015639" y="503396"/>
                  </a:moveTo>
                  <a:lnTo>
                    <a:pt x="7029926" y="500539"/>
                  </a:lnTo>
                  <a:cubicBezTo>
                    <a:pt x="7029926" y="501491"/>
                    <a:pt x="7030879" y="501491"/>
                    <a:pt x="7030879" y="502444"/>
                  </a:cubicBezTo>
                  <a:lnTo>
                    <a:pt x="7023259" y="515779"/>
                  </a:lnTo>
                  <a:lnTo>
                    <a:pt x="7015639" y="503396"/>
                  </a:lnTo>
                  <a:close/>
                  <a:moveTo>
                    <a:pt x="7032784" y="504349"/>
                  </a:moveTo>
                  <a:cubicBezTo>
                    <a:pt x="7036594" y="509111"/>
                    <a:pt x="7040404" y="514826"/>
                    <a:pt x="7044214" y="519589"/>
                  </a:cubicBezTo>
                  <a:lnTo>
                    <a:pt x="7026117" y="519589"/>
                  </a:lnTo>
                  <a:lnTo>
                    <a:pt x="7032784" y="504349"/>
                  </a:lnTo>
                  <a:close/>
                  <a:moveTo>
                    <a:pt x="7046119" y="520541"/>
                  </a:moveTo>
                  <a:lnTo>
                    <a:pt x="7046119" y="520541"/>
                  </a:lnTo>
                  <a:lnTo>
                    <a:pt x="7031831" y="525304"/>
                  </a:lnTo>
                  <a:lnTo>
                    <a:pt x="7028021" y="520541"/>
                  </a:lnTo>
                  <a:lnTo>
                    <a:pt x="7046119" y="520541"/>
                  </a:lnTo>
                  <a:close/>
                  <a:moveTo>
                    <a:pt x="7028974" y="527209"/>
                  </a:moveTo>
                  <a:lnTo>
                    <a:pt x="7040404" y="540544"/>
                  </a:lnTo>
                  <a:lnTo>
                    <a:pt x="7030879" y="535781"/>
                  </a:lnTo>
                  <a:lnTo>
                    <a:pt x="7028021" y="527209"/>
                  </a:lnTo>
                  <a:lnTo>
                    <a:pt x="7028974" y="527209"/>
                  </a:lnTo>
                  <a:close/>
                  <a:moveTo>
                    <a:pt x="7047071" y="550069"/>
                  </a:moveTo>
                  <a:lnTo>
                    <a:pt x="7050881" y="557689"/>
                  </a:lnTo>
                  <a:lnTo>
                    <a:pt x="7040404" y="553879"/>
                  </a:lnTo>
                  <a:lnTo>
                    <a:pt x="7039451" y="552926"/>
                  </a:lnTo>
                  <a:lnTo>
                    <a:pt x="7047071" y="550069"/>
                  </a:lnTo>
                  <a:close/>
                  <a:moveTo>
                    <a:pt x="7050881" y="558641"/>
                  </a:moveTo>
                  <a:lnTo>
                    <a:pt x="7055644" y="569119"/>
                  </a:lnTo>
                  <a:lnTo>
                    <a:pt x="7041356" y="554831"/>
                  </a:lnTo>
                  <a:lnTo>
                    <a:pt x="7050881" y="558641"/>
                  </a:lnTo>
                  <a:close/>
                  <a:moveTo>
                    <a:pt x="7051834" y="558641"/>
                  </a:moveTo>
                  <a:lnTo>
                    <a:pt x="7061359" y="562451"/>
                  </a:lnTo>
                  <a:lnTo>
                    <a:pt x="7058501" y="571024"/>
                  </a:lnTo>
                  <a:lnTo>
                    <a:pt x="7057549" y="571976"/>
                  </a:lnTo>
                  <a:lnTo>
                    <a:pt x="7055644" y="571024"/>
                  </a:lnTo>
                  <a:lnTo>
                    <a:pt x="7051834" y="558641"/>
                  </a:lnTo>
                  <a:close/>
                  <a:moveTo>
                    <a:pt x="7051834" y="548164"/>
                  </a:moveTo>
                  <a:lnTo>
                    <a:pt x="7066121" y="542449"/>
                  </a:lnTo>
                  <a:cubicBezTo>
                    <a:pt x="7066121" y="542449"/>
                    <a:pt x="7067074" y="543401"/>
                    <a:pt x="7067074" y="543401"/>
                  </a:cubicBezTo>
                  <a:lnTo>
                    <a:pt x="7062312" y="557689"/>
                  </a:lnTo>
                  <a:lnTo>
                    <a:pt x="7051834" y="548164"/>
                  </a:lnTo>
                  <a:close/>
                  <a:moveTo>
                    <a:pt x="7068979" y="545306"/>
                  </a:moveTo>
                  <a:cubicBezTo>
                    <a:pt x="7073742" y="550069"/>
                    <a:pt x="7078504" y="553879"/>
                    <a:pt x="7083267" y="558641"/>
                  </a:cubicBezTo>
                  <a:lnTo>
                    <a:pt x="7066121" y="562451"/>
                  </a:lnTo>
                  <a:lnTo>
                    <a:pt x="7068979" y="545306"/>
                  </a:lnTo>
                  <a:close/>
                  <a:moveTo>
                    <a:pt x="7085171" y="559594"/>
                  </a:moveTo>
                  <a:cubicBezTo>
                    <a:pt x="7085171" y="559594"/>
                    <a:pt x="7085171" y="559594"/>
                    <a:pt x="7085171" y="559594"/>
                  </a:cubicBezTo>
                  <a:lnTo>
                    <a:pt x="7071837" y="566261"/>
                  </a:lnTo>
                  <a:lnTo>
                    <a:pt x="7067074" y="562451"/>
                  </a:lnTo>
                  <a:lnTo>
                    <a:pt x="7085171" y="559594"/>
                  </a:lnTo>
                  <a:close/>
                  <a:moveTo>
                    <a:pt x="7069931" y="569119"/>
                  </a:moveTo>
                  <a:lnTo>
                    <a:pt x="7083267" y="580549"/>
                  </a:lnTo>
                  <a:lnTo>
                    <a:pt x="7072789" y="577691"/>
                  </a:lnTo>
                  <a:lnTo>
                    <a:pt x="7068026" y="570071"/>
                  </a:lnTo>
                  <a:lnTo>
                    <a:pt x="7069931" y="569119"/>
                  </a:lnTo>
                  <a:close/>
                  <a:moveTo>
                    <a:pt x="7072789" y="567214"/>
                  </a:moveTo>
                  <a:lnTo>
                    <a:pt x="7086124" y="560546"/>
                  </a:lnTo>
                  <a:cubicBezTo>
                    <a:pt x="7086124" y="560546"/>
                    <a:pt x="7087076" y="561499"/>
                    <a:pt x="7087076" y="561499"/>
                  </a:cubicBezTo>
                  <a:lnTo>
                    <a:pt x="7084219" y="576739"/>
                  </a:lnTo>
                  <a:lnTo>
                    <a:pt x="7072789" y="567214"/>
                  </a:lnTo>
                  <a:close/>
                  <a:moveTo>
                    <a:pt x="7091839" y="587216"/>
                  </a:moveTo>
                  <a:lnTo>
                    <a:pt x="7096601" y="593884"/>
                  </a:lnTo>
                  <a:lnTo>
                    <a:pt x="7086124" y="591979"/>
                  </a:lnTo>
                  <a:lnTo>
                    <a:pt x="7085171" y="591026"/>
                  </a:lnTo>
                  <a:lnTo>
                    <a:pt x="7091839" y="587216"/>
                  </a:lnTo>
                  <a:close/>
                  <a:moveTo>
                    <a:pt x="7096601" y="594836"/>
                  </a:moveTo>
                  <a:lnTo>
                    <a:pt x="7103269" y="604361"/>
                  </a:lnTo>
                  <a:lnTo>
                    <a:pt x="7086124" y="592931"/>
                  </a:lnTo>
                  <a:lnTo>
                    <a:pt x="7096601" y="594836"/>
                  </a:lnTo>
                  <a:close/>
                  <a:moveTo>
                    <a:pt x="7097554" y="594836"/>
                  </a:moveTo>
                  <a:lnTo>
                    <a:pt x="7107079" y="596741"/>
                  </a:lnTo>
                  <a:lnTo>
                    <a:pt x="7106126" y="606266"/>
                  </a:lnTo>
                  <a:lnTo>
                    <a:pt x="7106126" y="606266"/>
                  </a:lnTo>
                  <a:lnTo>
                    <a:pt x="7104221" y="605314"/>
                  </a:lnTo>
                  <a:lnTo>
                    <a:pt x="7097554" y="594836"/>
                  </a:lnTo>
                  <a:close/>
                  <a:moveTo>
                    <a:pt x="7101364" y="563404"/>
                  </a:moveTo>
                  <a:lnTo>
                    <a:pt x="7226142" y="391954"/>
                  </a:lnTo>
                  <a:cubicBezTo>
                    <a:pt x="7225189" y="396716"/>
                    <a:pt x="7224237" y="401479"/>
                    <a:pt x="7222331" y="407194"/>
                  </a:cubicBezTo>
                  <a:lnTo>
                    <a:pt x="7123271" y="578644"/>
                  </a:lnTo>
                  <a:cubicBezTo>
                    <a:pt x="7116604" y="573881"/>
                    <a:pt x="7108984" y="569119"/>
                    <a:pt x="7101364" y="563404"/>
                  </a:cubicBezTo>
                  <a:close/>
                  <a:moveTo>
                    <a:pt x="7128987" y="589121"/>
                  </a:moveTo>
                  <a:lnTo>
                    <a:pt x="7112794" y="595789"/>
                  </a:lnTo>
                  <a:lnTo>
                    <a:pt x="7111842" y="578644"/>
                  </a:lnTo>
                  <a:cubicBezTo>
                    <a:pt x="7117556" y="582454"/>
                    <a:pt x="7123271" y="585311"/>
                    <a:pt x="7128987" y="589121"/>
                  </a:cubicBezTo>
                  <a:close/>
                  <a:moveTo>
                    <a:pt x="7130892" y="589121"/>
                  </a:moveTo>
                  <a:cubicBezTo>
                    <a:pt x="7130892" y="589121"/>
                    <a:pt x="7130892" y="589121"/>
                    <a:pt x="7130892" y="589121"/>
                  </a:cubicBezTo>
                  <a:lnTo>
                    <a:pt x="7119462" y="598646"/>
                  </a:lnTo>
                  <a:lnTo>
                    <a:pt x="7114699" y="595789"/>
                  </a:lnTo>
                  <a:lnTo>
                    <a:pt x="7130892" y="589121"/>
                  </a:lnTo>
                  <a:close/>
                  <a:moveTo>
                    <a:pt x="7126129" y="579596"/>
                  </a:moveTo>
                  <a:lnTo>
                    <a:pt x="7220426" y="415766"/>
                  </a:lnTo>
                  <a:cubicBezTo>
                    <a:pt x="7217569" y="428149"/>
                    <a:pt x="7214712" y="440531"/>
                    <a:pt x="7211854" y="452914"/>
                  </a:cubicBezTo>
                  <a:lnTo>
                    <a:pt x="7149942" y="591979"/>
                  </a:lnTo>
                  <a:cubicBezTo>
                    <a:pt x="7142321" y="588169"/>
                    <a:pt x="7133749" y="584359"/>
                    <a:pt x="7126129" y="579596"/>
                  </a:cubicBezTo>
                  <a:close/>
                  <a:moveTo>
                    <a:pt x="7153751" y="600551"/>
                  </a:moveTo>
                  <a:lnTo>
                    <a:pt x="7145179" y="605314"/>
                  </a:lnTo>
                  <a:lnTo>
                    <a:pt x="7136606" y="601504"/>
                  </a:lnTo>
                  <a:lnTo>
                    <a:pt x="7135654" y="591979"/>
                  </a:lnTo>
                  <a:cubicBezTo>
                    <a:pt x="7141369" y="594836"/>
                    <a:pt x="7148037" y="597694"/>
                    <a:pt x="7153751" y="600551"/>
                  </a:cubicBezTo>
                  <a:close/>
                  <a:moveTo>
                    <a:pt x="7157562" y="601504"/>
                  </a:moveTo>
                  <a:cubicBezTo>
                    <a:pt x="7157562" y="602456"/>
                    <a:pt x="7157562" y="602456"/>
                    <a:pt x="7157562" y="601504"/>
                  </a:cubicBezTo>
                  <a:lnTo>
                    <a:pt x="7159467" y="610076"/>
                  </a:lnTo>
                  <a:lnTo>
                    <a:pt x="7151846" y="607219"/>
                  </a:lnTo>
                  <a:lnTo>
                    <a:pt x="7157562" y="601504"/>
                  </a:lnTo>
                  <a:close/>
                  <a:moveTo>
                    <a:pt x="7151846" y="592931"/>
                  </a:moveTo>
                  <a:lnTo>
                    <a:pt x="7208044" y="466249"/>
                  </a:lnTo>
                  <a:cubicBezTo>
                    <a:pt x="7199471" y="500539"/>
                    <a:pt x="7192804" y="527209"/>
                    <a:pt x="7192804" y="527209"/>
                  </a:cubicBezTo>
                  <a:cubicBezTo>
                    <a:pt x="7192804" y="527209"/>
                    <a:pt x="7184231" y="559594"/>
                    <a:pt x="7173754" y="601504"/>
                  </a:cubicBezTo>
                  <a:cubicBezTo>
                    <a:pt x="7167087" y="598646"/>
                    <a:pt x="7159467" y="595789"/>
                    <a:pt x="7151846" y="592931"/>
                  </a:cubicBezTo>
                  <a:close/>
                  <a:moveTo>
                    <a:pt x="7172801" y="607219"/>
                  </a:moveTo>
                  <a:cubicBezTo>
                    <a:pt x="7171849" y="610076"/>
                    <a:pt x="7171849" y="611981"/>
                    <a:pt x="7170896" y="614839"/>
                  </a:cubicBezTo>
                  <a:lnTo>
                    <a:pt x="7163276" y="611981"/>
                  </a:lnTo>
                  <a:lnTo>
                    <a:pt x="7161371" y="603409"/>
                  </a:lnTo>
                  <a:cubicBezTo>
                    <a:pt x="7164229" y="604361"/>
                    <a:pt x="7168992" y="606266"/>
                    <a:pt x="7172801" y="607219"/>
                  </a:cubicBezTo>
                  <a:close/>
                  <a:moveTo>
                    <a:pt x="7369969" y="611981"/>
                  </a:moveTo>
                  <a:cubicBezTo>
                    <a:pt x="7369969" y="611981"/>
                    <a:pt x="7369969" y="611981"/>
                    <a:pt x="7369969" y="611981"/>
                  </a:cubicBezTo>
                  <a:lnTo>
                    <a:pt x="7370921" y="604361"/>
                  </a:lnTo>
                  <a:cubicBezTo>
                    <a:pt x="7370921" y="604361"/>
                    <a:pt x="7371874" y="604361"/>
                    <a:pt x="7371874" y="604361"/>
                  </a:cubicBezTo>
                  <a:lnTo>
                    <a:pt x="7377589" y="610076"/>
                  </a:lnTo>
                  <a:lnTo>
                    <a:pt x="7369969" y="611981"/>
                  </a:lnTo>
                  <a:close/>
                  <a:moveTo>
                    <a:pt x="7391876" y="603409"/>
                  </a:moveTo>
                  <a:lnTo>
                    <a:pt x="7383304" y="606266"/>
                  </a:lnTo>
                  <a:lnTo>
                    <a:pt x="7374731" y="601504"/>
                  </a:lnTo>
                  <a:cubicBezTo>
                    <a:pt x="7381399" y="598646"/>
                    <a:pt x="7387114" y="595789"/>
                    <a:pt x="7392829" y="592931"/>
                  </a:cubicBezTo>
                  <a:lnTo>
                    <a:pt x="7391876" y="603409"/>
                  </a:lnTo>
                  <a:close/>
                  <a:moveTo>
                    <a:pt x="7395687" y="607219"/>
                  </a:moveTo>
                  <a:lnTo>
                    <a:pt x="7395687" y="592931"/>
                  </a:lnTo>
                  <a:cubicBezTo>
                    <a:pt x="7395687" y="592931"/>
                    <a:pt x="7396639" y="592931"/>
                    <a:pt x="7396639" y="592931"/>
                  </a:cubicBezTo>
                  <a:lnTo>
                    <a:pt x="7409021" y="602456"/>
                  </a:lnTo>
                  <a:lnTo>
                    <a:pt x="7406164" y="604361"/>
                  </a:lnTo>
                  <a:lnTo>
                    <a:pt x="7395687" y="607219"/>
                  </a:lnTo>
                  <a:close/>
                  <a:moveTo>
                    <a:pt x="7419499" y="578644"/>
                  </a:moveTo>
                  <a:cubicBezTo>
                    <a:pt x="7419499" y="578644"/>
                    <a:pt x="7420451" y="578644"/>
                    <a:pt x="7419499" y="578644"/>
                  </a:cubicBezTo>
                  <a:lnTo>
                    <a:pt x="7433787" y="586264"/>
                  </a:lnTo>
                  <a:lnTo>
                    <a:pt x="7421404" y="593884"/>
                  </a:lnTo>
                  <a:lnTo>
                    <a:pt x="7419499" y="578644"/>
                  </a:lnTo>
                  <a:close/>
                  <a:moveTo>
                    <a:pt x="7421404" y="598646"/>
                  </a:moveTo>
                  <a:lnTo>
                    <a:pt x="7436644" y="589121"/>
                  </a:lnTo>
                  <a:lnTo>
                    <a:pt x="7437596" y="590074"/>
                  </a:lnTo>
                  <a:lnTo>
                    <a:pt x="7431881" y="597694"/>
                  </a:lnTo>
                  <a:lnTo>
                    <a:pt x="7421404" y="598646"/>
                  </a:lnTo>
                  <a:lnTo>
                    <a:pt x="7421404" y="598646"/>
                  </a:lnTo>
                  <a:close/>
                  <a:moveTo>
                    <a:pt x="7423309" y="609124"/>
                  </a:moveTo>
                  <a:lnTo>
                    <a:pt x="7423309" y="609124"/>
                  </a:lnTo>
                  <a:lnTo>
                    <a:pt x="7422356" y="599599"/>
                  </a:lnTo>
                  <a:lnTo>
                    <a:pt x="7432834" y="598646"/>
                  </a:lnTo>
                  <a:lnTo>
                    <a:pt x="7425214" y="609124"/>
                  </a:lnTo>
                  <a:lnTo>
                    <a:pt x="7423309" y="609124"/>
                  </a:lnTo>
                  <a:close/>
                  <a:moveTo>
                    <a:pt x="7426167" y="607219"/>
                  </a:moveTo>
                  <a:lnTo>
                    <a:pt x="7432834" y="597694"/>
                  </a:lnTo>
                  <a:lnTo>
                    <a:pt x="7443312" y="596741"/>
                  </a:lnTo>
                  <a:lnTo>
                    <a:pt x="7426167" y="607219"/>
                  </a:lnTo>
                  <a:close/>
                  <a:moveTo>
                    <a:pt x="7444264" y="595789"/>
                  </a:moveTo>
                  <a:lnTo>
                    <a:pt x="7432834" y="597694"/>
                  </a:lnTo>
                  <a:lnTo>
                    <a:pt x="7437596" y="591026"/>
                  </a:lnTo>
                  <a:lnTo>
                    <a:pt x="7445217" y="595789"/>
                  </a:lnTo>
                  <a:lnTo>
                    <a:pt x="7444264" y="595789"/>
                  </a:lnTo>
                  <a:close/>
                  <a:moveTo>
                    <a:pt x="7456646" y="579596"/>
                  </a:moveTo>
                  <a:lnTo>
                    <a:pt x="7446169" y="582454"/>
                  </a:lnTo>
                  <a:lnTo>
                    <a:pt x="7460456" y="571976"/>
                  </a:lnTo>
                  <a:lnTo>
                    <a:pt x="7461409" y="572929"/>
                  </a:lnTo>
                  <a:lnTo>
                    <a:pt x="7456646" y="579596"/>
                  </a:lnTo>
                  <a:close/>
                  <a:moveTo>
                    <a:pt x="7457599" y="569119"/>
                  </a:moveTo>
                  <a:lnTo>
                    <a:pt x="7444264" y="562451"/>
                  </a:lnTo>
                  <a:cubicBezTo>
                    <a:pt x="7444264" y="562451"/>
                    <a:pt x="7444264" y="562451"/>
                    <a:pt x="7444264" y="562451"/>
                  </a:cubicBezTo>
                  <a:lnTo>
                    <a:pt x="7462362" y="566261"/>
                  </a:lnTo>
                  <a:lnTo>
                    <a:pt x="7457599" y="569119"/>
                  </a:lnTo>
                  <a:close/>
                  <a:moveTo>
                    <a:pt x="7446169" y="560546"/>
                  </a:moveTo>
                  <a:cubicBezTo>
                    <a:pt x="7450931" y="556736"/>
                    <a:pt x="7456646" y="551974"/>
                    <a:pt x="7461409" y="547211"/>
                  </a:cubicBezTo>
                  <a:lnTo>
                    <a:pt x="7464267" y="564356"/>
                  </a:lnTo>
                  <a:lnTo>
                    <a:pt x="7446169" y="560546"/>
                  </a:lnTo>
                  <a:close/>
                  <a:moveTo>
                    <a:pt x="7467124" y="560546"/>
                  </a:moveTo>
                  <a:lnTo>
                    <a:pt x="7462362" y="545306"/>
                  </a:lnTo>
                  <a:cubicBezTo>
                    <a:pt x="7462362" y="545306"/>
                    <a:pt x="7463314" y="544354"/>
                    <a:pt x="7463314" y="544354"/>
                  </a:cubicBezTo>
                  <a:lnTo>
                    <a:pt x="7477601" y="550069"/>
                  </a:lnTo>
                  <a:lnTo>
                    <a:pt x="7467124" y="560546"/>
                  </a:lnTo>
                  <a:close/>
                  <a:moveTo>
                    <a:pt x="7471887" y="573881"/>
                  </a:moveTo>
                  <a:lnTo>
                    <a:pt x="7470934" y="572929"/>
                  </a:lnTo>
                  <a:lnTo>
                    <a:pt x="7468076" y="565309"/>
                  </a:lnTo>
                  <a:lnTo>
                    <a:pt x="7477601" y="561499"/>
                  </a:lnTo>
                  <a:lnTo>
                    <a:pt x="7471887" y="572929"/>
                  </a:lnTo>
                  <a:lnTo>
                    <a:pt x="7471887" y="573881"/>
                  </a:lnTo>
                  <a:close/>
                  <a:moveTo>
                    <a:pt x="7474744" y="571024"/>
                  </a:moveTo>
                  <a:lnTo>
                    <a:pt x="7479506" y="560546"/>
                  </a:lnTo>
                  <a:lnTo>
                    <a:pt x="7489031" y="556736"/>
                  </a:lnTo>
                  <a:lnTo>
                    <a:pt x="7474744" y="571024"/>
                  </a:lnTo>
                  <a:close/>
                  <a:moveTo>
                    <a:pt x="7489984" y="556736"/>
                  </a:moveTo>
                  <a:lnTo>
                    <a:pt x="7479506" y="560546"/>
                  </a:lnTo>
                  <a:lnTo>
                    <a:pt x="7483317" y="552926"/>
                  </a:lnTo>
                  <a:lnTo>
                    <a:pt x="7490937" y="555784"/>
                  </a:lnTo>
                  <a:lnTo>
                    <a:pt x="7489984" y="556736"/>
                  </a:lnTo>
                  <a:close/>
                  <a:moveTo>
                    <a:pt x="7499509" y="538639"/>
                  </a:moveTo>
                  <a:lnTo>
                    <a:pt x="7489984" y="543401"/>
                  </a:lnTo>
                  <a:lnTo>
                    <a:pt x="7501414" y="530066"/>
                  </a:lnTo>
                  <a:lnTo>
                    <a:pt x="7502367" y="530066"/>
                  </a:lnTo>
                  <a:lnTo>
                    <a:pt x="7499509" y="538639"/>
                  </a:lnTo>
                  <a:close/>
                  <a:moveTo>
                    <a:pt x="7499509" y="528161"/>
                  </a:moveTo>
                  <a:lnTo>
                    <a:pt x="7484269" y="523399"/>
                  </a:lnTo>
                  <a:cubicBezTo>
                    <a:pt x="7484269" y="523399"/>
                    <a:pt x="7484269" y="523399"/>
                    <a:pt x="7484269" y="523399"/>
                  </a:cubicBezTo>
                  <a:lnTo>
                    <a:pt x="7502367" y="523399"/>
                  </a:lnTo>
                  <a:lnTo>
                    <a:pt x="7499509" y="528161"/>
                  </a:lnTo>
                  <a:close/>
                  <a:moveTo>
                    <a:pt x="7486174" y="521494"/>
                  </a:moveTo>
                  <a:cubicBezTo>
                    <a:pt x="7489984" y="516731"/>
                    <a:pt x="7494746" y="511016"/>
                    <a:pt x="7498556" y="506254"/>
                  </a:cubicBezTo>
                  <a:lnTo>
                    <a:pt x="7505224" y="521494"/>
                  </a:lnTo>
                  <a:lnTo>
                    <a:pt x="7486174" y="521494"/>
                  </a:lnTo>
                  <a:close/>
                  <a:moveTo>
                    <a:pt x="7499509" y="504349"/>
                  </a:moveTo>
                  <a:cubicBezTo>
                    <a:pt x="7499509" y="503396"/>
                    <a:pt x="7500462" y="503396"/>
                    <a:pt x="7500462" y="502444"/>
                  </a:cubicBezTo>
                  <a:lnTo>
                    <a:pt x="7515701" y="505301"/>
                  </a:lnTo>
                  <a:lnTo>
                    <a:pt x="7507129" y="517684"/>
                  </a:lnTo>
                  <a:lnTo>
                    <a:pt x="7499509" y="504349"/>
                  </a:lnTo>
                  <a:close/>
                  <a:moveTo>
                    <a:pt x="7514749" y="528161"/>
                  </a:moveTo>
                  <a:lnTo>
                    <a:pt x="7513796" y="530066"/>
                  </a:lnTo>
                  <a:lnTo>
                    <a:pt x="7512844" y="528161"/>
                  </a:lnTo>
                  <a:lnTo>
                    <a:pt x="7509034" y="521494"/>
                  </a:lnTo>
                  <a:lnTo>
                    <a:pt x="7518559" y="515779"/>
                  </a:lnTo>
                  <a:lnTo>
                    <a:pt x="7514749" y="528161"/>
                  </a:lnTo>
                  <a:close/>
                  <a:moveTo>
                    <a:pt x="7515701" y="527209"/>
                  </a:moveTo>
                  <a:lnTo>
                    <a:pt x="7518559" y="515779"/>
                  </a:lnTo>
                  <a:lnTo>
                    <a:pt x="7527131" y="511016"/>
                  </a:lnTo>
                  <a:lnTo>
                    <a:pt x="7515701" y="527209"/>
                  </a:lnTo>
                  <a:close/>
                  <a:moveTo>
                    <a:pt x="7528084" y="510064"/>
                  </a:moveTo>
                  <a:lnTo>
                    <a:pt x="7519512" y="515779"/>
                  </a:lnTo>
                  <a:lnTo>
                    <a:pt x="7521417" y="507206"/>
                  </a:lnTo>
                  <a:lnTo>
                    <a:pt x="7529037" y="509111"/>
                  </a:lnTo>
                  <a:lnTo>
                    <a:pt x="7528084" y="510064"/>
                  </a:lnTo>
                  <a:close/>
                  <a:moveTo>
                    <a:pt x="7534751" y="490061"/>
                  </a:moveTo>
                  <a:lnTo>
                    <a:pt x="7526179" y="495776"/>
                  </a:lnTo>
                  <a:lnTo>
                    <a:pt x="7534751" y="480536"/>
                  </a:lnTo>
                  <a:lnTo>
                    <a:pt x="7535704" y="480536"/>
                  </a:lnTo>
                  <a:lnTo>
                    <a:pt x="7534751" y="490061"/>
                  </a:lnTo>
                  <a:close/>
                  <a:moveTo>
                    <a:pt x="7537609" y="469106"/>
                  </a:moveTo>
                  <a:lnTo>
                    <a:pt x="7527131" y="456724"/>
                  </a:lnTo>
                  <a:cubicBezTo>
                    <a:pt x="7527131" y="455771"/>
                    <a:pt x="7528084" y="455771"/>
                    <a:pt x="7528084" y="454819"/>
                  </a:cubicBezTo>
                  <a:lnTo>
                    <a:pt x="7543324" y="454819"/>
                  </a:lnTo>
                  <a:lnTo>
                    <a:pt x="7537609" y="469106"/>
                  </a:lnTo>
                  <a:close/>
                  <a:moveTo>
                    <a:pt x="7546181" y="478631"/>
                  </a:moveTo>
                  <a:lnTo>
                    <a:pt x="7544276" y="476726"/>
                  </a:lnTo>
                  <a:lnTo>
                    <a:pt x="7540467" y="471964"/>
                  </a:lnTo>
                  <a:lnTo>
                    <a:pt x="7540467" y="471964"/>
                  </a:lnTo>
                  <a:lnTo>
                    <a:pt x="7548087" y="464344"/>
                  </a:lnTo>
                  <a:lnTo>
                    <a:pt x="7547134" y="475774"/>
                  </a:lnTo>
                  <a:lnTo>
                    <a:pt x="7546181" y="478631"/>
                  </a:lnTo>
                  <a:close/>
                  <a:moveTo>
                    <a:pt x="7547134" y="474821"/>
                  </a:moveTo>
                  <a:lnTo>
                    <a:pt x="7548087" y="463391"/>
                  </a:lnTo>
                  <a:lnTo>
                    <a:pt x="7554754" y="456724"/>
                  </a:lnTo>
                  <a:lnTo>
                    <a:pt x="7547134" y="474821"/>
                  </a:lnTo>
                  <a:close/>
                  <a:moveTo>
                    <a:pt x="7555706" y="456724"/>
                  </a:moveTo>
                  <a:lnTo>
                    <a:pt x="7548087" y="463391"/>
                  </a:lnTo>
                  <a:lnTo>
                    <a:pt x="7549039" y="454819"/>
                  </a:lnTo>
                  <a:lnTo>
                    <a:pt x="7556659" y="454819"/>
                  </a:lnTo>
                  <a:lnTo>
                    <a:pt x="7555706" y="456724"/>
                  </a:lnTo>
                  <a:close/>
                  <a:moveTo>
                    <a:pt x="7558564" y="435769"/>
                  </a:moveTo>
                  <a:lnTo>
                    <a:pt x="7551896" y="443389"/>
                  </a:lnTo>
                  <a:lnTo>
                    <a:pt x="7557612" y="427196"/>
                  </a:lnTo>
                  <a:lnTo>
                    <a:pt x="7558564" y="427196"/>
                  </a:lnTo>
                  <a:lnTo>
                    <a:pt x="7558564" y="435769"/>
                  </a:lnTo>
                  <a:close/>
                  <a:moveTo>
                    <a:pt x="7557612" y="414814"/>
                  </a:moveTo>
                  <a:lnTo>
                    <a:pt x="7545229" y="404336"/>
                  </a:lnTo>
                  <a:cubicBezTo>
                    <a:pt x="7545229" y="403384"/>
                    <a:pt x="7546181" y="402431"/>
                    <a:pt x="7546181" y="401479"/>
                  </a:cubicBezTo>
                  <a:lnTo>
                    <a:pt x="7561421" y="398621"/>
                  </a:lnTo>
                  <a:lnTo>
                    <a:pt x="7557612" y="414814"/>
                  </a:lnTo>
                  <a:close/>
                  <a:moveTo>
                    <a:pt x="7568089" y="421481"/>
                  </a:moveTo>
                  <a:lnTo>
                    <a:pt x="7564279" y="419576"/>
                  </a:lnTo>
                  <a:lnTo>
                    <a:pt x="7561421" y="416719"/>
                  </a:lnTo>
                  <a:lnTo>
                    <a:pt x="7561421" y="415766"/>
                  </a:lnTo>
                  <a:lnTo>
                    <a:pt x="7567137" y="407194"/>
                  </a:lnTo>
                  <a:lnTo>
                    <a:pt x="7568089" y="418624"/>
                  </a:lnTo>
                  <a:lnTo>
                    <a:pt x="7568089" y="421481"/>
                  </a:lnTo>
                  <a:close/>
                  <a:moveTo>
                    <a:pt x="7569042" y="417671"/>
                  </a:moveTo>
                  <a:lnTo>
                    <a:pt x="7568089" y="407194"/>
                  </a:lnTo>
                  <a:lnTo>
                    <a:pt x="7572851" y="399574"/>
                  </a:lnTo>
                  <a:lnTo>
                    <a:pt x="7569042" y="417671"/>
                  </a:lnTo>
                  <a:close/>
                  <a:moveTo>
                    <a:pt x="7572851" y="398621"/>
                  </a:moveTo>
                  <a:lnTo>
                    <a:pt x="7567137" y="406241"/>
                  </a:lnTo>
                  <a:lnTo>
                    <a:pt x="7566184" y="397669"/>
                  </a:lnTo>
                  <a:lnTo>
                    <a:pt x="7572851" y="396716"/>
                  </a:lnTo>
                  <a:lnTo>
                    <a:pt x="7572851" y="398621"/>
                  </a:lnTo>
                  <a:close/>
                  <a:moveTo>
                    <a:pt x="7577614" y="361474"/>
                  </a:moveTo>
                  <a:lnTo>
                    <a:pt x="7571899" y="359569"/>
                  </a:lnTo>
                  <a:lnTo>
                    <a:pt x="7570946" y="358616"/>
                  </a:lnTo>
                  <a:lnTo>
                    <a:pt x="7570946" y="356711"/>
                  </a:lnTo>
                  <a:lnTo>
                    <a:pt x="7574756" y="347186"/>
                  </a:lnTo>
                  <a:lnTo>
                    <a:pt x="7577614" y="357664"/>
                  </a:lnTo>
                  <a:lnTo>
                    <a:pt x="7577614" y="361474"/>
                  </a:lnTo>
                  <a:close/>
                  <a:moveTo>
                    <a:pt x="7578567" y="356711"/>
                  </a:moveTo>
                  <a:lnTo>
                    <a:pt x="7575709" y="347186"/>
                  </a:lnTo>
                  <a:lnTo>
                    <a:pt x="7578567" y="339566"/>
                  </a:lnTo>
                  <a:lnTo>
                    <a:pt x="7578567" y="356711"/>
                  </a:lnTo>
                  <a:close/>
                  <a:moveTo>
                    <a:pt x="7578567" y="337661"/>
                  </a:moveTo>
                  <a:lnTo>
                    <a:pt x="7574756" y="346234"/>
                  </a:lnTo>
                  <a:lnTo>
                    <a:pt x="7572851" y="337661"/>
                  </a:lnTo>
                  <a:lnTo>
                    <a:pt x="7578567" y="334804"/>
                  </a:lnTo>
                  <a:lnTo>
                    <a:pt x="7578567" y="337661"/>
                  </a:lnTo>
                  <a:close/>
                  <a:moveTo>
                    <a:pt x="7575709" y="296704"/>
                  </a:moveTo>
                  <a:lnTo>
                    <a:pt x="7576662" y="300514"/>
                  </a:lnTo>
                  <a:lnTo>
                    <a:pt x="7569994" y="299561"/>
                  </a:lnTo>
                  <a:lnTo>
                    <a:pt x="7569994" y="297656"/>
                  </a:lnTo>
                  <a:lnTo>
                    <a:pt x="7571899" y="288131"/>
                  </a:lnTo>
                  <a:lnTo>
                    <a:pt x="7575709" y="296704"/>
                  </a:lnTo>
                  <a:close/>
                  <a:moveTo>
                    <a:pt x="7571899" y="273844"/>
                  </a:moveTo>
                  <a:lnTo>
                    <a:pt x="7572851" y="276701"/>
                  </a:lnTo>
                  <a:lnTo>
                    <a:pt x="7570946" y="285274"/>
                  </a:lnTo>
                  <a:lnTo>
                    <a:pt x="7567137" y="276701"/>
                  </a:lnTo>
                  <a:lnTo>
                    <a:pt x="7571899" y="273844"/>
                  </a:lnTo>
                  <a:close/>
                  <a:moveTo>
                    <a:pt x="7566184" y="277654"/>
                  </a:moveTo>
                  <a:lnTo>
                    <a:pt x="7569994" y="286226"/>
                  </a:lnTo>
                  <a:lnTo>
                    <a:pt x="7568089" y="295751"/>
                  </a:lnTo>
                  <a:lnTo>
                    <a:pt x="7566184" y="277654"/>
                  </a:lnTo>
                  <a:lnTo>
                    <a:pt x="7566184" y="277654"/>
                  </a:lnTo>
                  <a:close/>
                  <a:moveTo>
                    <a:pt x="7549992" y="291941"/>
                  </a:moveTo>
                  <a:cubicBezTo>
                    <a:pt x="7549992" y="290989"/>
                    <a:pt x="7549992" y="290036"/>
                    <a:pt x="7549992" y="289084"/>
                  </a:cubicBezTo>
                  <a:lnTo>
                    <a:pt x="7563326" y="279559"/>
                  </a:lnTo>
                  <a:lnTo>
                    <a:pt x="7566184" y="296704"/>
                  </a:lnTo>
                  <a:lnTo>
                    <a:pt x="7549992" y="291941"/>
                  </a:lnTo>
                  <a:close/>
                  <a:moveTo>
                    <a:pt x="7563326" y="265271"/>
                  </a:moveTo>
                  <a:lnTo>
                    <a:pt x="7558564" y="248126"/>
                  </a:lnTo>
                  <a:lnTo>
                    <a:pt x="7558564" y="248126"/>
                  </a:lnTo>
                  <a:lnTo>
                    <a:pt x="7563326" y="256699"/>
                  </a:lnTo>
                  <a:lnTo>
                    <a:pt x="7563326" y="265271"/>
                  </a:lnTo>
                  <a:close/>
                  <a:moveTo>
                    <a:pt x="7560469" y="235744"/>
                  </a:moveTo>
                  <a:lnTo>
                    <a:pt x="7562374" y="239554"/>
                  </a:lnTo>
                  <a:lnTo>
                    <a:pt x="7556659" y="239554"/>
                  </a:lnTo>
                  <a:lnTo>
                    <a:pt x="7555706" y="237649"/>
                  </a:lnTo>
                  <a:lnTo>
                    <a:pt x="7555706" y="228124"/>
                  </a:lnTo>
                  <a:lnTo>
                    <a:pt x="7560469" y="235744"/>
                  </a:lnTo>
                  <a:close/>
                  <a:moveTo>
                    <a:pt x="7552849" y="214789"/>
                  </a:moveTo>
                  <a:lnTo>
                    <a:pt x="7553801" y="217646"/>
                  </a:lnTo>
                  <a:lnTo>
                    <a:pt x="7553801" y="226219"/>
                  </a:lnTo>
                  <a:lnTo>
                    <a:pt x="7548087" y="218599"/>
                  </a:lnTo>
                  <a:lnTo>
                    <a:pt x="7552849" y="214789"/>
                  </a:lnTo>
                  <a:close/>
                  <a:moveTo>
                    <a:pt x="7545229" y="222409"/>
                  </a:moveTo>
                  <a:lnTo>
                    <a:pt x="7551896" y="239554"/>
                  </a:lnTo>
                  <a:lnTo>
                    <a:pt x="7534751" y="237649"/>
                  </a:lnTo>
                  <a:cubicBezTo>
                    <a:pt x="7534751" y="236696"/>
                    <a:pt x="7533799" y="235744"/>
                    <a:pt x="7533799" y="234791"/>
                  </a:cubicBezTo>
                  <a:lnTo>
                    <a:pt x="7545229" y="222409"/>
                  </a:lnTo>
                  <a:close/>
                  <a:moveTo>
                    <a:pt x="7543324" y="215741"/>
                  </a:moveTo>
                  <a:lnTo>
                    <a:pt x="7545229" y="220504"/>
                  </a:lnTo>
                  <a:lnTo>
                    <a:pt x="7532846" y="232886"/>
                  </a:lnTo>
                  <a:cubicBezTo>
                    <a:pt x="7532846" y="232886"/>
                    <a:pt x="7532846" y="232886"/>
                    <a:pt x="7532846" y="232886"/>
                  </a:cubicBezTo>
                  <a:lnTo>
                    <a:pt x="7543324" y="215741"/>
                  </a:lnTo>
                  <a:close/>
                  <a:moveTo>
                    <a:pt x="7532846" y="230981"/>
                  </a:moveTo>
                  <a:cubicBezTo>
                    <a:pt x="7529989" y="225266"/>
                    <a:pt x="7527131" y="219551"/>
                    <a:pt x="7524274" y="212884"/>
                  </a:cubicBezTo>
                  <a:lnTo>
                    <a:pt x="7542371" y="213836"/>
                  </a:lnTo>
                  <a:lnTo>
                    <a:pt x="7532846" y="230981"/>
                  </a:lnTo>
                  <a:close/>
                  <a:moveTo>
                    <a:pt x="7541419" y="211931"/>
                  </a:moveTo>
                  <a:lnTo>
                    <a:pt x="7523321" y="211931"/>
                  </a:lnTo>
                  <a:cubicBezTo>
                    <a:pt x="7523321" y="210979"/>
                    <a:pt x="7522369" y="210026"/>
                    <a:pt x="7522369" y="209074"/>
                  </a:cubicBezTo>
                  <a:lnTo>
                    <a:pt x="7532846" y="195739"/>
                  </a:lnTo>
                  <a:lnTo>
                    <a:pt x="7541419" y="211931"/>
                  </a:lnTo>
                  <a:close/>
                  <a:moveTo>
                    <a:pt x="7531894" y="192881"/>
                  </a:moveTo>
                  <a:lnTo>
                    <a:pt x="7521417" y="206216"/>
                  </a:lnTo>
                  <a:cubicBezTo>
                    <a:pt x="7521417" y="206216"/>
                    <a:pt x="7521417" y="206216"/>
                    <a:pt x="7521417" y="206216"/>
                  </a:cubicBezTo>
                  <a:lnTo>
                    <a:pt x="7529989" y="188119"/>
                  </a:lnTo>
                  <a:lnTo>
                    <a:pt x="7531894" y="192881"/>
                  </a:lnTo>
                  <a:close/>
                  <a:moveTo>
                    <a:pt x="7520464" y="205264"/>
                  </a:moveTo>
                  <a:cubicBezTo>
                    <a:pt x="7517606" y="199549"/>
                    <a:pt x="7513796" y="193834"/>
                    <a:pt x="7509987" y="188119"/>
                  </a:cubicBezTo>
                  <a:lnTo>
                    <a:pt x="7529037" y="187166"/>
                  </a:lnTo>
                  <a:lnTo>
                    <a:pt x="7520464" y="205264"/>
                  </a:lnTo>
                  <a:close/>
                  <a:moveTo>
                    <a:pt x="7527131" y="185261"/>
                  </a:moveTo>
                  <a:lnTo>
                    <a:pt x="7509034" y="187166"/>
                  </a:lnTo>
                  <a:cubicBezTo>
                    <a:pt x="7508081" y="186214"/>
                    <a:pt x="7508081" y="185261"/>
                    <a:pt x="7507129" y="184309"/>
                  </a:cubicBezTo>
                  <a:lnTo>
                    <a:pt x="7516654" y="169069"/>
                  </a:lnTo>
                  <a:lnTo>
                    <a:pt x="7527131" y="185261"/>
                  </a:lnTo>
                  <a:close/>
                  <a:moveTo>
                    <a:pt x="7515701" y="167164"/>
                  </a:moveTo>
                  <a:lnTo>
                    <a:pt x="7506176" y="182404"/>
                  </a:lnTo>
                  <a:cubicBezTo>
                    <a:pt x="7506176" y="182404"/>
                    <a:pt x="7506176" y="182404"/>
                    <a:pt x="7506176" y="182404"/>
                  </a:cubicBezTo>
                  <a:lnTo>
                    <a:pt x="7512844" y="163354"/>
                  </a:lnTo>
                  <a:lnTo>
                    <a:pt x="7515701" y="167164"/>
                  </a:lnTo>
                  <a:close/>
                  <a:moveTo>
                    <a:pt x="7505224" y="180499"/>
                  </a:moveTo>
                  <a:cubicBezTo>
                    <a:pt x="7501414" y="174784"/>
                    <a:pt x="7497604" y="170021"/>
                    <a:pt x="7493794" y="164306"/>
                  </a:cubicBezTo>
                  <a:lnTo>
                    <a:pt x="7512844" y="161449"/>
                  </a:lnTo>
                  <a:lnTo>
                    <a:pt x="7505224" y="180499"/>
                  </a:lnTo>
                  <a:close/>
                  <a:moveTo>
                    <a:pt x="7510939" y="159544"/>
                  </a:moveTo>
                  <a:lnTo>
                    <a:pt x="7492842" y="163354"/>
                  </a:lnTo>
                  <a:cubicBezTo>
                    <a:pt x="7491889" y="162401"/>
                    <a:pt x="7491889" y="161449"/>
                    <a:pt x="7490937" y="160496"/>
                  </a:cubicBezTo>
                  <a:lnTo>
                    <a:pt x="7499509" y="144304"/>
                  </a:lnTo>
                  <a:lnTo>
                    <a:pt x="7510939" y="159544"/>
                  </a:lnTo>
                  <a:close/>
                  <a:moveTo>
                    <a:pt x="7497604" y="143351"/>
                  </a:moveTo>
                  <a:lnTo>
                    <a:pt x="7489031" y="159544"/>
                  </a:lnTo>
                  <a:lnTo>
                    <a:pt x="7494746" y="139541"/>
                  </a:lnTo>
                  <a:lnTo>
                    <a:pt x="7497604" y="143351"/>
                  </a:lnTo>
                  <a:close/>
                  <a:moveTo>
                    <a:pt x="7488079" y="157639"/>
                  </a:moveTo>
                  <a:cubicBezTo>
                    <a:pt x="7484269" y="152876"/>
                    <a:pt x="7479506" y="148114"/>
                    <a:pt x="7474744" y="142399"/>
                  </a:cubicBezTo>
                  <a:lnTo>
                    <a:pt x="7493794" y="137636"/>
                  </a:lnTo>
                  <a:lnTo>
                    <a:pt x="7488079" y="157639"/>
                  </a:lnTo>
                  <a:close/>
                  <a:moveTo>
                    <a:pt x="7478554" y="122396"/>
                  </a:moveTo>
                  <a:lnTo>
                    <a:pt x="7491889" y="136684"/>
                  </a:lnTo>
                  <a:lnTo>
                    <a:pt x="7473792" y="142399"/>
                  </a:lnTo>
                  <a:cubicBezTo>
                    <a:pt x="7472839" y="141446"/>
                    <a:pt x="7472839" y="140494"/>
                    <a:pt x="7471887" y="140494"/>
                  </a:cubicBezTo>
                  <a:lnTo>
                    <a:pt x="7478554" y="122396"/>
                  </a:lnTo>
                  <a:close/>
                  <a:moveTo>
                    <a:pt x="7476649" y="120491"/>
                  </a:moveTo>
                  <a:lnTo>
                    <a:pt x="7469981" y="137636"/>
                  </a:lnTo>
                  <a:lnTo>
                    <a:pt x="7473792" y="117634"/>
                  </a:lnTo>
                  <a:lnTo>
                    <a:pt x="7476649" y="120491"/>
                  </a:lnTo>
                  <a:close/>
                  <a:moveTo>
                    <a:pt x="7472839" y="116681"/>
                  </a:moveTo>
                  <a:lnTo>
                    <a:pt x="7469029" y="136684"/>
                  </a:lnTo>
                  <a:cubicBezTo>
                    <a:pt x="7464267" y="131921"/>
                    <a:pt x="7459504" y="127159"/>
                    <a:pt x="7453789" y="123349"/>
                  </a:cubicBezTo>
                  <a:lnTo>
                    <a:pt x="7472839" y="116681"/>
                  </a:lnTo>
                  <a:close/>
                  <a:moveTo>
                    <a:pt x="7470934" y="114776"/>
                  </a:moveTo>
                  <a:lnTo>
                    <a:pt x="7452837" y="121444"/>
                  </a:lnTo>
                  <a:cubicBezTo>
                    <a:pt x="7451884" y="120491"/>
                    <a:pt x="7450931" y="120491"/>
                    <a:pt x="7450931" y="119539"/>
                  </a:cubicBezTo>
                  <a:lnTo>
                    <a:pt x="7455694" y="101441"/>
                  </a:lnTo>
                  <a:lnTo>
                    <a:pt x="7470934" y="114776"/>
                  </a:lnTo>
                  <a:close/>
                  <a:moveTo>
                    <a:pt x="7453789" y="100489"/>
                  </a:moveTo>
                  <a:lnTo>
                    <a:pt x="7449026" y="117634"/>
                  </a:lnTo>
                  <a:lnTo>
                    <a:pt x="7450931" y="98584"/>
                  </a:lnTo>
                  <a:lnTo>
                    <a:pt x="7453789" y="100489"/>
                  </a:lnTo>
                  <a:close/>
                  <a:moveTo>
                    <a:pt x="7448074" y="117634"/>
                  </a:moveTo>
                  <a:cubicBezTo>
                    <a:pt x="7442359" y="113824"/>
                    <a:pt x="7437596" y="109061"/>
                    <a:pt x="7431881" y="105251"/>
                  </a:cubicBezTo>
                  <a:lnTo>
                    <a:pt x="7449979" y="96679"/>
                  </a:lnTo>
                  <a:lnTo>
                    <a:pt x="7448074" y="117634"/>
                  </a:lnTo>
                  <a:close/>
                  <a:moveTo>
                    <a:pt x="7447121" y="95726"/>
                  </a:moveTo>
                  <a:lnTo>
                    <a:pt x="7429976" y="104299"/>
                  </a:lnTo>
                  <a:cubicBezTo>
                    <a:pt x="7429024" y="103346"/>
                    <a:pt x="7428071" y="103346"/>
                    <a:pt x="7427119" y="102394"/>
                  </a:cubicBezTo>
                  <a:lnTo>
                    <a:pt x="7429976" y="84296"/>
                  </a:lnTo>
                  <a:lnTo>
                    <a:pt x="7447121" y="95726"/>
                  </a:lnTo>
                  <a:close/>
                  <a:moveTo>
                    <a:pt x="7429024" y="83344"/>
                  </a:moveTo>
                  <a:lnTo>
                    <a:pt x="7426167" y="100489"/>
                  </a:lnTo>
                  <a:lnTo>
                    <a:pt x="7426167" y="81439"/>
                  </a:lnTo>
                  <a:lnTo>
                    <a:pt x="7429024" y="83344"/>
                  </a:lnTo>
                  <a:close/>
                  <a:moveTo>
                    <a:pt x="7428071" y="110966"/>
                  </a:moveTo>
                  <a:lnTo>
                    <a:pt x="7289006" y="302419"/>
                  </a:lnTo>
                  <a:cubicBezTo>
                    <a:pt x="7288054" y="302419"/>
                    <a:pt x="7288054" y="301466"/>
                    <a:pt x="7287101" y="301466"/>
                  </a:cubicBezTo>
                  <a:lnTo>
                    <a:pt x="7405212" y="96679"/>
                  </a:lnTo>
                  <a:cubicBezTo>
                    <a:pt x="7412831" y="100489"/>
                    <a:pt x="7420451" y="105251"/>
                    <a:pt x="7428071" y="110966"/>
                  </a:cubicBezTo>
                  <a:close/>
                  <a:moveTo>
                    <a:pt x="7424262" y="79534"/>
                  </a:moveTo>
                  <a:lnTo>
                    <a:pt x="7424262" y="100489"/>
                  </a:lnTo>
                  <a:cubicBezTo>
                    <a:pt x="7418546" y="96679"/>
                    <a:pt x="7412831" y="92869"/>
                    <a:pt x="7407117" y="90011"/>
                  </a:cubicBezTo>
                  <a:lnTo>
                    <a:pt x="7424262" y="79534"/>
                  </a:lnTo>
                  <a:close/>
                  <a:moveTo>
                    <a:pt x="7404259" y="69056"/>
                  </a:moveTo>
                  <a:lnTo>
                    <a:pt x="7422356" y="78581"/>
                  </a:lnTo>
                  <a:lnTo>
                    <a:pt x="7406164" y="89059"/>
                  </a:lnTo>
                  <a:cubicBezTo>
                    <a:pt x="7405212" y="88106"/>
                    <a:pt x="7404259" y="88106"/>
                    <a:pt x="7403306" y="87154"/>
                  </a:cubicBezTo>
                  <a:lnTo>
                    <a:pt x="7404259" y="69056"/>
                  </a:lnTo>
                  <a:close/>
                  <a:moveTo>
                    <a:pt x="7400449" y="86201"/>
                  </a:moveTo>
                  <a:cubicBezTo>
                    <a:pt x="7394734" y="83344"/>
                    <a:pt x="7388067" y="80486"/>
                    <a:pt x="7382351" y="77629"/>
                  </a:cubicBezTo>
                  <a:lnTo>
                    <a:pt x="7398544" y="65246"/>
                  </a:lnTo>
                  <a:lnTo>
                    <a:pt x="7400449" y="86201"/>
                  </a:lnTo>
                  <a:close/>
                  <a:moveTo>
                    <a:pt x="7394734" y="64294"/>
                  </a:moveTo>
                  <a:lnTo>
                    <a:pt x="7379494" y="76676"/>
                  </a:lnTo>
                  <a:cubicBezTo>
                    <a:pt x="7378542" y="76676"/>
                    <a:pt x="7377589" y="75724"/>
                    <a:pt x="7376637" y="75724"/>
                  </a:cubicBezTo>
                  <a:lnTo>
                    <a:pt x="7375684" y="56674"/>
                  </a:lnTo>
                  <a:lnTo>
                    <a:pt x="7394734" y="64294"/>
                  </a:lnTo>
                  <a:close/>
                  <a:moveTo>
                    <a:pt x="7376637" y="82391"/>
                  </a:moveTo>
                  <a:lnTo>
                    <a:pt x="7280434" y="298609"/>
                  </a:lnTo>
                  <a:cubicBezTo>
                    <a:pt x="7279481" y="298609"/>
                    <a:pt x="7279481" y="298609"/>
                    <a:pt x="7278529" y="297656"/>
                  </a:cubicBezTo>
                  <a:lnTo>
                    <a:pt x="7351871" y="72866"/>
                  </a:lnTo>
                  <a:cubicBezTo>
                    <a:pt x="7360444" y="75724"/>
                    <a:pt x="7369017" y="78581"/>
                    <a:pt x="7376637" y="82391"/>
                  </a:cubicBezTo>
                  <a:close/>
                  <a:moveTo>
                    <a:pt x="7369969" y="53816"/>
                  </a:moveTo>
                  <a:lnTo>
                    <a:pt x="7373779" y="74771"/>
                  </a:lnTo>
                  <a:cubicBezTo>
                    <a:pt x="7367112" y="71914"/>
                    <a:pt x="7361396" y="70009"/>
                    <a:pt x="7354729" y="68104"/>
                  </a:cubicBezTo>
                  <a:lnTo>
                    <a:pt x="7369969" y="53816"/>
                  </a:lnTo>
                  <a:close/>
                  <a:moveTo>
                    <a:pt x="7366159" y="52864"/>
                  </a:moveTo>
                  <a:lnTo>
                    <a:pt x="7352824" y="67151"/>
                  </a:lnTo>
                  <a:cubicBezTo>
                    <a:pt x="7351871" y="67151"/>
                    <a:pt x="7350919" y="66199"/>
                    <a:pt x="7349967" y="66199"/>
                  </a:cubicBezTo>
                  <a:lnTo>
                    <a:pt x="7347109" y="47149"/>
                  </a:lnTo>
                  <a:lnTo>
                    <a:pt x="7366159" y="52864"/>
                  </a:lnTo>
                  <a:close/>
                  <a:moveTo>
                    <a:pt x="7347109" y="65246"/>
                  </a:moveTo>
                  <a:cubicBezTo>
                    <a:pt x="7340442" y="63341"/>
                    <a:pt x="7333774" y="61436"/>
                    <a:pt x="7327106" y="60484"/>
                  </a:cubicBezTo>
                  <a:lnTo>
                    <a:pt x="7341394" y="45244"/>
                  </a:lnTo>
                  <a:lnTo>
                    <a:pt x="7347109" y="65246"/>
                  </a:lnTo>
                  <a:close/>
                  <a:moveTo>
                    <a:pt x="7336631" y="44291"/>
                  </a:moveTo>
                  <a:lnTo>
                    <a:pt x="7324249" y="59531"/>
                  </a:lnTo>
                  <a:cubicBezTo>
                    <a:pt x="7323296" y="59531"/>
                    <a:pt x="7322344" y="59531"/>
                    <a:pt x="7321392" y="58579"/>
                  </a:cubicBezTo>
                  <a:lnTo>
                    <a:pt x="7316629" y="39529"/>
                  </a:lnTo>
                  <a:lnTo>
                    <a:pt x="7336631" y="44291"/>
                  </a:lnTo>
                  <a:close/>
                  <a:moveTo>
                    <a:pt x="7310914" y="38576"/>
                  </a:moveTo>
                  <a:lnTo>
                    <a:pt x="7318534" y="57626"/>
                  </a:lnTo>
                  <a:cubicBezTo>
                    <a:pt x="7311867" y="56674"/>
                    <a:pt x="7305199" y="55721"/>
                    <a:pt x="7298531" y="54769"/>
                  </a:cubicBezTo>
                  <a:lnTo>
                    <a:pt x="7310914" y="38576"/>
                  </a:lnTo>
                  <a:close/>
                  <a:moveTo>
                    <a:pt x="7307104" y="38576"/>
                  </a:moveTo>
                  <a:lnTo>
                    <a:pt x="7296626" y="54769"/>
                  </a:lnTo>
                  <a:cubicBezTo>
                    <a:pt x="7295674" y="54769"/>
                    <a:pt x="7294721" y="54769"/>
                    <a:pt x="7293769" y="54769"/>
                  </a:cubicBezTo>
                  <a:lnTo>
                    <a:pt x="7287101" y="36671"/>
                  </a:lnTo>
                  <a:lnTo>
                    <a:pt x="7307104" y="38576"/>
                  </a:lnTo>
                  <a:close/>
                  <a:moveTo>
                    <a:pt x="7289959" y="54769"/>
                  </a:moveTo>
                  <a:cubicBezTo>
                    <a:pt x="7283292" y="53816"/>
                    <a:pt x="7276624" y="53816"/>
                    <a:pt x="7269004" y="53816"/>
                  </a:cubicBezTo>
                  <a:lnTo>
                    <a:pt x="7280434" y="36671"/>
                  </a:lnTo>
                  <a:lnTo>
                    <a:pt x="7289959" y="54769"/>
                  </a:lnTo>
                  <a:close/>
                  <a:moveTo>
                    <a:pt x="7275671" y="35719"/>
                  </a:moveTo>
                  <a:lnTo>
                    <a:pt x="7267099" y="52864"/>
                  </a:lnTo>
                  <a:cubicBezTo>
                    <a:pt x="7267099" y="52864"/>
                    <a:pt x="7266146" y="52864"/>
                    <a:pt x="7266146" y="52864"/>
                  </a:cubicBezTo>
                  <a:cubicBezTo>
                    <a:pt x="7265194" y="52864"/>
                    <a:pt x="7264242" y="52864"/>
                    <a:pt x="7264242" y="52864"/>
                  </a:cubicBezTo>
                  <a:lnTo>
                    <a:pt x="7255669" y="35719"/>
                  </a:lnTo>
                  <a:lnTo>
                    <a:pt x="7275671" y="35719"/>
                  </a:lnTo>
                  <a:close/>
                  <a:moveTo>
                    <a:pt x="7250906" y="35719"/>
                  </a:moveTo>
                  <a:lnTo>
                    <a:pt x="7262337" y="52864"/>
                  </a:lnTo>
                  <a:cubicBezTo>
                    <a:pt x="7255669" y="52864"/>
                    <a:pt x="7248049" y="52864"/>
                    <a:pt x="7241381" y="53816"/>
                  </a:cubicBezTo>
                  <a:lnTo>
                    <a:pt x="7250906" y="35719"/>
                  </a:lnTo>
                  <a:close/>
                  <a:moveTo>
                    <a:pt x="7245192" y="36671"/>
                  </a:moveTo>
                  <a:lnTo>
                    <a:pt x="7238524" y="54769"/>
                  </a:lnTo>
                  <a:cubicBezTo>
                    <a:pt x="7237571" y="54769"/>
                    <a:pt x="7236619" y="54769"/>
                    <a:pt x="7235667" y="54769"/>
                  </a:cubicBezTo>
                  <a:lnTo>
                    <a:pt x="7225189" y="38576"/>
                  </a:lnTo>
                  <a:lnTo>
                    <a:pt x="7245192" y="36671"/>
                  </a:lnTo>
                  <a:close/>
                  <a:moveTo>
                    <a:pt x="7220426" y="39529"/>
                  </a:moveTo>
                  <a:lnTo>
                    <a:pt x="7232809" y="55721"/>
                  </a:lnTo>
                  <a:cubicBezTo>
                    <a:pt x="7226142" y="56674"/>
                    <a:pt x="7219474" y="57626"/>
                    <a:pt x="7212806" y="58579"/>
                  </a:cubicBezTo>
                  <a:lnTo>
                    <a:pt x="7220426" y="39529"/>
                  </a:lnTo>
                  <a:close/>
                  <a:moveTo>
                    <a:pt x="7214712" y="40481"/>
                  </a:moveTo>
                  <a:lnTo>
                    <a:pt x="7209949" y="58579"/>
                  </a:lnTo>
                  <a:lnTo>
                    <a:pt x="7207092" y="59531"/>
                  </a:lnTo>
                  <a:lnTo>
                    <a:pt x="7194709" y="44291"/>
                  </a:lnTo>
                  <a:lnTo>
                    <a:pt x="7214712" y="40481"/>
                  </a:lnTo>
                  <a:close/>
                  <a:moveTo>
                    <a:pt x="7190899" y="45244"/>
                  </a:moveTo>
                  <a:lnTo>
                    <a:pt x="7204234" y="60484"/>
                  </a:lnTo>
                  <a:cubicBezTo>
                    <a:pt x="7197567" y="62389"/>
                    <a:pt x="7190899" y="63341"/>
                    <a:pt x="7184231" y="65246"/>
                  </a:cubicBezTo>
                  <a:lnTo>
                    <a:pt x="7190899" y="45244"/>
                  </a:lnTo>
                  <a:close/>
                  <a:moveTo>
                    <a:pt x="7185184" y="47149"/>
                  </a:moveTo>
                  <a:lnTo>
                    <a:pt x="7182326" y="66199"/>
                  </a:lnTo>
                  <a:cubicBezTo>
                    <a:pt x="7181374" y="66199"/>
                    <a:pt x="7180421" y="67151"/>
                    <a:pt x="7179469" y="67151"/>
                  </a:cubicBezTo>
                  <a:lnTo>
                    <a:pt x="7166134" y="53816"/>
                  </a:lnTo>
                  <a:lnTo>
                    <a:pt x="7185184" y="47149"/>
                  </a:lnTo>
                  <a:close/>
                  <a:moveTo>
                    <a:pt x="7161371" y="54769"/>
                  </a:moveTo>
                  <a:lnTo>
                    <a:pt x="7176612" y="68104"/>
                  </a:lnTo>
                  <a:cubicBezTo>
                    <a:pt x="7169944" y="70009"/>
                    <a:pt x="7164229" y="72866"/>
                    <a:pt x="7157562" y="74771"/>
                  </a:cubicBezTo>
                  <a:lnTo>
                    <a:pt x="7161371" y="54769"/>
                  </a:lnTo>
                  <a:close/>
                  <a:moveTo>
                    <a:pt x="7178517" y="73819"/>
                  </a:moveTo>
                  <a:lnTo>
                    <a:pt x="7250906" y="297656"/>
                  </a:lnTo>
                  <a:cubicBezTo>
                    <a:pt x="7249954" y="297656"/>
                    <a:pt x="7249954" y="297656"/>
                    <a:pt x="7249001" y="298609"/>
                  </a:cubicBezTo>
                  <a:lnTo>
                    <a:pt x="7153751" y="83344"/>
                  </a:lnTo>
                  <a:cubicBezTo>
                    <a:pt x="7162324" y="79534"/>
                    <a:pt x="7169944" y="76676"/>
                    <a:pt x="7178517" y="73819"/>
                  </a:cubicBezTo>
                  <a:close/>
                  <a:moveTo>
                    <a:pt x="7155656" y="56674"/>
                  </a:moveTo>
                  <a:lnTo>
                    <a:pt x="7154704" y="75724"/>
                  </a:lnTo>
                  <a:cubicBezTo>
                    <a:pt x="7153751" y="75724"/>
                    <a:pt x="7152799" y="76676"/>
                    <a:pt x="7151846" y="76676"/>
                  </a:cubicBezTo>
                  <a:lnTo>
                    <a:pt x="7137559" y="64294"/>
                  </a:lnTo>
                  <a:lnTo>
                    <a:pt x="7155656" y="56674"/>
                  </a:lnTo>
                  <a:close/>
                  <a:moveTo>
                    <a:pt x="7133749" y="66199"/>
                  </a:moveTo>
                  <a:lnTo>
                    <a:pt x="7149942" y="77629"/>
                  </a:lnTo>
                  <a:cubicBezTo>
                    <a:pt x="7144226" y="80486"/>
                    <a:pt x="7137559" y="83344"/>
                    <a:pt x="7131844" y="86201"/>
                  </a:cubicBezTo>
                  <a:lnTo>
                    <a:pt x="7133749" y="66199"/>
                  </a:lnTo>
                  <a:close/>
                  <a:moveTo>
                    <a:pt x="7128034" y="70009"/>
                  </a:moveTo>
                  <a:lnTo>
                    <a:pt x="7128987" y="88106"/>
                  </a:lnTo>
                  <a:cubicBezTo>
                    <a:pt x="7128034" y="89059"/>
                    <a:pt x="7127081" y="89059"/>
                    <a:pt x="7126129" y="90011"/>
                  </a:cubicBezTo>
                  <a:lnTo>
                    <a:pt x="7109937" y="79534"/>
                  </a:lnTo>
                  <a:lnTo>
                    <a:pt x="7128034" y="70009"/>
                  </a:lnTo>
                  <a:close/>
                  <a:moveTo>
                    <a:pt x="7107079" y="81439"/>
                  </a:moveTo>
                  <a:lnTo>
                    <a:pt x="7124224" y="90964"/>
                  </a:lnTo>
                  <a:cubicBezTo>
                    <a:pt x="7118509" y="93821"/>
                    <a:pt x="7112794" y="97631"/>
                    <a:pt x="7107079" y="101441"/>
                  </a:cubicBezTo>
                  <a:lnTo>
                    <a:pt x="7107079" y="81439"/>
                  </a:lnTo>
                  <a:close/>
                  <a:moveTo>
                    <a:pt x="7106126" y="82391"/>
                  </a:moveTo>
                  <a:lnTo>
                    <a:pt x="7106126" y="101441"/>
                  </a:lnTo>
                  <a:lnTo>
                    <a:pt x="7103269" y="84296"/>
                  </a:lnTo>
                  <a:lnTo>
                    <a:pt x="7106126" y="82391"/>
                  </a:lnTo>
                  <a:close/>
                  <a:moveTo>
                    <a:pt x="7101364" y="85249"/>
                  </a:moveTo>
                  <a:lnTo>
                    <a:pt x="7104221" y="103346"/>
                  </a:lnTo>
                  <a:cubicBezTo>
                    <a:pt x="7103269" y="104299"/>
                    <a:pt x="7102317" y="104299"/>
                    <a:pt x="7101364" y="105251"/>
                  </a:cubicBezTo>
                  <a:lnTo>
                    <a:pt x="7085171" y="96679"/>
                  </a:lnTo>
                  <a:lnTo>
                    <a:pt x="7101364" y="85249"/>
                  </a:lnTo>
                  <a:close/>
                  <a:moveTo>
                    <a:pt x="7100412" y="106204"/>
                  </a:moveTo>
                  <a:cubicBezTo>
                    <a:pt x="7094696" y="110014"/>
                    <a:pt x="7089934" y="113824"/>
                    <a:pt x="7084219" y="117634"/>
                  </a:cubicBezTo>
                  <a:lnTo>
                    <a:pt x="7082314" y="97631"/>
                  </a:lnTo>
                  <a:lnTo>
                    <a:pt x="7100412" y="106204"/>
                  </a:lnTo>
                  <a:close/>
                  <a:moveTo>
                    <a:pt x="7081362" y="99536"/>
                  </a:moveTo>
                  <a:lnTo>
                    <a:pt x="7083267" y="118586"/>
                  </a:lnTo>
                  <a:lnTo>
                    <a:pt x="7078504" y="101441"/>
                  </a:lnTo>
                  <a:lnTo>
                    <a:pt x="7081362" y="99536"/>
                  </a:lnTo>
                  <a:close/>
                  <a:moveTo>
                    <a:pt x="7077551" y="102394"/>
                  </a:moveTo>
                  <a:lnTo>
                    <a:pt x="7082314" y="119539"/>
                  </a:lnTo>
                  <a:cubicBezTo>
                    <a:pt x="7081362" y="120491"/>
                    <a:pt x="7080409" y="121444"/>
                    <a:pt x="7079456" y="121444"/>
                  </a:cubicBezTo>
                  <a:lnTo>
                    <a:pt x="7062312" y="114776"/>
                  </a:lnTo>
                  <a:lnTo>
                    <a:pt x="7077551" y="102394"/>
                  </a:lnTo>
                  <a:close/>
                  <a:moveTo>
                    <a:pt x="7077551" y="124301"/>
                  </a:moveTo>
                  <a:cubicBezTo>
                    <a:pt x="7072789" y="128111"/>
                    <a:pt x="7068026" y="132874"/>
                    <a:pt x="7063264" y="137636"/>
                  </a:cubicBezTo>
                  <a:lnTo>
                    <a:pt x="7060406" y="118586"/>
                  </a:lnTo>
                  <a:lnTo>
                    <a:pt x="7077551" y="124301"/>
                  </a:lnTo>
                  <a:close/>
                  <a:moveTo>
                    <a:pt x="7058501" y="118586"/>
                  </a:moveTo>
                  <a:lnTo>
                    <a:pt x="7062312" y="137636"/>
                  </a:lnTo>
                  <a:cubicBezTo>
                    <a:pt x="7062312" y="137636"/>
                    <a:pt x="7062312" y="137636"/>
                    <a:pt x="7062312" y="137636"/>
                  </a:cubicBezTo>
                  <a:lnTo>
                    <a:pt x="7055644" y="121444"/>
                  </a:lnTo>
                  <a:lnTo>
                    <a:pt x="7058501" y="118586"/>
                  </a:lnTo>
                  <a:close/>
                  <a:moveTo>
                    <a:pt x="7054692" y="123349"/>
                  </a:moveTo>
                  <a:lnTo>
                    <a:pt x="7060406" y="139541"/>
                  </a:lnTo>
                  <a:cubicBezTo>
                    <a:pt x="7059454" y="140494"/>
                    <a:pt x="7058501" y="141446"/>
                    <a:pt x="7058501" y="142399"/>
                  </a:cubicBezTo>
                  <a:lnTo>
                    <a:pt x="7041356" y="137636"/>
                  </a:lnTo>
                  <a:lnTo>
                    <a:pt x="7054692" y="123349"/>
                  </a:lnTo>
                  <a:close/>
                  <a:moveTo>
                    <a:pt x="7056596" y="143351"/>
                  </a:moveTo>
                  <a:cubicBezTo>
                    <a:pt x="7051834" y="148114"/>
                    <a:pt x="7048024" y="152876"/>
                    <a:pt x="7043262" y="157639"/>
                  </a:cubicBezTo>
                  <a:lnTo>
                    <a:pt x="7038499" y="138589"/>
                  </a:lnTo>
                  <a:lnTo>
                    <a:pt x="7056596" y="143351"/>
                  </a:lnTo>
                  <a:close/>
                  <a:moveTo>
                    <a:pt x="7037546" y="140494"/>
                  </a:moveTo>
                  <a:lnTo>
                    <a:pt x="7042309" y="159544"/>
                  </a:lnTo>
                  <a:cubicBezTo>
                    <a:pt x="7042309" y="159544"/>
                    <a:pt x="7042309" y="159544"/>
                    <a:pt x="7042309" y="159544"/>
                  </a:cubicBezTo>
                  <a:lnTo>
                    <a:pt x="7034689" y="144304"/>
                  </a:lnTo>
                  <a:lnTo>
                    <a:pt x="7037546" y="140494"/>
                  </a:lnTo>
                  <a:close/>
                  <a:moveTo>
                    <a:pt x="7033737" y="145256"/>
                  </a:moveTo>
                  <a:lnTo>
                    <a:pt x="7041356" y="160496"/>
                  </a:lnTo>
                  <a:cubicBezTo>
                    <a:pt x="7040404" y="161449"/>
                    <a:pt x="7040404" y="162401"/>
                    <a:pt x="7039451" y="163354"/>
                  </a:cubicBezTo>
                  <a:lnTo>
                    <a:pt x="7022306" y="160496"/>
                  </a:lnTo>
                  <a:lnTo>
                    <a:pt x="7033737" y="145256"/>
                  </a:lnTo>
                  <a:close/>
                  <a:moveTo>
                    <a:pt x="7038499" y="165259"/>
                  </a:moveTo>
                  <a:cubicBezTo>
                    <a:pt x="7034689" y="170021"/>
                    <a:pt x="7030879" y="175736"/>
                    <a:pt x="7027069" y="180499"/>
                  </a:cubicBezTo>
                  <a:lnTo>
                    <a:pt x="7020401" y="162401"/>
                  </a:lnTo>
                  <a:lnTo>
                    <a:pt x="7038499" y="165259"/>
                  </a:lnTo>
                  <a:close/>
                  <a:moveTo>
                    <a:pt x="7019449" y="164306"/>
                  </a:moveTo>
                  <a:lnTo>
                    <a:pt x="7026117" y="182404"/>
                  </a:lnTo>
                  <a:cubicBezTo>
                    <a:pt x="7026117" y="182404"/>
                    <a:pt x="7026117" y="182404"/>
                    <a:pt x="7026117" y="182404"/>
                  </a:cubicBezTo>
                  <a:lnTo>
                    <a:pt x="7017544" y="168116"/>
                  </a:lnTo>
                  <a:lnTo>
                    <a:pt x="7019449" y="164306"/>
                  </a:lnTo>
                  <a:close/>
                  <a:moveTo>
                    <a:pt x="7015639" y="170021"/>
                  </a:moveTo>
                  <a:lnTo>
                    <a:pt x="7024212" y="184309"/>
                  </a:lnTo>
                  <a:cubicBezTo>
                    <a:pt x="7023259" y="185261"/>
                    <a:pt x="7023259" y="186214"/>
                    <a:pt x="7022306" y="187166"/>
                  </a:cubicBezTo>
                  <a:lnTo>
                    <a:pt x="7005162" y="186214"/>
                  </a:lnTo>
                  <a:lnTo>
                    <a:pt x="7015639" y="170021"/>
                  </a:lnTo>
                  <a:close/>
                  <a:moveTo>
                    <a:pt x="7022306" y="189071"/>
                  </a:moveTo>
                  <a:cubicBezTo>
                    <a:pt x="7018496" y="194786"/>
                    <a:pt x="7015639" y="199549"/>
                    <a:pt x="7012781" y="205264"/>
                  </a:cubicBezTo>
                  <a:lnTo>
                    <a:pt x="7004209" y="188119"/>
                  </a:lnTo>
                  <a:lnTo>
                    <a:pt x="7022306" y="189071"/>
                  </a:lnTo>
                  <a:close/>
                  <a:moveTo>
                    <a:pt x="7003256" y="189071"/>
                  </a:moveTo>
                  <a:lnTo>
                    <a:pt x="7011829" y="206216"/>
                  </a:lnTo>
                  <a:cubicBezTo>
                    <a:pt x="7011829" y="206216"/>
                    <a:pt x="7011829" y="206216"/>
                    <a:pt x="7011829" y="206216"/>
                  </a:cubicBezTo>
                  <a:lnTo>
                    <a:pt x="7001351" y="192881"/>
                  </a:lnTo>
                  <a:lnTo>
                    <a:pt x="7003256" y="189071"/>
                  </a:lnTo>
                  <a:close/>
                  <a:moveTo>
                    <a:pt x="7000399" y="195739"/>
                  </a:moveTo>
                  <a:lnTo>
                    <a:pt x="7010876" y="209074"/>
                  </a:lnTo>
                  <a:cubicBezTo>
                    <a:pt x="7009924" y="210026"/>
                    <a:pt x="7009924" y="210979"/>
                    <a:pt x="7008971" y="211931"/>
                  </a:cubicBezTo>
                  <a:lnTo>
                    <a:pt x="6991826" y="211931"/>
                  </a:lnTo>
                  <a:lnTo>
                    <a:pt x="7000399" y="195739"/>
                  </a:lnTo>
                  <a:close/>
                  <a:moveTo>
                    <a:pt x="7008019" y="213836"/>
                  </a:moveTo>
                  <a:cubicBezTo>
                    <a:pt x="7005162" y="219551"/>
                    <a:pt x="7002304" y="225266"/>
                    <a:pt x="7000399" y="230981"/>
                  </a:cubicBezTo>
                  <a:lnTo>
                    <a:pt x="6990874" y="214789"/>
                  </a:lnTo>
                  <a:lnTo>
                    <a:pt x="7008019" y="213836"/>
                  </a:lnTo>
                  <a:close/>
                  <a:moveTo>
                    <a:pt x="6989921" y="215741"/>
                  </a:moveTo>
                  <a:lnTo>
                    <a:pt x="6999446" y="231934"/>
                  </a:lnTo>
                  <a:lnTo>
                    <a:pt x="6999446" y="232886"/>
                  </a:lnTo>
                  <a:lnTo>
                    <a:pt x="6988017" y="221456"/>
                  </a:lnTo>
                  <a:lnTo>
                    <a:pt x="6989921" y="215741"/>
                  </a:lnTo>
                  <a:close/>
                  <a:moveTo>
                    <a:pt x="6988017" y="222409"/>
                  </a:moveTo>
                  <a:lnTo>
                    <a:pt x="6999446" y="233839"/>
                  </a:lnTo>
                  <a:cubicBezTo>
                    <a:pt x="6999446" y="234791"/>
                    <a:pt x="6998494" y="235744"/>
                    <a:pt x="6998494" y="237649"/>
                  </a:cubicBezTo>
                  <a:lnTo>
                    <a:pt x="6981349" y="239554"/>
                  </a:lnTo>
                  <a:lnTo>
                    <a:pt x="6988017" y="222409"/>
                  </a:lnTo>
                  <a:close/>
                  <a:moveTo>
                    <a:pt x="6997542" y="239554"/>
                  </a:moveTo>
                  <a:cubicBezTo>
                    <a:pt x="6995637" y="245269"/>
                    <a:pt x="6992779" y="250984"/>
                    <a:pt x="6991826" y="256699"/>
                  </a:cubicBezTo>
                  <a:lnTo>
                    <a:pt x="6981349" y="241459"/>
                  </a:lnTo>
                  <a:lnTo>
                    <a:pt x="6997542" y="239554"/>
                  </a:lnTo>
                  <a:close/>
                  <a:moveTo>
                    <a:pt x="6990874" y="258604"/>
                  </a:moveTo>
                  <a:cubicBezTo>
                    <a:pt x="6990874" y="258604"/>
                    <a:pt x="6990874" y="258604"/>
                    <a:pt x="6990874" y="258604"/>
                  </a:cubicBezTo>
                  <a:lnTo>
                    <a:pt x="6978492" y="249079"/>
                  </a:lnTo>
                  <a:lnTo>
                    <a:pt x="6980396" y="244316"/>
                  </a:lnTo>
                  <a:lnTo>
                    <a:pt x="6990874" y="258604"/>
                  </a:lnTo>
                  <a:close/>
                  <a:moveTo>
                    <a:pt x="6972776" y="235744"/>
                  </a:moveTo>
                  <a:lnTo>
                    <a:pt x="6978492" y="228124"/>
                  </a:lnTo>
                  <a:lnTo>
                    <a:pt x="6977539" y="237649"/>
                  </a:lnTo>
                  <a:lnTo>
                    <a:pt x="6976587" y="239554"/>
                  </a:lnTo>
                  <a:lnTo>
                    <a:pt x="6970871" y="239554"/>
                  </a:lnTo>
                  <a:lnTo>
                    <a:pt x="6972776" y="235744"/>
                  </a:lnTo>
                  <a:close/>
                  <a:moveTo>
                    <a:pt x="6971824" y="271939"/>
                  </a:moveTo>
                  <a:lnTo>
                    <a:pt x="6984206" y="285274"/>
                  </a:lnTo>
                  <a:cubicBezTo>
                    <a:pt x="6984206" y="285274"/>
                    <a:pt x="6984206" y="285274"/>
                    <a:pt x="6984206" y="286226"/>
                  </a:cubicBezTo>
                  <a:lnTo>
                    <a:pt x="6970871" y="277654"/>
                  </a:lnTo>
                  <a:lnTo>
                    <a:pt x="6971824" y="271939"/>
                  </a:lnTo>
                  <a:close/>
                  <a:moveTo>
                    <a:pt x="6970871" y="279559"/>
                  </a:moveTo>
                  <a:lnTo>
                    <a:pt x="6984206" y="288131"/>
                  </a:lnTo>
                  <a:cubicBezTo>
                    <a:pt x="6984206" y="289084"/>
                    <a:pt x="6984206" y="290036"/>
                    <a:pt x="6983254" y="291941"/>
                  </a:cubicBezTo>
                  <a:lnTo>
                    <a:pt x="6968014" y="296704"/>
                  </a:lnTo>
                  <a:lnTo>
                    <a:pt x="6970871" y="279559"/>
                  </a:lnTo>
                  <a:close/>
                  <a:moveTo>
                    <a:pt x="6967062" y="276701"/>
                  </a:moveTo>
                  <a:lnTo>
                    <a:pt x="6967062" y="276701"/>
                  </a:lnTo>
                  <a:lnTo>
                    <a:pt x="6964204" y="293846"/>
                  </a:lnTo>
                  <a:lnTo>
                    <a:pt x="6962299" y="284321"/>
                  </a:lnTo>
                  <a:lnTo>
                    <a:pt x="6967062" y="276701"/>
                  </a:lnTo>
                  <a:close/>
                  <a:moveTo>
                    <a:pt x="6962299" y="273844"/>
                  </a:moveTo>
                  <a:lnTo>
                    <a:pt x="6967062" y="277654"/>
                  </a:lnTo>
                  <a:lnTo>
                    <a:pt x="6963251" y="285274"/>
                  </a:lnTo>
                  <a:lnTo>
                    <a:pt x="6961346" y="276701"/>
                  </a:lnTo>
                  <a:lnTo>
                    <a:pt x="6962299" y="273844"/>
                  </a:lnTo>
                  <a:close/>
                  <a:moveTo>
                    <a:pt x="6958489" y="295751"/>
                  </a:moveTo>
                  <a:lnTo>
                    <a:pt x="6963251" y="286226"/>
                  </a:lnTo>
                  <a:lnTo>
                    <a:pt x="6965156" y="295751"/>
                  </a:lnTo>
                  <a:lnTo>
                    <a:pt x="6965156" y="297656"/>
                  </a:lnTo>
                  <a:lnTo>
                    <a:pt x="6958489" y="298609"/>
                  </a:lnTo>
                  <a:lnTo>
                    <a:pt x="6958489" y="295751"/>
                  </a:lnTo>
                  <a:close/>
                  <a:moveTo>
                    <a:pt x="6960394" y="336709"/>
                  </a:moveTo>
                  <a:lnTo>
                    <a:pt x="6958489" y="345281"/>
                  </a:lnTo>
                  <a:lnTo>
                    <a:pt x="6954679" y="336709"/>
                  </a:lnTo>
                  <a:lnTo>
                    <a:pt x="6954679" y="333851"/>
                  </a:lnTo>
                  <a:lnTo>
                    <a:pt x="6960394" y="336709"/>
                  </a:lnTo>
                  <a:close/>
                  <a:moveTo>
                    <a:pt x="6954679" y="337661"/>
                  </a:moveTo>
                  <a:lnTo>
                    <a:pt x="6957537" y="345281"/>
                  </a:lnTo>
                  <a:lnTo>
                    <a:pt x="6954679" y="354806"/>
                  </a:lnTo>
                  <a:lnTo>
                    <a:pt x="6954679" y="337661"/>
                  </a:lnTo>
                  <a:close/>
                  <a:moveTo>
                    <a:pt x="6955631" y="359569"/>
                  </a:moveTo>
                  <a:lnTo>
                    <a:pt x="6955631" y="356711"/>
                  </a:lnTo>
                  <a:lnTo>
                    <a:pt x="6958489" y="346234"/>
                  </a:lnTo>
                  <a:lnTo>
                    <a:pt x="6962299" y="355759"/>
                  </a:lnTo>
                  <a:lnTo>
                    <a:pt x="6962299" y="357664"/>
                  </a:lnTo>
                  <a:lnTo>
                    <a:pt x="6960394" y="358616"/>
                  </a:lnTo>
                  <a:lnTo>
                    <a:pt x="6955631" y="359569"/>
                  </a:lnTo>
                  <a:close/>
                  <a:moveTo>
                    <a:pt x="6959442" y="393859"/>
                  </a:moveTo>
                  <a:lnTo>
                    <a:pt x="6966109" y="394811"/>
                  </a:lnTo>
                  <a:lnTo>
                    <a:pt x="6965156" y="403384"/>
                  </a:lnTo>
                  <a:lnTo>
                    <a:pt x="6959442" y="395764"/>
                  </a:lnTo>
                  <a:lnTo>
                    <a:pt x="6959442" y="393859"/>
                  </a:lnTo>
                  <a:close/>
                  <a:moveTo>
                    <a:pt x="6960394" y="397669"/>
                  </a:moveTo>
                  <a:lnTo>
                    <a:pt x="6965156" y="405289"/>
                  </a:lnTo>
                  <a:lnTo>
                    <a:pt x="6964204" y="415766"/>
                  </a:lnTo>
                  <a:lnTo>
                    <a:pt x="6960394" y="397669"/>
                  </a:lnTo>
                  <a:close/>
                  <a:moveTo>
                    <a:pt x="6952774" y="466249"/>
                  </a:moveTo>
                  <a:cubicBezTo>
                    <a:pt x="6947059" y="466249"/>
                    <a:pt x="6949917" y="454819"/>
                    <a:pt x="6951821" y="449104"/>
                  </a:cubicBezTo>
                  <a:cubicBezTo>
                    <a:pt x="6953726" y="451009"/>
                    <a:pt x="6956584" y="451961"/>
                    <a:pt x="6958489" y="451961"/>
                  </a:cubicBezTo>
                  <a:cubicBezTo>
                    <a:pt x="6963251" y="451961"/>
                    <a:pt x="6967062" y="449104"/>
                    <a:pt x="6968967" y="445294"/>
                  </a:cubicBezTo>
                  <a:lnTo>
                    <a:pt x="6968967" y="445294"/>
                  </a:lnTo>
                  <a:lnTo>
                    <a:pt x="6970871" y="452914"/>
                  </a:lnTo>
                  <a:lnTo>
                    <a:pt x="6983254" y="480536"/>
                  </a:lnTo>
                  <a:lnTo>
                    <a:pt x="6986112" y="485299"/>
                  </a:lnTo>
                  <a:lnTo>
                    <a:pt x="6986112" y="485299"/>
                  </a:lnTo>
                  <a:lnTo>
                    <a:pt x="6984206" y="485299"/>
                  </a:lnTo>
                  <a:lnTo>
                    <a:pt x="6981349" y="486251"/>
                  </a:lnTo>
                  <a:cubicBezTo>
                    <a:pt x="6976587" y="487204"/>
                    <a:pt x="6972776" y="491966"/>
                    <a:pt x="6972776" y="496729"/>
                  </a:cubicBezTo>
                  <a:cubicBezTo>
                    <a:pt x="6972776" y="502444"/>
                    <a:pt x="6977539" y="508159"/>
                    <a:pt x="6984206" y="508159"/>
                  </a:cubicBezTo>
                  <a:cubicBezTo>
                    <a:pt x="6989921" y="508159"/>
                    <a:pt x="6993731" y="504349"/>
                    <a:pt x="6994684" y="499586"/>
                  </a:cubicBezTo>
                  <a:lnTo>
                    <a:pt x="6998494" y="507206"/>
                  </a:lnTo>
                  <a:lnTo>
                    <a:pt x="7015639" y="531971"/>
                  </a:lnTo>
                  <a:lnTo>
                    <a:pt x="7019449" y="536734"/>
                  </a:lnTo>
                  <a:lnTo>
                    <a:pt x="7013734" y="539591"/>
                  </a:lnTo>
                  <a:lnTo>
                    <a:pt x="7012781" y="541496"/>
                  </a:lnTo>
                  <a:cubicBezTo>
                    <a:pt x="7009924" y="543401"/>
                    <a:pt x="7008019" y="546259"/>
                    <a:pt x="7008019" y="550069"/>
                  </a:cubicBezTo>
                  <a:cubicBezTo>
                    <a:pt x="7008019" y="555784"/>
                    <a:pt x="7012781" y="561499"/>
                    <a:pt x="7019449" y="561499"/>
                  </a:cubicBezTo>
                  <a:cubicBezTo>
                    <a:pt x="7026117" y="561499"/>
                    <a:pt x="7030879" y="556736"/>
                    <a:pt x="7030879" y="550069"/>
                  </a:cubicBezTo>
                  <a:cubicBezTo>
                    <a:pt x="7030879" y="550069"/>
                    <a:pt x="7030879" y="550069"/>
                    <a:pt x="7030879" y="550069"/>
                  </a:cubicBezTo>
                  <a:lnTo>
                    <a:pt x="7036594" y="556736"/>
                  </a:lnTo>
                  <a:lnTo>
                    <a:pt x="7058501" y="577691"/>
                  </a:lnTo>
                  <a:lnTo>
                    <a:pt x="7063264" y="581501"/>
                  </a:lnTo>
                  <a:lnTo>
                    <a:pt x="7061359" y="582454"/>
                  </a:lnTo>
                  <a:lnTo>
                    <a:pt x="7059454" y="583406"/>
                  </a:lnTo>
                  <a:lnTo>
                    <a:pt x="7058501" y="585311"/>
                  </a:lnTo>
                  <a:cubicBezTo>
                    <a:pt x="7055644" y="587216"/>
                    <a:pt x="7053739" y="590074"/>
                    <a:pt x="7053739" y="593884"/>
                  </a:cubicBezTo>
                  <a:cubicBezTo>
                    <a:pt x="7053739" y="599599"/>
                    <a:pt x="7058501" y="605314"/>
                    <a:pt x="7065169" y="605314"/>
                  </a:cubicBezTo>
                  <a:cubicBezTo>
                    <a:pt x="7071837" y="605314"/>
                    <a:pt x="7076599" y="600551"/>
                    <a:pt x="7076599" y="593884"/>
                  </a:cubicBezTo>
                  <a:cubicBezTo>
                    <a:pt x="7076599" y="592931"/>
                    <a:pt x="7076599" y="591979"/>
                    <a:pt x="7075646" y="591026"/>
                  </a:cubicBezTo>
                  <a:lnTo>
                    <a:pt x="7082314" y="596741"/>
                  </a:lnTo>
                  <a:lnTo>
                    <a:pt x="7107079" y="612934"/>
                  </a:lnTo>
                  <a:lnTo>
                    <a:pt x="7107079" y="612934"/>
                  </a:lnTo>
                  <a:cubicBezTo>
                    <a:pt x="7106126" y="612934"/>
                    <a:pt x="7106126" y="612934"/>
                    <a:pt x="7105174" y="612934"/>
                  </a:cubicBezTo>
                  <a:cubicBezTo>
                    <a:pt x="7099459" y="612934"/>
                    <a:pt x="7095649" y="616744"/>
                    <a:pt x="7095649" y="622459"/>
                  </a:cubicBezTo>
                  <a:cubicBezTo>
                    <a:pt x="7095649" y="627221"/>
                    <a:pt x="7100412" y="631984"/>
                    <a:pt x="7105174" y="631984"/>
                  </a:cubicBezTo>
                  <a:cubicBezTo>
                    <a:pt x="7110889" y="631984"/>
                    <a:pt x="7114699" y="628174"/>
                    <a:pt x="7114699" y="622459"/>
                  </a:cubicBezTo>
                  <a:cubicBezTo>
                    <a:pt x="7114699" y="620554"/>
                    <a:pt x="7113746" y="617696"/>
                    <a:pt x="7112794" y="616744"/>
                  </a:cubicBezTo>
                  <a:lnTo>
                    <a:pt x="7167087" y="637699"/>
                  </a:lnTo>
                  <a:cubicBezTo>
                    <a:pt x="7167087" y="637699"/>
                    <a:pt x="7167087" y="637699"/>
                    <a:pt x="7167087" y="637699"/>
                  </a:cubicBezTo>
                  <a:cubicBezTo>
                    <a:pt x="7167087" y="637699"/>
                    <a:pt x="7167087" y="637699"/>
                    <a:pt x="7167087" y="637699"/>
                  </a:cubicBezTo>
                  <a:cubicBezTo>
                    <a:pt x="7161371" y="637699"/>
                    <a:pt x="7157562" y="641509"/>
                    <a:pt x="7157562" y="647224"/>
                  </a:cubicBezTo>
                  <a:cubicBezTo>
                    <a:pt x="7157562" y="651034"/>
                    <a:pt x="7159467" y="653891"/>
                    <a:pt x="7162324" y="655796"/>
                  </a:cubicBezTo>
                  <a:cubicBezTo>
                    <a:pt x="7153751" y="686276"/>
                    <a:pt x="7146131" y="716756"/>
                    <a:pt x="7139464" y="739616"/>
                  </a:cubicBezTo>
                  <a:cubicBezTo>
                    <a:pt x="7138512" y="744379"/>
                    <a:pt x="7139464" y="749141"/>
                    <a:pt x="7138512" y="753904"/>
                  </a:cubicBezTo>
                  <a:lnTo>
                    <a:pt x="6951821" y="753904"/>
                  </a:lnTo>
                  <a:cubicBezTo>
                    <a:pt x="6951821" y="749141"/>
                    <a:pt x="6951821" y="745331"/>
                    <a:pt x="6951821" y="744379"/>
                  </a:cubicBezTo>
                  <a:cubicBezTo>
                    <a:pt x="6945154" y="745331"/>
                    <a:pt x="6943249" y="744379"/>
                    <a:pt x="6937534" y="745331"/>
                  </a:cubicBezTo>
                  <a:cubicBezTo>
                    <a:pt x="6936581" y="736759"/>
                    <a:pt x="6937534" y="716756"/>
                    <a:pt x="6936581" y="711041"/>
                  </a:cubicBezTo>
                  <a:cubicBezTo>
                    <a:pt x="6948012" y="705326"/>
                    <a:pt x="6948964" y="712946"/>
                    <a:pt x="6957537" y="706279"/>
                  </a:cubicBezTo>
                  <a:cubicBezTo>
                    <a:pt x="6970871" y="701516"/>
                    <a:pt x="6988017" y="680561"/>
                    <a:pt x="7004209" y="669131"/>
                  </a:cubicBezTo>
                  <a:cubicBezTo>
                    <a:pt x="7007067" y="663416"/>
                    <a:pt x="7008019" y="652939"/>
                    <a:pt x="7009924" y="648176"/>
                  </a:cubicBezTo>
                  <a:cubicBezTo>
                    <a:pt x="6997542" y="650081"/>
                    <a:pt x="6986112" y="651986"/>
                    <a:pt x="6973729" y="653891"/>
                  </a:cubicBezTo>
                  <a:cubicBezTo>
                    <a:pt x="6963251" y="655796"/>
                    <a:pt x="6954679" y="653891"/>
                    <a:pt x="6948964" y="653891"/>
                  </a:cubicBezTo>
                  <a:cubicBezTo>
                    <a:pt x="6948012" y="650081"/>
                    <a:pt x="6949917" y="644366"/>
                    <a:pt x="6948012" y="640556"/>
                  </a:cubicBezTo>
                  <a:cubicBezTo>
                    <a:pt x="6941344" y="642461"/>
                    <a:pt x="6941344" y="641509"/>
                    <a:pt x="6937534" y="640556"/>
                  </a:cubicBezTo>
                  <a:cubicBezTo>
                    <a:pt x="6935629" y="636746"/>
                    <a:pt x="6936581" y="628174"/>
                    <a:pt x="6937534" y="621506"/>
                  </a:cubicBezTo>
                  <a:cubicBezTo>
                    <a:pt x="6944201" y="607219"/>
                    <a:pt x="6967062" y="576739"/>
                    <a:pt x="6979444" y="567214"/>
                  </a:cubicBezTo>
                  <a:cubicBezTo>
                    <a:pt x="6979444" y="567214"/>
                    <a:pt x="6981349" y="559594"/>
                    <a:pt x="6985159" y="544354"/>
                  </a:cubicBezTo>
                  <a:cubicBezTo>
                    <a:pt x="6965156" y="555784"/>
                    <a:pt x="6938487" y="556736"/>
                    <a:pt x="6924199" y="557689"/>
                  </a:cubicBezTo>
                  <a:cubicBezTo>
                    <a:pt x="6923246" y="552926"/>
                    <a:pt x="6923246" y="550069"/>
                    <a:pt x="6922294" y="546259"/>
                  </a:cubicBezTo>
                  <a:cubicBezTo>
                    <a:pt x="6901339" y="532924"/>
                    <a:pt x="6939439" y="470059"/>
                    <a:pt x="6952774" y="466249"/>
                  </a:cubicBezTo>
                  <a:close/>
                  <a:moveTo>
                    <a:pt x="6567964" y="709136"/>
                  </a:moveTo>
                  <a:cubicBezTo>
                    <a:pt x="6567964" y="716756"/>
                    <a:pt x="6567012" y="724376"/>
                    <a:pt x="6567012" y="738664"/>
                  </a:cubicBezTo>
                  <a:cubicBezTo>
                    <a:pt x="6564154" y="741521"/>
                    <a:pt x="6552724" y="737711"/>
                    <a:pt x="6549867" y="739616"/>
                  </a:cubicBezTo>
                  <a:cubicBezTo>
                    <a:pt x="6549867" y="741521"/>
                    <a:pt x="6549867" y="745331"/>
                    <a:pt x="6549867" y="751046"/>
                  </a:cubicBezTo>
                  <a:lnTo>
                    <a:pt x="6489859" y="751046"/>
                  </a:lnTo>
                  <a:cubicBezTo>
                    <a:pt x="6489859" y="724376"/>
                    <a:pt x="6490812" y="696754"/>
                    <a:pt x="6490812" y="670084"/>
                  </a:cubicBezTo>
                  <a:cubicBezTo>
                    <a:pt x="6514624" y="684371"/>
                    <a:pt x="6551771" y="707231"/>
                    <a:pt x="6567964" y="709136"/>
                  </a:cubicBezTo>
                  <a:close/>
                  <a:moveTo>
                    <a:pt x="6490812" y="663416"/>
                  </a:moveTo>
                  <a:cubicBezTo>
                    <a:pt x="6490812" y="661511"/>
                    <a:pt x="6490812" y="660559"/>
                    <a:pt x="6490812" y="658654"/>
                  </a:cubicBezTo>
                  <a:cubicBezTo>
                    <a:pt x="6491764" y="660559"/>
                    <a:pt x="6491764" y="662464"/>
                    <a:pt x="6490812" y="663416"/>
                  </a:cubicBezTo>
                  <a:close/>
                  <a:moveTo>
                    <a:pt x="5770721" y="748189"/>
                  </a:moveTo>
                  <a:lnTo>
                    <a:pt x="5768817" y="748189"/>
                  </a:lnTo>
                  <a:lnTo>
                    <a:pt x="5768817" y="742474"/>
                  </a:lnTo>
                  <a:lnTo>
                    <a:pt x="5768817" y="741521"/>
                  </a:lnTo>
                  <a:lnTo>
                    <a:pt x="5768817" y="740569"/>
                  </a:lnTo>
                  <a:lnTo>
                    <a:pt x="5768817" y="739616"/>
                  </a:lnTo>
                  <a:lnTo>
                    <a:pt x="5768817" y="738664"/>
                  </a:lnTo>
                  <a:lnTo>
                    <a:pt x="5768817" y="737711"/>
                  </a:lnTo>
                  <a:lnTo>
                    <a:pt x="5768817" y="736759"/>
                  </a:lnTo>
                  <a:lnTo>
                    <a:pt x="5768817" y="735806"/>
                  </a:lnTo>
                  <a:lnTo>
                    <a:pt x="5768817" y="734854"/>
                  </a:lnTo>
                  <a:lnTo>
                    <a:pt x="5768817" y="733901"/>
                  </a:lnTo>
                  <a:lnTo>
                    <a:pt x="5768817" y="732949"/>
                  </a:lnTo>
                  <a:lnTo>
                    <a:pt x="5768817" y="731996"/>
                  </a:lnTo>
                  <a:lnTo>
                    <a:pt x="5768817" y="731044"/>
                  </a:lnTo>
                  <a:lnTo>
                    <a:pt x="5768817" y="730091"/>
                  </a:lnTo>
                  <a:lnTo>
                    <a:pt x="5768817" y="729139"/>
                  </a:lnTo>
                  <a:lnTo>
                    <a:pt x="5768817" y="728186"/>
                  </a:lnTo>
                  <a:lnTo>
                    <a:pt x="5768817" y="727234"/>
                  </a:lnTo>
                  <a:lnTo>
                    <a:pt x="5768817" y="726281"/>
                  </a:lnTo>
                  <a:lnTo>
                    <a:pt x="5768817" y="725329"/>
                  </a:lnTo>
                  <a:lnTo>
                    <a:pt x="5768817" y="724376"/>
                  </a:lnTo>
                  <a:lnTo>
                    <a:pt x="5768817" y="723424"/>
                  </a:lnTo>
                  <a:lnTo>
                    <a:pt x="5768817" y="722471"/>
                  </a:lnTo>
                  <a:lnTo>
                    <a:pt x="5768817" y="721519"/>
                  </a:lnTo>
                  <a:lnTo>
                    <a:pt x="5768817" y="720566"/>
                  </a:lnTo>
                  <a:lnTo>
                    <a:pt x="5768817" y="720566"/>
                  </a:lnTo>
                  <a:lnTo>
                    <a:pt x="5770721" y="720566"/>
                  </a:lnTo>
                  <a:lnTo>
                    <a:pt x="5770721" y="720566"/>
                  </a:lnTo>
                  <a:lnTo>
                    <a:pt x="5770721" y="709136"/>
                  </a:lnTo>
                  <a:lnTo>
                    <a:pt x="5767864" y="709136"/>
                  </a:lnTo>
                  <a:lnTo>
                    <a:pt x="5767864" y="707231"/>
                  </a:lnTo>
                  <a:lnTo>
                    <a:pt x="5767864" y="707231"/>
                  </a:lnTo>
                  <a:lnTo>
                    <a:pt x="5766912" y="707231"/>
                  </a:lnTo>
                  <a:lnTo>
                    <a:pt x="5765959" y="707231"/>
                  </a:lnTo>
                  <a:lnTo>
                    <a:pt x="5765006" y="707231"/>
                  </a:lnTo>
                  <a:lnTo>
                    <a:pt x="5763101" y="707231"/>
                  </a:lnTo>
                  <a:lnTo>
                    <a:pt x="5763101" y="697706"/>
                  </a:lnTo>
                  <a:lnTo>
                    <a:pt x="5767864" y="697706"/>
                  </a:lnTo>
                  <a:lnTo>
                    <a:pt x="5768817" y="697706"/>
                  </a:lnTo>
                  <a:lnTo>
                    <a:pt x="5772626" y="678656"/>
                  </a:lnTo>
                  <a:lnTo>
                    <a:pt x="5777389" y="678656"/>
                  </a:lnTo>
                  <a:lnTo>
                    <a:pt x="5777389" y="678656"/>
                  </a:lnTo>
                  <a:lnTo>
                    <a:pt x="5781199" y="675799"/>
                  </a:lnTo>
                  <a:lnTo>
                    <a:pt x="5787867" y="675799"/>
                  </a:lnTo>
                  <a:lnTo>
                    <a:pt x="5788819" y="675799"/>
                  </a:lnTo>
                  <a:lnTo>
                    <a:pt x="5791676" y="670084"/>
                  </a:lnTo>
                  <a:lnTo>
                    <a:pt x="5815489" y="670084"/>
                  </a:lnTo>
                  <a:lnTo>
                    <a:pt x="5815489" y="745331"/>
                  </a:lnTo>
                  <a:lnTo>
                    <a:pt x="5771674" y="745331"/>
                  </a:lnTo>
                  <a:lnTo>
                    <a:pt x="5770721" y="748189"/>
                  </a:lnTo>
                  <a:close/>
                </a:path>
              </a:pathLst>
            </a:custGeom>
            <a:grpFill/>
            <a:ln w="9525" cap="flat">
              <a:noFill/>
              <a:prstDash val="solid"/>
              <a:miter/>
            </a:ln>
          </p:spPr>
          <p:txBody>
            <a:bodyPr anchor="ctr"/>
            <a:lstStyle/>
            <a:p>
              <a:pPr algn="ctr"/>
            </a:p>
          </p:txBody>
        </p:sp>
        <p:sp>
          <p:nvSpPr>
            <p:cNvPr id="221" name="ïṣlíḋè"/>
            <p:cNvSpPr/>
            <p:nvPr/>
          </p:nvSpPr>
          <p:spPr>
            <a:xfrm>
              <a:off x="4488656" y="4236244"/>
              <a:ext cx="1857375" cy="371475"/>
            </a:xfrm>
            <a:custGeom>
              <a:avLst/>
              <a:gdLst>
                <a:gd name="connsiteX0" fmla="*/ 30004 w 1857375"/>
                <a:gd name="connsiteY0" fmla="*/ 7144 h 371475"/>
                <a:gd name="connsiteX1" fmla="*/ 401479 w 1857375"/>
                <a:gd name="connsiteY1" fmla="*/ 51911 h 371475"/>
                <a:gd name="connsiteX2" fmla="*/ 7144 w 1857375"/>
                <a:gd name="connsiteY2" fmla="*/ 105251 h 371475"/>
                <a:gd name="connsiteX3" fmla="*/ 603409 w 1857375"/>
                <a:gd name="connsiteY3" fmla="*/ 152876 h 371475"/>
                <a:gd name="connsiteX4" fmla="*/ 414814 w 1857375"/>
                <a:gd name="connsiteY4" fmla="*/ 188119 h 371475"/>
                <a:gd name="connsiteX5" fmla="*/ 1027271 w 1857375"/>
                <a:gd name="connsiteY5" fmla="*/ 273844 h 371475"/>
                <a:gd name="connsiteX6" fmla="*/ 633889 w 1857375"/>
                <a:gd name="connsiteY6" fmla="*/ 369094 h 371475"/>
                <a:gd name="connsiteX7" fmla="*/ 1614011 w 1857375"/>
                <a:gd name="connsiteY7" fmla="*/ 229076 h 371475"/>
                <a:gd name="connsiteX8" fmla="*/ 695801 w 1857375"/>
                <a:gd name="connsiteY8" fmla="*/ 194786 h 371475"/>
                <a:gd name="connsiteX9" fmla="*/ 1605439 w 1857375"/>
                <a:gd name="connsiteY9" fmla="*/ 130016 h 371475"/>
                <a:gd name="connsiteX10" fmla="*/ 423386 w 1857375"/>
                <a:gd name="connsiteY10" fmla="*/ 102394 h 371475"/>
                <a:gd name="connsiteX11" fmla="*/ 1858804 w 1857375"/>
                <a:gd name="connsiteY11" fmla="*/ 714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7375" h="371475">
                  <a:moveTo>
                    <a:pt x="30004" y="7144"/>
                  </a:moveTo>
                  <a:lnTo>
                    <a:pt x="401479" y="51911"/>
                  </a:lnTo>
                  <a:lnTo>
                    <a:pt x="7144" y="105251"/>
                  </a:lnTo>
                  <a:lnTo>
                    <a:pt x="603409" y="152876"/>
                  </a:lnTo>
                  <a:lnTo>
                    <a:pt x="414814" y="188119"/>
                  </a:lnTo>
                  <a:lnTo>
                    <a:pt x="1027271" y="273844"/>
                  </a:lnTo>
                  <a:lnTo>
                    <a:pt x="633889" y="369094"/>
                  </a:lnTo>
                  <a:lnTo>
                    <a:pt x="1614011" y="229076"/>
                  </a:lnTo>
                  <a:lnTo>
                    <a:pt x="695801" y="194786"/>
                  </a:lnTo>
                  <a:lnTo>
                    <a:pt x="1605439" y="130016"/>
                  </a:lnTo>
                  <a:lnTo>
                    <a:pt x="423386" y="102394"/>
                  </a:lnTo>
                  <a:lnTo>
                    <a:pt x="1858804" y="7144"/>
                  </a:lnTo>
                  <a:close/>
                </a:path>
              </a:pathLst>
            </a:custGeom>
            <a:grpFill/>
            <a:ln w="9525" cap="flat">
              <a:noFill/>
              <a:prstDash val="solid"/>
              <a:miter/>
            </a:ln>
          </p:spPr>
          <p:txBody>
            <a:bodyPr anchor="ctr"/>
            <a:lstStyle/>
            <a:p>
              <a:pPr algn="ctr"/>
            </a:p>
          </p:txBody>
        </p:sp>
      </p:grpSp>
      <p:pic>
        <p:nvPicPr>
          <p:cNvPr id="43" name="图片 42"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24882" t="47915" r="37964"/>
          <a:stretch>
            <a:fillRect/>
          </a:stretch>
        </p:blipFill>
        <p:spPr>
          <a:xfrm>
            <a:off x="276867" y="5086202"/>
            <a:ext cx="1184416" cy="1553331"/>
          </a:xfrm>
          <a:custGeom>
            <a:avLst/>
            <a:gdLst>
              <a:gd name="connsiteX0" fmla="*/ 1494682 w 2343123"/>
              <a:gd name="connsiteY0" fmla="*/ 0 h 3072944"/>
              <a:gd name="connsiteX1" fmla="*/ 0 w 2343123"/>
              <a:gd name="connsiteY1" fmla="*/ 0 h 3072944"/>
              <a:gd name="connsiteX2" fmla="*/ 0 w 2343123"/>
              <a:gd name="connsiteY2" fmla="*/ 3072944 h 3072944"/>
              <a:gd name="connsiteX3" fmla="*/ 1614221 w 2343123"/>
              <a:gd name="connsiteY3" fmla="*/ 3072944 h 3072944"/>
              <a:gd name="connsiteX4" fmla="*/ 1646377 w 2343123"/>
              <a:gd name="connsiteY4" fmla="*/ 3002624 h 3072944"/>
              <a:gd name="connsiteX5" fmla="*/ 1693882 w 2343123"/>
              <a:gd name="connsiteY5" fmla="*/ 2511374 h 3072944"/>
              <a:gd name="connsiteX6" fmla="*/ 1646377 w 2343123"/>
              <a:gd name="connsiteY6" fmla="*/ 2331249 h 3072944"/>
              <a:gd name="connsiteX7" fmla="*/ 1773058 w 2343123"/>
              <a:gd name="connsiteY7" fmla="*/ 1790874 h 3072944"/>
              <a:gd name="connsiteX8" fmla="*/ 1947244 w 2343123"/>
              <a:gd name="connsiteY8" fmla="*/ 1299624 h 3072944"/>
              <a:gd name="connsiteX9" fmla="*/ 1994750 w 2343123"/>
              <a:gd name="connsiteY9" fmla="*/ 1201374 h 3072944"/>
              <a:gd name="connsiteX10" fmla="*/ 2073926 w 2343123"/>
              <a:gd name="connsiteY10" fmla="*/ 1070373 h 3072944"/>
              <a:gd name="connsiteX11" fmla="*/ 2089761 w 2343123"/>
              <a:gd name="connsiteY11" fmla="*/ 1004874 h 3072944"/>
              <a:gd name="connsiteX12" fmla="*/ 2137266 w 2343123"/>
              <a:gd name="connsiteY12" fmla="*/ 873874 h 3072944"/>
              <a:gd name="connsiteX13" fmla="*/ 2343123 w 2343123"/>
              <a:gd name="connsiteY13" fmla="*/ 742873 h 3072944"/>
              <a:gd name="connsiteX14" fmla="*/ 2248112 w 2343123"/>
              <a:gd name="connsiteY14" fmla="*/ 677373 h 3072944"/>
              <a:gd name="connsiteX15" fmla="*/ 2168936 w 2343123"/>
              <a:gd name="connsiteY15" fmla="*/ 628249 h 3072944"/>
              <a:gd name="connsiteX16" fmla="*/ 2121431 w 2343123"/>
              <a:gd name="connsiteY16" fmla="*/ 611874 h 3072944"/>
              <a:gd name="connsiteX17" fmla="*/ 2026420 w 2343123"/>
              <a:gd name="connsiteY17" fmla="*/ 529998 h 3072944"/>
              <a:gd name="connsiteX18" fmla="*/ 1978915 w 2343123"/>
              <a:gd name="connsiteY18" fmla="*/ 497248 h 3072944"/>
              <a:gd name="connsiteX19" fmla="*/ 1931409 w 2343123"/>
              <a:gd name="connsiteY19" fmla="*/ 480874 h 3072944"/>
              <a:gd name="connsiteX20" fmla="*/ 1915574 w 2343123"/>
              <a:gd name="connsiteY20" fmla="*/ 431749 h 3072944"/>
              <a:gd name="connsiteX21" fmla="*/ 1852233 w 2343123"/>
              <a:gd name="connsiteY21" fmla="*/ 382623 h 3072944"/>
              <a:gd name="connsiteX22" fmla="*/ 1804728 w 2343123"/>
              <a:gd name="connsiteY22" fmla="*/ 349873 h 3072944"/>
              <a:gd name="connsiteX23" fmla="*/ 1725552 w 2343123"/>
              <a:gd name="connsiteY23" fmla="*/ 251623 h 3072944"/>
              <a:gd name="connsiteX24" fmla="*/ 1678047 w 2343123"/>
              <a:gd name="connsiteY24" fmla="*/ 218873 h 3072944"/>
              <a:gd name="connsiteX25" fmla="*/ 1630542 w 2343123"/>
              <a:gd name="connsiteY25" fmla="*/ 202498 h 3072944"/>
              <a:gd name="connsiteX26" fmla="*/ 1551366 w 2343123"/>
              <a:gd name="connsiteY26" fmla="*/ 87874 h 3072944"/>
              <a:gd name="connsiteX27" fmla="*/ 1496013 w 2343123"/>
              <a:gd name="connsiteY27" fmla="*/ 2135 h 30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3123" h="3072944">
                <a:moveTo>
                  <a:pt x="1494682" y="0"/>
                </a:moveTo>
                <a:lnTo>
                  <a:pt x="0" y="0"/>
                </a:lnTo>
                <a:lnTo>
                  <a:pt x="0" y="3072944"/>
                </a:lnTo>
                <a:lnTo>
                  <a:pt x="1614221" y="3072944"/>
                </a:lnTo>
                <a:lnTo>
                  <a:pt x="1646377" y="3002624"/>
                </a:lnTo>
                <a:lnTo>
                  <a:pt x="1693882" y="2511374"/>
                </a:lnTo>
                <a:cubicBezTo>
                  <a:pt x="1656283" y="2433614"/>
                  <a:pt x="1680608" y="2490538"/>
                  <a:pt x="1646377" y="2331249"/>
                </a:cubicBezTo>
                <a:lnTo>
                  <a:pt x="1773058" y="1790874"/>
                </a:lnTo>
                <a:lnTo>
                  <a:pt x="1947244" y="1299624"/>
                </a:lnTo>
                <a:cubicBezTo>
                  <a:pt x="1994304" y="1250960"/>
                  <a:pt x="1975294" y="1281851"/>
                  <a:pt x="1994750" y="1201374"/>
                </a:cubicBezTo>
                <a:cubicBezTo>
                  <a:pt x="2015937" y="1168510"/>
                  <a:pt x="2061192" y="1099999"/>
                  <a:pt x="2073926" y="1070373"/>
                </a:cubicBezTo>
                <a:cubicBezTo>
                  <a:pt x="2082764" y="1049808"/>
                  <a:pt x="2082879" y="1026224"/>
                  <a:pt x="2089761" y="1004874"/>
                </a:cubicBezTo>
                <a:cubicBezTo>
                  <a:pt x="2104023" y="960631"/>
                  <a:pt x="2121431" y="917540"/>
                  <a:pt x="2137266" y="873874"/>
                </a:cubicBezTo>
                <a:lnTo>
                  <a:pt x="2343123" y="742873"/>
                </a:lnTo>
                <a:cubicBezTo>
                  <a:pt x="2343123" y="742873"/>
                  <a:pt x="2280225" y="698505"/>
                  <a:pt x="2248112" y="677373"/>
                </a:cubicBezTo>
                <a:cubicBezTo>
                  <a:pt x="2222146" y="660286"/>
                  <a:pt x="2196466" y="642483"/>
                  <a:pt x="2168936" y="628249"/>
                </a:cubicBezTo>
                <a:cubicBezTo>
                  <a:pt x="2154006" y="620529"/>
                  <a:pt x="2135320" y="621448"/>
                  <a:pt x="2121431" y="611874"/>
                </a:cubicBezTo>
                <a:cubicBezTo>
                  <a:pt x="2087130" y="588227"/>
                  <a:pt x="2058961" y="556172"/>
                  <a:pt x="2026420" y="529998"/>
                </a:cubicBezTo>
                <a:cubicBezTo>
                  <a:pt x="2011398" y="517916"/>
                  <a:pt x="1995938" y="506050"/>
                  <a:pt x="1978915" y="497248"/>
                </a:cubicBezTo>
                <a:cubicBezTo>
                  <a:pt x="1963985" y="489530"/>
                  <a:pt x="1943212" y="493079"/>
                  <a:pt x="1931409" y="480874"/>
                </a:cubicBezTo>
                <a:cubicBezTo>
                  <a:pt x="1919607" y="468669"/>
                  <a:pt x="1920853" y="448124"/>
                  <a:pt x="1915574" y="431749"/>
                </a:cubicBezTo>
                <a:cubicBezTo>
                  <a:pt x="1894461" y="415373"/>
                  <a:pt x="1873710" y="398486"/>
                  <a:pt x="1852233" y="382623"/>
                </a:cubicBezTo>
                <a:cubicBezTo>
                  <a:pt x="1836747" y="371184"/>
                  <a:pt x="1819349" y="362472"/>
                  <a:pt x="1804728" y="349873"/>
                </a:cubicBezTo>
                <a:cubicBezTo>
                  <a:pt x="1759006" y="310473"/>
                  <a:pt x="1756692" y="299926"/>
                  <a:pt x="1725552" y="251623"/>
                </a:cubicBezTo>
                <a:cubicBezTo>
                  <a:pt x="1709718" y="240707"/>
                  <a:pt x="1695070" y="227675"/>
                  <a:pt x="1678047" y="218873"/>
                </a:cubicBezTo>
                <a:cubicBezTo>
                  <a:pt x="1663117" y="211155"/>
                  <a:pt x="1644430" y="212074"/>
                  <a:pt x="1630542" y="202498"/>
                </a:cubicBezTo>
                <a:cubicBezTo>
                  <a:pt x="1574562" y="163906"/>
                  <a:pt x="1584390" y="144790"/>
                  <a:pt x="1551366" y="87874"/>
                </a:cubicBezTo>
                <a:cubicBezTo>
                  <a:pt x="1546458" y="79414"/>
                  <a:pt x="1521247" y="41495"/>
                  <a:pt x="1496013" y="2135"/>
                </a:cubicBezTo>
                <a:close/>
              </a:path>
            </a:pathLst>
          </a:custGeom>
        </p:spPr>
      </p:pic>
      <p:sp>
        <p:nvSpPr>
          <p:cNvPr id="8" name="矩形 7"/>
          <p:cNvSpPr/>
          <p:nvPr/>
        </p:nvSpPr>
        <p:spPr>
          <a:xfrm>
            <a:off x="266700" y="217829"/>
            <a:ext cx="11658600" cy="6422343"/>
          </a:xfrm>
          <a:prstGeom prst="rect">
            <a:avLst/>
          </a:prstGeom>
          <a:no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0" name="图片 9" descr="图片包含 游戏机&#10;&#10;描述已自动生成"/>
          <p:cNvPicPr>
            <a:picLocks noChangeAspect="1"/>
          </p:cNvPicPr>
          <p:nvPr/>
        </p:nvPicPr>
        <p:blipFill rotWithShape="1">
          <a:blip r:embed="rId2">
            <a:extLst>
              <a:ext uri="{28A0092B-C50C-407E-A947-70E740481C1C}">
                <a14:useLocalDpi xmlns:a14="http://schemas.microsoft.com/office/drawing/2010/main" val="0"/>
              </a:ext>
            </a:extLst>
          </a:blip>
          <a:srcRect b="52062"/>
          <a:stretch>
            <a:fillRect/>
          </a:stretch>
        </p:blipFill>
        <p:spPr>
          <a:xfrm flipH="1">
            <a:off x="10723856" y="-12987"/>
            <a:ext cx="1478279" cy="708660"/>
          </a:xfrm>
          <a:prstGeom prst="rect">
            <a:avLst/>
          </a:prstGeom>
        </p:spPr>
      </p:pic>
      <p:grpSp>
        <p:nvGrpSpPr>
          <p:cNvPr id="4" name="组合 3"/>
          <p:cNvGrpSpPr/>
          <p:nvPr/>
        </p:nvGrpSpPr>
        <p:grpSpPr>
          <a:xfrm>
            <a:off x="400499" y="354014"/>
            <a:ext cx="1678399" cy="1081239"/>
            <a:chOff x="512713" y="214085"/>
            <a:chExt cx="1977045" cy="1273629"/>
          </a:xfrm>
        </p:grpSpPr>
        <p:pic>
          <p:nvPicPr>
            <p:cNvPr id="14" name="图片 13" descr="图片包含 游戏机, 猫头鹰&#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713" y="214085"/>
              <a:ext cx="1273629" cy="1273629"/>
            </a:xfrm>
            <a:prstGeom prst="rect">
              <a:avLst/>
            </a:prstGeom>
          </p:spPr>
        </p:pic>
        <p:pic>
          <p:nvPicPr>
            <p:cNvPr id="15" name="图片 14"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2151012" y="929895"/>
              <a:ext cx="338746" cy="359568"/>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grpSp>
      <p:pic>
        <p:nvPicPr>
          <p:cNvPr id="32" name="图片 31"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8322366" y="607748"/>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3" name="图片 32"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10252324" y="69567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4" name="图片 33"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9383624" y="87458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6" name="图片 35"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62616" t="72776" r="1076"/>
          <a:stretch>
            <a:fillRect/>
          </a:stretch>
        </p:blipFill>
        <p:spPr>
          <a:xfrm flipH="1">
            <a:off x="946981" y="6080825"/>
            <a:ext cx="659778" cy="447327"/>
          </a:xfrm>
          <a:custGeom>
            <a:avLst/>
            <a:gdLst>
              <a:gd name="connsiteX0" fmla="*/ 2413262 w 2752627"/>
              <a:gd name="connsiteY0" fmla="*/ 0 h 1866270"/>
              <a:gd name="connsiteX1" fmla="*/ 2460396 w 2752627"/>
              <a:gd name="connsiteY1" fmla="*/ 75414 h 1866270"/>
              <a:gd name="connsiteX2" fmla="*/ 2479250 w 2752627"/>
              <a:gd name="connsiteY2" fmla="*/ 131975 h 1866270"/>
              <a:gd name="connsiteX3" fmla="*/ 2752627 w 2752627"/>
              <a:gd name="connsiteY3" fmla="*/ 886120 h 1866270"/>
              <a:gd name="connsiteX4" fmla="*/ 2686639 w 2752627"/>
              <a:gd name="connsiteY4" fmla="*/ 952107 h 1866270"/>
              <a:gd name="connsiteX5" fmla="*/ 2620652 w 2752627"/>
              <a:gd name="connsiteY5" fmla="*/ 961534 h 1866270"/>
              <a:gd name="connsiteX6" fmla="*/ 2535811 w 2752627"/>
              <a:gd name="connsiteY6" fmla="*/ 989814 h 1866270"/>
              <a:gd name="connsiteX7" fmla="*/ 2488677 w 2752627"/>
              <a:gd name="connsiteY7" fmla="*/ 999241 h 1866270"/>
              <a:gd name="connsiteX8" fmla="*/ 2432116 w 2752627"/>
              <a:gd name="connsiteY8" fmla="*/ 1008668 h 1866270"/>
              <a:gd name="connsiteX9" fmla="*/ 1668545 w 2752627"/>
              <a:gd name="connsiteY9" fmla="*/ 1395167 h 1866270"/>
              <a:gd name="connsiteX10" fmla="*/ 1574277 w 2752627"/>
              <a:gd name="connsiteY10" fmla="*/ 1725105 h 1866270"/>
              <a:gd name="connsiteX11" fmla="*/ 1517716 w 2752627"/>
              <a:gd name="connsiteY11" fmla="*/ 1838227 h 1866270"/>
              <a:gd name="connsiteX12" fmla="*/ 1509463 w 2752627"/>
              <a:gd name="connsiteY12" fmla="*/ 1853638 h 1866270"/>
              <a:gd name="connsiteX13" fmla="*/ 1499057 w 2752627"/>
              <a:gd name="connsiteY13" fmla="*/ 1866270 h 1866270"/>
              <a:gd name="connsiteX14" fmla="*/ 817760 w 2752627"/>
              <a:gd name="connsiteY14" fmla="*/ 1866270 h 1866270"/>
              <a:gd name="connsiteX15" fmla="*/ 452487 w 2752627"/>
              <a:gd name="connsiteY15" fmla="*/ 1734532 h 1866270"/>
              <a:gd name="connsiteX16" fmla="*/ 348792 w 2752627"/>
              <a:gd name="connsiteY16" fmla="*/ 1338606 h 1866270"/>
              <a:gd name="connsiteX17" fmla="*/ 0 w 2752627"/>
              <a:gd name="connsiteY17" fmla="*/ 1046375 h 1866270"/>
              <a:gd name="connsiteX18" fmla="*/ 28281 w 2752627"/>
              <a:gd name="connsiteY18" fmla="*/ 678730 h 1866270"/>
              <a:gd name="connsiteX19" fmla="*/ 904974 w 2752627"/>
              <a:gd name="connsiteY19" fmla="*/ 424206 h 1866270"/>
              <a:gd name="connsiteX20" fmla="*/ 1018095 w 2752627"/>
              <a:gd name="connsiteY20" fmla="*/ 424206 h 1866270"/>
              <a:gd name="connsiteX21" fmla="*/ 1310326 w 2752627"/>
              <a:gd name="connsiteY21" fmla="*/ 254524 h 1866270"/>
              <a:gd name="connsiteX22" fmla="*/ 1715679 w 2752627"/>
              <a:gd name="connsiteY22" fmla="*/ 28280 h 18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52627" h="1866270">
                <a:moveTo>
                  <a:pt x="2413262" y="0"/>
                </a:moveTo>
                <a:cubicBezTo>
                  <a:pt x="2428973" y="25138"/>
                  <a:pt x="2447139" y="48900"/>
                  <a:pt x="2460396" y="75414"/>
                </a:cubicBezTo>
                <a:cubicBezTo>
                  <a:pt x="2469284" y="93189"/>
                  <a:pt x="2479250" y="131975"/>
                  <a:pt x="2479250" y="131975"/>
                </a:cubicBezTo>
                <a:lnTo>
                  <a:pt x="2752627" y="886120"/>
                </a:lnTo>
                <a:cubicBezTo>
                  <a:pt x="2730631" y="908116"/>
                  <a:pt x="2713647" y="936674"/>
                  <a:pt x="2686639" y="952107"/>
                </a:cubicBezTo>
                <a:cubicBezTo>
                  <a:pt x="2667347" y="963131"/>
                  <a:pt x="2642208" y="956145"/>
                  <a:pt x="2620652" y="961534"/>
                </a:cubicBezTo>
                <a:cubicBezTo>
                  <a:pt x="2591732" y="968764"/>
                  <a:pt x="2565042" y="983968"/>
                  <a:pt x="2535811" y="989814"/>
                </a:cubicBezTo>
                <a:lnTo>
                  <a:pt x="2488677" y="999241"/>
                </a:lnTo>
                <a:cubicBezTo>
                  <a:pt x="2469872" y="1002660"/>
                  <a:pt x="2432116" y="1008668"/>
                  <a:pt x="2432116" y="1008668"/>
                </a:cubicBezTo>
                <a:lnTo>
                  <a:pt x="1668545" y="1395167"/>
                </a:lnTo>
                <a:lnTo>
                  <a:pt x="1574277" y="1725105"/>
                </a:lnTo>
                <a:cubicBezTo>
                  <a:pt x="1536489" y="1825873"/>
                  <a:pt x="1564440" y="1772814"/>
                  <a:pt x="1517716" y="1838227"/>
                </a:cubicBezTo>
                <a:cubicBezTo>
                  <a:pt x="1514424" y="1842836"/>
                  <a:pt x="1512139" y="1848449"/>
                  <a:pt x="1509463" y="1853638"/>
                </a:cubicBezTo>
                <a:lnTo>
                  <a:pt x="1499057" y="1866270"/>
                </a:lnTo>
                <a:lnTo>
                  <a:pt x="817760" y="1866270"/>
                </a:lnTo>
                <a:lnTo>
                  <a:pt x="452487" y="1734532"/>
                </a:lnTo>
                <a:lnTo>
                  <a:pt x="348792" y="1338606"/>
                </a:lnTo>
                <a:lnTo>
                  <a:pt x="0" y="1046375"/>
                </a:lnTo>
                <a:lnTo>
                  <a:pt x="28281" y="678730"/>
                </a:lnTo>
                <a:lnTo>
                  <a:pt x="904974" y="424206"/>
                </a:lnTo>
                <a:lnTo>
                  <a:pt x="1018095" y="424206"/>
                </a:lnTo>
                <a:lnTo>
                  <a:pt x="1310326" y="254524"/>
                </a:lnTo>
                <a:lnTo>
                  <a:pt x="1715679" y="28280"/>
                </a:lnTo>
                <a:close/>
              </a:path>
            </a:pathLst>
          </a:custGeom>
        </p:spPr>
      </p:pic>
      <p:pic>
        <p:nvPicPr>
          <p:cNvPr id="39" name="图片 38" descr="图片包含 黑暗, 电脑, 灯光, 桌子&#10;&#10;描述已自动生成"/>
          <p:cNvPicPr>
            <a:picLocks noChangeAspect="1"/>
          </p:cNvPicPr>
          <p:nvPr/>
        </p:nvPicPr>
        <p:blipFill>
          <a:blip r:embed="rId5">
            <a:extLst>
              <a:ext uri="{28A0092B-C50C-407E-A947-70E740481C1C}">
                <a14:useLocalDpi xmlns:a14="http://schemas.microsoft.com/office/drawing/2010/main" val="0"/>
              </a:ext>
            </a:extLst>
          </a:blip>
          <a:srcRect l="48011" r="3948" b="53030"/>
          <a:stretch>
            <a:fillRect/>
          </a:stretch>
        </p:blipFill>
        <p:spPr>
          <a:xfrm>
            <a:off x="9829800" y="5086203"/>
            <a:ext cx="2086617" cy="1493537"/>
          </a:xfrm>
          <a:custGeom>
            <a:avLst/>
            <a:gdLst>
              <a:gd name="connsiteX0" fmla="*/ 0 w 2956316"/>
              <a:gd name="connsiteY0" fmla="*/ 0 h 2116040"/>
              <a:gd name="connsiteX1" fmla="*/ 2956316 w 2956316"/>
              <a:gd name="connsiteY1" fmla="*/ 0 h 2116040"/>
              <a:gd name="connsiteX2" fmla="*/ 2956316 w 2956316"/>
              <a:gd name="connsiteY2" fmla="*/ 2116040 h 2116040"/>
              <a:gd name="connsiteX3" fmla="*/ 0 w 2956316"/>
              <a:gd name="connsiteY3" fmla="*/ 2116040 h 2116040"/>
            </a:gdLst>
            <a:ahLst/>
            <a:cxnLst>
              <a:cxn ang="0">
                <a:pos x="connsiteX0" y="connsiteY0"/>
              </a:cxn>
              <a:cxn ang="0">
                <a:pos x="connsiteX1" y="connsiteY1"/>
              </a:cxn>
              <a:cxn ang="0">
                <a:pos x="connsiteX2" y="connsiteY2"/>
              </a:cxn>
              <a:cxn ang="0">
                <a:pos x="connsiteX3" y="connsiteY3"/>
              </a:cxn>
            </a:cxnLst>
            <a:rect l="l" t="t" r="r" b="b"/>
            <a:pathLst>
              <a:path w="2956316" h="2116040">
                <a:moveTo>
                  <a:pt x="0" y="0"/>
                </a:moveTo>
                <a:lnTo>
                  <a:pt x="2956316" y="0"/>
                </a:lnTo>
                <a:lnTo>
                  <a:pt x="2956316" y="2116040"/>
                </a:lnTo>
                <a:lnTo>
                  <a:pt x="0" y="2116040"/>
                </a:lnTo>
                <a:close/>
              </a:path>
            </a:pathLst>
          </a:custGeom>
        </p:spPr>
      </p:pic>
      <p:grpSp>
        <p:nvGrpSpPr>
          <p:cNvPr id="12" name="组合 11"/>
          <p:cNvGrpSpPr/>
          <p:nvPr/>
        </p:nvGrpSpPr>
        <p:grpSpPr>
          <a:xfrm rot="5400000">
            <a:off x="5699194" y="-1322320"/>
            <a:ext cx="793613" cy="4587871"/>
            <a:chOff x="4110087" y="1124067"/>
            <a:chExt cx="857839" cy="4959160"/>
          </a:xfrm>
        </p:grpSpPr>
        <p:cxnSp>
          <p:nvCxnSpPr>
            <p:cNvPr id="9" name="直接连接符 8"/>
            <p:cNvCxnSpPr/>
            <p:nvPr/>
          </p:nvCxnSpPr>
          <p:spPr>
            <a:xfrm>
              <a:off x="4539006" y="1124067"/>
              <a:ext cx="0" cy="4959160"/>
            </a:xfrm>
            <a:prstGeom prst="line">
              <a:avLst/>
            </a:prstGeom>
            <a:ln w="9525">
              <a:gradFill flip="none" rotWithShape="1">
                <a:gsLst>
                  <a:gs pos="0">
                    <a:srgbClr val="AB8462">
                      <a:alpha val="0"/>
                    </a:srgbClr>
                  </a:gs>
                  <a:gs pos="50000">
                    <a:srgbClr val="AB8462"/>
                  </a:gs>
                  <a:gs pos="100000">
                    <a:srgbClr val="AB8462">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4110087" y="3174728"/>
              <a:ext cx="857839" cy="857839"/>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5" name="文本框 24"/>
          <p:cNvSpPr txBox="1"/>
          <p:nvPr/>
        </p:nvSpPr>
        <p:spPr>
          <a:xfrm>
            <a:off x="5708715" y="542063"/>
            <a:ext cx="774571" cy="830997"/>
          </a:xfrm>
          <a:prstGeom prst="rect">
            <a:avLst/>
          </a:prstGeom>
          <a:noFill/>
        </p:spPr>
        <p:txBody>
          <a:bodyPr wrap="none" rtlCol="0">
            <a:spAutoFit/>
          </a:bodyPr>
          <a:lstStyle/>
          <a:p>
            <a:pPr algn="ctr"/>
            <a:r>
              <a:rPr lang="en-US" altLang="zh-CN" sz="4800">
                <a:solidFill>
                  <a:srgbClr val="AB8462"/>
                </a:solidFill>
                <a:latin typeface="汉仪趣黑W" panose="00020600040101010101" pitchFamily="18" charset="-122"/>
                <a:ea typeface="汉仪趣黑W" panose="00020600040101010101" pitchFamily="18" charset="-122"/>
              </a:rPr>
              <a:t>02</a:t>
            </a:r>
            <a:endParaRPr lang="zh-CN" altLang="en-US" sz="4800">
              <a:solidFill>
                <a:srgbClr val="AB8462"/>
              </a:solidFill>
              <a:latin typeface="汉仪趣黑W" panose="00020600040101010101" pitchFamily="18" charset="-122"/>
              <a:ea typeface="汉仪趣黑W" panose="00020600040101010101" pitchFamily="18" charset="-122"/>
            </a:endParaRPr>
          </a:p>
        </p:txBody>
      </p:sp>
      <p:sp>
        <p:nvSpPr>
          <p:cNvPr id="21" name="矩形 20"/>
          <p:cNvSpPr/>
          <p:nvPr/>
        </p:nvSpPr>
        <p:spPr>
          <a:xfrm>
            <a:off x="1292680" y="2090057"/>
            <a:ext cx="2830286" cy="364126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2" name="矩形 21"/>
          <p:cNvSpPr/>
          <p:nvPr/>
        </p:nvSpPr>
        <p:spPr>
          <a:xfrm>
            <a:off x="4688116" y="2090057"/>
            <a:ext cx="2830286" cy="364126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3" name="矩形 22"/>
          <p:cNvSpPr/>
          <p:nvPr/>
        </p:nvSpPr>
        <p:spPr>
          <a:xfrm>
            <a:off x="8083552" y="2090057"/>
            <a:ext cx="2830286" cy="364126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4" name="personal-configuration_30422"/>
          <p:cNvSpPr>
            <a:spLocks noChangeAspect="1"/>
          </p:cNvSpPr>
          <p:nvPr/>
        </p:nvSpPr>
        <p:spPr bwMode="auto">
          <a:xfrm>
            <a:off x="5845598" y="2596851"/>
            <a:ext cx="500803" cy="464085"/>
          </a:xfrm>
          <a:custGeom>
            <a:avLst/>
            <a:gdLst>
              <a:gd name="connsiteX0" fmla="*/ 460509 w 602487"/>
              <a:gd name="connsiteY0" fmla="*/ 352333 h 558314"/>
              <a:gd name="connsiteX1" fmla="*/ 524794 w 602487"/>
              <a:gd name="connsiteY1" fmla="*/ 416513 h 558314"/>
              <a:gd name="connsiteX2" fmla="*/ 460509 w 602487"/>
              <a:gd name="connsiteY2" fmla="*/ 480693 h 558314"/>
              <a:gd name="connsiteX3" fmla="*/ 396224 w 602487"/>
              <a:gd name="connsiteY3" fmla="*/ 416513 h 558314"/>
              <a:gd name="connsiteX4" fmla="*/ 460509 w 602487"/>
              <a:gd name="connsiteY4" fmla="*/ 352333 h 558314"/>
              <a:gd name="connsiteX5" fmla="*/ 469031 w 602487"/>
              <a:gd name="connsiteY5" fmla="*/ 300551 h 558314"/>
              <a:gd name="connsiteX6" fmla="*/ 463869 w 602487"/>
              <a:gd name="connsiteY6" fmla="*/ 322719 h 558314"/>
              <a:gd name="connsiteX7" fmla="*/ 426697 w 602487"/>
              <a:gd name="connsiteY7" fmla="*/ 328905 h 558314"/>
              <a:gd name="connsiteX8" fmla="*/ 414565 w 602487"/>
              <a:gd name="connsiteY8" fmla="*/ 309573 h 558314"/>
              <a:gd name="connsiteX9" fmla="*/ 384363 w 602487"/>
              <a:gd name="connsiteY9" fmla="*/ 328390 h 558314"/>
              <a:gd name="connsiteX10" fmla="*/ 396495 w 602487"/>
              <a:gd name="connsiteY10" fmla="*/ 347722 h 558314"/>
              <a:gd name="connsiteX11" fmla="*/ 374554 w 602487"/>
              <a:gd name="connsiteY11" fmla="*/ 378396 h 558314"/>
              <a:gd name="connsiteX12" fmla="*/ 352354 w 602487"/>
              <a:gd name="connsiteY12" fmla="*/ 373240 h 558314"/>
              <a:gd name="connsiteX13" fmla="*/ 344352 w 602487"/>
              <a:gd name="connsiteY13" fmla="*/ 408038 h 558314"/>
              <a:gd name="connsiteX14" fmla="*/ 366552 w 602487"/>
              <a:gd name="connsiteY14" fmla="*/ 413194 h 558314"/>
              <a:gd name="connsiteX15" fmla="*/ 372747 w 602487"/>
              <a:gd name="connsiteY15" fmla="*/ 450311 h 558314"/>
              <a:gd name="connsiteX16" fmla="*/ 353387 w 602487"/>
              <a:gd name="connsiteY16" fmla="*/ 462426 h 558314"/>
              <a:gd name="connsiteX17" fmla="*/ 372489 w 602487"/>
              <a:gd name="connsiteY17" fmla="*/ 492585 h 558314"/>
              <a:gd name="connsiteX18" fmla="*/ 391591 w 602487"/>
              <a:gd name="connsiteY18" fmla="*/ 480470 h 558314"/>
              <a:gd name="connsiteX19" fmla="*/ 422309 w 602487"/>
              <a:gd name="connsiteY19" fmla="*/ 502379 h 558314"/>
              <a:gd name="connsiteX20" fmla="*/ 417404 w 602487"/>
              <a:gd name="connsiteY20" fmla="*/ 524547 h 558314"/>
              <a:gd name="connsiteX21" fmla="*/ 451994 w 602487"/>
              <a:gd name="connsiteY21" fmla="*/ 532538 h 558314"/>
              <a:gd name="connsiteX22" fmla="*/ 457157 w 602487"/>
              <a:gd name="connsiteY22" fmla="*/ 510370 h 558314"/>
              <a:gd name="connsiteX23" fmla="*/ 494328 w 602487"/>
              <a:gd name="connsiteY23" fmla="*/ 504184 h 558314"/>
              <a:gd name="connsiteX24" fmla="*/ 506461 w 602487"/>
              <a:gd name="connsiteY24" fmla="*/ 523516 h 558314"/>
              <a:gd name="connsiteX25" fmla="*/ 536663 w 602487"/>
              <a:gd name="connsiteY25" fmla="*/ 504699 h 558314"/>
              <a:gd name="connsiteX26" fmla="*/ 524530 w 602487"/>
              <a:gd name="connsiteY26" fmla="*/ 485367 h 558314"/>
              <a:gd name="connsiteX27" fmla="*/ 546472 w 602487"/>
              <a:gd name="connsiteY27" fmla="*/ 454693 h 558314"/>
              <a:gd name="connsiteX28" fmla="*/ 568671 w 602487"/>
              <a:gd name="connsiteY28" fmla="*/ 459849 h 558314"/>
              <a:gd name="connsiteX29" fmla="*/ 576674 w 602487"/>
              <a:gd name="connsiteY29" fmla="*/ 425051 h 558314"/>
              <a:gd name="connsiteX30" fmla="*/ 554474 w 602487"/>
              <a:gd name="connsiteY30" fmla="*/ 419895 h 558314"/>
              <a:gd name="connsiteX31" fmla="*/ 548279 w 602487"/>
              <a:gd name="connsiteY31" fmla="*/ 382778 h 558314"/>
              <a:gd name="connsiteX32" fmla="*/ 567639 w 602487"/>
              <a:gd name="connsiteY32" fmla="*/ 370663 h 558314"/>
              <a:gd name="connsiteX33" fmla="*/ 548795 w 602487"/>
              <a:gd name="connsiteY33" fmla="*/ 340505 h 558314"/>
              <a:gd name="connsiteX34" fmla="*/ 529435 w 602487"/>
              <a:gd name="connsiteY34" fmla="*/ 352619 h 558314"/>
              <a:gd name="connsiteX35" fmla="*/ 498717 w 602487"/>
              <a:gd name="connsiteY35" fmla="*/ 330710 h 558314"/>
              <a:gd name="connsiteX36" fmla="*/ 503879 w 602487"/>
              <a:gd name="connsiteY36" fmla="*/ 308542 h 558314"/>
              <a:gd name="connsiteX37" fmla="*/ 257102 w 602487"/>
              <a:gd name="connsiteY37" fmla="*/ 0 h 558314"/>
              <a:gd name="connsiteX38" fmla="*/ 399077 w 602487"/>
              <a:gd name="connsiteY38" fmla="*/ 141769 h 558314"/>
              <a:gd name="connsiteX39" fmla="*/ 320604 w 602487"/>
              <a:gd name="connsiteY39" fmla="*/ 290241 h 558314"/>
              <a:gd name="connsiteX40" fmla="*/ 373779 w 602487"/>
              <a:gd name="connsiteY40" fmla="*/ 309831 h 558314"/>
              <a:gd name="connsiteX41" fmla="*/ 421534 w 602487"/>
              <a:gd name="connsiteY41" fmla="*/ 280188 h 558314"/>
              <a:gd name="connsiteX42" fmla="*/ 436248 w 602487"/>
              <a:gd name="connsiteY42" fmla="*/ 303644 h 558314"/>
              <a:gd name="connsiteX43" fmla="*/ 446573 w 602487"/>
              <a:gd name="connsiteY43" fmla="*/ 302098 h 558314"/>
              <a:gd name="connsiteX44" fmla="*/ 452769 w 602487"/>
              <a:gd name="connsiteY44" fmla="*/ 274775 h 558314"/>
              <a:gd name="connsiteX45" fmla="*/ 529693 w 602487"/>
              <a:gd name="connsiteY45" fmla="*/ 292561 h 558314"/>
              <a:gd name="connsiteX46" fmla="*/ 523240 w 602487"/>
              <a:gd name="connsiteY46" fmla="*/ 319626 h 558314"/>
              <a:gd name="connsiteX47" fmla="*/ 531758 w 602487"/>
              <a:gd name="connsiteY47" fmla="*/ 325812 h 558314"/>
              <a:gd name="connsiteX48" fmla="*/ 555506 w 602487"/>
              <a:gd name="connsiteY48" fmla="*/ 310862 h 558314"/>
              <a:gd name="connsiteX49" fmla="*/ 597324 w 602487"/>
              <a:gd name="connsiteY49" fmla="*/ 377622 h 558314"/>
              <a:gd name="connsiteX50" fmla="*/ 573576 w 602487"/>
              <a:gd name="connsiteY50" fmla="*/ 392315 h 558314"/>
              <a:gd name="connsiteX51" fmla="*/ 575125 w 602487"/>
              <a:gd name="connsiteY51" fmla="*/ 402625 h 558314"/>
              <a:gd name="connsiteX52" fmla="*/ 602487 w 602487"/>
              <a:gd name="connsiteY52" fmla="*/ 409069 h 558314"/>
              <a:gd name="connsiteX53" fmla="*/ 584676 w 602487"/>
              <a:gd name="connsiteY53" fmla="*/ 485367 h 558314"/>
              <a:gd name="connsiteX54" fmla="*/ 557572 w 602487"/>
              <a:gd name="connsiteY54" fmla="*/ 479181 h 558314"/>
              <a:gd name="connsiteX55" fmla="*/ 551376 w 602487"/>
              <a:gd name="connsiteY55" fmla="*/ 487687 h 558314"/>
              <a:gd name="connsiteX56" fmla="*/ 566348 w 602487"/>
              <a:gd name="connsiteY56" fmla="*/ 511401 h 558314"/>
              <a:gd name="connsiteX57" fmla="*/ 499491 w 602487"/>
              <a:gd name="connsiteY57" fmla="*/ 552901 h 558314"/>
              <a:gd name="connsiteX58" fmla="*/ 484777 w 602487"/>
              <a:gd name="connsiteY58" fmla="*/ 529445 h 558314"/>
              <a:gd name="connsiteX59" fmla="*/ 474452 w 602487"/>
              <a:gd name="connsiteY59" fmla="*/ 530991 h 558314"/>
              <a:gd name="connsiteX60" fmla="*/ 467999 w 602487"/>
              <a:gd name="connsiteY60" fmla="*/ 558314 h 558314"/>
              <a:gd name="connsiteX61" fmla="*/ 393398 w 602487"/>
              <a:gd name="connsiteY61" fmla="*/ 541044 h 558314"/>
              <a:gd name="connsiteX62" fmla="*/ 257102 w 602487"/>
              <a:gd name="connsiteY62" fmla="*/ 549550 h 558314"/>
              <a:gd name="connsiteX63" fmla="*/ 329122 w 602487"/>
              <a:gd name="connsiteY63" fmla="*/ 477634 h 558314"/>
              <a:gd name="connsiteX64" fmla="*/ 268460 w 602487"/>
              <a:gd name="connsiteY64" fmla="*/ 331225 h 558314"/>
              <a:gd name="connsiteX65" fmla="*/ 269235 w 602487"/>
              <a:gd name="connsiteY65" fmla="*/ 331225 h 558314"/>
              <a:gd name="connsiteX66" fmla="*/ 292725 w 602487"/>
              <a:gd name="connsiteY66" fmla="*/ 304418 h 558314"/>
              <a:gd name="connsiteX67" fmla="*/ 257102 w 602487"/>
              <a:gd name="connsiteY67" fmla="*/ 310862 h 558314"/>
              <a:gd name="connsiteX68" fmla="*/ 221480 w 602487"/>
              <a:gd name="connsiteY68" fmla="*/ 304418 h 558314"/>
              <a:gd name="connsiteX69" fmla="*/ 245228 w 602487"/>
              <a:gd name="connsiteY69" fmla="*/ 331225 h 558314"/>
              <a:gd name="connsiteX70" fmla="*/ 245744 w 602487"/>
              <a:gd name="connsiteY70" fmla="*/ 331225 h 558314"/>
              <a:gd name="connsiteX71" fmla="*/ 185083 w 602487"/>
              <a:gd name="connsiteY71" fmla="*/ 477634 h 558314"/>
              <a:gd name="connsiteX72" fmla="*/ 257102 w 602487"/>
              <a:gd name="connsiteY72" fmla="*/ 549550 h 558314"/>
              <a:gd name="connsiteX73" fmla="*/ 0 w 602487"/>
              <a:gd name="connsiteY73" fmla="*/ 486398 h 558314"/>
              <a:gd name="connsiteX74" fmla="*/ 193859 w 602487"/>
              <a:gd name="connsiteY74" fmla="*/ 290241 h 558314"/>
              <a:gd name="connsiteX75" fmla="*/ 115128 w 602487"/>
              <a:gd name="connsiteY75" fmla="*/ 141769 h 558314"/>
              <a:gd name="connsiteX76" fmla="*/ 257102 w 602487"/>
              <a:gd name="connsiteY76" fmla="*/ 0 h 558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02487" h="558314">
                <a:moveTo>
                  <a:pt x="460509" y="352333"/>
                </a:moveTo>
                <a:cubicBezTo>
                  <a:pt x="496013" y="352333"/>
                  <a:pt x="524794" y="381067"/>
                  <a:pt x="524794" y="416513"/>
                </a:cubicBezTo>
                <a:cubicBezTo>
                  <a:pt x="524794" y="451959"/>
                  <a:pt x="496013" y="480693"/>
                  <a:pt x="460509" y="480693"/>
                </a:cubicBezTo>
                <a:cubicBezTo>
                  <a:pt x="425005" y="480693"/>
                  <a:pt x="396224" y="451959"/>
                  <a:pt x="396224" y="416513"/>
                </a:cubicBezTo>
                <a:cubicBezTo>
                  <a:pt x="396224" y="381067"/>
                  <a:pt x="425005" y="352333"/>
                  <a:pt x="460509" y="352333"/>
                </a:cubicBezTo>
                <a:close/>
                <a:moveTo>
                  <a:pt x="469031" y="300551"/>
                </a:moveTo>
                <a:lnTo>
                  <a:pt x="463869" y="322719"/>
                </a:lnTo>
                <a:cubicBezTo>
                  <a:pt x="451478" y="322203"/>
                  <a:pt x="438829" y="324265"/>
                  <a:pt x="426697" y="328905"/>
                </a:cubicBezTo>
                <a:lnTo>
                  <a:pt x="414565" y="309573"/>
                </a:lnTo>
                <a:lnTo>
                  <a:pt x="384363" y="328390"/>
                </a:lnTo>
                <a:lnTo>
                  <a:pt x="396495" y="347722"/>
                </a:lnTo>
                <a:cubicBezTo>
                  <a:pt x="386944" y="356486"/>
                  <a:pt x="379458" y="367054"/>
                  <a:pt x="374554" y="378396"/>
                </a:cubicBezTo>
                <a:lnTo>
                  <a:pt x="352354" y="373240"/>
                </a:lnTo>
                <a:lnTo>
                  <a:pt x="344352" y="408038"/>
                </a:lnTo>
                <a:lnTo>
                  <a:pt x="366552" y="413194"/>
                </a:lnTo>
                <a:cubicBezTo>
                  <a:pt x="366035" y="425566"/>
                  <a:pt x="368100" y="438197"/>
                  <a:pt x="372747" y="450311"/>
                </a:cubicBezTo>
                <a:lnTo>
                  <a:pt x="353387" y="462426"/>
                </a:lnTo>
                <a:lnTo>
                  <a:pt x="372489" y="492585"/>
                </a:lnTo>
                <a:lnTo>
                  <a:pt x="391591" y="480470"/>
                </a:lnTo>
                <a:cubicBezTo>
                  <a:pt x="400625" y="490007"/>
                  <a:pt x="410951" y="497482"/>
                  <a:pt x="422309" y="502379"/>
                </a:cubicBezTo>
                <a:lnTo>
                  <a:pt x="417404" y="524547"/>
                </a:lnTo>
                <a:lnTo>
                  <a:pt x="451994" y="532538"/>
                </a:lnTo>
                <a:lnTo>
                  <a:pt x="457157" y="510370"/>
                </a:lnTo>
                <a:cubicBezTo>
                  <a:pt x="469548" y="510886"/>
                  <a:pt x="482196" y="508824"/>
                  <a:pt x="494328" y="504184"/>
                </a:cubicBezTo>
                <a:lnTo>
                  <a:pt x="506461" y="523516"/>
                </a:lnTo>
                <a:lnTo>
                  <a:pt x="536663" y="504699"/>
                </a:lnTo>
                <a:lnTo>
                  <a:pt x="524530" y="485367"/>
                </a:lnTo>
                <a:cubicBezTo>
                  <a:pt x="534081" y="476603"/>
                  <a:pt x="541567" y="466035"/>
                  <a:pt x="546472" y="454693"/>
                </a:cubicBezTo>
                <a:lnTo>
                  <a:pt x="568671" y="459849"/>
                </a:lnTo>
                <a:lnTo>
                  <a:pt x="576674" y="425051"/>
                </a:lnTo>
                <a:lnTo>
                  <a:pt x="554474" y="419895"/>
                </a:lnTo>
                <a:cubicBezTo>
                  <a:pt x="554990" y="407523"/>
                  <a:pt x="552925" y="394892"/>
                  <a:pt x="548279" y="382778"/>
                </a:cubicBezTo>
                <a:lnTo>
                  <a:pt x="567639" y="370663"/>
                </a:lnTo>
                <a:lnTo>
                  <a:pt x="548795" y="340505"/>
                </a:lnTo>
                <a:lnTo>
                  <a:pt x="529435" y="352619"/>
                </a:lnTo>
                <a:cubicBezTo>
                  <a:pt x="520658" y="343082"/>
                  <a:pt x="510075" y="335607"/>
                  <a:pt x="498717" y="330710"/>
                </a:cubicBezTo>
                <a:lnTo>
                  <a:pt x="503879" y="308542"/>
                </a:lnTo>
                <a:close/>
                <a:moveTo>
                  <a:pt x="257102" y="0"/>
                </a:moveTo>
                <a:cubicBezTo>
                  <a:pt x="335575" y="0"/>
                  <a:pt x="399077" y="63410"/>
                  <a:pt x="399077" y="141769"/>
                </a:cubicBezTo>
                <a:cubicBezTo>
                  <a:pt x="399077" y="197446"/>
                  <a:pt x="367068" y="259052"/>
                  <a:pt x="320604" y="290241"/>
                </a:cubicBezTo>
                <a:cubicBezTo>
                  <a:pt x="339189" y="294881"/>
                  <a:pt x="357001" y="301840"/>
                  <a:pt x="373779" y="309831"/>
                </a:cubicBezTo>
                <a:lnTo>
                  <a:pt x="421534" y="280188"/>
                </a:lnTo>
                <a:lnTo>
                  <a:pt x="436248" y="303644"/>
                </a:lnTo>
                <a:cubicBezTo>
                  <a:pt x="439862" y="303129"/>
                  <a:pt x="443218" y="302356"/>
                  <a:pt x="446573" y="302098"/>
                </a:cubicBezTo>
                <a:lnTo>
                  <a:pt x="452769" y="274775"/>
                </a:lnTo>
                <a:lnTo>
                  <a:pt x="529693" y="292561"/>
                </a:lnTo>
                <a:lnTo>
                  <a:pt x="523240" y="319626"/>
                </a:lnTo>
                <a:cubicBezTo>
                  <a:pt x="526337" y="321430"/>
                  <a:pt x="529177" y="323492"/>
                  <a:pt x="531758" y="325812"/>
                </a:cubicBezTo>
                <a:lnTo>
                  <a:pt x="555506" y="310862"/>
                </a:lnTo>
                <a:lnTo>
                  <a:pt x="597324" y="377622"/>
                </a:lnTo>
                <a:lnTo>
                  <a:pt x="573576" y="392315"/>
                </a:lnTo>
                <a:cubicBezTo>
                  <a:pt x="574350" y="395666"/>
                  <a:pt x="574867" y="399274"/>
                  <a:pt x="575125" y="402625"/>
                </a:cubicBezTo>
                <a:lnTo>
                  <a:pt x="602487" y="409069"/>
                </a:lnTo>
                <a:lnTo>
                  <a:pt x="584676" y="485367"/>
                </a:lnTo>
                <a:lnTo>
                  <a:pt x="557572" y="479181"/>
                </a:lnTo>
                <a:cubicBezTo>
                  <a:pt x="555765" y="482016"/>
                  <a:pt x="553700" y="485109"/>
                  <a:pt x="551376" y="487687"/>
                </a:cubicBezTo>
                <a:lnTo>
                  <a:pt x="566348" y="511401"/>
                </a:lnTo>
                <a:lnTo>
                  <a:pt x="499491" y="552901"/>
                </a:lnTo>
                <a:lnTo>
                  <a:pt x="484777" y="529445"/>
                </a:lnTo>
                <a:cubicBezTo>
                  <a:pt x="481422" y="530218"/>
                  <a:pt x="477808" y="530733"/>
                  <a:pt x="474452" y="530991"/>
                </a:cubicBezTo>
                <a:lnTo>
                  <a:pt x="467999" y="558314"/>
                </a:lnTo>
                <a:lnTo>
                  <a:pt x="393398" y="541044"/>
                </a:lnTo>
                <a:cubicBezTo>
                  <a:pt x="352354" y="546715"/>
                  <a:pt x="304857" y="549550"/>
                  <a:pt x="257102" y="549550"/>
                </a:cubicBezTo>
                <a:lnTo>
                  <a:pt x="329122" y="477634"/>
                </a:lnTo>
                <a:lnTo>
                  <a:pt x="268460" y="331225"/>
                </a:lnTo>
                <a:lnTo>
                  <a:pt x="269235" y="331225"/>
                </a:lnTo>
                <a:lnTo>
                  <a:pt x="292725" y="304418"/>
                </a:lnTo>
                <a:cubicBezTo>
                  <a:pt x="281367" y="308542"/>
                  <a:pt x="269493" y="310862"/>
                  <a:pt x="257102" y="310862"/>
                </a:cubicBezTo>
                <a:cubicBezTo>
                  <a:pt x="244970" y="310862"/>
                  <a:pt x="232838" y="308542"/>
                  <a:pt x="221480" y="304418"/>
                </a:cubicBezTo>
                <a:lnTo>
                  <a:pt x="245228" y="331225"/>
                </a:lnTo>
                <a:lnTo>
                  <a:pt x="245744" y="331225"/>
                </a:lnTo>
                <a:lnTo>
                  <a:pt x="185083" y="477634"/>
                </a:lnTo>
                <a:lnTo>
                  <a:pt x="257102" y="549550"/>
                </a:lnTo>
                <a:cubicBezTo>
                  <a:pt x="128551" y="549550"/>
                  <a:pt x="0" y="528671"/>
                  <a:pt x="0" y="486398"/>
                </a:cubicBezTo>
                <a:cubicBezTo>
                  <a:pt x="0" y="414740"/>
                  <a:pt x="82345" y="318337"/>
                  <a:pt x="193859" y="290241"/>
                </a:cubicBezTo>
                <a:cubicBezTo>
                  <a:pt x="147137" y="259052"/>
                  <a:pt x="115128" y="197446"/>
                  <a:pt x="115128" y="141769"/>
                </a:cubicBezTo>
                <a:cubicBezTo>
                  <a:pt x="115128" y="63410"/>
                  <a:pt x="178629" y="0"/>
                  <a:pt x="257102" y="0"/>
                </a:cubicBezTo>
                <a:close/>
              </a:path>
            </a:pathLst>
          </a:custGeom>
          <a:solidFill>
            <a:srgbClr val="AB8462"/>
          </a:solidFill>
          <a:ln>
            <a:noFill/>
          </a:ln>
        </p:spPr>
      </p:sp>
      <p:sp>
        <p:nvSpPr>
          <p:cNvPr id="26" name="avi-video-file-format-symbol_29078"/>
          <p:cNvSpPr>
            <a:spLocks noChangeAspect="1"/>
          </p:cNvSpPr>
          <p:nvPr/>
        </p:nvSpPr>
        <p:spPr bwMode="auto">
          <a:xfrm>
            <a:off x="9290399" y="2578492"/>
            <a:ext cx="444180" cy="500803"/>
          </a:xfrm>
          <a:custGeom>
            <a:avLst/>
            <a:gdLst>
              <a:gd name="connsiteX0" fmla="*/ 72469 w 538061"/>
              <a:gd name="connsiteY0" fmla="*/ 461844 h 606651"/>
              <a:gd name="connsiteX1" fmla="*/ 72469 w 538061"/>
              <a:gd name="connsiteY1" fmla="*/ 576418 h 606651"/>
              <a:gd name="connsiteX2" fmla="*/ 465592 w 538061"/>
              <a:gd name="connsiteY2" fmla="*/ 576418 h 606651"/>
              <a:gd name="connsiteX3" fmla="*/ 465592 w 538061"/>
              <a:gd name="connsiteY3" fmla="*/ 461844 h 606651"/>
              <a:gd name="connsiteX4" fmla="*/ 150517 w 538061"/>
              <a:gd name="connsiteY4" fmla="*/ 277675 h 606651"/>
              <a:gd name="connsiteX5" fmla="*/ 151096 w 538061"/>
              <a:gd name="connsiteY5" fmla="*/ 277675 h 606651"/>
              <a:gd name="connsiteX6" fmla="*/ 160033 w 538061"/>
              <a:gd name="connsiteY6" fmla="*/ 311936 h 606651"/>
              <a:gd name="connsiteX7" fmla="*/ 171121 w 538061"/>
              <a:gd name="connsiteY7" fmla="*/ 349581 h 606651"/>
              <a:gd name="connsiteX8" fmla="*/ 131816 w 538061"/>
              <a:gd name="connsiteY8" fmla="*/ 349581 h 606651"/>
              <a:gd name="connsiteX9" fmla="*/ 142325 w 538061"/>
              <a:gd name="connsiteY9" fmla="*/ 311936 h 606651"/>
              <a:gd name="connsiteX10" fmla="*/ 150517 w 538061"/>
              <a:gd name="connsiteY10" fmla="*/ 277675 h 606651"/>
              <a:gd name="connsiteX11" fmla="*/ 409998 w 538061"/>
              <a:gd name="connsiteY11" fmla="*/ 247567 h 606651"/>
              <a:gd name="connsiteX12" fmla="*/ 409998 w 538061"/>
              <a:gd name="connsiteY12" fmla="*/ 425250 h 606651"/>
              <a:gd name="connsiteX13" fmla="*/ 450370 w 538061"/>
              <a:gd name="connsiteY13" fmla="*/ 425250 h 606651"/>
              <a:gd name="connsiteX14" fmla="*/ 450370 w 538061"/>
              <a:gd name="connsiteY14" fmla="*/ 247567 h 606651"/>
              <a:gd name="connsiteX15" fmla="*/ 227088 w 538061"/>
              <a:gd name="connsiteY15" fmla="*/ 247567 h 606651"/>
              <a:gd name="connsiteX16" fmla="*/ 284087 w 538061"/>
              <a:gd name="connsiteY16" fmla="*/ 425250 h 606651"/>
              <a:gd name="connsiteX17" fmla="*/ 331076 w 538061"/>
              <a:gd name="connsiteY17" fmla="*/ 425250 h 606651"/>
              <a:gd name="connsiteX18" fmla="*/ 390971 w 538061"/>
              <a:gd name="connsiteY18" fmla="*/ 247567 h 606651"/>
              <a:gd name="connsiteX19" fmla="*/ 348201 w 538061"/>
              <a:gd name="connsiteY19" fmla="*/ 247567 h 606651"/>
              <a:gd name="connsiteX20" fmla="*/ 325534 w 538061"/>
              <a:gd name="connsiteY20" fmla="*/ 323481 h 606651"/>
              <a:gd name="connsiteX21" fmla="*/ 309402 w 538061"/>
              <a:gd name="connsiteY21" fmla="*/ 386178 h 606651"/>
              <a:gd name="connsiteX22" fmla="*/ 308657 w 538061"/>
              <a:gd name="connsiteY22" fmla="*/ 386178 h 606651"/>
              <a:gd name="connsiteX23" fmla="*/ 292773 w 538061"/>
              <a:gd name="connsiteY23" fmla="*/ 322655 h 606651"/>
              <a:gd name="connsiteX24" fmla="*/ 271181 w 538061"/>
              <a:gd name="connsiteY24" fmla="*/ 247567 h 606651"/>
              <a:gd name="connsiteX25" fmla="*/ 125994 w 538061"/>
              <a:gd name="connsiteY25" fmla="*/ 247567 h 606651"/>
              <a:gd name="connsiteX26" fmla="*/ 71559 w 538061"/>
              <a:gd name="connsiteY26" fmla="*/ 425250 h 606651"/>
              <a:gd name="connsiteX27" fmla="*/ 113254 w 538061"/>
              <a:gd name="connsiteY27" fmla="*/ 425250 h 606651"/>
              <a:gd name="connsiteX28" fmla="*/ 125912 w 538061"/>
              <a:gd name="connsiteY28" fmla="*/ 379652 h 606651"/>
              <a:gd name="connsiteX29" fmla="*/ 176872 w 538061"/>
              <a:gd name="connsiteY29" fmla="*/ 379652 h 606651"/>
              <a:gd name="connsiteX30" fmla="*/ 190605 w 538061"/>
              <a:gd name="connsiteY30" fmla="*/ 425250 h 606651"/>
              <a:gd name="connsiteX31" fmla="*/ 233954 w 538061"/>
              <a:gd name="connsiteY31" fmla="*/ 425250 h 606651"/>
              <a:gd name="connsiteX32" fmla="*/ 178775 w 538061"/>
              <a:gd name="connsiteY32" fmla="*/ 247567 h 606651"/>
              <a:gd name="connsiteX33" fmla="*/ 72469 w 538061"/>
              <a:gd name="connsiteY33" fmla="*/ 23790 h 606651"/>
              <a:gd name="connsiteX34" fmla="*/ 72469 w 538061"/>
              <a:gd name="connsiteY34" fmla="*/ 217003 h 606651"/>
              <a:gd name="connsiteX35" fmla="*/ 465592 w 538061"/>
              <a:gd name="connsiteY35" fmla="*/ 217003 h 606651"/>
              <a:gd name="connsiteX36" fmla="*/ 465592 w 538061"/>
              <a:gd name="connsiteY36" fmla="*/ 157445 h 606651"/>
              <a:gd name="connsiteX37" fmla="*/ 360362 w 538061"/>
              <a:gd name="connsiteY37" fmla="*/ 157445 h 606651"/>
              <a:gd name="connsiteX38" fmla="*/ 348449 w 538061"/>
              <a:gd name="connsiteY38" fmla="*/ 145550 h 606651"/>
              <a:gd name="connsiteX39" fmla="*/ 348449 w 538061"/>
              <a:gd name="connsiteY39" fmla="*/ 23790 h 606651"/>
              <a:gd name="connsiteX40" fmla="*/ 72469 w 538061"/>
              <a:gd name="connsiteY40" fmla="*/ 0 h 606651"/>
              <a:gd name="connsiteX41" fmla="*/ 360362 w 538061"/>
              <a:gd name="connsiteY41" fmla="*/ 0 h 606651"/>
              <a:gd name="connsiteX42" fmla="*/ 363092 w 538061"/>
              <a:gd name="connsiteY42" fmla="*/ 330 h 606651"/>
              <a:gd name="connsiteX43" fmla="*/ 363754 w 538061"/>
              <a:gd name="connsiteY43" fmla="*/ 578 h 606651"/>
              <a:gd name="connsiteX44" fmla="*/ 366070 w 538061"/>
              <a:gd name="connsiteY44" fmla="*/ 1569 h 606651"/>
              <a:gd name="connsiteX45" fmla="*/ 366897 w 538061"/>
              <a:gd name="connsiteY45" fmla="*/ 1983 h 606651"/>
              <a:gd name="connsiteX46" fmla="*/ 369214 w 538061"/>
              <a:gd name="connsiteY46" fmla="*/ 3965 h 606651"/>
              <a:gd name="connsiteX47" fmla="*/ 369296 w 538061"/>
              <a:gd name="connsiteY47" fmla="*/ 4048 h 606651"/>
              <a:gd name="connsiteX48" fmla="*/ 486439 w 538061"/>
              <a:gd name="connsiteY48" fmla="*/ 137702 h 606651"/>
              <a:gd name="connsiteX49" fmla="*/ 489252 w 538061"/>
              <a:gd name="connsiteY49" fmla="*/ 145385 h 606651"/>
              <a:gd name="connsiteX50" fmla="*/ 489417 w 538061"/>
              <a:gd name="connsiteY50" fmla="*/ 146706 h 606651"/>
              <a:gd name="connsiteX51" fmla="*/ 489417 w 538061"/>
              <a:gd name="connsiteY51" fmla="*/ 217003 h 606651"/>
              <a:gd name="connsiteX52" fmla="*/ 503977 w 538061"/>
              <a:gd name="connsiteY52" fmla="*/ 217003 h 606651"/>
              <a:gd name="connsiteX53" fmla="*/ 538061 w 538061"/>
              <a:gd name="connsiteY53" fmla="*/ 251037 h 606651"/>
              <a:gd name="connsiteX54" fmla="*/ 538061 w 538061"/>
              <a:gd name="connsiteY54" fmla="*/ 427811 h 606651"/>
              <a:gd name="connsiteX55" fmla="*/ 503977 w 538061"/>
              <a:gd name="connsiteY55" fmla="*/ 461844 h 606651"/>
              <a:gd name="connsiteX56" fmla="*/ 489417 w 538061"/>
              <a:gd name="connsiteY56" fmla="*/ 461844 h 606651"/>
              <a:gd name="connsiteX57" fmla="*/ 489417 w 538061"/>
              <a:gd name="connsiteY57" fmla="*/ 582861 h 606651"/>
              <a:gd name="connsiteX58" fmla="*/ 465592 w 538061"/>
              <a:gd name="connsiteY58" fmla="*/ 606651 h 606651"/>
              <a:gd name="connsiteX59" fmla="*/ 72469 w 538061"/>
              <a:gd name="connsiteY59" fmla="*/ 606651 h 606651"/>
              <a:gd name="connsiteX60" fmla="*/ 48644 w 538061"/>
              <a:gd name="connsiteY60" fmla="*/ 582861 h 606651"/>
              <a:gd name="connsiteX61" fmla="*/ 48644 w 538061"/>
              <a:gd name="connsiteY61" fmla="*/ 461844 h 606651"/>
              <a:gd name="connsiteX62" fmla="*/ 34084 w 538061"/>
              <a:gd name="connsiteY62" fmla="*/ 461844 h 606651"/>
              <a:gd name="connsiteX63" fmla="*/ 0 w 538061"/>
              <a:gd name="connsiteY63" fmla="*/ 427811 h 606651"/>
              <a:gd name="connsiteX64" fmla="*/ 0 w 538061"/>
              <a:gd name="connsiteY64" fmla="*/ 250954 h 606651"/>
              <a:gd name="connsiteX65" fmla="*/ 34084 w 538061"/>
              <a:gd name="connsiteY65" fmla="*/ 217003 h 606651"/>
              <a:gd name="connsiteX66" fmla="*/ 48644 w 538061"/>
              <a:gd name="connsiteY66" fmla="*/ 217003 h 606651"/>
              <a:gd name="connsiteX67" fmla="*/ 48644 w 538061"/>
              <a:gd name="connsiteY67" fmla="*/ 23790 h 606651"/>
              <a:gd name="connsiteX68" fmla="*/ 72469 w 538061"/>
              <a:gd name="connsiteY68" fmla="*/ 0 h 606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38061" h="606651">
                <a:moveTo>
                  <a:pt x="72469" y="461844"/>
                </a:moveTo>
                <a:lnTo>
                  <a:pt x="72469" y="576418"/>
                </a:lnTo>
                <a:lnTo>
                  <a:pt x="465592" y="576418"/>
                </a:lnTo>
                <a:lnTo>
                  <a:pt x="465592" y="461844"/>
                </a:lnTo>
                <a:close/>
                <a:moveTo>
                  <a:pt x="150517" y="277675"/>
                </a:moveTo>
                <a:lnTo>
                  <a:pt x="151096" y="277675"/>
                </a:lnTo>
                <a:cubicBezTo>
                  <a:pt x="153744" y="288160"/>
                  <a:pt x="156888" y="301368"/>
                  <a:pt x="160033" y="311936"/>
                </a:cubicBezTo>
                <a:lnTo>
                  <a:pt x="171121" y="349581"/>
                </a:lnTo>
                <a:lnTo>
                  <a:pt x="131816" y="349581"/>
                </a:lnTo>
                <a:lnTo>
                  <a:pt x="142325" y="311936"/>
                </a:lnTo>
                <a:cubicBezTo>
                  <a:pt x="145304" y="301616"/>
                  <a:pt x="147869" y="288160"/>
                  <a:pt x="150517" y="277675"/>
                </a:cubicBezTo>
                <a:close/>
                <a:moveTo>
                  <a:pt x="409998" y="247567"/>
                </a:moveTo>
                <a:lnTo>
                  <a:pt x="409998" y="425250"/>
                </a:lnTo>
                <a:lnTo>
                  <a:pt x="450370" y="425250"/>
                </a:lnTo>
                <a:lnTo>
                  <a:pt x="450370" y="247567"/>
                </a:lnTo>
                <a:close/>
                <a:moveTo>
                  <a:pt x="227088" y="247567"/>
                </a:moveTo>
                <a:lnTo>
                  <a:pt x="284087" y="425250"/>
                </a:lnTo>
                <a:lnTo>
                  <a:pt x="331076" y="425250"/>
                </a:lnTo>
                <a:lnTo>
                  <a:pt x="390971" y="247567"/>
                </a:lnTo>
                <a:lnTo>
                  <a:pt x="348201" y="247567"/>
                </a:lnTo>
                <a:lnTo>
                  <a:pt x="325534" y="323481"/>
                </a:lnTo>
                <a:cubicBezTo>
                  <a:pt x="319494" y="343802"/>
                  <a:pt x="313952" y="364866"/>
                  <a:pt x="309402" y="386178"/>
                </a:cubicBezTo>
                <a:lnTo>
                  <a:pt x="308657" y="386178"/>
                </a:lnTo>
                <a:cubicBezTo>
                  <a:pt x="304438" y="364040"/>
                  <a:pt x="298895" y="343802"/>
                  <a:pt x="292773" y="322655"/>
                </a:cubicBezTo>
                <a:lnTo>
                  <a:pt x="271181" y="247567"/>
                </a:lnTo>
                <a:close/>
                <a:moveTo>
                  <a:pt x="125994" y="247567"/>
                </a:moveTo>
                <a:lnTo>
                  <a:pt x="71559" y="425250"/>
                </a:lnTo>
                <a:lnTo>
                  <a:pt x="113254" y="425250"/>
                </a:lnTo>
                <a:lnTo>
                  <a:pt x="125912" y="379652"/>
                </a:lnTo>
                <a:lnTo>
                  <a:pt x="176872" y="379652"/>
                </a:lnTo>
                <a:lnTo>
                  <a:pt x="190605" y="425250"/>
                </a:lnTo>
                <a:lnTo>
                  <a:pt x="233954" y="425250"/>
                </a:lnTo>
                <a:lnTo>
                  <a:pt x="178775" y="247567"/>
                </a:lnTo>
                <a:close/>
                <a:moveTo>
                  <a:pt x="72469" y="23790"/>
                </a:moveTo>
                <a:lnTo>
                  <a:pt x="72469" y="217003"/>
                </a:lnTo>
                <a:lnTo>
                  <a:pt x="465592" y="217003"/>
                </a:lnTo>
                <a:lnTo>
                  <a:pt x="465592" y="157445"/>
                </a:lnTo>
                <a:lnTo>
                  <a:pt x="360362" y="157445"/>
                </a:lnTo>
                <a:cubicBezTo>
                  <a:pt x="353744" y="157445"/>
                  <a:pt x="348449" y="152076"/>
                  <a:pt x="348449" y="145550"/>
                </a:cubicBezTo>
                <a:lnTo>
                  <a:pt x="348449" y="23790"/>
                </a:lnTo>
                <a:close/>
                <a:moveTo>
                  <a:pt x="72469" y="0"/>
                </a:moveTo>
                <a:lnTo>
                  <a:pt x="360362" y="0"/>
                </a:lnTo>
                <a:cubicBezTo>
                  <a:pt x="361272" y="0"/>
                  <a:pt x="362182" y="165"/>
                  <a:pt x="363092" y="330"/>
                </a:cubicBezTo>
                <a:cubicBezTo>
                  <a:pt x="363340" y="413"/>
                  <a:pt x="363506" y="496"/>
                  <a:pt x="363754" y="578"/>
                </a:cubicBezTo>
                <a:cubicBezTo>
                  <a:pt x="364581" y="826"/>
                  <a:pt x="365326" y="1156"/>
                  <a:pt x="366070" y="1569"/>
                </a:cubicBezTo>
                <a:cubicBezTo>
                  <a:pt x="366318" y="1652"/>
                  <a:pt x="366566" y="1817"/>
                  <a:pt x="366897" y="1983"/>
                </a:cubicBezTo>
                <a:cubicBezTo>
                  <a:pt x="367725" y="2561"/>
                  <a:pt x="368552" y="3222"/>
                  <a:pt x="369214" y="3965"/>
                </a:cubicBezTo>
                <a:cubicBezTo>
                  <a:pt x="369214" y="4048"/>
                  <a:pt x="369296" y="4048"/>
                  <a:pt x="369296" y="4048"/>
                </a:cubicBezTo>
                <a:lnTo>
                  <a:pt x="486439" y="137702"/>
                </a:lnTo>
                <a:cubicBezTo>
                  <a:pt x="488342" y="139850"/>
                  <a:pt x="489252" y="142576"/>
                  <a:pt x="489252" y="145385"/>
                </a:cubicBezTo>
                <a:cubicBezTo>
                  <a:pt x="489334" y="145798"/>
                  <a:pt x="489417" y="146293"/>
                  <a:pt x="489417" y="146706"/>
                </a:cubicBezTo>
                <a:lnTo>
                  <a:pt x="489417" y="217003"/>
                </a:lnTo>
                <a:lnTo>
                  <a:pt x="503977" y="217003"/>
                </a:lnTo>
                <a:cubicBezTo>
                  <a:pt x="522839" y="217003"/>
                  <a:pt x="538061" y="232203"/>
                  <a:pt x="538061" y="251037"/>
                </a:cubicBezTo>
                <a:lnTo>
                  <a:pt x="538061" y="427811"/>
                </a:lnTo>
                <a:cubicBezTo>
                  <a:pt x="538061" y="446563"/>
                  <a:pt x="522839" y="461844"/>
                  <a:pt x="503977" y="461844"/>
                </a:cubicBezTo>
                <a:lnTo>
                  <a:pt x="489417" y="461844"/>
                </a:lnTo>
                <a:lnTo>
                  <a:pt x="489417" y="582861"/>
                </a:lnTo>
                <a:cubicBezTo>
                  <a:pt x="489417" y="595995"/>
                  <a:pt x="478745" y="606651"/>
                  <a:pt x="465592" y="606651"/>
                </a:cubicBezTo>
                <a:lnTo>
                  <a:pt x="72469" y="606651"/>
                </a:lnTo>
                <a:cubicBezTo>
                  <a:pt x="59316" y="606651"/>
                  <a:pt x="48644" y="595995"/>
                  <a:pt x="48644" y="582861"/>
                </a:cubicBezTo>
                <a:lnTo>
                  <a:pt x="48644" y="461844"/>
                </a:lnTo>
                <a:lnTo>
                  <a:pt x="34084" y="461844"/>
                </a:lnTo>
                <a:cubicBezTo>
                  <a:pt x="15222" y="461844"/>
                  <a:pt x="0" y="446563"/>
                  <a:pt x="0" y="427811"/>
                </a:cubicBezTo>
                <a:lnTo>
                  <a:pt x="0" y="250954"/>
                </a:lnTo>
                <a:cubicBezTo>
                  <a:pt x="0" y="232203"/>
                  <a:pt x="15222" y="217003"/>
                  <a:pt x="34084" y="217003"/>
                </a:cubicBezTo>
                <a:lnTo>
                  <a:pt x="48644" y="217003"/>
                </a:lnTo>
                <a:lnTo>
                  <a:pt x="48644" y="23790"/>
                </a:lnTo>
                <a:cubicBezTo>
                  <a:pt x="48644" y="10656"/>
                  <a:pt x="59316" y="0"/>
                  <a:pt x="72469" y="0"/>
                </a:cubicBezTo>
                <a:close/>
              </a:path>
            </a:pathLst>
          </a:custGeom>
          <a:solidFill>
            <a:srgbClr val="AB8462"/>
          </a:solidFill>
          <a:ln>
            <a:noFill/>
          </a:ln>
        </p:spPr>
      </p:sp>
      <p:sp>
        <p:nvSpPr>
          <p:cNvPr id="27" name="presentation_134458"/>
          <p:cNvSpPr>
            <a:spLocks noChangeAspect="1"/>
          </p:cNvSpPr>
          <p:nvPr/>
        </p:nvSpPr>
        <p:spPr bwMode="auto">
          <a:xfrm>
            <a:off x="2457422" y="2578843"/>
            <a:ext cx="500803" cy="500100"/>
          </a:xfrm>
          <a:custGeom>
            <a:avLst/>
            <a:gdLst>
              <a:gd name="connsiteX0" fmla="*/ 303807 w 607614"/>
              <a:gd name="connsiteY0" fmla="*/ 546085 h 606761"/>
              <a:gd name="connsiteX1" fmla="*/ 283300 w 607614"/>
              <a:gd name="connsiteY1" fmla="*/ 566563 h 606761"/>
              <a:gd name="connsiteX2" fmla="*/ 303807 w 607614"/>
              <a:gd name="connsiteY2" fmla="*/ 586283 h 606761"/>
              <a:gd name="connsiteX3" fmla="*/ 324314 w 607614"/>
              <a:gd name="connsiteY3" fmla="*/ 566563 h 606761"/>
              <a:gd name="connsiteX4" fmla="*/ 303807 w 607614"/>
              <a:gd name="connsiteY4" fmla="*/ 546085 h 606761"/>
              <a:gd name="connsiteX5" fmla="*/ 445811 w 607614"/>
              <a:gd name="connsiteY5" fmla="*/ 404264 h 606761"/>
              <a:gd name="connsiteX6" fmla="*/ 526347 w 607614"/>
              <a:gd name="connsiteY6" fmla="*/ 404264 h 606761"/>
              <a:gd name="connsiteX7" fmla="*/ 526347 w 607614"/>
              <a:gd name="connsiteY7" fmla="*/ 455071 h 606761"/>
              <a:gd name="connsiteX8" fmla="*/ 445811 w 607614"/>
              <a:gd name="connsiteY8" fmla="*/ 455071 h 606761"/>
              <a:gd name="connsiteX9" fmla="*/ 354675 w 607614"/>
              <a:gd name="connsiteY9" fmla="*/ 404264 h 606761"/>
              <a:gd name="connsiteX10" fmla="*/ 435211 w 607614"/>
              <a:gd name="connsiteY10" fmla="*/ 404264 h 606761"/>
              <a:gd name="connsiteX11" fmla="*/ 435211 w 607614"/>
              <a:gd name="connsiteY11" fmla="*/ 455071 h 606761"/>
              <a:gd name="connsiteX12" fmla="*/ 354675 w 607614"/>
              <a:gd name="connsiteY12" fmla="*/ 455071 h 606761"/>
              <a:gd name="connsiteX13" fmla="*/ 263539 w 607614"/>
              <a:gd name="connsiteY13" fmla="*/ 404264 h 606761"/>
              <a:gd name="connsiteX14" fmla="*/ 344075 w 607614"/>
              <a:gd name="connsiteY14" fmla="*/ 404264 h 606761"/>
              <a:gd name="connsiteX15" fmla="*/ 344075 w 607614"/>
              <a:gd name="connsiteY15" fmla="*/ 455071 h 606761"/>
              <a:gd name="connsiteX16" fmla="*/ 263539 w 607614"/>
              <a:gd name="connsiteY16" fmla="*/ 455071 h 606761"/>
              <a:gd name="connsiteX17" fmla="*/ 172403 w 607614"/>
              <a:gd name="connsiteY17" fmla="*/ 404264 h 606761"/>
              <a:gd name="connsiteX18" fmla="*/ 252939 w 607614"/>
              <a:gd name="connsiteY18" fmla="*/ 404264 h 606761"/>
              <a:gd name="connsiteX19" fmla="*/ 252939 w 607614"/>
              <a:gd name="connsiteY19" fmla="*/ 455071 h 606761"/>
              <a:gd name="connsiteX20" fmla="*/ 172403 w 607614"/>
              <a:gd name="connsiteY20" fmla="*/ 455071 h 606761"/>
              <a:gd name="connsiteX21" fmla="*/ 81267 w 607614"/>
              <a:gd name="connsiteY21" fmla="*/ 404264 h 606761"/>
              <a:gd name="connsiteX22" fmla="*/ 161803 w 607614"/>
              <a:gd name="connsiteY22" fmla="*/ 404264 h 606761"/>
              <a:gd name="connsiteX23" fmla="*/ 161803 w 607614"/>
              <a:gd name="connsiteY23" fmla="*/ 455071 h 606761"/>
              <a:gd name="connsiteX24" fmla="*/ 81267 w 607614"/>
              <a:gd name="connsiteY24" fmla="*/ 455071 h 606761"/>
              <a:gd name="connsiteX25" fmla="*/ 81267 w 607614"/>
              <a:gd name="connsiteY25" fmla="*/ 333719 h 606761"/>
              <a:gd name="connsiteX26" fmla="*/ 161803 w 607614"/>
              <a:gd name="connsiteY26" fmla="*/ 333719 h 606761"/>
              <a:gd name="connsiteX27" fmla="*/ 161803 w 607614"/>
              <a:gd name="connsiteY27" fmla="*/ 384526 h 606761"/>
              <a:gd name="connsiteX28" fmla="*/ 81267 w 607614"/>
              <a:gd name="connsiteY28" fmla="*/ 384526 h 606761"/>
              <a:gd name="connsiteX29" fmla="*/ 354675 w 607614"/>
              <a:gd name="connsiteY29" fmla="*/ 282911 h 606761"/>
              <a:gd name="connsiteX30" fmla="*/ 435211 w 607614"/>
              <a:gd name="connsiteY30" fmla="*/ 282911 h 606761"/>
              <a:gd name="connsiteX31" fmla="*/ 435211 w 607614"/>
              <a:gd name="connsiteY31" fmla="*/ 384525 h 606761"/>
              <a:gd name="connsiteX32" fmla="*/ 354675 w 607614"/>
              <a:gd name="connsiteY32" fmla="*/ 384525 h 606761"/>
              <a:gd name="connsiteX33" fmla="*/ 172403 w 607614"/>
              <a:gd name="connsiteY33" fmla="*/ 273042 h 606761"/>
              <a:gd name="connsiteX34" fmla="*/ 252939 w 607614"/>
              <a:gd name="connsiteY34" fmla="*/ 273042 h 606761"/>
              <a:gd name="connsiteX35" fmla="*/ 252939 w 607614"/>
              <a:gd name="connsiteY35" fmla="*/ 384525 h 606761"/>
              <a:gd name="connsiteX36" fmla="*/ 172403 w 607614"/>
              <a:gd name="connsiteY36" fmla="*/ 384525 h 606761"/>
              <a:gd name="connsiteX37" fmla="*/ 263539 w 607614"/>
              <a:gd name="connsiteY37" fmla="*/ 212366 h 606761"/>
              <a:gd name="connsiteX38" fmla="*/ 344075 w 607614"/>
              <a:gd name="connsiteY38" fmla="*/ 212366 h 606761"/>
              <a:gd name="connsiteX39" fmla="*/ 344075 w 607614"/>
              <a:gd name="connsiteY39" fmla="*/ 384525 h 606761"/>
              <a:gd name="connsiteX40" fmla="*/ 263539 w 607614"/>
              <a:gd name="connsiteY40" fmla="*/ 384525 h 606761"/>
              <a:gd name="connsiteX41" fmla="*/ 101064 w 607614"/>
              <a:gd name="connsiteY41" fmla="*/ 161559 h 606761"/>
              <a:gd name="connsiteX42" fmla="*/ 151933 w 607614"/>
              <a:gd name="connsiteY42" fmla="*/ 161559 h 606761"/>
              <a:gd name="connsiteX43" fmla="*/ 155729 w 607614"/>
              <a:gd name="connsiteY43" fmla="*/ 162317 h 606761"/>
              <a:gd name="connsiteX44" fmla="*/ 161044 w 607614"/>
              <a:gd name="connsiteY44" fmla="*/ 168385 h 606761"/>
              <a:gd name="connsiteX45" fmla="*/ 161803 w 607614"/>
              <a:gd name="connsiteY45" fmla="*/ 172177 h 606761"/>
              <a:gd name="connsiteX46" fmla="*/ 161803 w 607614"/>
              <a:gd name="connsiteY46" fmla="*/ 222235 h 606761"/>
              <a:gd name="connsiteX47" fmla="*/ 151933 w 607614"/>
              <a:gd name="connsiteY47" fmla="*/ 232853 h 606761"/>
              <a:gd name="connsiteX48" fmla="*/ 142063 w 607614"/>
              <a:gd name="connsiteY48" fmla="*/ 222235 h 606761"/>
              <a:gd name="connsiteX49" fmla="*/ 142063 w 607614"/>
              <a:gd name="connsiteY49" fmla="*/ 196448 h 606761"/>
              <a:gd name="connsiteX50" fmla="*/ 88158 w 607614"/>
              <a:gd name="connsiteY50" fmla="*/ 249539 h 606761"/>
              <a:gd name="connsiteX51" fmla="*/ 81324 w 607614"/>
              <a:gd name="connsiteY51" fmla="*/ 252573 h 606761"/>
              <a:gd name="connsiteX52" fmla="*/ 73732 w 607614"/>
              <a:gd name="connsiteY52" fmla="*/ 249539 h 606761"/>
              <a:gd name="connsiteX53" fmla="*/ 73732 w 607614"/>
              <a:gd name="connsiteY53" fmla="*/ 235887 h 606761"/>
              <a:gd name="connsiteX54" fmla="*/ 127638 w 607614"/>
              <a:gd name="connsiteY54" fmla="*/ 182037 h 606761"/>
              <a:gd name="connsiteX55" fmla="*/ 101064 w 607614"/>
              <a:gd name="connsiteY55" fmla="*/ 182037 h 606761"/>
              <a:gd name="connsiteX56" fmla="*/ 91194 w 607614"/>
              <a:gd name="connsiteY56" fmla="*/ 172177 h 606761"/>
              <a:gd name="connsiteX57" fmla="*/ 101064 w 607614"/>
              <a:gd name="connsiteY57" fmla="*/ 161559 h 606761"/>
              <a:gd name="connsiteX58" fmla="*/ 445811 w 607614"/>
              <a:gd name="connsiteY58" fmla="*/ 151690 h 606761"/>
              <a:gd name="connsiteX59" fmla="*/ 526347 w 607614"/>
              <a:gd name="connsiteY59" fmla="*/ 151690 h 606761"/>
              <a:gd name="connsiteX60" fmla="*/ 526347 w 607614"/>
              <a:gd name="connsiteY60" fmla="*/ 384525 h 606761"/>
              <a:gd name="connsiteX61" fmla="*/ 445811 w 607614"/>
              <a:gd name="connsiteY61" fmla="*/ 384525 h 606761"/>
              <a:gd name="connsiteX62" fmla="*/ 40254 w 607614"/>
              <a:gd name="connsiteY62" fmla="*/ 81154 h 606761"/>
              <a:gd name="connsiteX63" fmla="*/ 40254 w 607614"/>
              <a:gd name="connsiteY63" fmla="*/ 485409 h 606761"/>
              <a:gd name="connsiteX64" fmla="*/ 567360 w 607614"/>
              <a:gd name="connsiteY64" fmla="*/ 485409 h 606761"/>
              <a:gd name="connsiteX65" fmla="*/ 567360 w 607614"/>
              <a:gd name="connsiteY65" fmla="*/ 81154 h 606761"/>
              <a:gd name="connsiteX66" fmla="*/ 0 w 607614"/>
              <a:gd name="connsiteY66" fmla="*/ 0 h 606761"/>
              <a:gd name="connsiteX67" fmla="*/ 607614 w 607614"/>
              <a:gd name="connsiteY67" fmla="*/ 0 h 606761"/>
              <a:gd name="connsiteX68" fmla="*/ 607614 w 607614"/>
              <a:gd name="connsiteY68" fmla="*/ 81154 h 606761"/>
              <a:gd name="connsiteX69" fmla="*/ 587107 w 607614"/>
              <a:gd name="connsiteY69" fmla="*/ 81154 h 606761"/>
              <a:gd name="connsiteX70" fmla="*/ 587107 w 607614"/>
              <a:gd name="connsiteY70" fmla="*/ 485409 h 606761"/>
              <a:gd name="connsiteX71" fmla="*/ 597740 w 607614"/>
              <a:gd name="connsiteY71" fmla="*/ 485409 h 606761"/>
              <a:gd name="connsiteX72" fmla="*/ 607614 w 607614"/>
              <a:gd name="connsiteY72" fmla="*/ 495269 h 606761"/>
              <a:gd name="connsiteX73" fmla="*/ 597740 w 607614"/>
              <a:gd name="connsiteY73" fmla="*/ 505887 h 606761"/>
              <a:gd name="connsiteX74" fmla="*/ 587107 w 607614"/>
              <a:gd name="connsiteY74" fmla="*/ 505887 h 606761"/>
              <a:gd name="connsiteX75" fmla="*/ 313681 w 607614"/>
              <a:gd name="connsiteY75" fmla="*/ 505887 h 606761"/>
              <a:gd name="connsiteX76" fmla="*/ 313681 w 607614"/>
              <a:gd name="connsiteY76" fmla="*/ 525607 h 606761"/>
              <a:gd name="connsiteX77" fmla="*/ 313681 w 607614"/>
              <a:gd name="connsiteY77" fmla="*/ 527124 h 606761"/>
              <a:gd name="connsiteX78" fmla="*/ 344061 w 607614"/>
              <a:gd name="connsiteY78" fmla="*/ 566563 h 606761"/>
              <a:gd name="connsiteX79" fmla="*/ 303807 w 607614"/>
              <a:gd name="connsiteY79" fmla="*/ 606761 h 606761"/>
              <a:gd name="connsiteX80" fmla="*/ 263553 w 607614"/>
              <a:gd name="connsiteY80" fmla="*/ 566563 h 606761"/>
              <a:gd name="connsiteX81" fmla="*/ 293933 w 607614"/>
              <a:gd name="connsiteY81" fmla="*/ 527124 h 606761"/>
              <a:gd name="connsiteX82" fmla="*/ 293933 w 607614"/>
              <a:gd name="connsiteY82" fmla="*/ 525607 h 606761"/>
              <a:gd name="connsiteX83" fmla="*/ 293933 w 607614"/>
              <a:gd name="connsiteY83" fmla="*/ 505887 h 606761"/>
              <a:gd name="connsiteX84" fmla="*/ 20507 w 607614"/>
              <a:gd name="connsiteY84" fmla="*/ 505887 h 606761"/>
              <a:gd name="connsiteX85" fmla="*/ 9874 w 607614"/>
              <a:gd name="connsiteY85" fmla="*/ 505887 h 606761"/>
              <a:gd name="connsiteX86" fmla="*/ 0 w 607614"/>
              <a:gd name="connsiteY86" fmla="*/ 495269 h 606761"/>
              <a:gd name="connsiteX87" fmla="*/ 9874 w 607614"/>
              <a:gd name="connsiteY87" fmla="*/ 485409 h 606761"/>
              <a:gd name="connsiteX88" fmla="*/ 20507 w 607614"/>
              <a:gd name="connsiteY88" fmla="*/ 485409 h 606761"/>
              <a:gd name="connsiteX89" fmla="*/ 20507 w 607614"/>
              <a:gd name="connsiteY89" fmla="*/ 81154 h 606761"/>
              <a:gd name="connsiteX90" fmla="*/ 0 w 607614"/>
              <a:gd name="connsiteY90" fmla="*/ 81154 h 606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07614" h="606761">
                <a:moveTo>
                  <a:pt x="303807" y="546085"/>
                </a:moveTo>
                <a:cubicBezTo>
                  <a:pt x="292414" y="546085"/>
                  <a:pt x="283300" y="555186"/>
                  <a:pt x="283300" y="566563"/>
                </a:cubicBezTo>
                <a:cubicBezTo>
                  <a:pt x="283300" y="577181"/>
                  <a:pt x="292414" y="586283"/>
                  <a:pt x="303807" y="586283"/>
                </a:cubicBezTo>
                <a:cubicBezTo>
                  <a:pt x="315200" y="586283"/>
                  <a:pt x="324314" y="577181"/>
                  <a:pt x="324314" y="566563"/>
                </a:cubicBezTo>
                <a:cubicBezTo>
                  <a:pt x="324314" y="555186"/>
                  <a:pt x="315200" y="546085"/>
                  <a:pt x="303807" y="546085"/>
                </a:cubicBezTo>
                <a:close/>
                <a:moveTo>
                  <a:pt x="445811" y="404264"/>
                </a:moveTo>
                <a:lnTo>
                  <a:pt x="526347" y="404264"/>
                </a:lnTo>
                <a:lnTo>
                  <a:pt x="526347" y="455071"/>
                </a:lnTo>
                <a:lnTo>
                  <a:pt x="445811" y="455071"/>
                </a:lnTo>
                <a:close/>
                <a:moveTo>
                  <a:pt x="354675" y="404264"/>
                </a:moveTo>
                <a:lnTo>
                  <a:pt x="435211" y="404264"/>
                </a:lnTo>
                <a:lnTo>
                  <a:pt x="435211" y="455071"/>
                </a:lnTo>
                <a:lnTo>
                  <a:pt x="354675" y="455071"/>
                </a:lnTo>
                <a:close/>
                <a:moveTo>
                  <a:pt x="263539" y="404264"/>
                </a:moveTo>
                <a:lnTo>
                  <a:pt x="344075" y="404264"/>
                </a:lnTo>
                <a:lnTo>
                  <a:pt x="344075" y="455071"/>
                </a:lnTo>
                <a:lnTo>
                  <a:pt x="263539" y="455071"/>
                </a:lnTo>
                <a:close/>
                <a:moveTo>
                  <a:pt x="172403" y="404264"/>
                </a:moveTo>
                <a:lnTo>
                  <a:pt x="252939" y="404264"/>
                </a:lnTo>
                <a:lnTo>
                  <a:pt x="252939" y="455071"/>
                </a:lnTo>
                <a:lnTo>
                  <a:pt x="172403" y="455071"/>
                </a:lnTo>
                <a:close/>
                <a:moveTo>
                  <a:pt x="81267" y="404264"/>
                </a:moveTo>
                <a:lnTo>
                  <a:pt x="161803" y="404264"/>
                </a:lnTo>
                <a:lnTo>
                  <a:pt x="161803" y="455071"/>
                </a:lnTo>
                <a:lnTo>
                  <a:pt x="81267" y="455071"/>
                </a:lnTo>
                <a:close/>
                <a:moveTo>
                  <a:pt x="81267" y="333719"/>
                </a:moveTo>
                <a:lnTo>
                  <a:pt x="161803" y="333719"/>
                </a:lnTo>
                <a:lnTo>
                  <a:pt x="161803" y="384526"/>
                </a:lnTo>
                <a:lnTo>
                  <a:pt x="81267" y="384526"/>
                </a:lnTo>
                <a:close/>
                <a:moveTo>
                  <a:pt x="354675" y="282911"/>
                </a:moveTo>
                <a:lnTo>
                  <a:pt x="435211" y="282911"/>
                </a:lnTo>
                <a:lnTo>
                  <a:pt x="435211" y="384525"/>
                </a:lnTo>
                <a:lnTo>
                  <a:pt x="354675" y="384525"/>
                </a:lnTo>
                <a:close/>
                <a:moveTo>
                  <a:pt x="172403" y="273042"/>
                </a:moveTo>
                <a:lnTo>
                  <a:pt x="252939" y="273042"/>
                </a:lnTo>
                <a:lnTo>
                  <a:pt x="252939" y="384525"/>
                </a:lnTo>
                <a:lnTo>
                  <a:pt x="172403" y="384525"/>
                </a:lnTo>
                <a:close/>
                <a:moveTo>
                  <a:pt x="263539" y="212366"/>
                </a:moveTo>
                <a:lnTo>
                  <a:pt x="344075" y="212366"/>
                </a:lnTo>
                <a:lnTo>
                  <a:pt x="344075" y="384525"/>
                </a:lnTo>
                <a:lnTo>
                  <a:pt x="263539" y="384525"/>
                </a:lnTo>
                <a:close/>
                <a:moveTo>
                  <a:pt x="101064" y="161559"/>
                </a:moveTo>
                <a:lnTo>
                  <a:pt x="151933" y="161559"/>
                </a:lnTo>
                <a:cubicBezTo>
                  <a:pt x="153451" y="161559"/>
                  <a:pt x="154211" y="162317"/>
                  <a:pt x="155729" y="162317"/>
                </a:cubicBezTo>
                <a:cubicBezTo>
                  <a:pt x="158007" y="163834"/>
                  <a:pt x="160285" y="165351"/>
                  <a:pt x="161044" y="168385"/>
                </a:cubicBezTo>
                <a:cubicBezTo>
                  <a:pt x="161803" y="169144"/>
                  <a:pt x="161803" y="170660"/>
                  <a:pt x="161803" y="172177"/>
                </a:cubicBezTo>
                <a:lnTo>
                  <a:pt x="161803" y="222235"/>
                </a:lnTo>
                <a:cubicBezTo>
                  <a:pt x="161803" y="228303"/>
                  <a:pt x="157248" y="232853"/>
                  <a:pt x="151933" y="232853"/>
                </a:cubicBezTo>
                <a:cubicBezTo>
                  <a:pt x="146618" y="232853"/>
                  <a:pt x="142063" y="228303"/>
                  <a:pt x="142063" y="222235"/>
                </a:cubicBezTo>
                <a:lnTo>
                  <a:pt x="142063" y="196448"/>
                </a:lnTo>
                <a:lnTo>
                  <a:pt x="88158" y="249539"/>
                </a:lnTo>
                <a:cubicBezTo>
                  <a:pt x="85880" y="251815"/>
                  <a:pt x="83602" y="252573"/>
                  <a:pt x="81324" y="252573"/>
                </a:cubicBezTo>
                <a:cubicBezTo>
                  <a:pt x="78288" y="252573"/>
                  <a:pt x="76010" y="251815"/>
                  <a:pt x="73732" y="249539"/>
                </a:cubicBezTo>
                <a:cubicBezTo>
                  <a:pt x="69936" y="245747"/>
                  <a:pt x="69936" y="239679"/>
                  <a:pt x="73732" y="235887"/>
                </a:cubicBezTo>
                <a:lnTo>
                  <a:pt x="127638" y="182037"/>
                </a:lnTo>
                <a:lnTo>
                  <a:pt x="101064" y="182037"/>
                </a:lnTo>
                <a:cubicBezTo>
                  <a:pt x="95750" y="182037"/>
                  <a:pt x="91194" y="177486"/>
                  <a:pt x="91194" y="172177"/>
                </a:cubicBezTo>
                <a:cubicBezTo>
                  <a:pt x="91194" y="166110"/>
                  <a:pt x="95750" y="161559"/>
                  <a:pt x="101064" y="161559"/>
                </a:cubicBezTo>
                <a:close/>
                <a:moveTo>
                  <a:pt x="445811" y="151690"/>
                </a:moveTo>
                <a:lnTo>
                  <a:pt x="526347" y="151690"/>
                </a:lnTo>
                <a:lnTo>
                  <a:pt x="526347" y="384525"/>
                </a:lnTo>
                <a:lnTo>
                  <a:pt x="445811" y="384525"/>
                </a:lnTo>
                <a:close/>
                <a:moveTo>
                  <a:pt x="40254" y="81154"/>
                </a:moveTo>
                <a:lnTo>
                  <a:pt x="40254" y="485409"/>
                </a:lnTo>
                <a:lnTo>
                  <a:pt x="567360" y="485409"/>
                </a:lnTo>
                <a:lnTo>
                  <a:pt x="567360" y="81154"/>
                </a:lnTo>
                <a:close/>
                <a:moveTo>
                  <a:pt x="0" y="0"/>
                </a:moveTo>
                <a:lnTo>
                  <a:pt x="607614" y="0"/>
                </a:lnTo>
                <a:lnTo>
                  <a:pt x="607614" y="81154"/>
                </a:lnTo>
                <a:lnTo>
                  <a:pt x="587107" y="81154"/>
                </a:lnTo>
                <a:lnTo>
                  <a:pt x="587107" y="485409"/>
                </a:lnTo>
                <a:lnTo>
                  <a:pt x="597740" y="485409"/>
                </a:lnTo>
                <a:cubicBezTo>
                  <a:pt x="603057" y="485409"/>
                  <a:pt x="607614" y="489960"/>
                  <a:pt x="607614" y="495269"/>
                </a:cubicBezTo>
                <a:cubicBezTo>
                  <a:pt x="607614" y="501336"/>
                  <a:pt x="603057" y="505887"/>
                  <a:pt x="597740" y="505887"/>
                </a:cubicBezTo>
                <a:lnTo>
                  <a:pt x="587107" y="505887"/>
                </a:lnTo>
                <a:lnTo>
                  <a:pt x="313681" y="505887"/>
                </a:lnTo>
                <a:lnTo>
                  <a:pt x="313681" y="525607"/>
                </a:lnTo>
                <a:cubicBezTo>
                  <a:pt x="313681" y="526365"/>
                  <a:pt x="313681" y="527124"/>
                  <a:pt x="313681" y="527124"/>
                </a:cubicBezTo>
                <a:cubicBezTo>
                  <a:pt x="331150" y="531674"/>
                  <a:pt x="344061" y="547602"/>
                  <a:pt x="344061" y="566563"/>
                </a:cubicBezTo>
                <a:cubicBezTo>
                  <a:pt x="344061" y="588558"/>
                  <a:pt x="325833" y="606761"/>
                  <a:pt x="303807" y="606761"/>
                </a:cubicBezTo>
                <a:cubicBezTo>
                  <a:pt x="281781" y="606761"/>
                  <a:pt x="263553" y="588558"/>
                  <a:pt x="263553" y="566563"/>
                </a:cubicBezTo>
                <a:cubicBezTo>
                  <a:pt x="263553" y="547602"/>
                  <a:pt x="276464" y="531674"/>
                  <a:pt x="293933" y="527124"/>
                </a:cubicBezTo>
                <a:cubicBezTo>
                  <a:pt x="293933" y="527124"/>
                  <a:pt x="293933" y="526365"/>
                  <a:pt x="293933" y="525607"/>
                </a:cubicBezTo>
                <a:lnTo>
                  <a:pt x="293933" y="505887"/>
                </a:lnTo>
                <a:lnTo>
                  <a:pt x="20507" y="505887"/>
                </a:lnTo>
                <a:lnTo>
                  <a:pt x="9874" y="505887"/>
                </a:lnTo>
                <a:cubicBezTo>
                  <a:pt x="4557" y="505887"/>
                  <a:pt x="0" y="501336"/>
                  <a:pt x="0" y="495269"/>
                </a:cubicBezTo>
                <a:cubicBezTo>
                  <a:pt x="0" y="489960"/>
                  <a:pt x="4557" y="485409"/>
                  <a:pt x="9874" y="485409"/>
                </a:cubicBezTo>
                <a:lnTo>
                  <a:pt x="20507" y="485409"/>
                </a:lnTo>
                <a:lnTo>
                  <a:pt x="20507" y="81154"/>
                </a:lnTo>
                <a:lnTo>
                  <a:pt x="0" y="81154"/>
                </a:lnTo>
                <a:close/>
              </a:path>
            </a:pathLst>
          </a:custGeom>
          <a:solidFill>
            <a:srgbClr val="AB8462"/>
          </a:solidFill>
          <a:ln>
            <a:noFill/>
          </a:ln>
        </p:spPr>
      </p:sp>
      <p:cxnSp>
        <p:nvCxnSpPr>
          <p:cNvPr id="28" name="直接连接符 27"/>
          <p:cNvCxnSpPr/>
          <p:nvPr/>
        </p:nvCxnSpPr>
        <p:spPr>
          <a:xfrm>
            <a:off x="2491115" y="3283403"/>
            <a:ext cx="433416" cy="0"/>
          </a:xfrm>
          <a:prstGeom prst="line">
            <a:avLst/>
          </a:prstGeom>
          <a:ln w="25400">
            <a:solidFill>
              <a:srgbClr val="AB8462"/>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5885825" y="3283403"/>
            <a:ext cx="433416" cy="0"/>
          </a:xfrm>
          <a:prstGeom prst="line">
            <a:avLst/>
          </a:prstGeom>
          <a:ln w="25400">
            <a:solidFill>
              <a:srgbClr val="AB8462"/>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9309934" y="3283403"/>
            <a:ext cx="433416" cy="0"/>
          </a:xfrm>
          <a:prstGeom prst="line">
            <a:avLst/>
          </a:prstGeom>
          <a:ln w="25400">
            <a:solidFill>
              <a:srgbClr val="AB8462"/>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1583688" y="3489016"/>
            <a:ext cx="2252434" cy="400110"/>
          </a:xfrm>
          <a:prstGeom prst="rect">
            <a:avLst/>
          </a:prstGeom>
          <a:noFill/>
        </p:spPr>
        <p:txBody>
          <a:bodyPr wrap="square" rtlCol="0">
            <a:spAutoFit/>
          </a:bodyPr>
          <a:lstStyle/>
          <a:p>
            <a:pPr algn="ctr"/>
            <a:r>
              <a:rPr lang="zh-CN" altLang="en-US" sz="2000">
                <a:solidFill>
                  <a:srgbClr val="AB8462"/>
                </a:solidFill>
                <a:latin typeface="汉仪趣黑W" panose="00020600040101010101" pitchFamily="18" charset="-122"/>
                <a:ea typeface="汉仪趣黑W" panose="00020600040101010101" pitchFamily="18" charset="-122"/>
              </a:rPr>
              <a:t>仪容仪表</a:t>
            </a:r>
            <a:endParaRPr lang="zh-CN" altLang="en-US" sz="2000">
              <a:solidFill>
                <a:srgbClr val="AB8462"/>
              </a:solidFill>
              <a:latin typeface="汉仪趣黑W" panose="00020600040101010101" pitchFamily="18" charset="-122"/>
              <a:ea typeface="汉仪趣黑W" panose="00020600040101010101" pitchFamily="18" charset="-122"/>
            </a:endParaRPr>
          </a:p>
        </p:txBody>
      </p:sp>
      <p:sp>
        <p:nvSpPr>
          <p:cNvPr id="35" name="文本框 34"/>
          <p:cNvSpPr txBox="1"/>
          <p:nvPr/>
        </p:nvSpPr>
        <p:spPr>
          <a:xfrm>
            <a:off x="1375302" y="3889126"/>
            <a:ext cx="2669206" cy="1167820"/>
          </a:xfrm>
          <a:prstGeom prst="rect">
            <a:avLst/>
          </a:prstGeom>
          <a:noFill/>
        </p:spPr>
        <p:txBody>
          <a:bodyPr wrap="square" rtlCol="0">
            <a:spAutoFit/>
          </a:bodyPr>
          <a:lstStyle/>
          <a:p>
            <a:pPr algn="ct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仪表是指人的容貌，是一个人精神面貌的外观体现。一个人的卫生和修养习惯。服饰、形象与保持端庄、大方的仪表有着密切的关系。</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sp>
        <p:nvSpPr>
          <p:cNvPr id="37" name="文本框 36"/>
          <p:cNvSpPr txBox="1"/>
          <p:nvPr/>
        </p:nvSpPr>
        <p:spPr>
          <a:xfrm>
            <a:off x="4969783" y="3489016"/>
            <a:ext cx="2252434" cy="400110"/>
          </a:xfrm>
          <a:prstGeom prst="rect">
            <a:avLst/>
          </a:prstGeom>
          <a:noFill/>
        </p:spPr>
        <p:txBody>
          <a:bodyPr wrap="square" rtlCol="0">
            <a:spAutoFit/>
          </a:bodyPr>
          <a:lstStyle/>
          <a:p>
            <a:pPr algn="ctr"/>
            <a:r>
              <a:rPr lang="zh-CN" altLang="en-US" sz="2000">
                <a:solidFill>
                  <a:srgbClr val="AB8462"/>
                </a:solidFill>
                <a:latin typeface="汉仪趣黑W" panose="00020600040101010101" pitchFamily="18" charset="-122"/>
                <a:ea typeface="汉仪趣黑W" panose="00020600040101010101" pitchFamily="18" charset="-122"/>
              </a:rPr>
              <a:t>个人卫生</a:t>
            </a:r>
            <a:endParaRPr lang="zh-CN" altLang="en-US" sz="2000">
              <a:solidFill>
                <a:srgbClr val="AB8462"/>
              </a:solidFill>
              <a:latin typeface="汉仪趣黑W" panose="00020600040101010101" pitchFamily="18" charset="-122"/>
              <a:ea typeface="汉仪趣黑W" panose="00020600040101010101" pitchFamily="18" charset="-122"/>
            </a:endParaRPr>
          </a:p>
        </p:txBody>
      </p:sp>
      <p:sp>
        <p:nvSpPr>
          <p:cNvPr id="38" name="文本框 37"/>
          <p:cNvSpPr txBox="1"/>
          <p:nvPr/>
        </p:nvSpPr>
        <p:spPr>
          <a:xfrm>
            <a:off x="4761397" y="3889126"/>
            <a:ext cx="2669206" cy="1167820"/>
          </a:xfrm>
          <a:prstGeom prst="rect">
            <a:avLst/>
          </a:prstGeom>
          <a:noFill/>
        </p:spPr>
        <p:txBody>
          <a:bodyPr wrap="square" rtlCol="0">
            <a:spAutoFit/>
          </a:bodyPr>
          <a:lstStyle/>
          <a:p>
            <a:pPr algn="ct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卫生是仪容美的关键，是礼仪的基本要求。不管长相多么标致，服饰多么华贵，若蓬头垢面，满身异味，那必然破坏一个人的外在形象。</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sp>
        <p:nvSpPr>
          <p:cNvPr id="40" name="文本框 39"/>
          <p:cNvSpPr txBox="1"/>
          <p:nvPr/>
        </p:nvSpPr>
        <p:spPr>
          <a:xfrm>
            <a:off x="8355878" y="3489016"/>
            <a:ext cx="2252434" cy="400110"/>
          </a:xfrm>
          <a:prstGeom prst="rect">
            <a:avLst/>
          </a:prstGeom>
          <a:noFill/>
        </p:spPr>
        <p:txBody>
          <a:bodyPr wrap="square" rtlCol="0">
            <a:spAutoFit/>
          </a:bodyPr>
          <a:lstStyle/>
          <a:p>
            <a:pPr algn="ctr"/>
            <a:r>
              <a:rPr lang="zh-CN" altLang="en-US" sz="2000">
                <a:solidFill>
                  <a:srgbClr val="AB8462"/>
                </a:solidFill>
                <a:latin typeface="汉仪趣黑W" panose="00020600040101010101" pitchFamily="18" charset="-122"/>
                <a:ea typeface="汉仪趣黑W" panose="00020600040101010101" pitchFamily="18" charset="-122"/>
              </a:rPr>
              <a:t>穿着服饰</a:t>
            </a:r>
            <a:endParaRPr lang="zh-CN" altLang="en-US" sz="2000">
              <a:solidFill>
                <a:srgbClr val="AB8462"/>
              </a:solidFill>
              <a:latin typeface="汉仪趣黑W" panose="00020600040101010101" pitchFamily="18" charset="-122"/>
              <a:ea typeface="汉仪趣黑W" panose="00020600040101010101" pitchFamily="18" charset="-122"/>
            </a:endParaRPr>
          </a:p>
        </p:txBody>
      </p:sp>
      <p:sp>
        <p:nvSpPr>
          <p:cNvPr id="41" name="文本框 40"/>
          <p:cNvSpPr txBox="1"/>
          <p:nvPr/>
        </p:nvSpPr>
        <p:spPr>
          <a:xfrm>
            <a:off x="8147492" y="3889126"/>
            <a:ext cx="2669206" cy="1167820"/>
          </a:xfrm>
          <a:prstGeom prst="rect">
            <a:avLst/>
          </a:prstGeom>
          <a:noFill/>
        </p:spPr>
        <p:txBody>
          <a:bodyPr wrap="square" rtlCol="0">
            <a:spAutoFit/>
          </a:bodyPr>
          <a:lstStyle/>
          <a:p>
            <a:pPr algn="ct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服饰反映了一个人文化素质之高低，审美情趣之雅俗。具体说来，它既要自然得体，协调大方，又要遵守某种约定俗成的规范或原则。</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矩形 221"/>
          <p:cNvSpPr/>
          <p:nvPr/>
        </p:nvSpPr>
        <p:spPr>
          <a:xfrm>
            <a:off x="0" y="-10549"/>
            <a:ext cx="12192000" cy="6879099"/>
          </a:xfrm>
          <a:prstGeom prst="rect">
            <a:avLst/>
          </a:prstGeom>
          <a:solidFill>
            <a:srgbClr val="AB8462">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9" name="ïṣlíḓe"/>
          <p:cNvGrpSpPr/>
          <p:nvPr/>
        </p:nvGrpSpPr>
        <p:grpSpPr>
          <a:xfrm>
            <a:off x="409122" y="1124067"/>
            <a:ext cx="4220951" cy="736493"/>
            <a:chOff x="1931193" y="3155156"/>
            <a:chExt cx="8324850" cy="1452563"/>
          </a:xfrm>
          <a:solidFill>
            <a:srgbClr val="AB8462">
              <a:alpha val="8000"/>
            </a:srgbClr>
          </a:solidFill>
        </p:grpSpPr>
        <p:sp>
          <p:nvSpPr>
            <p:cNvPr id="220" name="íşļîďé"/>
            <p:cNvSpPr/>
            <p:nvPr/>
          </p:nvSpPr>
          <p:spPr>
            <a:xfrm>
              <a:off x="1931193" y="3155156"/>
              <a:ext cx="8324850" cy="1000125"/>
            </a:xfrm>
            <a:custGeom>
              <a:avLst/>
              <a:gdLst>
                <a:gd name="connsiteX0" fmla="*/ 8326279 w 8324850"/>
                <a:gd name="connsiteY0" fmla="*/ 995839 h 1000125"/>
                <a:gd name="connsiteX1" fmla="*/ 8326279 w 8324850"/>
                <a:gd name="connsiteY1" fmla="*/ 896779 h 1000125"/>
                <a:gd name="connsiteX2" fmla="*/ 8235792 w 8324850"/>
                <a:gd name="connsiteY2" fmla="*/ 896779 h 1000125"/>
                <a:gd name="connsiteX3" fmla="*/ 8193881 w 8324850"/>
                <a:gd name="connsiteY3" fmla="*/ 896779 h 1000125"/>
                <a:gd name="connsiteX4" fmla="*/ 8080534 w 8324850"/>
                <a:gd name="connsiteY4" fmla="*/ 884396 h 1000125"/>
                <a:gd name="connsiteX5" fmla="*/ 8080534 w 8324850"/>
                <a:gd name="connsiteY5" fmla="*/ 828199 h 1000125"/>
                <a:gd name="connsiteX6" fmla="*/ 8063389 w 8324850"/>
                <a:gd name="connsiteY6" fmla="*/ 809149 h 1000125"/>
                <a:gd name="connsiteX7" fmla="*/ 8059579 w 8324850"/>
                <a:gd name="connsiteY7" fmla="*/ 653891 h 1000125"/>
                <a:gd name="connsiteX8" fmla="*/ 8017669 w 8324850"/>
                <a:gd name="connsiteY8" fmla="*/ 653891 h 1000125"/>
                <a:gd name="connsiteX9" fmla="*/ 8017669 w 8324850"/>
                <a:gd name="connsiteY9" fmla="*/ 783431 h 1000125"/>
                <a:gd name="connsiteX10" fmla="*/ 7983379 w 8324850"/>
                <a:gd name="connsiteY10" fmla="*/ 790099 h 1000125"/>
                <a:gd name="connsiteX11" fmla="*/ 7983379 w 8324850"/>
                <a:gd name="connsiteY11" fmla="*/ 854869 h 1000125"/>
                <a:gd name="connsiteX12" fmla="*/ 7936706 w 8324850"/>
                <a:gd name="connsiteY12" fmla="*/ 853916 h 1000125"/>
                <a:gd name="connsiteX13" fmla="*/ 7937659 w 8324850"/>
                <a:gd name="connsiteY13" fmla="*/ 693896 h 1000125"/>
                <a:gd name="connsiteX14" fmla="*/ 7883367 w 8324850"/>
                <a:gd name="connsiteY14" fmla="*/ 692944 h 1000125"/>
                <a:gd name="connsiteX15" fmla="*/ 7880509 w 8324850"/>
                <a:gd name="connsiteY15" fmla="*/ 796766 h 1000125"/>
                <a:gd name="connsiteX16" fmla="*/ 7811929 w 8324850"/>
                <a:gd name="connsiteY16" fmla="*/ 706279 h 1000125"/>
                <a:gd name="connsiteX17" fmla="*/ 7810976 w 8324850"/>
                <a:gd name="connsiteY17" fmla="*/ 590074 h 1000125"/>
                <a:gd name="connsiteX18" fmla="*/ 7738587 w 8324850"/>
                <a:gd name="connsiteY18" fmla="*/ 590074 h 1000125"/>
                <a:gd name="connsiteX19" fmla="*/ 7734776 w 8324850"/>
                <a:gd name="connsiteY19" fmla="*/ 507206 h 1000125"/>
                <a:gd name="connsiteX20" fmla="*/ 7740492 w 8324850"/>
                <a:gd name="connsiteY20" fmla="*/ 436721 h 1000125"/>
                <a:gd name="connsiteX21" fmla="*/ 7763351 w 8324850"/>
                <a:gd name="connsiteY21" fmla="*/ 342424 h 1000125"/>
                <a:gd name="connsiteX22" fmla="*/ 7751921 w 8324850"/>
                <a:gd name="connsiteY22" fmla="*/ 346234 h 1000125"/>
                <a:gd name="connsiteX23" fmla="*/ 7751921 w 8324850"/>
                <a:gd name="connsiteY23" fmla="*/ 335756 h 1000125"/>
                <a:gd name="connsiteX24" fmla="*/ 7742396 w 8324850"/>
                <a:gd name="connsiteY24" fmla="*/ 339566 h 1000125"/>
                <a:gd name="connsiteX25" fmla="*/ 7718584 w 8324850"/>
                <a:gd name="connsiteY25" fmla="*/ 326231 h 1000125"/>
                <a:gd name="connsiteX26" fmla="*/ 7692867 w 8324850"/>
                <a:gd name="connsiteY26" fmla="*/ 330041 h 1000125"/>
                <a:gd name="connsiteX27" fmla="*/ 7687151 w 8324850"/>
                <a:gd name="connsiteY27" fmla="*/ 339566 h 1000125"/>
                <a:gd name="connsiteX28" fmla="*/ 7672864 w 8324850"/>
                <a:gd name="connsiteY28" fmla="*/ 334804 h 1000125"/>
                <a:gd name="connsiteX29" fmla="*/ 7674769 w 8324850"/>
                <a:gd name="connsiteY29" fmla="*/ 347186 h 1000125"/>
                <a:gd name="connsiteX30" fmla="*/ 7663339 w 8324850"/>
                <a:gd name="connsiteY30" fmla="*/ 346234 h 1000125"/>
                <a:gd name="connsiteX31" fmla="*/ 7693819 w 8324850"/>
                <a:gd name="connsiteY31" fmla="*/ 440531 h 1000125"/>
                <a:gd name="connsiteX32" fmla="*/ 7702392 w 8324850"/>
                <a:gd name="connsiteY32" fmla="*/ 498634 h 1000125"/>
                <a:gd name="connsiteX33" fmla="*/ 7697629 w 8324850"/>
                <a:gd name="connsiteY33" fmla="*/ 589121 h 1000125"/>
                <a:gd name="connsiteX34" fmla="*/ 7601426 w 8324850"/>
                <a:gd name="connsiteY34" fmla="*/ 589121 h 1000125"/>
                <a:gd name="connsiteX35" fmla="*/ 7602379 w 8324850"/>
                <a:gd name="connsiteY35" fmla="*/ 672941 h 1000125"/>
                <a:gd name="connsiteX36" fmla="*/ 7542371 w 8324850"/>
                <a:gd name="connsiteY36" fmla="*/ 671989 h 1000125"/>
                <a:gd name="connsiteX37" fmla="*/ 7553801 w 8324850"/>
                <a:gd name="connsiteY37" fmla="*/ 751999 h 1000125"/>
                <a:gd name="connsiteX38" fmla="*/ 7409974 w 8324850"/>
                <a:gd name="connsiteY38" fmla="*/ 751999 h 1000125"/>
                <a:gd name="connsiteX39" fmla="*/ 7409974 w 8324850"/>
                <a:gd name="connsiteY39" fmla="*/ 738664 h 1000125"/>
                <a:gd name="connsiteX40" fmla="*/ 7376637 w 8324850"/>
                <a:gd name="connsiteY40" fmla="*/ 632936 h 1000125"/>
                <a:gd name="connsiteX41" fmla="*/ 7407117 w 8324850"/>
                <a:gd name="connsiteY41" fmla="*/ 621506 h 1000125"/>
                <a:gd name="connsiteX42" fmla="*/ 7406164 w 8324850"/>
                <a:gd name="connsiteY42" fmla="*/ 625316 h 1000125"/>
                <a:gd name="connsiteX43" fmla="*/ 7415689 w 8324850"/>
                <a:gd name="connsiteY43" fmla="*/ 634841 h 1000125"/>
                <a:gd name="connsiteX44" fmla="*/ 7425214 w 8324850"/>
                <a:gd name="connsiteY44" fmla="*/ 625316 h 1000125"/>
                <a:gd name="connsiteX45" fmla="*/ 7419499 w 8324850"/>
                <a:gd name="connsiteY45" fmla="*/ 616744 h 1000125"/>
                <a:gd name="connsiteX46" fmla="*/ 7423309 w 8324850"/>
                <a:gd name="connsiteY46" fmla="*/ 614839 h 1000125"/>
                <a:gd name="connsiteX47" fmla="*/ 7449026 w 8324850"/>
                <a:gd name="connsiteY47" fmla="*/ 598646 h 1000125"/>
                <a:gd name="connsiteX48" fmla="*/ 7456646 w 8324850"/>
                <a:gd name="connsiteY48" fmla="*/ 592931 h 1000125"/>
                <a:gd name="connsiteX49" fmla="*/ 7455694 w 8324850"/>
                <a:gd name="connsiteY49" fmla="*/ 594836 h 1000125"/>
                <a:gd name="connsiteX50" fmla="*/ 7467124 w 8324850"/>
                <a:gd name="connsiteY50" fmla="*/ 606266 h 1000125"/>
                <a:gd name="connsiteX51" fmla="*/ 7478554 w 8324850"/>
                <a:gd name="connsiteY51" fmla="*/ 594836 h 1000125"/>
                <a:gd name="connsiteX52" fmla="*/ 7469981 w 8324850"/>
                <a:gd name="connsiteY52" fmla="*/ 584359 h 1000125"/>
                <a:gd name="connsiteX53" fmla="*/ 7468076 w 8324850"/>
                <a:gd name="connsiteY53" fmla="*/ 583406 h 1000125"/>
                <a:gd name="connsiteX54" fmla="*/ 7472839 w 8324850"/>
                <a:gd name="connsiteY54" fmla="*/ 579596 h 1000125"/>
                <a:gd name="connsiteX55" fmla="*/ 7494746 w 8324850"/>
                <a:gd name="connsiteY55" fmla="*/ 558641 h 1000125"/>
                <a:gd name="connsiteX56" fmla="*/ 7500462 w 8324850"/>
                <a:gd name="connsiteY56" fmla="*/ 551974 h 1000125"/>
                <a:gd name="connsiteX57" fmla="*/ 7500462 w 8324850"/>
                <a:gd name="connsiteY57" fmla="*/ 551974 h 1000125"/>
                <a:gd name="connsiteX58" fmla="*/ 7500462 w 8324850"/>
                <a:gd name="connsiteY58" fmla="*/ 551974 h 1000125"/>
                <a:gd name="connsiteX59" fmla="*/ 7511892 w 8324850"/>
                <a:gd name="connsiteY59" fmla="*/ 563404 h 1000125"/>
                <a:gd name="connsiteX60" fmla="*/ 7523321 w 8324850"/>
                <a:gd name="connsiteY60" fmla="*/ 551974 h 1000125"/>
                <a:gd name="connsiteX61" fmla="*/ 7512844 w 8324850"/>
                <a:gd name="connsiteY61" fmla="*/ 541496 h 1000125"/>
                <a:gd name="connsiteX62" fmla="*/ 7510939 w 8324850"/>
                <a:gd name="connsiteY62" fmla="*/ 540544 h 1000125"/>
                <a:gd name="connsiteX63" fmla="*/ 7514749 w 8324850"/>
                <a:gd name="connsiteY63" fmla="*/ 535781 h 1000125"/>
                <a:gd name="connsiteX64" fmla="*/ 7532846 w 8324850"/>
                <a:gd name="connsiteY64" fmla="*/ 511016 h 1000125"/>
                <a:gd name="connsiteX65" fmla="*/ 7536656 w 8324850"/>
                <a:gd name="connsiteY65" fmla="*/ 503396 h 1000125"/>
                <a:gd name="connsiteX66" fmla="*/ 7537609 w 8324850"/>
                <a:gd name="connsiteY66" fmla="*/ 501491 h 1000125"/>
                <a:gd name="connsiteX67" fmla="*/ 7549039 w 8324850"/>
                <a:gd name="connsiteY67" fmla="*/ 511016 h 1000125"/>
                <a:gd name="connsiteX68" fmla="*/ 7560469 w 8324850"/>
                <a:gd name="connsiteY68" fmla="*/ 499586 h 1000125"/>
                <a:gd name="connsiteX69" fmla="*/ 7549039 w 8324850"/>
                <a:gd name="connsiteY69" fmla="*/ 488156 h 1000125"/>
                <a:gd name="connsiteX70" fmla="*/ 7549039 w 8324850"/>
                <a:gd name="connsiteY70" fmla="*/ 488156 h 1000125"/>
                <a:gd name="connsiteX71" fmla="*/ 7547134 w 8324850"/>
                <a:gd name="connsiteY71" fmla="*/ 487204 h 1000125"/>
                <a:gd name="connsiteX72" fmla="*/ 7545229 w 8324850"/>
                <a:gd name="connsiteY72" fmla="*/ 487204 h 1000125"/>
                <a:gd name="connsiteX73" fmla="*/ 7545229 w 8324850"/>
                <a:gd name="connsiteY73" fmla="*/ 487204 h 1000125"/>
                <a:gd name="connsiteX74" fmla="*/ 7548087 w 8324850"/>
                <a:gd name="connsiteY74" fmla="*/ 482441 h 1000125"/>
                <a:gd name="connsiteX75" fmla="*/ 7560469 w 8324850"/>
                <a:gd name="connsiteY75" fmla="*/ 454819 h 1000125"/>
                <a:gd name="connsiteX76" fmla="*/ 7563326 w 8324850"/>
                <a:gd name="connsiteY76" fmla="*/ 447199 h 1000125"/>
                <a:gd name="connsiteX77" fmla="*/ 7564279 w 8324850"/>
                <a:gd name="connsiteY77" fmla="*/ 445294 h 1000125"/>
                <a:gd name="connsiteX78" fmla="*/ 7574756 w 8324850"/>
                <a:gd name="connsiteY78" fmla="*/ 452914 h 1000125"/>
                <a:gd name="connsiteX79" fmla="*/ 7586187 w 8324850"/>
                <a:gd name="connsiteY79" fmla="*/ 441484 h 1000125"/>
                <a:gd name="connsiteX80" fmla="*/ 7575709 w 8324850"/>
                <a:gd name="connsiteY80" fmla="*/ 431006 h 1000125"/>
                <a:gd name="connsiteX81" fmla="*/ 7572851 w 8324850"/>
                <a:gd name="connsiteY81" fmla="*/ 430054 h 1000125"/>
                <a:gd name="connsiteX82" fmla="*/ 7570946 w 8324850"/>
                <a:gd name="connsiteY82" fmla="*/ 430054 h 1000125"/>
                <a:gd name="connsiteX83" fmla="*/ 7568089 w 8324850"/>
                <a:gd name="connsiteY83" fmla="*/ 431006 h 1000125"/>
                <a:gd name="connsiteX84" fmla="*/ 7568089 w 8324850"/>
                <a:gd name="connsiteY84" fmla="*/ 430054 h 1000125"/>
                <a:gd name="connsiteX85" fmla="*/ 7569994 w 8324850"/>
                <a:gd name="connsiteY85" fmla="*/ 424339 h 1000125"/>
                <a:gd name="connsiteX86" fmla="*/ 7576662 w 8324850"/>
                <a:gd name="connsiteY86" fmla="*/ 393859 h 1000125"/>
                <a:gd name="connsiteX87" fmla="*/ 7577614 w 8324850"/>
                <a:gd name="connsiteY87" fmla="*/ 387191 h 1000125"/>
                <a:gd name="connsiteX88" fmla="*/ 7578567 w 8324850"/>
                <a:gd name="connsiteY88" fmla="*/ 385286 h 1000125"/>
                <a:gd name="connsiteX89" fmla="*/ 7587139 w 8324850"/>
                <a:gd name="connsiteY89" fmla="*/ 390049 h 1000125"/>
                <a:gd name="connsiteX90" fmla="*/ 7596664 w 8324850"/>
                <a:gd name="connsiteY90" fmla="*/ 385286 h 1000125"/>
                <a:gd name="connsiteX91" fmla="*/ 7596664 w 8324850"/>
                <a:gd name="connsiteY91" fmla="*/ 385286 h 1000125"/>
                <a:gd name="connsiteX92" fmla="*/ 7596664 w 8324850"/>
                <a:gd name="connsiteY92" fmla="*/ 384334 h 1000125"/>
                <a:gd name="connsiteX93" fmla="*/ 7597617 w 8324850"/>
                <a:gd name="connsiteY93" fmla="*/ 382429 h 1000125"/>
                <a:gd name="connsiteX94" fmla="*/ 7599521 w 8324850"/>
                <a:gd name="connsiteY94" fmla="*/ 379571 h 1000125"/>
                <a:gd name="connsiteX95" fmla="*/ 7597617 w 8324850"/>
                <a:gd name="connsiteY95" fmla="*/ 375761 h 1000125"/>
                <a:gd name="connsiteX96" fmla="*/ 7597617 w 8324850"/>
                <a:gd name="connsiteY96" fmla="*/ 375761 h 1000125"/>
                <a:gd name="connsiteX97" fmla="*/ 7596664 w 8324850"/>
                <a:gd name="connsiteY97" fmla="*/ 374809 h 1000125"/>
                <a:gd name="connsiteX98" fmla="*/ 7595712 w 8324850"/>
                <a:gd name="connsiteY98" fmla="*/ 372904 h 1000125"/>
                <a:gd name="connsiteX99" fmla="*/ 7594759 w 8324850"/>
                <a:gd name="connsiteY99" fmla="*/ 372904 h 1000125"/>
                <a:gd name="connsiteX100" fmla="*/ 7587139 w 8324850"/>
                <a:gd name="connsiteY100" fmla="*/ 370046 h 1000125"/>
                <a:gd name="connsiteX101" fmla="*/ 7586187 w 8324850"/>
                <a:gd name="connsiteY101" fmla="*/ 369094 h 1000125"/>
                <a:gd name="connsiteX102" fmla="*/ 7584281 w 8324850"/>
                <a:gd name="connsiteY102" fmla="*/ 370046 h 1000125"/>
                <a:gd name="connsiteX103" fmla="*/ 7582376 w 8324850"/>
                <a:gd name="connsiteY103" fmla="*/ 370999 h 1000125"/>
                <a:gd name="connsiteX104" fmla="*/ 7581424 w 8324850"/>
                <a:gd name="connsiteY104" fmla="*/ 370999 h 1000125"/>
                <a:gd name="connsiteX105" fmla="*/ 7579519 w 8324850"/>
                <a:gd name="connsiteY105" fmla="*/ 371951 h 1000125"/>
                <a:gd name="connsiteX106" fmla="*/ 7579519 w 8324850"/>
                <a:gd name="connsiteY106" fmla="*/ 370999 h 1000125"/>
                <a:gd name="connsiteX107" fmla="*/ 7580471 w 8324850"/>
                <a:gd name="connsiteY107" fmla="*/ 366236 h 1000125"/>
                <a:gd name="connsiteX108" fmla="*/ 7581424 w 8324850"/>
                <a:gd name="connsiteY108" fmla="*/ 334804 h 1000125"/>
                <a:gd name="connsiteX109" fmla="*/ 7581424 w 8324850"/>
                <a:gd name="connsiteY109" fmla="*/ 328136 h 1000125"/>
                <a:gd name="connsiteX110" fmla="*/ 7582376 w 8324850"/>
                <a:gd name="connsiteY110" fmla="*/ 325279 h 1000125"/>
                <a:gd name="connsiteX111" fmla="*/ 7589996 w 8324850"/>
                <a:gd name="connsiteY111" fmla="*/ 328136 h 1000125"/>
                <a:gd name="connsiteX112" fmla="*/ 7599521 w 8324850"/>
                <a:gd name="connsiteY112" fmla="*/ 323374 h 1000125"/>
                <a:gd name="connsiteX113" fmla="*/ 7599521 w 8324850"/>
                <a:gd name="connsiteY113" fmla="*/ 323374 h 1000125"/>
                <a:gd name="connsiteX114" fmla="*/ 7599521 w 8324850"/>
                <a:gd name="connsiteY114" fmla="*/ 322421 h 1000125"/>
                <a:gd name="connsiteX115" fmla="*/ 7600474 w 8324850"/>
                <a:gd name="connsiteY115" fmla="*/ 320516 h 1000125"/>
                <a:gd name="connsiteX116" fmla="*/ 7602379 w 8324850"/>
                <a:gd name="connsiteY116" fmla="*/ 316706 h 1000125"/>
                <a:gd name="connsiteX117" fmla="*/ 7600474 w 8324850"/>
                <a:gd name="connsiteY117" fmla="*/ 310991 h 1000125"/>
                <a:gd name="connsiteX118" fmla="*/ 7599521 w 8324850"/>
                <a:gd name="connsiteY118" fmla="*/ 310039 h 1000125"/>
                <a:gd name="connsiteX119" fmla="*/ 7598569 w 8324850"/>
                <a:gd name="connsiteY119" fmla="*/ 310039 h 1000125"/>
                <a:gd name="connsiteX120" fmla="*/ 7590949 w 8324850"/>
                <a:gd name="connsiteY120" fmla="*/ 306229 h 1000125"/>
                <a:gd name="connsiteX121" fmla="*/ 7583329 w 8324850"/>
                <a:gd name="connsiteY121" fmla="*/ 309086 h 1000125"/>
                <a:gd name="connsiteX122" fmla="*/ 7583329 w 8324850"/>
                <a:gd name="connsiteY122" fmla="*/ 309086 h 1000125"/>
                <a:gd name="connsiteX123" fmla="*/ 7582376 w 8324850"/>
                <a:gd name="connsiteY123" fmla="*/ 310039 h 1000125"/>
                <a:gd name="connsiteX124" fmla="*/ 7582376 w 8324850"/>
                <a:gd name="connsiteY124" fmla="*/ 310039 h 1000125"/>
                <a:gd name="connsiteX125" fmla="*/ 7581424 w 8324850"/>
                <a:gd name="connsiteY125" fmla="*/ 308134 h 1000125"/>
                <a:gd name="connsiteX126" fmla="*/ 7581424 w 8324850"/>
                <a:gd name="connsiteY126" fmla="*/ 303371 h 1000125"/>
                <a:gd name="connsiteX127" fmla="*/ 7576662 w 8324850"/>
                <a:gd name="connsiteY127" fmla="*/ 272891 h 1000125"/>
                <a:gd name="connsiteX128" fmla="*/ 7574756 w 8324850"/>
                <a:gd name="connsiteY128" fmla="*/ 267176 h 1000125"/>
                <a:gd name="connsiteX129" fmla="*/ 7574756 w 8324850"/>
                <a:gd name="connsiteY129" fmla="*/ 263366 h 1000125"/>
                <a:gd name="connsiteX130" fmla="*/ 7581424 w 8324850"/>
                <a:gd name="connsiteY130" fmla="*/ 265271 h 1000125"/>
                <a:gd name="connsiteX131" fmla="*/ 7592854 w 8324850"/>
                <a:gd name="connsiteY131" fmla="*/ 253841 h 1000125"/>
                <a:gd name="connsiteX132" fmla="*/ 7592854 w 8324850"/>
                <a:gd name="connsiteY132" fmla="*/ 252889 h 1000125"/>
                <a:gd name="connsiteX133" fmla="*/ 7592854 w 8324850"/>
                <a:gd name="connsiteY133" fmla="*/ 252889 h 1000125"/>
                <a:gd name="connsiteX134" fmla="*/ 7592854 w 8324850"/>
                <a:gd name="connsiteY134" fmla="*/ 252889 h 1000125"/>
                <a:gd name="connsiteX135" fmla="*/ 7590949 w 8324850"/>
                <a:gd name="connsiteY135" fmla="*/ 248126 h 1000125"/>
                <a:gd name="connsiteX136" fmla="*/ 7590949 w 8324850"/>
                <a:gd name="connsiteY136" fmla="*/ 247174 h 1000125"/>
                <a:gd name="connsiteX137" fmla="*/ 7589996 w 8324850"/>
                <a:gd name="connsiteY137" fmla="*/ 246221 h 1000125"/>
                <a:gd name="connsiteX138" fmla="*/ 7589044 w 8324850"/>
                <a:gd name="connsiteY138" fmla="*/ 245269 h 1000125"/>
                <a:gd name="connsiteX139" fmla="*/ 7584281 w 8324850"/>
                <a:gd name="connsiteY139" fmla="*/ 243364 h 1000125"/>
                <a:gd name="connsiteX140" fmla="*/ 7583329 w 8324850"/>
                <a:gd name="connsiteY140" fmla="*/ 243364 h 1000125"/>
                <a:gd name="connsiteX141" fmla="*/ 7582376 w 8324850"/>
                <a:gd name="connsiteY141" fmla="*/ 243364 h 1000125"/>
                <a:gd name="connsiteX142" fmla="*/ 7582376 w 8324850"/>
                <a:gd name="connsiteY142" fmla="*/ 243364 h 1000125"/>
                <a:gd name="connsiteX143" fmla="*/ 7582376 w 8324850"/>
                <a:gd name="connsiteY143" fmla="*/ 243364 h 1000125"/>
                <a:gd name="connsiteX144" fmla="*/ 7580471 w 8324850"/>
                <a:gd name="connsiteY144" fmla="*/ 243364 h 1000125"/>
                <a:gd name="connsiteX145" fmla="*/ 7578567 w 8324850"/>
                <a:gd name="connsiteY145" fmla="*/ 244316 h 1000125"/>
                <a:gd name="connsiteX146" fmla="*/ 7576662 w 8324850"/>
                <a:gd name="connsiteY146" fmla="*/ 245269 h 1000125"/>
                <a:gd name="connsiteX147" fmla="*/ 7572851 w 8324850"/>
                <a:gd name="connsiteY147" fmla="*/ 247174 h 1000125"/>
                <a:gd name="connsiteX148" fmla="*/ 7571899 w 8324850"/>
                <a:gd name="connsiteY148" fmla="*/ 248126 h 1000125"/>
                <a:gd name="connsiteX149" fmla="*/ 7570946 w 8324850"/>
                <a:gd name="connsiteY149" fmla="*/ 250031 h 1000125"/>
                <a:gd name="connsiteX150" fmla="*/ 7569042 w 8324850"/>
                <a:gd name="connsiteY150" fmla="*/ 247174 h 1000125"/>
                <a:gd name="connsiteX151" fmla="*/ 7568089 w 8324850"/>
                <a:gd name="connsiteY151" fmla="*/ 243364 h 1000125"/>
                <a:gd name="connsiteX152" fmla="*/ 7556659 w 8324850"/>
                <a:gd name="connsiteY152" fmla="*/ 213836 h 1000125"/>
                <a:gd name="connsiteX153" fmla="*/ 7554754 w 8324850"/>
                <a:gd name="connsiteY153" fmla="*/ 209074 h 1000125"/>
                <a:gd name="connsiteX154" fmla="*/ 7553801 w 8324850"/>
                <a:gd name="connsiteY154" fmla="*/ 204311 h 1000125"/>
                <a:gd name="connsiteX155" fmla="*/ 7557612 w 8324850"/>
                <a:gd name="connsiteY155" fmla="*/ 205264 h 1000125"/>
                <a:gd name="connsiteX156" fmla="*/ 7569042 w 8324850"/>
                <a:gd name="connsiteY156" fmla="*/ 193834 h 1000125"/>
                <a:gd name="connsiteX157" fmla="*/ 7569042 w 8324850"/>
                <a:gd name="connsiteY157" fmla="*/ 193834 h 1000125"/>
                <a:gd name="connsiteX158" fmla="*/ 7569042 w 8324850"/>
                <a:gd name="connsiteY158" fmla="*/ 192881 h 1000125"/>
                <a:gd name="connsiteX159" fmla="*/ 7566184 w 8324850"/>
                <a:gd name="connsiteY159" fmla="*/ 187166 h 1000125"/>
                <a:gd name="connsiteX160" fmla="*/ 7565231 w 8324850"/>
                <a:gd name="connsiteY160" fmla="*/ 186214 h 1000125"/>
                <a:gd name="connsiteX161" fmla="*/ 7562374 w 8324850"/>
                <a:gd name="connsiteY161" fmla="*/ 185261 h 1000125"/>
                <a:gd name="connsiteX162" fmla="*/ 7560469 w 8324850"/>
                <a:gd name="connsiteY162" fmla="*/ 184309 h 1000125"/>
                <a:gd name="connsiteX163" fmla="*/ 7558564 w 8324850"/>
                <a:gd name="connsiteY163" fmla="*/ 183356 h 1000125"/>
                <a:gd name="connsiteX164" fmla="*/ 7557612 w 8324850"/>
                <a:gd name="connsiteY164" fmla="*/ 183356 h 1000125"/>
                <a:gd name="connsiteX165" fmla="*/ 7556659 w 8324850"/>
                <a:gd name="connsiteY165" fmla="*/ 183356 h 1000125"/>
                <a:gd name="connsiteX166" fmla="*/ 7549039 w 8324850"/>
                <a:gd name="connsiteY166" fmla="*/ 187166 h 1000125"/>
                <a:gd name="connsiteX167" fmla="*/ 7549039 w 8324850"/>
                <a:gd name="connsiteY167" fmla="*/ 187166 h 1000125"/>
                <a:gd name="connsiteX168" fmla="*/ 7549039 w 8324850"/>
                <a:gd name="connsiteY168" fmla="*/ 187166 h 1000125"/>
                <a:gd name="connsiteX169" fmla="*/ 7546181 w 8324850"/>
                <a:gd name="connsiteY169" fmla="*/ 191929 h 1000125"/>
                <a:gd name="connsiteX170" fmla="*/ 7543324 w 8324850"/>
                <a:gd name="connsiteY170" fmla="*/ 190024 h 1000125"/>
                <a:gd name="connsiteX171" fmla="*/ 7541419 w 8324850"/>
                <a:gd name="connsiteY171" fmla="*/ 186214 h 1000125"/>
                <a:gd name="connsiteX172" fmla="*/ 7524274 w 8324850"/>
                <a:gd name="connsiteY172" fmla="*/ 159544 h 1000125"/>
                <a:gd name="connsiteX173" fmla="*/ 7521417 w 8324850"/>
                <a:gd name="connsiteY173" fmla="*/ 155734 h 1000125"/>
                <a:gd name="connsiteX174" fmla="*/ 7519512 w 8324850"/>
                <a:gd name="connsiteY174" fmla="*/ 150971 h 1000125"/>
                <a:gd name="connsiteX175" fmla="*/ 7521417 w 8324850"/>
                <a:gd name="connsiteY175" fmla="*/ 150971 h 1000125"/>
                <a:gd name="connsiteX176" fmla="*/ 7532846 w 8324850"/>
                <a:gd name="connsiteY176" fmla="*/ 139541 h 1000125"/>
                <a:gd name="connsiteX177" fmla="*/ 7532846 w 8324850"/>
                <a:gd name="connsiteY177" fmla="*/ 138589 h 1000125"/>
                <a:gd name="connsiteX178" fmla="*/ 7532846 w 8324850"/>
                <a:gd name="connsiteY178" fmla="*/ 138589 h 1000125"/>
                <a:gd name="connsiteX179" fmla="*/ 7532846 w 8324850"/>
                <a:gd name="connsiteY179" fmla="*/ 137636 h 1000125"/>
                <a:gd name="connsiteX180" fmla="*/ 7531894 w 8324850"/>
                <a:gd name="connsiteY180" fmla="*/ 135731 h 1000125"/>
                <a:gd name="connsiteX181" fmla="*/ 7531894 w 8324850"/>
                <a:gd name="connsiteY181" fmla="*/ 134779 h 1000125"/>
                <a:gd name="connsiteX182" fmla="*/ 7530942 w 8324850"/>
                <a:gd name="connsiteY182" fmla="*/ 130969 h 1000125"/>
                <a:gd name="connsiteX183" fmla="*/ 7530942 w 8324850"/>
                <a:gd name="connsiteY183" fmla="*/ 130969 h 1000125"/>
                <a:gd name="connsiteX184" fmla="*/ 7524274 w 8324850"/>
                <a:gd name="connsiteY184" fmla="*/ 128111 h 1000125"/>
                <a:gd name="connsiteX185" fmla="*/ 7523321 w 8324850"/>
                <a:gd name="connsiteY185" fmla="*/ 129064 h 1000125"/>
                <a:gd name="connsiteX186" fmla="*/ 7523321 w 8324850"/>
                <a:gd name="connsiteY186" fmla="*/ 129064 h 1000125"/>
                <a:gd name="connsiteX187" fmla="*/ 7511892 w 8324850"/>
                <a:gd name="connsiteY187" fmla="*/ 139541 h 1000125"/>
                <a:gd name="connsiteX188" fmla="*/ 7508081 w 8324850"/>
                <a:gd name="connsiteY188" fmla="*/ 137636 h 1000125"/>
                <a:gd name="connsiteX189" fmla="*/ 7506176 w 8324850"/>
                <a:gd name="connsiteY189" fmla="*/ 134779 h 1000125"/>
                <a:gd name="connsiteX190" fmla="*/ 7484269 w 8324850"/>
                <a:gd name="connsiteY190" fmla="*/ 111919 h 1000125"/>
                <a:gd name="connsiteX191" fmla="*/ 7481412 w 8324850"/>
                <a:gd name="connsiteY191" fmla="*/ 109061 h 1000125"/>
                <a:gd name="connsiteX192" fmla="*/ 7479506 w 8324850"/>
                <a:gd name="connsiteY192" fmla="*/ 105251 h 1000125"/>
                <a:gd name="connsiteX193" fmla="*/ 7479506 w 8324850"/>
                <a:gd name="connsiteY193" fmla="*/ 105251 h 1000125"/>
                <a:gd name="connsiteX194" fmla="*/ 7490937 w 8324850"/>
                <a:gd name="connsiteY194" fmla="*/ 93821 h 1000125"/>
                <a:gd name="connsiteX195" fmla="*/ 7488079 w 8324850"/>
                <a:gd name="connsiteY195" fmla="*/ 86201 h 1000125"/>
                <a:gd name="connsiteX196" fmla="*/ 7487126 w 8324850"/>
                <a:gd name="connsiteY196" fmla="*/ 84296 h 1000125"/>
                <a:gd name="connsiteX197" fmla="*/ 7487126 w 8324850"/>
                <a:gd name="connsiteY197" fmla="*/ 84296 h 1000125"/>
                <a:gd name="connsiteX198" fmla="*/ 7480459 w 8324850"/>
                <a:gd name="connsiteY198" fmla="*/ 81439 h 1000125"/>
                <a:gd name="connsiteX199" fmla="*/ 7475696 w 8324850"/>
                <a:gd name="connsiteY199" fmla="*/ 83344 h 1000125"/>
                <a:gd name="connsiteX200" fmla="*/ 7475696 w 8324850"/>
                <a:gd name="connsiteY200" fmla="*/ 83344 h 1000125"/>
                <a:gd name="connsiteX201" fmla="*/ 7473792 w 8324850"/>
                <a:gd name="connsiteY201" fmla="*/ 84296 h 1000125"/>
                <a:gd name="connsiteX202" fmla="*/ 7471887 w 8324850"/>
                <a:gd name="connsiteY202" fmla="*/ 85249 h 1000125"/>
                <a:gd name="connsiteX203" fmla="*/ 7470934 w 8324850"/>
                <a:gd name="connsiteY203" fmla="*/ 88106 h 1000125"/>
                <a:gd name="connsiteX204" fmla="*/ 7469981 w 8324850"/>
                <a:gd name="connsiteY204" fmla="*/ 90011 h 1000125"/>
                <a:gd name="connsiteX205" fmla="*/ 7469029 w 8324850"/>
                <a:gd name="connsiteY205" fmla="*/ 92869 h 1000125"/>
                <a:gd name="connsiteX206" fmla="*/ 7469029 w 8324850"/>
                <a:gd name="connsiteY206" fmla="*/ 93821 h 1000125"/>
                <a:gd name="connsiteX207" fmla="*/ 7469029 w 8324850"/>
                <a:gd name="connsiteY207" fmla="*/ 94774 h 1000125"/>
                <a:gd name="connsiteX208" fmla="*/ 7469029 w 8324850"/>
                <a:gd name="connsiteY208" fmla="*/ 95726 h 1000125"/>
                <a:gd name="connsiteX209" fmla="*/ 7464267 w 8324850"/>
                <a:gd name="connsiteY209" fmla="*/ 93821 h 1000125"/>
                <a:gd name="connsiteX210" fmla="*/ 7461409 w 8324850"/>
                <a:gd name="connsiteY210" fmla="*/ 91916 h 1000125"/>
                <a:gd name="connsiteX211" fmla="*/ 7434739 w 8324850"/>
                <a:gd name="connsiteY211" fmla="*/ 73819 h 1000125"/>
                <a:gd name="connsiteX212" fmla="*/ 7430929 w 8324850"/>
                <a:gd name="connsiteY212" fmla="*/ 71914 h 1000125"/>
                <a:gd name="connsiteX213" fmla="*/ 7428071 w 8324850"/>
                <a:gd name="connsiteY213" fmla="*/ 69056 h 1000125"/>
                <a:gd name="connsiteX214" fmla="*/ 7436644 w 8324850"/>
                <a:gd name="connsiteY214" fmla="*/ 58579 h 1000125"/>
                <a:gd name="connsiteX215" fmla="*/ 7434739 w 8324850"/>
                <a:gd name="connsiteY215" fmla="*/ 51911 h 1000125"/>
                <a:gd name="connsiteX216" fmla="*/ 7432834 w 8324850"/>
                <a:gd name="connsiteY216" fmla="*/ 48101 h 1000125"/>
                <a:gd name="connsiteX217" fmla="*/ 7432834 w 8324850"/>
                <a:gd name="connsiteY217" fmla="*/ 48101 h 1000125"/>
                <a:gd name="connsiteX218" fmla="*/ 7427119 w 8324850"/>
                <a:gd name="connsiteY218" fmla="*/ 45244 h 1000125"/>
                <a:gd name="connsiteX219" fmla="*/ 7426167 w 8324850"/>
                <a:gd name="connsiteY219" fmla="*/ 45244 h 1000125"/>
                <a:gd name="connsiteX220" fmla="*/ 7419499 w 8324850"/>
                <a:gd name="connsiteY220" fmla="*/ 48101 h 1000125"/>
                <a:gd name="connsiteX221" fmla="*/ 7418546 w 8324850"/>
                <a:gd name="connsiteY221" fmla="*/ 50006 h 1000125"/>
                <a:gd name="connsiteX222" fmla="*/ 7417594 w 8324850"/>
                <a:gd name="connsiteY222" fmla="*/ 50959 h 1000125"/>
                <a:gd name="connsiteX223" fmla="*/ 7414737 w 8324850"/>
                <a:gd name="connsiteY223" fmla="*/ 57626 h 1000125"/>
                <a:gd name="connsiteX224" fmla="*/ 7415689 w 8324850"/>
                <a:gd name="connsiteY224" fmla="*/ 60484 h 1000125"/>
                <a:gd name="connsiteX225" fmla="*/ 7410926 w 8324850"/>
                <a:gd name="connsiteY225" fmla="*/ 60484 h 1000125"/>
                <a:gd name="connsiteX226" fmla="*/ 7408069 w 8324850"/>
                <a:gd name="connsiteY226" fmla="*/ 58579 h 1000125"/>
                <a:gd name="connsiteX227" fmla="*/ 7378542 w 8324850"/>
                <a:gd name="connsiteY227" fmla="*/ 46196 h 1000125"/>
                <a:gd name="connsiteX228" fmla="*/ 7374731 w 8324850"/>
                <a:gd name="connsiteY228" fmla="*/ 45244 h 1000125"/>
                <a:gd name="connsiteX229" fmla="*/ 7370921 w 8324850"/>
                <a:gd name="connsiteY229" fmla="*/ 42386 h 1000125"/>
                <a:gd name="connsiteX230" fmla="*/ 7377589 w 8324850"/>
                <a:gd name="connsiteY230" fmla="*/ 32861 h 1000125"/>
                <a:gd name="connsiteX231" fmla="*/ 7374731 w 8324850"/>
                <a:gd name="connsiteY231" fmla="*/ 25241 h 1000125"/>
                <a:gd name="connsiteX232" fmla="*/ 7373779 w 8324850"/>
                <a:gd name="connsiteY232" fmla="*/ 23336 h 1000125"/>
                <a:gd name="connsiteX233" fmla="*/ 7373779 w 8324850"/>
                <a:gd name="connsiteY233" fmla="*/ 23336 h 1000125"/>
                <a:gd name="connsiteX234" fmla="*/ 7367112 w 8324850"/>
                <a:gd name="connsiteY234" fmla="*/ 20479 h 1000125"/>
                <a:gd name="connsiteX235" fmla="*/ 7367112 w 8324850"/>
                <a:gd name="connsiteY235" fmla="*/ 20479 h 1000125"/>
                <a:gd name="connsiteX236" fmla="*/ 7359492 w 8324850"/>
                <a:gd name="connsiteY236" fmla="*/ 23336 h 1000125"/>
                <a:gd name="connsiteX237" fmla="*/ 7358539 w 8324850"/>
                <a:gd name="connsiteY237" fmla="*/ 24289 h 1000125"/>
                <a:gd name="connsiteX238" fmla="*/ 7354729 w 8324850"/>
                <a:gd name="connsiteY238" fmla="*/ 32861 h 1000125"/>
                <a:gd name="connsiteX239" fmla="*/ 7356634 w 8324850"/>
                <a:gd name="connsiteY239" fmla="*/ 37624 h 1000125"/>
                <a:gd name="connsiteX240" fmla="*/ 7351871 w 8324850"/>
                <a:gd name="connsiteY240" fmla="*/ 38576 h 1000125"/>
                <a:gd name="connsiteX241" fmla="*/ 7349014 w 8324850"/>
                <a:gd name="connsiteY241" fmla="*/ 37624 h 1000125"/>
                <a:gd name="connsiteX242" fmla="*/ 7317581 w 8324850"/>
                <a:gd name="connsiteY242" fmla="*/ 30956 h 1000125"/>
                <a:gd name="connsiteX243" fmla="*/ 7313771 w 8324850"/>
                <a:gd name="connsiteY243" fmla="*/ 30956 h 1000125"/>
                <a:gd name="connsiteX244" fmla="*/ 7309009 w 8324850"/>
                <a:gd name="connsiteY244" fmla="*/ 28099 h 1000125"/>
                <a:gd name="connsiteX245" fmla="*/ 7313771 w 8324850"/>
                <a:gd name="connsiteY245" fmla="*/ 19526 h 1000125"/>
                <a:gd name="connsiteX246" fmla="*/ 7309962 w 8324850"/>
                <a:gd name="connsiteY246" fmla="*/ 10954 h 1000125"/>
                <a:gd name="connsiteX247" fmla="*/ 7309962 w 8324850"/>
                <a:gd name="connsiteY247" fmla="*/ 10001 h 1000125"/>
                <a:gd name="connsiteX248" fmla="*/ 7303294 w 8324850"/>
                <a:gd name="connsiteY248" fmla="*/ 7144 h 1000125"/>
                <a:gd name="connsiteX249" fmla="*/ 7296626 w 8324850"/>
                <a:gd name="connsiteY249" fmla="*/ 10001 h 1000125"/>
                <a:gd name="connsiteX250" fmla="*/ 7296626 w 8324850"/>
                <a:gd name="connsiteY250" fmla="*/ 10954 h 1000125"/>
                <a:gd name="connsiteX251" fmla="*/ 7292817 w 8324850"/>
                <a:gd name="connsiteY251" fmla="*/ 18574 h 1000125"/>
                <a:gd name="connsiteX252" fmla="*/ 7295674 w 8324850"/>
                <a:gd name="connsiteY252" fmla="*/ 26194 h 1000125"/>
                <a:gd name="connsiteX253" fmla="*/ 7289959 w 8324850"/>
                <a:gd name="connsiteY253" fmla="*/ 28099 h 1000125"/>
                <a:gd name="connsiteX254" fmla="*/ 7286149 w 8324850"/>
                <a:gd name="connsiteY254" fmla="*/ 28099 h 1000125"/>
                <a:gd name="connsiteX255" fmla="*/ 7254717 w 8324850"/>
                <a:gd name="connsiteY255" fmla="*/ 28099 h 1000125"/>
                <a:gd name="connsiteX256" fmla="*/ 7250906 w 8324850"/>
                <a:gd name="connsiteY256" fmla="*/ 28099 h 1000125"/>
                <a:gd name="connsiteX257" fmla="*/ 7246144 w 8324850"/>
                <a:gd name="connsiteY257" fmla="*/ 27146 h 1000125"/>
                <a:gd name="connsiteX258" fmla="*/ 7249001 w 8324850"/>
                <a:gd name="connsiteY258" fmla="*/ 19526 h 1000125"/>
                <a:gd name="connsiteX259" fmla="*/ 7239476 w 8324850"/>
                <a:gd name="connsiteY259" fmla="*/ 9049 h 1000125"/>
                <a:gd name="connsiteX260" fmla="*/ 7236619 w 8324850"/>
                <a:gd name="connsiteY260" fmla="*/ 8096 h 1000125"/>
                <a:gd name="connsiteX261" fmla="*/ 7229951 w 8324850"/>
                <a:gd name="connsiteY261" fmla="*/ 10954 h 1000125"/>
                <a:gd name="connsiteX262" fmla="*/ 7228999 w 8324850"/>
                <a:gd name="connsiteY262" fmla="*/ 12859 h 1000125"/>
                <a:gd name="connsiteX263" fmla="*/ 7226142 w 8324850"/>
                <a:gd name="connsiteY263" fmla="*/ 19526 h 1000125"/>
                <a:gd name="connsiteX264" fmla="*/ 7230904 w 8324850"/>
                <a:gd name="connsiteY264" fmla="*/ 28099 h 1000125"/>
                <a:gd name="connsiteX265" fmla="*/ 7225189 w 8324850"/>
                <a:gd name="connsiteY265" fmla="*/ 30956 h 1000125"/>
                <a:gd name="connsiteX266" fmla="*/ 7221379 w 8324850"/>
                <a:gd name="connsiteY266" fmla="*/ 30956 h 1000125"/>
                <a:gd name="connsiteX267" fmla="*/ 7189946 w 8324850"/>
                <a:gd name="connsiteY267" fmla="*/ 37624 h 1000125"/>
                <a:gd name="connsiteX268" fmla="*/ 7187089 w 8324850"/>
                <a:gd name="connsiteY268" fmla="*/ 38576 h 1000125"/>
                <a:gd name="connsiteX269" fmla="*/ 7182326 w 8324850"/>
                <a:gd name="connsiteY269" fmla="*/ 37624 h 1000125"/>
                <a:gd name="connsiteX270" fmla="*/ 7184231 w 8324850"/>
                <a:gd name="connsiteY270" fmla="*/ 31909 h 1000125"/>
                <a:gd name="connsiteX271" fmla="*/ 7179469 w 8324850"/>
                <a:gd name="connsiteY271" fmla="*/ 23336 h 1000125"/>
                <a:gd name="connsiteX272" fmla="*/ 7179469 w 8324850"/>
                <a:gd name="connsiteY272" fmla="*/ 23336 h 1000125"/>
                <a:gd name="connsiteX273" fmla="*/ 7179469 w 8324850"/>
                <a:gd name="connsiteY273" fmla="*/ 23336 h 1000125"/>
                <a:gd name="connsiteX274" fmla="*/ 7174706 w 8324850"/>
                <a:gd name="connsiteY274" fmla="*/ 21431 h 1000125"/>
                <a:gd name="connsiteX275" fmla="*/ 7171849 w 8324850"/>
                <a:gd name="connsiteY275" fmla="*/ 20479 h 1000125"/>
                <a:gd name="connsiteX276" fmla="*/ 7170896 w 8324850"/>
                <a:gd name="connsiteY276" fmla="*/ 20479 h 1000125"/>
                <a:gd name="connsiteX277" fmla="*/ 7168039 w 8324850"/>
                <a:gd name="connsiteY277" fmla="*/ 21431 h 1000125"/>
                <a:gd name="connsiteX278" fmla="*/ 7166134 w 8324850"/>
                <a:gd name="connsiteY278" fmla="*/ 22384 h 1000125"/>
                <a:gd name="connsiteX279" fmla="*/ 7164229 w 8324850"/>
                <a:gd name="connsiteY279" fmla="*/ 23336 h 1000125"/>
                <a:gd name="connsiteX280" fmla="*/ 7164229 w 8324850"/>
                <a:gd name="connsiteY280" fmla="*/ 24289 h 1000125"/>
                <a:gd name="connsiteX281" fmla="*/ 7160419 w 8324850"/>
                <a:gd name="connsiteY281" fmla="*/ 31909 h 1000125"/>
                <a:gd name="connsiteX282" fmla="*/ 7167087 w 8324850"/>
                <a:gd name="connsiteY282" fmla="*/ 42386 h 1000125"/>
                <a:gd name="connsiteX283" fmla="*/ 7162324 w 8324850"/>
                <a:gd name="connsiteY283" fmla="*/ 46196 h 1000125"/>
                <a:gd name="connsiteX284" fmla="*/ 7158514 w 8324850"/>
                <a:gd name="connsiteY284" fmla="*/ 47149 h 1000125"/>
                <a:gd name="connsiteX285" fmla="*/ 7128987 w 8324850"/>
                <a:gd name="connsiteY285" fmla="*/ 59531 h 1000125"/>
                <a:gd name="connsiteX286" fmla="*/ 7126129 w 8324850"/>
                <a:gd name="connsiteY286" fmla="*/ 61436 h 1000125"/>
                <a:gd name="connsiteX287" fmla="*/ 7121367 w 8324850"/>
                <a:gd name="connsiteY287" fmla="*/ 61436 h 1000125"/>
                <a:gd name="connsiteX288" fmla="*/ 7122319 w 8324850"/>
                <a:gd name="connsiteY288" fmla="*/ 57626 h 1000125"/>
                <a:gd name="connsiteX289" fmla="*/ 7112794 w 8324850"/>
                <a:gd name="connsiteY289" fmla="*/ 47149 h 1000125"/>
                <a:gd name="connsiteX290" fmla="*/ 7110889 w 8324850"/>
                <a:gd name="connsiteY290" fmla="*/ 46196 h 1000125"/>
                <a:gd name="connsiteX291" fmla="*/ 7109937 w 8324850"/>
                <a:gd name="connsiteY291" fmla="*/ 46196 h 1000125"/>
                <a:gd name="connsiteX292" fmla="*/ 7104221 w 8324850"/>
                <a:gd name="connsiteY292" fmla="*/ 49054 h 1000125"/>
                <a:gd name="connsiteX293" fmla="*/ 7104221 w 8324850"/>
                <a:gd name="connsiteY293" fmla="*/ 49054 h 1000125"/>
                <a:gd name="connsiteX294" fmla="*/ 7103269 w 8324850"/>
                <a:gd name="connsiteY294" fmla="*/ 50959 h 1000125"/>
                <a:gd name="connsiteX295" fmla="*/ 7100412 w 8324850"/>
                <a:gd name="connsiteY295" fmla="*/ 57626 h 1000125"/>
                <a:gd name="connsiteX296" fmla="*/ 7108984 w 8324850"/>
                <a:gd name="connsiteY296" fmla="*/ 68104 h 1000125"/>
                <a:gd name="connsiteX297" fmla="*/ 7105174 w 8324850"/>
                <a:gd name="connsiteY297" fmla="*/ 71914 h 1000125"/>
                <a:gd name="connsiteX298" fmla="*/ 7101364 w 8324850"/>
                <a:gd name="connsiteY298" fmla="*/ 73819 h 1000125"/>
                <a:gd name="connsiteX299" fmla="*/ 7075646 w 8324850"/>
                <a:gd name="connsiteY299" fmla="*/ 91916 h 1000125"/>
                <a:gd name="connsiteX300" fmla="*/ 7072789 w 8324850"/>
                <a:gd name="connsiteY300" fmla="*/ 93821 h 1000125"/>
                <a:gd name="connsiteX301" fmla="*/ 7068979 w 8324850"/>
                <a:gd name="connsiteY301" fmla="*/ 94774 h 1000125"/>
                <a:gd name="connsiteX302" fmla="*/ 7068979 w 8324850"/>
                <a:gd name="connsiteY302" fmla="*/ 93821 h 1000125"/>
                <a:gd name="connsiteX303" fmla="*/ 7057549 w 8324850"/>
                <a:gd name="connsiteY303" fmla="*/ 82391 h 1000125"/>
                <a:gd name="connsiteX304" fmla="*/ 7055644 w 8324850"/>
                <a:gd name="connsiteY304" fmla="*/ 81439 h 1000125"/>
                <a:gd name="connsiteX305" fmla="*/ 7048976 w 8324850"/>
                <a:gd name="connsiteY305" fmla="*/ 84296 h 1000125"/>
                <a:gd name="connsiteX306" fmla="*/ 7048976 w 8324850"/>
                <a:gd name="connsiteY306" fmla="*/ 84296 h 1000125"/>
                <a:gd name="connsiteX307" fmla="*/ 7047071 w 8324850"/>
                <a:gd name="connsiteY307" fmla="*/ 88106 h 1000125"/>
                <a:gd name="connsiteX308" fmla="*/ 7047071 w 8324850"/>
                <a:gd name="connsiteY308" fmla="*/ 88106 h 1000125"/>
                <a:gd name="connsiteX309" fmla="*/ 7046119 w 8324850"/>
                <a:gd name="connsiteY309" fmla="*/ 90011 h 1000125"/>
                <a:gd name="connsiteX310" fmla="*/ 7046119 w 8324850"/>
                <a:gd name="connsiteY310" fmla="*/ 90964 h 1000125"/>
                <a:gd name="connsiteX311" fmla="*/ 7046119 w 8324850"/>
                <a:gd name="connsiteY311" fmla="*/ 90964 h 1000125"/>
                <a:gd name="connsiteX312" fmla="*/ 7046119 w 8324850"/>
                <a:gd name="connsiteY312" fmla="*/ 91916 h 1000125"/>
                <a:gd name="connsiteX313" fmla="*/ 7056596 w 8324850"/>
                <a:gd name="connsiteY313" fmla="*/ 102394 h 1000125"/>
                <a:gd name="connsiteX314" fmla="*/ 7053739 w 8324850"/>
                <a:gd name="connsiteY314" fmla="*/ 107156 h 1000125"/>
                <a:gd name="connsiteX315" fmla="*/ 7049929 w 8324850"/>
                <a:gd name="connsiteY315" fmla="*/ 110014 h 1000125"/>
                <a:gd name="connsiteX316" fmla="*/ 7028021 w 8324850"/>
                <a:gd name="connsiteY316" fmla="*/ 132874 h 1000125"/>
                <a:gd name="connsiteX317" fmla="*/ 7026117 w 8324850"/>
                <a:gd name="connsiteY317" fmla="*/ 135731 h 1000125"/>
                <a:gd name="connsiteX318" fmla="*/ 7023259 w 8324850"/>
                <a:gd name="connsiteY318" fmla="*/ 137636 h 1000125"/>
                <a:gd name="connsiteX319" fmla="*/ 7012781 w 8324850"/>
                <a:gd name="connsiteY319" fmla="*/ 128111 h 1000125"/>
                <a:gd name="connsiteX320" fmla="*/ 7011829 w 8324850"/>
                <a:gd name="connsiteY320" fmla="*/ 128111 h 1000125"/>
                <a:gd name="connsiteX321" fmla="*/ 7009924 w 8324850"/>
                <a:gd name="connsiteY321" fmla="*/ 127159 h 1000125"/>
                <a:gd name="connsiteX322" fmla="*/ 7003256 w 8324850"/>
                <a:gd name="connsiteY322" fmla="*/ 130016 h 1000125"/>
                <a:gd name="connsiteX323" fmla="*/ 7003256 w 8324850"/>
                <a:gd name="connsiteY323" fmla="*/ 130016 h 1000125"/>
                <a:gd name="connsiteX324" fmla="*/ 7000399 w 8324850"/>
                <a:gd name="connsiteY324" fmla="*/ 135731 h 1000125"/>
                <a:gd name="connsiteX325" fmla="*/ 7000399 w 8324850"/>
                <a:gd name="connsiteY325" fmla="*/ 136684 h 1000125"/>
                <a:gd name="connsiteX326" fmla="*/ 7001351 w 8324850"/>
                <a:gd name="connsiteY326" fmla="*/ 137636 h 1000125"/>
                <a:gd name="connsiteX327" fmla="*/ 7001351 w 8324850"/>
                <a:gd name="connsiteY327" fmla="*/ 137636 h 1000125"/>
                <a:gd name="connsiteX328" fmla="*/ 7012781 w 8324850"/>
                <a:gd name="connsiteY328" fmla="*/ 149066 h 1000125"/>
                <a:gd name="connsiteX329" fmla="*/ 7013734 w 8324850"/>
                <a:gd name="connsiteY329" fmla="*/ 149066 h 1000125"/>
                <a:gd name="connsiteX330" fmla="*/ 7011829 w 8324850"/>
                <a:gd name="connsiteY330" fmla="*/ 152876 h 1000125"/>
                <a:gd name="connsiteX331" fmla="*/ 7008971 w 8324850"/>
                <a:gd name="connsiteY331" fmla="*/ 156686 h 1000125"/>
                <a:gd name="connsiteX332" fmla="*/ 6991826 w 8324850"/>
                <a:gd name="connsiteY332" fmla="*/ 183356 h 1000125"/>
                <a:gd name="connsiteX333" fmla="*/ 6989921 w 8324850"/>
                <a:gd name="connsiteY333" fmla="*/ 187166 h 1000125"/>
                <a:gd name="connsiteX334" fmla="*/ 6988969 w 8324850"/>
                <a:gd name="connsiteY334" fmla="*/ 188119 h 1000125"/>
                <a:gd name="connsiteX335" fmla="*/ 6978492 w 8324850"/>
                <a:gd name="connsiteY335" fmla="*/ 181451 h 1000125"/>
                <a:gd name="connsiteX336" fmla="*/ 6977539 w 8324850"/>
                <a:gd name="connsiteY336" fmla="*/ 181451 h 1000125"/>
                <a:gd name="connsiteX337" fmla="*/ 6975634 w 8324850"/>
                <a:gd name="connsiteY337" fmla="*/ 181451 h 1000125"/>
                <a:gd name="connsiteX338" fmla="*/ 6968967 w 8324850"/>
                <a:gd name="connsiteY338" fmla="*/ 184309 h 1000125"/>
                <a:gd name="connsiteX339" fmla="*/ 6968014 w 8324850"/>
                <a:gd name="connsiteY339" fmla="*/ 185261 h 1000125"/>
                <a:gd name="connsiteX340" fmla="*/ 6966109 w 8324850"/>
                <a:gd name="connsiteY340" fmla="*/ 190976 h 1000125"/>
                <a:gd name="connsiteX341" fmla="*/ 6968014 w 8324850"/>
                <a:gd name="connsiteY341" fmla="*/ 194786 h 1000125"/>
                <a:gd name="connsiteX342" fmla="*/ 6978492 w 8324850"/>
                <a:gd name="connsiteY342" fmla="*/ 203359 h 1000125"/>
                <a:gd name="connsiteX343" fmla="*/ 6981349 w 8324850"/>
                <a:gd name="connsiteY343" fmla="*/ 203359 h 1000125"/>
                <a:gd name="connsiteX344" fmla="*/ 6980396 w 8324850"/>
                <a:gd name="connsiteY344" fmla="*/ 207169 h 1000125"/>
                <a:gd name="connsiteX345" fmla="*/ 6978492 w 8324850"/>
                <a:gd name="connsiteY345" fmla="*/ 211931 h 1000125"/>
                <a:gd name="connsiteX346" fmla="*/ 6967062 w 8324850"/>
                <a:gd name="connsiteY346" fmla="*/ 240506 h 1000125"/>
                <a:gd name="connsiteX347" fmla="*/ 6966109 w 8324850"/>
                <a:gd name="connsiteY347" fmla="*/ 244316 h 1000125"/>
                <a:gd name="connsiteX348" fmla="*/ 6965156 w 8324850"/>
                <a:gd name="connsiteY348" fmla="*/ 245269 h 1000125"/>
                <a:gd name="connsiteX349" fmla="*/ 6956584 w 8324850"/>
                <a:gd name="connsiteY349" fmla="*/ 240506 h 1000125"/>
                <a:gd name="connsiteX350" fmla="*/ 6956584 w 8324850"/>
                <a:gd name="connsiteY350" fmla="*/ 240506 h 1000125"/>
                <a:gd name="connsiteX351" fmla="*/ 6956584 w 8324850"/>
                <a:gd name="connsiteY351" fmla="*/ 240506 h 1000125"/>
                <a:gd name="connsiteX352" fmla="*/ 6953726 w 8324850"/>
                <a:gd name="connsiteY352" fmla="*/ 240506 h 1000125"/>
                <a:gd name="connsiteX353" fmla="*/ 6947059 w 8324850"/>
                <a:gd name="connsiteY353" fmla="*/ 243364 h 1000125"/>
                <a:gd name="connsiteX354" fmla="*/ 6946106 w 8324850"/>
                <a:gd name="connsiteY354" fmla="*/ 244316 h 1000125"/>
                <a:gd name="connsiteX355" fmla="*/ 6944201 w 8324850"/>
                <a:gd name="connsiteY355" fmla="*/ 250031 h 1000125"/>
                <a:gd name="connsiteX356" fmla="*/ 6947059 w 8324850"/>
                <a:gd name="connsiteY356" fmla="*/ 255746 h 1000125"/>
                <a:gd name="connsiteX357" fmla="*/ 6948012 w 8324850"/>
                <a:gd name="connsiteY357" fmla="*/ 256699 h 1000125"/>
                <a:gd name="connsiteX358" fmla="*/ 6948012 w 8324850"/>
                <a:gd name="connsiteY358" fmla="*/ 256699 h 1000125"/>
                <a:gd name="connsiteX359" fmla="*/ 6957537 w 8324850"/>
                <a:gd name="connsiteY359" fmla="*/ 262414 h 1000125"/>
                <a:gd name="connsiteX360" fmla="*/ 6961346 w 8324850"/>
                <a:gd name="connsiteY360" fmla="*/ 261461 h 1000125"/>
                <a:gd name="connsiteX361" fmla="*/ 6961346 w 8324850"/>
                <a:gd name="connsiteY361" fmla="*/ 263366 h 1000125"/>
                <a:gd name="connsiteX362" fmla="*/ 6959442 w 8324850"/>
                <a:gd name="connsiteY362" fmla="*/ 269081 h 1000125"/>
                <a:gd name="connsiteX363" fmla="*/ 6953726 w 8324850"/>
                <a:gd name="connsiteY363" fmla="*/ 299561 h 1000125"/>
                <a:gd name="connsiteX364" fmla="*/ 6953726 w 8324850"/>
                <a:gd name="connsiteY364" fmla="*/ 304324 h 1000125"/>
                <a:gd name="connsiteX365" fmla="*/ 6952774 w 8324850"/>
                <a:gd name="connsiteY365" fmla="*/ 305276 h 1000125"/>
                <a:gd name="connsiteX366" fmla="*/ 6952774 w 8324850"/>
                <a:gd name="connsiteY366" fmla="*/ 305276 h 1000125"/>
                <a:gd name="connsiteX367" fmla="*/ 6951821 w 8324850"/>
                <a:gd name="connsiteY367" fmla="*/ 304324 h 1000125"/>
                <a:gd name="connsiteX368" fmla="*/ 6948012 w 8324850"/>
                <a:gd name="connsiteY368" fmla="*/ 302419 h 1000125"/>
                <a:gd name="connsiteX369" fmla="*/ 6948012 w 8324850"/>
                <a:gd name="connsiteY369" fmla="*/ 302419 h 1000125"/>
                <a:gd name="connsiteX370" fmla="*/ 6945154 w 8324850"/>
                <a:gd name="connsiteY370" fmla="*/ 301466 h 1000125"/>
                <a:gd name="connsiteX371" fmla="*/ 6942296 w 8324850"/>
                <a:gd name="connsiteY371" fmla="*/ 302419 h 1000125"/>
                <a:gd name="connsiteX372" fmla="*/ 6942296 w 8324850"/>
                <a:gd name="connsiteY372" fmla="*/ 302419 h 1000125"/>
                <a:gd name="connsiteX373" fmla="*/ 6936581 w 8324850"/>
                <a:gd name="connsiteY373" fmla="*/ 304324 h 1000125"/>
                <a:gd name="connsiteX374" fmla="*/ 6935629 w 8324850"/>
                <a:gd name="connsiteY374" fmla="*/ 305276 h 1000125"/>
                <a:gd name="connsiteX375" fmla="*/ 6934676 w 8324850"/>
                <a:gd name="connsiteY375" fmla="*/ 306229 h 1000125"/>
                <a:gd name="connsiteX376" fmla="*/ 6934676 w 8324850"/>
                <a:gd name="connsiteY376" fmla="*/ 307181 h 1000125"/>
                <a:gd name="connsiteX377" fmla="*/ 6932771 w 8324850"/>
                <a:gd name="connsiteY377" fmla="*/ 311944 h 1000125"/>
                <a:gd name="connsiteX378" fmla="*/ 6932771 w 8324850"/>
                <a:gd name="connsiteY378" fmla="*/ 312896 h 1000125"/>
                <a:gd name="connsiteX379" fmla="*/ 6932771 w 8324850"/>
                <a:gd name="connsiteY379" fmla="*/ 312896 h 1000125"/>
                <a:gd name="connsiteX380" fmla="*/ 6932771 w 8324850"/>
                <a:gd name="connsiteY380" fmla="*/ 313849 h 1000125"/>
                <a:gd name="connsiteX381" fmla="*/ 6944201 w 8324850"/>
                <a:gd name="connsiteY381" fmla="*/ 325279 h 1000125"/>
                <a:gd name="connsiteX382" fmla="*/ 6951821 w 8324850"/>
                <a:gd name="connsiteY382" fmla="*/ 322421 h 1000125"/>
                <a:gd name="connsiteX383" fmla="*/ 6951821 w 8324850"/>
                <a:gd name="connsiteY383" fmla="*/ 324326 h 1000125"/>
                <a:gd name="connsiteX384" fmla="*/ 6951821 w 8324850"/>
                <a:gd name="connsiteY384" fmla="*/ 330994 h 1000125"/>
                <a:gd name="connsiteX385" fmla="*/ 6952774 w 8324850"/>
                <a:gd name="connsiteY385" fmla="*/ 361474 h 1000125"/>
                <a:gd name="connsiteX386" fmla="*/ 6953726 w 8324850"/>
                <a:gd name="connsiteY386" fmla="*/ 366236 h 1000125"/>
                <a:gd name="connsiteX387" fmla="*/ 6953726 w 8324850"/>
                <a:gd name="connsiteY387" fmla="*/ 367189 h 1000125"/>
                <a:gd name="connsiteX388" fmla="*/ 6949917 w 8324850"/>
                <a:gd name="connsiteY388" fmla="*/ 365284 h 1000125"/>
                <a:gd name="connsiteX389" fmla="*/ 6948012 w 8324850"/>
                <a:gd name="connsiteY389" fmla="*/ 364331 h 1000125"/>
                <a:gd name="connsiteX390" fmla="*/ 6947059 w 8324850"/>
                <a:gd name="connsiteY390" fmla="*/ 364331 h 1000125"/>
                <a:gd name="connsiteX391" fmla="*/ 6947059 w 8324850"/>
                <a:gd name="connsiteY391" fmla="*/ 364331 h 1000125"/>
                <a:gd name="connsiteX392" fmla="*/ 6935629 w 8324850"/>
                <a:gd name="connsiteY392" fmla="*/ 375761 h 1000125"/>
                <a:gd name="connsiteX393" fmla="*/ 6947059 w 8324850"/>
                <a:gd name="connsiteY393" fmla="*/ 387191 h 1000125"/>
                <a:gd name="connsiteX394" fmla="*/ 6955631 w 8324850"/>
                <a:gd name="connsiteY394" fmla="*/ 382429 h 1000125"/>
                <a:gd name="connsiteX395" fmla="*/ 6956584 w 8324850"/>
                <a:gd name="connsiteY395" fmla="*/ 384334 h 1000125"/>
                <a:gd name="connsiteX396" fmla="*/ 6957537 w 8324850"/>
                <a:gd name="connsiteY396" fmla="*/ 391001 h 1000125"/>
                <a:gd name="connsiteX397" fmla="*/ 6964204 w 8324850"/>
                <a:gd name="connsiteY397" fmla="*/ 420529 h 1000125"/>
                <a:gd name="connsiteX398" fmla="*/ 6966109 w 8324850"/>
                <a:gd name="connsiteY398" fmla="*/ 426244 h 1000125"/>
                <a:gd name="connsiteX399" fmla="*/ 6966109 w 8324850"/>
                <a:gd name="connsiteY399" fmla="*/ 426244 h 1000125"/>
                <a:gd name="connsiteX400" fmla="*/ 6964204 w 8324850"/>
                <a:gd name="connsiteY400" fmla="*/ 425291 h 1000125"/>
                <a:gd name="connsiteX401" fmla="*/ 6962299 w 8324850"/>
                <a:gd name="connsiteY401" fmla="*/ 425291 h 1000125"/>
                <a:gd name="connsiteX402" fmla="*/ 6957537 w 8324850"/>
                <a:gd name="connsiteY402" fmla="*/ 427196 h 1000125"/>
                <a:gd name="connsiteX403" fmla="*/ 6956584 w 8324850"/>
                <a:gd name="connsiteY403" fmla="*/ 428149 h 1000125"/>
                <a:gd name="connsiteX404" fmla="*/ 6955631 w 8324850"/>
                <a:gd name="connsiteY404" fmla="*/ 428149 h 1000125"/>
                <a:gd name="connsiteX405" fmla="*/ 6952774 w 8324850"/>
                <a:gd name="connsiteY405" fmla="*/ 430054 h 1000125"/>
                <a:gd name="connsiteX406" fmla="*/ 6952774 w 8324850"/>
                <a:gd name="connsiteY406" fmla="*/ 431006 h 1000125"/>
                <a:gd name="connsiteX407" fmla="*/ 6949917 w 8324850"/>
                <a:gd name="connsiteY407" fmla="*/ 437674 h 1000125"/>
                <a:gd name="connsiteX408" fmla="*/ 6949917 w 8324850"/>
                <a:gd name="connsiteY408" fmla="*/ 437674 h 1000125"/>
                <a:gd name="connsiteX409" fmla="*/ 6949917 w 8324850"/>
                <a:gd name="connsiteY409" fmla="*/ 437674 h 1000125"/>
                <a:gd name="connsiteX410" fmla="*/ 6949917 w 8324850"/>
                <a:gd name="connsiteY410" fmla="*/ 437674 h 1000125"/>
                <a:gd name="connsiteX411" fmla="*/ 6951821 w 8324850"/>
                <a:gd name="connsiteY411" fmla="*/ 443389 h 1000125"/>
                <a:gd name="connsiteX412" fmla="*/ 6922294 w 8324850"/>
                <a:gd name="connsiteY412" fmla="*/ 456724 h 1000125"/>
                <a:gd name="connsiteX413" fmla="*/ 6887051 w 8324850"/>
                <a:gd name="connsiteY413" fmla="*/ 457676 h 1000125"/>
                <a:gd name="connsiteX414" fmla="*/ 6877526 w 8324850"/>
                <a:gd name="connsiteY414" fmla="*/ 401479 h 1000125"/>
                <a:gd name="connsiteX415" fmla="*/ 6867049 w 8324850"/>
                <a:gd name="connsiteY415" fmla="*/ 393859 h 1000125"/>
                <a:gd name="connsiteX416" fmla="*/ 6856571 w 8324850"/>
                <a:gd name="connsiteY416" fmla="*/ 396716 h 1000125"/>
                <a:gd name="connsiteX417" fmla="*/ 6864192 w 8324850"/>
                <a:gd name="connsiteY417" fmla="*/ 406241 h 1000125"/>
                <a:gd name="connsiteX418" fmla="*/ 6864192 w 8324850"/>
                <a:gd name="connsiteY418" fmla="*/ 413861 h 1000125"/>
                <a:gd name="connsiteX419" fmla="*/ 6647021 w 8324850"/>
                <a:gd name="connsiteY419" fmla="*/ 416719 h 1000125"/>
                <a:gd name="connsiteX420" fmla="*/ 6655594 w 8324850"/>
                <a:gd name="connsiteY420" fmla="*/ 398621 h 1000125"/>
                <a:gd name="connsiteX421" fmla="*/ 6645117 w 8324850"/>
                <a:gd name="connsiteY421" fmla="*/ 395764 h 1000125"/>
                <a:gd name="connsiteX422" fmla="*/ 6634639 w 8324850"/>
                <a:gd name="connsiteY422" fmla="*/ 403384 h 1000125"/>
                <a:gd name="connsiteX423" fmla="*/ 6632734 w 8324850"/>
                <a:gd name="connsiteY423" fmla="*/ 431006 h 1000125"/>
                <a:gd name="connsiteX424" fmla="*/ 6623209 w 8324850"/>
                <a:gd name="connsiteY424" fmla="*/ 461486 h 1000125"/>
                <a:gd name="connsiteX425" fmla="*/ 6551771 w 8324850"/>
                <a:gd name="connsiteY425" fmla="*/ 449104 h 1000125"/>
                <a:gd name="connsiteX426" fmla="*/ 6549867 w 8324850"/>
                <a:gd name="connsiteY426" fmla="*/ 468154 h 1000125"/>
                <a:gd name="connsiteX427" fmla="*/ 6601301 w 8324850"/>
                <a:gd name="connsiteY427" fmla="*/ 541496 h 1000125"/>
                <a:gd name="connsiteX428" fmla="*/ 6583204 w 8324850"/>
                <a:gd name="connsiteY428" fmla="*/ 545306 h 1000125"/>
                <a:gd name="connsiteX429" fmla="*/ 6582251 w 8324850"/>
                <a:gd name="connsiteY429" fmla="*/ 556736 h 1000125"/>
                <a:gd name="connsiteX430" fmla="*/ 6516529 w 8324850"/>
                <a:gd name="connsiteY430" fmla="*/ 542449 h 1000125"/>
                <a:gd name="connsiteX431" fmla="*/ 6519387 w 8324850"/>
                <a:gd name="connsiteY431" fmla="*/ 564356 h 1000125"/>
                <a:gd name="connsiteX432" fmla="*/ 6572726 w 8324850"/>
                <a:gd name="connsiteY432" fmla="*/ 613886 h 1000125"/>
                <a:gd name="connsiteX433" fmla="*/ 6571774 w 8324850"/>
                <a:gd name="connsiteY433" fmla="*/ 639604 h 1000125"/>
                <a:gd name="connsiteX434" fmla="*/ 6555581 w 8324850"/>
                <a:gd name="connsiteY434" fmla="*/ 639604 h 1000125"/>
                <a:gd name="connsiteX435" fmla="*/ 6555581 w 8324850"/>
                <a:gd name="connsiteY435" fmla="*/ 651986 h 1000125"/>
                <a:gd name="connsiteX436" fmla="*/ 6492717 w 8324850"/>
                <a:gd name="connsiteY436" fmla="*/ 647224 h 1000125"/>
                <a:gd name="connsiteX437" fmla="*/ 6492717 w 8324850"/>
                <a:gd name="connsiteY437" fmla="*/ 595789 h 1000125"/>
                <a:gd name="connsiteX438" fmla="*/ 6492717 w 8324850"/>
                <a:gd name="connsiteY438" fmla="*/ 591979 h 1000125"/>
                <a:gd name="connsiteX439" fmla="*/ 6474619 w 8324850"/>
                <a:gd name="connsiteY439" fmla="*/ 591979 h 1000125"/>
                <a:gd name="connsiteX440" fmla="*/ 6474619 w 8324850"/>
                <a:gd name="connsiteY440" fmla="*/ 568166 h 1000125"/>
                <a:gd name="connsiteX441" fmla="*/ 6460331 w 8324850"/>
                <a:gd name="connsiteY441" fmla="*/ 568166 h 1000125"/>
                <a:gd name="connsiteX442" fmla="*/ 6453664 w 8324850"/>
                <a:gd name="connsiteY442" fmla="*/ 572929 h 1000125"/>
                <a:gd name="connsiteX443" fmla="*/ 6453664 w 8324850"/>
                <a:gd name="connsiteY443" fmla="*/ 579596 h 1000125"/>
                <a:gd name="connsiteX444" fmla="*/ 6446044 w 8324850"/>
                <a:gd name="connsiteY444" fmla="*/ 579596 h 1000125"/>
                <a:gd name="connsiteX445" fmla="*/ 6436519 w 8324850"/>
                <a:gd name="connsiteY445" fmla="*/ 584359 h 1000125"/>
                <a:gd name="connsiteX446" fmla="*/ 6436519 w 8324850"/>
                <a:gd name="connsiteY446" fmla="*/ 591026 h 1000125"/>
                <a:gd name="connsiteX447" fmla="*/ 6426994 w 8324850"/>
                <a:gd name="connsiteY447" fmla="*/ 591026 h 1000125"/>
                <a:gd name="connsiteX448" fmla="*/ 6426994 w 8324850"/>
                <a:gd name="connsiteY448" fmla="*/ 672941 h 1000125"/>
                <a:gd name="connsiteX449" fmla="*/ 6417469 w 8324850"/>
                <a:gd name="connsiteY449" fmla="*/ 672941 h 1000125"/>
                <a:gd name="connsiteX450" fmla="*/ 6417469 w 8324850"/>
                <a:gd name="connsiteY450" fmla="*/ 471011 h 1000125"/>
                <a:gd name="connsiteX451" fmla="*/ 6412706 w 8324850"/>
                <a:gd name="connsiteY451" fmla="*/ 466249 h 1000125"/>
                <a:gd name="connsiteX452" fmla="*/ 6386989 w 8324850"/>
                <a:gd name="connsiteY452" fmla="*/ 459581 h 1000125"/>
                <a:gd name="connsiteX453" fmla="*/ 6314599 w 8324850"/>
                <a:gd name="connsiteY453" fmla="*/ 471011 h 1000125"/>
                <a:gd name="connsiteX454" fmla="*/ 6298406 w 8324850"/>
                <a:gd name="connsiteY454" fmla="*/ 477679 h 1000125"/>
                <a:gd name="connsiteX455" fmla="*/ 6298406 w 8324850"/>
                <a:gd name="connsiteY455" fmla="*/ 586264 h 1000125"/>
                <a:gd name="connsiteX456" fmla="*/ 6239351 w 8324850"/>
                <a:gd name="connsiteY456" fmla="*/ 586264 h 1000125"/>
                <a:gd name="connsiteX457" fmla="*/ 6208871 w 8324850"/>
                <a:gd name="connsiteY457" fmla="*/ 595789 h 1000125"/>
                <a:gd name="connsiteX458" fmla="*/ 6208871 w 8324850"/>
                <a:gd name="connsiteY458" fmla="*/ 664369 h 1000125"/>
                <a:gd name="connsiteX459" fmla="*/ 6197442 w 8324850"/>
                <a:gd name="connsiteY459" fmla="*/ 664369 h 1000125"/>
                <a:gd name="connsiteX460" fmla="*/ 6197442 w 8324850"/>
                <a:gd name="connsiteY460" fmla="*/ 659606 h 1000125"/>
                <a:gd name="connsiteX461" fmla="*/ 6186012 w 8324850"/>
                <a:gd name="connsiteY461" fmla="*/ 659606 h 1000125"/>
                <a:gd name="connsiteX462" fmla="*/ 6186012 w 8324850"/>
                <a:gd name="connsiteY462" fmla="*/ 654844 h 1000125"/>
                <a:gd name="connsiteX463" fmla="*/ 6146006 w 8324850"/>
                <a:gd name="connsiteY463" fmla="*/ 654844 h 1000125"/>
                <a:gd name="connsiteX464" fmla="*/ 6146006 w 8324850"/>
                <a:gd name="connsiteY464" fmla="*/ 648176 h 1000125"/>
                <a:gd name="connsiteX465" fmla="*/ 6082189 w 8324850"/>
                <a:gd name="connsiteY465" fmla="*/ 648176 h 1000125"/>
                <a:gd name="connsiteX466" fmla="*/ 6082189 w 8324850"/>
                <a:gd name="connsiteY466" fmla="*/ 659606 h 1000125"/>
                <a:gd name="connsiteX467" fmla="*/ 6051709 w 8324850"/>
                <a:gd name="connsiteY467" fmla="*/ 659606 h 1000125"/>
                <a:gd name="connsiteX468" fmla="*/ 6051709 w 8324850"/>
                <a:gd name="connsiteY468" fmla="*/ 680561 h 1000125"/>
                <a:gd name="connsiteX469" fmla="*/ 5995512 w 8324850"/>
                <a:gd name="connsiteY469" fmla="*/ 685324 h 1000125"/>
                <a:gd name="connsiteX470" fmla="*/ 5995512 w 8324850"/>
                <a:gd name="connsiteY470" fmla="*/ 664369 h 1000125"/>
                <a:gd name="connsiteX471" fmla="*/ 5985987 w 8324850"/>
                <a:gd name="connsiteY471" fmla="*/ 664369 h 1000125"/>
                <a:gd name="connsiteX472" fmla="*/ 5985987 w 8324850"/>
                <a:gd name="connsiteY472" fmla="*/ 650081 h 1000125"/>
                <a:gd name="connsiteX473" fmla="*/ 5979319 w 8324850"/>
                <a:gd name="connsiteY473" fmla="*/ 650081 h 1000125"/>
                <a:gd name="connsiteX474" fmla="*/ 5979319 w 8324850"/>
                <a:gd name="connsiteY474" fmla="*/ 621506 h 1000125"/>
                <a:gd name="connsiteX475" fmla="*/ 5974556 w 8324850"/>
                <a:gd name="connsiteY475" fmla="*/ 621506 h 1000125"/>
                <a:gd name="connsiteX476" fmla="*/ 5974556 w 8324850"/>
                <a:gd name="connsiteY476" fmla="*/ 596741 h 1000125"/>
                <a:gd name="connsiteX477" fmla="*/ 5965984 w 8324850"/>
                <a:gd name="connsiteY477" fmla="*/ 596741 h 1000125"/>
                <a:gd name="connsiteX478" fmla="*/ 5965984 w 8324850"/>
                <a:gd name="connsiteY478" fmla="*/ 599599 h 1000125"/>
                <a:gd name="connsiteX479" fmla="*/ 5930742 w 8324850"/>
                <a:gd name="connsiteY479" fmla="*/ 581501 h 1000125"/>
                <a:gd name="connsiteX480" fmla="*/ 5928837 w 8324850"/>
                <a:gd name="connsiteY480" fmla="*/ 568166 h 1000125"/>
                <a:gd name="connsiteX481" fmla="*/ 5926931 w 8324850"/>
                <a:gd name="connsiteY481" fmla="*/ 581501 h 1000125"/>
                <a:gd name="connsiteX482" fmla="*/ 5892642 w 8324850"/>
                <a:gd name="connsiteY482" fmla="*/ 597694 h 1000125"/>
                <a:gd name="connsiteX483" fmla="*/ 5892642 w 8324850"/>
                <a:gd name="connsiteY483" fmla="*/ 597694 h 1000125"/>
                <a:gd name="connsiteX484" fmla="*/ 5883117 w 8324850"/>
                <a:gd name="connsiteY484" fmla="*/ 597694 h 1000125"/>
                <a:gd name="connsiteX485" fmla="*/ 5883117 w 8324850"/>
                <a:gd name="connsiteY485" fmla="*/ 623411 h 1000125"/>
                <a:gd name="connsiteX486" fmla="*/ 5878354 w 8324850"/>
                <a:gd name="connsiteY486" fmla="*/ 623411 h 1000125"/>
                <a:gd name="connsiteX487" fmla="*/ 5878354 w 8324850"/>
                <a:gd name="connsiteY487" fmla="*/ 649129 h 1000125"/>
                <a:gd name="connsiteX488" fmla="*/ 5871687 w 8324850"/>
                <a:gd name="connsiteY488" fmla="*/ 649129 h 1000125"/>
                <a:gd name="connsiteX489" fmla="*/ 5871687 w 8324850"/>
                <a:gd name="connsiteY489" fmla="*/ 668179 h 1000125"/>
                <a:gd name="connsiteX490" fmla="*/ 5860256 w 8324850"/>
                <a:gd name="connsiteY490" fmla="*/ 668179 h 1000125"/>
                <a:gd name="connsiteX491" fmla="*/ 5859304 w 8324850"/>
                <a:gd name="connsiteY491" fmla="*/ 575786 h 1000125"/>
                <a:gd name="connsiteX492" fmla="*/ 5858351 w 8324850"/>
                <a:gd name="connsiteY492" fmla="*/ 511969 h 1000125"/>
                <a:gd name="connsiteX493" fmla="*/ 5858351 w 8324850"/>
                <a:gd name="connsiteY493" fmla="*/ 511969 h 1000125"/>
                <a:gd name="connsiteX494" fmla="*/ 5857399 w 8324850"/>
                <a:gd name="connsiteY494" fmla="*/ 511969 h 1000125"/>
                <a:gd name="connsiteX495" fmla="*/ 5856446 w 8324850"/>
                <a:gd name="connsiteY495" fmla="*/ 511969 h 1000125"/>
                <a:gd name="connsiteX496" fmla="*/ 5855494 w 8324850"/>
                <a:gd name="connsiteY496" fmla="*/ 511969 h 1000125"/>
                <a:gd name="connsiteX497" fmla="*/ 5855494 w 8324850"/>
                <a:gd name="connsiteY497" fmla="*/ 510064 h 1000125"/>
                <a:gd name="connsiteX498" fmla="*/ 5854542 w 8324850"/>
                <a:gd name="connsiteY498" fmla="*/ 505301 h 1000125"/>
                <a:gd name="connsiteX499" fmla="*/ 5854542 w 8324850"/>
                <a:gd name="connsiteY499" fmla="*/ 504349 h 1000125"/>
                <a:gd name="connsiteX500" fmla="*/ 5854542 w 8324850"/>
                <a:gd name="connsiteY500" fmla="*/ 502444 h 1000125"/>
                <a:gd name="connsiteX501" fmla="*/ 5855494 w 8324850"/>
                <a:gd name="connsiteY501" fmla="*/ 501491 h 1000125"/>
                <a:gd name="connsiteX502" fmla="*/ 5855494 w 8324850"/>
                <a:gd name="connsiteY502" fmla="*/ 500539 h 1000125"/>
                <a:gd name="connsiteX503" fmla="*/ 5855494 w 8324850"/>
                <a:gd name="connsiteY503" fmla="*/ 500539 h 1000125"/>
                <a:gd name="connsiteX504" fmla="*/ 5855494 w 8324850"/>
                <a:gd name="connsiteY504" fmla="*/ 500539 h 1000125"/>
                <a:gd name="connsiteX505" fmla="*/ 5855494 w 8324850"/>
                <a:gd name="connsiteY505" fmla="*/ 499586 h 1000125"/>
                <a:gd name="connsiteX506" fmla="*/ 5855494 w 8324850"/>
                <a:gd name="connsiteY506" fmla="*/ 498634 h 1000125"/>
                <a:gd name="connsiteX507" fmla="*/ 5851684 w 8324850"/>
                <a:gd name="connsiteY507" fmla="*/ 498634 h 1000125"/>
                <a:gd name="connsiteX508" fmla="*/ 5850731 w 8324850"/>
                <a:gd name="connsiteY508" fmla="*/ 499586 h 1000125"/>
                <a:gd name="connsiteX509" fmla="*/ 5850731 w 8324850"/>
                <a:gd name="connsiteY509" fmla="*/ 500539 h 1000125"/>
                <a:gd name="connsiteX510" fmla="*/ 5850731 w 8324850"/>
                <a:gd name="connsiteY510" fmla="*/ 501491 h 1000125"/>
                <a:gd name="connsiteX511" fmla="*/ 5850731 w 8324850"/>
                <a:gd name="connsiteY511" fmla="*/ 503396 h 1000125"/>
                <a:gd name="connsiteX512" fmla="*/ 5849779 w 8324850"/>
                <a:gd name="connsiteY512" fmla="*/ 509111 h 1000125"/>
                <a:gd name="connsiteX513" fmla="*/ 5849779 w 8324850"/>
                <a:gd name="connsiteY513" fmla="*/ 512921 h 1000125"/>
                <a:gd name="connsiteX514" fmla="*/ 5849779 w 8324850"/>
                <a:gd name="connsiteY514" fmla="*/ 512921 h 1000125"/>
                <a:gd name="connsiteX515" fmla="*/ 5848826 w 8324850"/>
                <a:gd name="connsiteY515" fmla="*/ 512921 h 1000125"/>
                <a:gd name="connsiteX516" fmla="*/ 5847874 w 8324850"/>
                <a:gd name="connsiteY516" fmla="*/ 512921 h 1000125"/>
                <a:gd name="connsiteX517" fmla="*/ 5846921 w 8324850"/>
                <a:gd name="connsiteY517" fmla="*/ 512921 h 1000125"/>
                <a:gd name="connsiteX518" fmla="*/ 5846921 w 8324850"/>
                <a:gd name="connsiteY518" fmla="*/ 512921 h 1000125"/>
                <a:gd name="connsiteX519" fmla="*/ 5847874 w 8324850"/>
                <a:gd name="connsiteY519" fmla="*/ 556736 h 1000125"/>
                <a:gd name="connsiteX520" fmla="*/ 5841206 w 8324850"/>
                <a:gd name="connsiteY520" fmla="*/ 556736 h 1000125"/>
                <a:gd name="connsiteX521" fmla="*/ 5840254 w 8324850"/>
                <a:gd name="connsiteY521" fmla="*/ 557689 h 1000125"/>
                <a:gd name="connsiteX522" fmla="*/ 5840254 w 8324850"/>
                <a:gd name="connsiteY522" fmla="*/ 567214 h 1000125"/>
                <a:gd name="connsiteX523" fmla="*/ 5768817 w 8324850"/>
                <a:gd name="connsiteY523" fmla="*/ 567214 h 1000125"/>
                <a:gd name="connsiteX524" fmla="*/ 5768817 w 8324850"/>
                <a:gd name="connsiteY524" fmla="*/ 556736 h 1000125"/>
                <a:gd name="connsiteX525" fmla="*/ 5764054 w 8324850"/>
                <a:gd name="connsiteY525" fmla="*/ 556736 h 1000125"/>
                <a:gd name="connsiteX526" fmla="*/ 5764054 w 8324850"/>
                <a:gd name="connsiteY526" fmla="*/ 531019 h 1000125"/>
                <a:gd name="connsiteX527" fmla="*/ 5764054 w 8324850"/>
                <a:gd name="connsiteY527" fmla="*/ 477679 h 1000125"/>
                <a:gd name="connsiteX528" fmla="*/ 5764054 w 8324850"/>
                <a:gd name="connsiteY528" fmla="*/ 477679 h 1000125"/>
                <a:gd name="connsiteX529" fmla="*/ 5763101 w 8324850"/>
                <a:gd name="connsiteY529" fmla="*/ 476726 h 1000125"/>
                <a:gd name="connsiteX530" fmla="*/ 5762149 w 8324850"/>
                <a:gd name="connsiteY530" fmla="*/ 476726 h 1000125"/>
                <a:gd name="connsiteX531" fmla="*/ 5761196 w 8324850"/>
                <a:gd name="connsiteY531" fmla="*/ 476726 h 1000125"/>
                <a:gd name="connsiteX532" fmla="*/ 5760244 w 8324850"/>
                <a:gd name="connsiteY532" fmla="*/ 476726 h 1000125"/>
                <a:gd name="connsiteX533" fmla="*/ 5760244 w 8324850"/>
                <a:gd name="connsiteY533" fmla="*/ 476726 h 1000125"/>
                <a:gd name="connsiteX534" fmla="*/ 5760244 w 8324850"/>
                <a:gd name="connsiteY534" fmla="*/ 474821 h 1000125"/>
                <a:gd name="connsiteX535" fmla="*/ 5760244 w 8324850"/>
                <a:gd name="connsiteY535" fmla="*/ 471011 h 1000125"/>
                <a:gd name="connsiteX536" fmla="*/ 5760244 w 8324850"/>
                <a:gd name="connsiteY536" fmla="*/ 470059 h 1000125"/>
                <a:gd name="connsiteX537" fmla="*/ 5760244 w 8324850"/>
                <a:gd name="connsiteY537" fmla="*/ 467201 h 1000125"/>
                <a:gd name="connsiteX538" fmla="*/ 5760244 w 8324850"/>
                <a:gd name="connsiteY538" fmla="*/ 466249 h 1000125"/>
                <a:gd name="connsiteX539" fmla="*/ 5760244 w 8324850"/>
                <a:gd name="connsiteY539" fmla="*/ 465296 h 1000125"/>
                <a:gd name="connsiteX540" fmla="*/ 5760244 w 8324850"/>
                <a:gd name="connsiteY540" fmla="*/ 465296 h 1000125"/>
                <a:gd name="connsiteX541" fmla="*/ 5760244 w 8324850"/>
                <a:gd name="connsiteY541" fmla="*/ 465296 h 1000125"/>
                <a:gd name="connsiteX542" fmla="*/ 5760244 w 8324850"/>
                <a:gd name="connsiteY542" fmla="*/ 464344 h 1000125"/>
                <a:gd name="connsiteX543" fmla="*/ 5760244 w 8324850"/>
                <a:gd name="connsiteY543" fmla="*/ 463391 h 1000125"/>
                <a:gd name="connsiteX544" fmla="*/ 5756434 w 8324850"/>
                <a:gd name="connsiteY544" fmla="*/ 463391 h 1000125"/>
                <a:gd name="connsiteX545" fmla="*/ 5756434 w 8324850"/>
                <a:gd name="connsiteY545" fmla="*/ 464344 h 1000125"/>
                <a:gd name="connsiteX546" fmla="*/ 5756434 w 8324850"/>
                <a:gd name="connsiteY546" fmla="*/ 465296 h 1000125"/>
                <a:gd name="connsiteX547" fmla="*/ 5756434 w 8324850"/>
                <a:gd name="connsiteY547" fmla="*/ 466249 h 1000125"/>
                <a:gd name="connsiteX548" fmla="*/ 5756434 w 8324850"/>
                <a:gd name="connsiteY548" fmla="*/ 468154 h 1000125"/>
                <a:gd name="connsiteX549" fmla="*/ 5755481 w 8324850"/>
                <a:gd name="connsiteY549" fmla="*/ 473869 h 1000125"/>
                <a:gd name="connsiteX550" fmla="*/ 5755481 w 8324850"/>
                <a:gd name="connsiteY550" fmla="*/ 476726 h 1000125"/>
                <a:gd name="connsiteX551" fmla="*/ 5755481 w 8324850"/>
                <a:gd name="connsiteY551" fmla="*/ 476726 h 1000125"/>
                <a:gd name="connsiteX552" fmla="*/ 5753576 w 8324850"/>
                <a:gd name="connsiteY552" fmla="*/ 476726 h 1000125"/>
                <a:gd name="connsiteX553" fmla="*/ 5752624 w 8324850"/>
                <a:gd name="connsiteY553" fmla="*/ 476726 h 1000125"/>
                <a:gd name="connsiteX554" fmla="*/ 5751671 w 8324850"/>
                <a:gd name="connsiteY554" fmla="*/ 477679 h 1000125"/>
                <a:gd name="connsiteX555" fmla="*/ 5751671 w 8324850"/>
                <a:gd name="connsiteY555" fmla="*/ 477679 h 1000125"/>
                <a:gd name="connsiteX556" fmla="*/ 5751671 w 8324850"/>
                <a:gd name="connsiteY556" fmla="*/ 501491 h 1000125"/>
                <a:gd name="connsiteX557" fmla="*/ 5741194 w 8324850"/>
                <a:gd name="connsiteY557" fmla="*/ 501491 h 1000125"/>
                <a:gd name="connsiteX558" fmla="*/ 5741194 w 8324850"/>
                <a:gd name="connsiteY558" fmla="*/ 502444 h 1000125"/>
                <a:gd name="connsiteX559" fmla="*/ 5741194 w 8324850"/>
                <a:gd name="connsiteY559" fmla="*/ 511969 h 1000125"/>
                <a:gd name="connsiteX560" fmla="*/ 5622131 w 8324850"/>
                <a:gd name="connsiteY560" fmla="*/ 511016 h 1000125"/>
                <a:gd name="connsiteX561" fmla="*/ 5622131 w 8324850"/>
                <a:gd name="connsiteY561" fmla="*/ 501491 h 1000125"/>
                <a:gd name="connsiteX562" fmla="*/ 5622131 w 8324850"/>
                <a:gd name="connsiteY562" fmla="*/ 500539 h 1000125"/>
                <a:gd name="connsiteX563" fmla="*/ 5613559 w 8324850"/>
                <a:gd name="connsiteY563" fmla="*/ 500539 h 1000125"/>
                <a:gd name="connsiteX564" fmla="*/ 5613559 w 8324850"/>
                <a:gd name="connsiteY564" fmla="*/ 476726 h 1000125"/>
                <a:gd name="connsiteX565" fmla="*/ 5613559 w 8324850"/>
                <a:gd name="connsiteY565" fmla="*/ 475774 h 1000125"/>
                <a:gd name="connsiteX566" fmla="*/ 5612606 w 8324850"/>
                <a:gd name="connsiteY566" fmla="*/ 475774 h 1000125"/>
                <a:gd name="connsiteX567" fmla="*/ 5611654 w 8324850"/>
                <a:gd name="connsiteY567" fmla="*/ 475774 h 1000125"/>
                <a:gd name="connsiteX568" fmla="*/ 5609749 w 8324850"/>
                <a:gd name="connsiteY568" fmla="*/ 475774 h 1000125"/>
                <a:gd name="connsiteX569" fmla="*/ 5608796 w 8324850"/>
                <a:gd name="connsiteY569" fmla="*/ 475774 h 1000125"/>
                <a:gd name="connsiteX570" fmla="*/ 5608796 w 8324850"/>
                <a:gd name="connsiteY570" fmla="*/ 472916 h 1000125"/>
                <a:gd name="connsiteX571" fmla="*/ 5608796 w 8324850"/>
                <a:gd name="connsiteY571" fmla="*/ 467201 h 1000125"/>
                <a:gd name="connsiteX572" fmla="*/ 5608796 w 8324850"/>
                <a:gd name="connsiteY572" fmla="*/ 464344 h 1000125"/>
                <a:gd name="connsiteX573" fmla="*/ 5608796 w 8324850"/>
                <a:gd name="connsiteY573" fmla="*/ 463391 h 1000125"/>
                <a:gd name="connsiteX574" fmla="*/ 5608796 w 8324850"/>
                <a:gd name="connsiteY574" fmla="*/ 462439 h 1000125"/>
                <a:gd name="connsiteX575" fmla="*/ 5608796 w 8324850"/>
                <a:gd name="connsiteY575" fmla="*/ 461486 h 1000125"/>
                <a:gd name="connsiteX576" fmla="*/ 5604987 w 8324850"/>
                <a:gd name="connsiteY576" fmla="*/ 461486 h 1000125"/>
                <a:gd name="connsiteX577" fmla="*/ 5604987 w 8324850"/>
                <a:gd name="connsiteY577" fmla="*/ 462439 h 1000125"/>
                <a:gd name="connsiteX578" fmla="*/ 5604987 w 8324850"/>
                <a:gd name="connsiteY578" fmla="*/ 462439 h 1000125"/>
                <a:gd name="connsiteX579" fmla="*/ 5604987 w 8324850"/>
                <a:gd name="connsiteY579" fmla="*/ 462439 h 1000125"/>
                <a:gd name="connsiteX580" fmla="*/ 5604987 w 8324850"/>
                <a:gd name="connsiteY580" fmla="*/ 463391 h 1000125"/>
                <a:gd name="connsiteX581" fmla="*/ 5604987 w 8324850"/>
                <a:gd name="connsiteY581" fmla="*/ 464344 h 1000125"/>
                <a:gd name="connsiteX582" fmla="*/ 5604987 w 8324850"/>
                <a:gd name="connsiteY582" fmla="*/ 466249 h 1000125"/>
                <a:gd name="connsiteX583" fmla="*/ 5604987 w 8324850"/>
                <a:gd name="connsiteY583" fmla="*/ 467201 h 1000125"/>
                <a:gd name="connsiteX584" fmla="*/ 5604987 w 8324850"/>
                <a:gd name="connsiteY584" fmla="*/ 471011 h 1000125"/>
                <a:gd name="connsiteX585" fmla="*/ 5604987 w 8324850"/>
                <a:gd name="connsiteY585" fmla="*/ 472916 h 1000125"/>
                <a:gd name="connsiteX586" fmla="*/ 5603081 w 8324850"/>
                <a:gd name="connsiteY586" fmla="*/ 472916 h 1000125"/>
                <a:gd name="connsiteX587" fmla="*/ 5602129 w 8324850"/>
                <a:gd name="connsiteY587" fmla="*/ 472916 h 1000125"/>
                <a:gd name="connsiteX588" fmla="*/ 5601176 w 8324850"/>
                <a:gd name="connsiteY588" fmla="*/ 472916 h 1000125"/>
                <a:gd name="connsiteX589" fmla="*/ 5600224 w 8324850"/>
                <a:gd name="connsiteY589" fmla="*/ 472916 h 1000125"/>
                <a:gd name="connsiteX590" fmla="*/ 5600224 w 8324850"/>
                <a:gd name="connsiteY590" fmla="*/ 473869 h 1000125"/>
                <a:gd name="connsiteX591" fmla="*/ 5600224 w 8324850"/>
                <a:gd name="connsiteY591" fmla="*/ 528161 h 1000125"/>
                <a:gd name="connsiteX592" fmla="*/ 5600224 w 8324850"/>
                <a:gd name="connsiteY592" fmla="*/ 552926 h 1000125"/>
                <a:gd name="connsiteX593" fmla="*/ 5588794 w 8324850"/>
                <a:gd name="connsiteY593" fmla="*/ 552926 h 1000125"/>
                <a:gd name="connsiteX594" fmla="*/ 5588794 w 8324850"/>
                <a:gd name="connsiteY594" fmla="*/ 563404 h 1000125"/>
                <a:gd name="connsiteX595" fmla="*/ 5516404 w 8324850"/>
                <a:gd name="connsiteY595" fmla="*/ 563404 h 1000125"/>
                <a:gd name="connsiteX596" fmla="*/ 5516404 w 8324850"/>
                <a:gd name="connsiteY596" fmla="*/ 553879 h 1000125"/>
                <a:gd name="connsiteX597" fmla="*/ 5516404 w 8324850"/>
                <a:gd name="connsiteY597" fmla="*/ 552926 h 1000125"/>
                <a:gd name="connsiteX598" fmla="*/ 5510689 w 8324850"/>
                <a:gd name="connsiteY598" fmla="*/ 552926 h 1000125"/>
                <a:gd name="connsiteX599" fmla="*/ 5510689 w 8324850"/>
                <a:gd name="connsiteY599" fmla="*/ 569119 h 1000125"/>
                <a:gd name="connsiteX600" fmla="*/ 5509737 w 8324850"/>
                <a:gd name="connsiteY600" fmla="*/ 569119 h 1000125"/>
                <a:gd name="connsiteX601" fmla="*/ 5510689 w 8324850"/>
                <a:gd name="connsiteY601" fmla="*/ 509111 h 1000125"/>
                <a:gd name="connsiteX602" fmla="*/ 5510689 w 8324850"/>
                <a:gd name="connsiteY602" fmla="*/ 509111 h 1000125"/>
                <a:gd name="connsiteX603" fmla="*/ 5509737 w 8324850"/>
                <a:gd name="connsiteY603" fmla="*/ 509111 h 1000125"/>
                <a:gd name="connsiteX604" fmla="*/ 5508784 w 8324850"/>
                <a:gd name="connsiteY604" fmla="*/ 509111 h 1000125"/>
                <a:gd name="connsiteX605" fmla="*/ 5507831 w 8324850"/>
                <a:gd name="connsiteY605" fmla="*/ 509111 h 1000125"/>
                <a:gd name="connsiteX606" fmla="*/ 5506879 w 8324850"/>
                <a:gd name="connsiteY606" fmla="*/ 509111 h 1000125"/>
                <a:gd name="connsiteX607" fmla="*/ 5506879 w 8324850"/>
                <a:gd name="connsiteY607" fmla="*/ 505301 h 1000125"/>
                <a:gd name="connsiteX608" fmla="*/ 5505926 w 8324850"/>
                <a:gd name="connsiteY608" fmla="*/ 499586 h 1000125"/>
                <a:gd name="connsiteX609" fmla="*/ 5505926 w 8324850"/>
                <a:gd name="connsiteY609" fmla="*/ 497681 h 1000125"/>
                <a:gd name="connsiteX610" fmla="*/ 5505926 w 8324850"/>
                <a:gd name="connsiteY610" fmla="*/ 496729 h 1000125"/>
                <a:gd name="connsiteX611" fmla="*/ 5505926 w 8324850"/>
                <a:gd name="connsiteY611" fmla="*/ 495776 h 1000125"/>
                <a:gd name="connsiteX612" fmla="*/ 5505926 w 8324850"/>
                <a:gd name="connsiteY612" fmla="*/ 494824 h 1000125"/>
                <a:gd name="connsiteX613" fmla="*/ 5502117 w 8324850"/>
                <a:gd name="connsiteY613" fmla="*/ 494824 h 1000125"/>
                <a:gd name="connsiteX614" fmla="*/ 5501164 w 8324850"/>
                <a:gd name="connsiteY614" fmla="*/ 495776 h 1000125"/>
                <a:gd name="connsiteX615" fmla="*/ 5501164 w 8324850"/>
                <a:gd name="connsiteY615" fmla="*/ 495776 h 1000125"/>
                <a:gd name="connsiteX616" fmla="*/ 5501164 w 8324850"/>
                <a:gd name="connsiteY616" fmla="*/ 495776 h 1000125"/>
                <a:gd name="connsiteX617" fmla="*/ 5501164 w 8324850"/>
                <a:gd name="connsiteY617" fmla="*/ 496729 h 1000125"/>
                <a:gd name="connsiteX618" fmla="*/ 5501164 w 8324850"/>
                <a:gd name="connsiteY618" fmla="*/ 497681 h 1000125"/>
                <a:gd name="connsiteX619" fmla="*/ 5501164 w 8324850"/>
                <a:gd name="connsiteY619" fmla="*/ 500539 h 1000125"/>
                <a:gd name="connsiteX620" fmla="*/ 5501164 w 8324850"/>
                <a:gd name="connsiteY620" fmla="*/ 501491 h 1000125"/>
                <a:gd name="connsiteX621" fmla="*/ 5501164 w 8324850"/>
                <a:gd name="connsiteY621" fmla="*/ 506254 h 1000125"/>
                <a:gd name="connsiteX622" fmla="*/ 5501164 w 8324850"/>
                <a:gd name="connsiteY622" fmla="*/ 508159 h 1000125"/>
                <a:gd name="connsiteX623" fmla="*/ 5499259 w 8324850"/>
                <a:gd name="connsiteY623" fmla="*/ 508159 h 1000125"/>
                <a:gd name="connsiteX624" fmla="*/ 5498306 w 8324850"/>
                <a:gd name="connsiteY624" fmla="*/ 508159 h 1000125"/>
                <a:gd name="connsiteX625" fmla="*/ 5497354 w 8324850"/>
                <a:gd name="connsiteY625" fmla="*/ 508159 h 1000125"/>
                <a:gd name="connsiteX626" fmla="*/ 5497354 w 8324850"/>
                <a:gd name="connsiteY626" fmla="*/ 508159 h 1000125"/>
                <a:gd name="connsiteX627" fmla="*/ 5496401 w 8324850"/>
                <a:gd name="connsiteY627" fmla="*/ 571976 h 1000125"/>
                <a:gd name="connsiteX628" fmla="*/ 5495449 w 8324850"/>
                <a:gd name="connsiteY628" fmla="*/ 664369 h 1000125"/>
                <a:gd name="connsiteX629" fmla="*/ 5494496 w 8324850"/>
                <a:gd name="connsiteY629" fmla="*/ 708184 h 1000125"/>
                <a:gd name="connsiteX630" fmla="*/ 5490687 w 8324850"/>
                <a:gd name="connsiteY630" fmla="*/ 707231 h 1000125"/>
                <a:gd name="connsiteX631" fmla="*/ 5486876 w 8324850"/>
                <a:gd name="connsiteY631" fmla="*/ 659606 h 1000125"/>
                <a:gd name="connsiteX632" fmla="*/ 5446871 w 8324850"/>
                <a:gd name="connsiteY632" fmla="*/ 659606 h 1000125"/>
                <a:gd name="connsiteX633" fmla="*/ 5446871 w 8324850"/>
                <a:gd name="connsiteY633" fmla="*/ 408146 h 1000125"/>
                <a:gd name="connsiteX634" fmla="*/ 5392579 w 8324850"/>
                <a:gd name="connsiteY634" fmla="*/ 408146 h 1000125"/>
                <a:gd name="connsiteX635" fmla="*/ 5339239 w 8324850"/>
                <a:gd name="connsiteY635" fmla="*/ 478631 h 1000125"/>
                <a:gd name="connsiteX636" fmla="*/ 5339239 w 8324850"/>
                <a:gd name="connsiteY636" fmla="*/ 660559 h 1000125"/>
                <a:gd name="connsiteX637" fmla="*/ 5321142 w 8324850"/>
                <a:gd name="connsiteY637" fmla="*/ 660559 h 1000125"/>
                <a:gd name="connsiteX638" fmla="*/ 5321142 w 8324850"/>
                <a:gd name="connsiteY638" fmla="*/ 26194 h 1000125"/>
                <a:gd name="connsiteX639" fmla="*/ 5178267 w 8324850"/>
                <a:gd name="connsiteY639" fmla="*/ 24289 h 1000125"/>
                <a:gd name="connsiteX640" fmla="*/ 5178267 w 8324850"/>
                <a:gd name="connsiteY640" fmla="*/ 701516 h 1000125"/>
                <a:gd name="connsiteX641" fmla="*/ 5159217 w 8324850"/>
                <a:gd name="connsiteY641" fmla="*/ 701516 h 1000125"/>
                <a:gd name="connsiteX642" fmla="*/ 5159217 w 8324850"/>
                <a:gd name="connsiteY642" fmla="*/ 20479 h 1000125"/>
                <a:gd name="connsiteX643" fmla="*/ 5004912 w 8324850"/>
                <a:gd name="connsiteY643" fmla="*/ 22384 h 1000125"/>
                <a:gd name="connsiteX644" fmla="*/ 5004912 w 8324850"/>
                <a:gd name="connsiteY644" fmla="*/ 654844 h 1000125"/>
                <a:gd name="connsiteX645" fmla="*/ 4967764 w 8324850"/>
                <a:gd name="connsiteY645" fmla="*/ 654844 h 1000125"/>
                <a:gd name="connsiteX646" fmla="*/ 4967764 w 8324850"/>
                <a:gd name="connsiteY646" fmla="*/ 304324 h 1000125"/>
                <a:gd name="connsiteX647" fmla="*/ 4842987 w 8324850"/>
                <a:gd name="connsiteY647" fmla="*/ 304324 h 1000125"/>
                <a:gd name="connsiteX648" fmla="*/ 4842987 w 8324850"/>
                <a:gd name="connsiteY648" fmla="*/ 728186 h 1000125"/>
                <a:gd name="connsiteX649" fmla="*/ 4807744 w 8324850"/>
                <a:gd name="connsiteY649" fmla="*/ 728186 h 1000125"/>
                <a:gd name="connsiteX650" fmla="*/ 4807744 w 8324850"/>
                <a:gd name="connsiteY650" fmla="*/ 581501 h 1000125"/>
                <a:gd name="connsiteX651" fmla="*/ 4764881 w 8324850"/>
                <a:gd name="connsiteY651" fmla="*/ 581501 h 1000125"/>
                <a:gd name="connsiteX652" fmla="*/ 4764881 w 8324850"/>
                <a:gd name="connsiteY652" fmla="*/ 519589 h 1000125"/>
                <a:gd name="connsiteX653" fmla="*/ 4653439 w 8324850"/>
                <a:gd name="connsiteY653" fmla="*/ 519589 h 1000125"/>
                <a:gd name="connsiteX654" fmla="*/ 4653439 w 8324850"/>
                <a:gd name="connsiteY654" fmla="*/ 619601 h 1000125"/>
                <a:gd name="connsiteX655" fmla="*/ 4602956 w 8324850"/>
                <a:gd name="connsiteY655" fmla="*/ 619601 h 1000125"/>
                <a:gd name="connsiteX656" fmla="*/ 4602956 w 8324850"/>
                <a:gd name="connsiteY656" fmla="*/ 710089 h 1000125"/>
                <a:gd name="connsiteX657" fmla="*/ 4536281 w 8324850"/>
                <a:gd name="connsiteY657" fmla="*/ 708184 h 1000125"/>
                <a:gd name="connsiteX658" fmla="*/ 4338162 w 8324850"/>
                <a:gd name="connsiteY658" fmla="*/ 708184 h 1000125"/>
                <a:gd name="connsiteX659" fmla="*/ 4338162 w 8324850"/>
                <a:gd name="connsiteY659" fmla="*/ 702469 h 1000125"/>
                <a:gd name="connsiteX660" fmla="*/ 4338162 w 8324850"/>
                <a:gd name="connsiteY660" fmla="*/ 701516 h 1000125"/>
                <a:gd name="connsiteX661" fmla="*/ 4338162 w 8324850"/>
                <a:gd name="connsiteY661" fmla="*/ 701516 h 1000125"/>
                <a:gd name="connsiteX662" fmla="*/ 4337209 w 8324850"/>
                <a:gd name="connsiteY662" fmla="*/ 700564 h 1000125"/>
                <a:gd name="connsiteX663" fmla="*/ 4337209 w 8324850"/>
                <a:gd name="connsiteY663" fmla="*/ 698659 h 1000125"/>
                <a:gd name="connsiteX664" fmla="*/ 4336256 w 8324850"/>
                <a:gd name="connsiteY664" fmla="*/ 697706 h 1000125"/>
                <a:gd name="connsiteX665" fmla="*/ 4336256 w 8324850"/>
                <a:gd name="connsiteY665" fmla="*/ 680561 h 1000125"/>
                <a:gd name="connsiteX666" fmla="*/ 4336256 w 8324850"/>
                <a:gd name="connsiteY666" fmla="*/ 665321 h 1000125"/>
                <a:gd name="connsiteX667" fmla="*/ 4337209 w 8324850"/>
                <a:gd name="connsiteY667" fmla="*/ 663416 h 1000125"/>
                <a:gd name="connsiteX668" fmla="*/ 4337209 w 8324850"/>
                <a:gd name="connsiteY668" fmla="*/ 663416 h 1000125"/>
                <a:gd name="connsiteX669" fmla="*/ 4336256 w 8324850"/>
                <a:gd name="connsiteY669" fmla="*/ 663416 h 1000125"/>
                <a:gd name="connsiteX670" fmla="*/ 4334351 w 8324850"/>
                <a:gd name="connsiteY670" fmla="*/ 663416 h 1000125"/>
                <a:gd name="connsiteX671" fmla="*/ 4333399 w 8324850"/>
                <a:gd name="connsiteY671" fmla="*/ 663416 h 1000125"/>
                <a:gd name="connsiteX672" fmla="*/ 4334351 w 8324850"/>
                <a:gd name="connsiteY672" fmla="*/ 665321 h 1000125"/>
                <a:gd name="connsiteX673" fmla="*/ 4334351 w 8324850"/>
                <a:gd name="connsiteY673" fmla="*/ 680561 h 1000125"/>
                <a:gd name="connsiteX674" fmla="*/ 4334351 w 8324850"/>
                <a:gd name="connsiteY674" fmla="*/ 697706 h 1000125"/>
                <a:gd name="connsiteX675" fmla="*/ 4333399 w 8324850"/>
                <a:gd name="connsiteY675" fmla="*/ 698659 h 1000125"/>
                <a:gd name="connsiteX676" fmla="*/ 4333399 w 8324850"/>
                <a:gd name="connsiteY676" fmla="*/ 700564 h 1000125"/>
                <a:gd name="connsiteX677" fmla="*/ 4332447 w 8324850"/>
                <a:gd name="connsiteY677" fmla="*/ 701516 h 1000125"/>
                <a:gd name="connsiteX678" fmla="*/ 4332447 w 8324850"/>
                <a:gd name="connsiteY678" fmla="*/ 701516 h 1000125"/>
                <a:gd name="connsiteX679" fmla="*/ 4331494 w 8324850"/>
                <a:gd name="connsiteY679" fmla="*/ 702469 h 1000125"/>
                <a:gd name="connsiteX680" fmla="*/ 4331494 w 8324850"/>
                <a:gd name="connsiteY680" fmla="*/ 708184 h 1000125"/>
                <a:gd name="connsiteX681" fmla="*/ 4133374 w 8324850"/>
                <a:gd name="connsiteY681" fmla="*/ 708184 h 1000125"/>
                <a:gd name="connsiteX682" fmla="*/ 4021931 w 8324850"/>
                <a:gd name="connsiteY682" fmla="*/ 708184 h 1000125"/>
                <a:gd name="connsiteX683" fmla="*/ 3953351 w 8324850"/>
                <a:gd name="connsiteY683" fmla="*/ 708184 h 1000125"/>
                <a:gd name="connsiteX684" fmla="*/ 3755231 w 8324850"/>
                <a:gd name="connsiteY684" fmla="*/ 708184 h 1000125"/>
                <a:gd name="connsiteX685" fmla="*/ 3755231 w 8324850"/>
                <a:gd name="connsiteY685" fmla="*/ 702469 h 1000125"/>
                <a:gd name="connsiteX686" fmla="*/ 3755231 w 8324850"/>
                <a:gd name="connsiteY686" fmla="*/ 701516 h 1000125"/>
                <a:gd name="connsiteX687" fmla="*/ 3755231 w 8324850"/>
                <a:gd name="connsiteY687" fmla="*/ 701516 h 1000125"/>
                <a:gd name="connsiteX688" fmla="*/ 3754279 w 8324850"/>
                <a:gd name="connsiteY688" fmla="*/ 700564 h 1000125"/>
                <a:gd name="connsiteX689" fmla="*/ 3754279 w 8324850"/>
                <a:gd name="connsiteY689" fmla="*/ 697706 h 1000125"/>
                <a:gd name="connsiteX690" fmla="*/ 3753326 w 8324850"/>
                <a:gd name="connsiteY690" fmla="*/ 696754 h 1000125"/>
                <a:gd name="connsiteX691" fmla="*/ 3753326 w 8324850"/>
                <a:gd name="connsiteY691" fmla="*/ 679609 h 1000125"/>
                <a:gd name="connsiteX692" fmla="*/ 3753326 w 8324850"/>
                <a:gd name="connsiteY692" fmla="*/ 664369 h 1000125"/>
                <a:gd name="connsiteX693" fmla="*/ 3754279 w 8324850"/>
                <a:gd name="connsiteY693" fmla="*/ 662464 h 1000125"/>
                <a:gd name="connsiteX694" fmla="*/ 3754279 w 8324850"/>
                <a:gd name="connsiteY694" fmla="*/ 662464 h 1000125"/>
                <a:gd name="connsiteX695" fmla="*/ 3753326 w 8324850"/>
                <a:gd name="connsiteY695" fmla="*/ 662464 h 1000125"/>
                <a:gd name="connsiteX696" fmla="*/ 3752374 w 8324850"/>
                <a:gd name="connsiteY696" fmla="*/ 662464 h 1000125"/>
                <a:gd name="connsiteX697" fmla="*/ 3751421 w 8324850"/>
                <a:gd name="connsiteY697" fmla="*/ 662464 h 1000125"/>
                <a:gd name="connsiteX698" fmla="*/ 3752374 w 8324850"/>
                <a:gd name="connsiteY698" fmla="*/ 664369 h 1000125"/>
                <a:gd name="connsiteX699" fmla="*/ 3752374 w 8324850"/>
                <a:gd name="connsiteY699" fmla="*/ 679609 h 1000125"/>
                <a:gd name="connsiteX700" fmla="*/ 3752374 w 8324850"/>
                <a:gd name="connsiteY700" fmla="*/ 696754 h 1000125"/>
                <a:gd name="connsiteX701" fmla="*/ 3751421 w 8324850"/>
                <a:gd name="connsiteY701" fmla="*/ 697706 h 1000125"/>
                <a:gd name="connsiteX702" fmla="*/ 3751421 w 8324850"/>
                <a:gd name="connsiteY702" fmla="*/ 699611 h 1000125"/>
                <a:gd name="connsiteX703" fmla="*/ 3750469 w 8324850"/>
                <a:gd name="connsiteY703" fmla="*/ 700564 h 1000125"/>
                <a:gd name="connsiteX704" fmla="*/ 3750469 w 8324850"/>
                <a:gd name="connsiteY704" fmla="*/ 700564 h 1000125"/>
                <a:gd name="connsiteX705" fmla="*/ 3749516 w 8324850"/>
                <a:gd name="connsiteY705" fmla="*/ 701516 h 1000125"/>
                <a:gd name="connsiteX706" fmla="*/ 3749516 w 8324850"/>
                <a:gd name="connsiteY706" fmla="*/ 707231 h 1000125"/>
                <a:gd name="connsiteX707" fmla="*/ 3550444 w 8324850"/>
                <a:gd name="connsiteY707" fmla="*/ 707231 h 1000125"/>
                <a:gd name="connsiteX708" fmla="*/ 3371374 w 8324850"/>
                <a:gd name="connsiteY708" fmla="*/ 707231 h 1000125"/>
                <a:gd name="connsiteX709" fmla="*/ 3173254 w 8324850"/>
                <a:gd name="connsiteY709" fmla="*/ 707231 h 1000125"/>
                <a:gd name="connsiteX710" fmla="*/ 3173254 w 8324850"/>
                <a:gd name="connsiteY710" fmla="*/ 701516 h 1000125"/>
                <a:gd name="connsiteX711" fmla="*/ 3173254 w 8324850"/>
                <a:gd name="connsiteY711" fmla="*/ 700564 h 1000125"/>
                <a:gd name="connsiteX712" fmla="*/ 3173254 w 8324850"/>
                <a:gd name="connsiteY712" fmla="*/ 700564 h 1000125"/>
                <a:gd name="connsiteX713" fmla="*/ 3172301 w 8324850"/>
                <a:gd name="connsiteY713" fmla="*/ 699611 h 1000125"/>
                <a:gd name="connsiteX714" fmla="*/ 3172301 w 8324850"/>
                <a:gd name="connsiteY714" fmla="*/ 697706 h 1000125"/>
                <a:gd name="connsiteX715" fmla="*/ 3171349 w 8324850"/>
                <a:gd name="connsiteY715" fmla="*/ 696754 h 1000125"/>
                <a:gd name="connsiteX716" fmla="*/ 3171349 w 8324850"/>
                <a:gd name="connsiteY716" fmla="*/ 679609 h 1000125"/>
                <a:gd name="connsiteX717" fmla="*/ 3171349 w 8324850"/>
                <a:gd name="connsiteY717" fmla="*/ 664369 h 1000125"/>
                <a:gd name="connsiteX718" fmla="*/ 3172301 w 8324850"/>
                <a:gd name="connsiteY718" fmla="*/ 662464 h 1000125"/>
                <a:gd name="connsiteX719" fmla="*/ 3172301 w 8324850"/>
                <a:gd name="connsiteY719" fmla="*/ 662464 h 1000125"/>
                <a:gd name="connsiteX720" fmla="*/ 3171349 w 8324850"/>
                <a:gd name="connsiteY720" fmla="*/ 662464 h 1000125"/>
                <a:gd name="connsiteX721" fmla="*/ 3169444 w 8324850"/>
                <a:gd name="connsiteY721" fmla="*/ 662464 h 1000125"/>
                <a:gd name="connsiteX722" fmla="*/ 3168491 w 8324850"/>
                <a:gd name="connsiteY722" fmla="*/ 662464 h 1000125"/>
                <a:gd name="connsiteX723" fmla="*/ 3169444 w 8324850"/>
                <a:gd name="connsiteY723" fmla="*/ 664369 h 1000125"/>
                <a:gd name="connsiteX724" fmla="*/ 3169444 w 8324850"/>
                <a:gd name="connsiteY724" fmla="*/ 679609 h 1000125"/>
                <a:gd name="connsiteX725" fmla="*/ 3169444 w 8324850"/>
                <a:gd name="connsiteY725" fmla="*/ 696754 h 1000125"/>
                <a:gd name="connsiteX726" fmla="*/ 3168491 w 8324850"/>
                <a:gd name="connsiteY726" fmla="*/ 697706 h 1000125"/>
                <a:gd name="connsiteX727" fmla="*/ 3168491 w 8324850"/>
                <a:gd name="connsiteY727" fmla="*/ 699611 h 1000125"/>
                <a:gd name="connsiteX728" fmla="*/ 3167539 w 8324850"/>
                <a:gd name="connsiteY728" fmla="*/ 700564 h 1000125"/>
                <a:gd name="connsiteX729" fmla="*/ 3167539 w 8324850"/>
                <a:gd name="connsiteY729" fmla="*/ 700564 h 1000125"/>
                <a:gd name="connsiteX730" fmla="*/ 3166586 w 8324850"/>
                <a:gd name="connsiteY730" fmla="*/ 701516 h 1000125"/>
                <a:gd name="connsiteX731" fmla="*/ 3166586 w 8324850"/>
                <a:gd name="connsiteY731" fmla="*/ 707231 h 1000125"/>
                <a:gd name="connsiteX732" fmla="*/ 2967514 w 8324850"/>
                <a:gd name="connsiteY732" fmla="*/ 707231 h 1000125"/>
                <a:gd name="connsiteX733" fmla="*/ 2788444 w 8324850"/>
                <a:gd name="connsiteY733" fmla="*/ 707231 h 1000125"/>
                <a:gd name="connsiteX734" fmla="*/ 2590324 w 8324850"/>
                <a:gd name="connsiteY734" fmla="*/ 707231 h 1000125"/>
                <a:gd name="connsiteX735" fmla="*/ 2590324 w 8324850"/>
                <a:gd name="connsiteY735" fmla="*/ 701516 h 1000125"/>
                <a:gd name="connsiteX736" fmla="*/ 2590324 w 8324850"/>
                <a:gd name="connsiteY736" fmla="*/ 701516 h 1000125"/>
                <a:gd name="connsiteX737" fmla="*/ 2590324 w 8324850"/>
                <a:gd name="connsiteY737" fmla="*/ 701516 h 1000125"/>
                <a:gd name="connsiteX738" fmla="*/ 2590324 w 8324850"/>
                <a:gd name="connsiteY738" fmla="*/ 701516 h 1000125"/>
                <a:gd name="connsiteX739" fmla="*/ 2590324 w 8324850"/>
                <a:gd name="connsiteY739" fmla="*/ 701516 h 1000125"/>
                <a:gd name="connsiteX740" fmla="*/ 2590324 w 8324850"/>
                <a:gd name="connsiteY740" fmla="*/ 701516 h 1000125"/>
                <a:gd name="connsiteX741" fmla="*/ 2590324 w 8324850"/>
                <a:gd name="connsiteY741" fmla="*/ 700564 h 1000125"/>
                <a:gd name="connsiteX742" fmla="*/ 2590324 w 8324850"/>
                <a:gd name="connsiteY742" fmla="*/ 697706 h 1000125"/>
                <a:gd name="connsiteX743" fmla="*/ 2589371 w 8324850"/>
                <a:gd name="connsiteY743" fmla="*/ 696754 h 1000125"/>
                <a:gd name="connsiteX744" fmla="*/ 2589371 w 8324850"/>
                <a:gd name="connsiteY744" fmla="*/ 679609 h 1000125"/>
                <a:gd name="connsiteX745" fmla="*/ 2589371 w 8324850"/>
                <a:gd name="connsiteY745" fmla="*/ 664369 h 1000125"/>
                <a:gd name="connsiteX746" fmla="*/ 2590324 w 8324850"/>
                <a:gd name="connsiteY746" fmla="*/ 662464 h 1000125"/>
                <a:gd name="connsiteX747" fmla="*/ 2590324 w 8324850"/>
                <a:gd name="connsiteY747" fmla="*/ 662464 h 1000125"/>
                <a:gd name="connsiteX748" fmla="*/ 2589371 w 8324850"/>
                <a:gd name="connsiteY748" fmla="*/ 662464 h 1000125"/>
                <a:gd name="connsiteX749" fmla="*/ 2587466 w 8324850"/>
                <a:gd name="connsiteY749" fmla="*/ 662464 h 1000125"/>
                <a:gd name="connsiteX750" fmla="*/ 2586514 w 8324850"/>
                <a:gd name="connsiteY750" fmla="*/ 662464 h 1000125"/>
                <a:gd name="connsiteX751" fmla="*/ 2587466 w 8324850"/>
                <a:gd name="connsiteY751" fmla="*/ 664369 h 1000125"/>
                <a:gd name="connsiteX752" fmla="*/ 2587466 w 8324850"/>
                <a:gd name="connsiteY752" fmla="*/ 664369 h 1000125"/>
                <a:gd name="connsiteX753" fmla="*/ 2587466 w 8324850"/>
                <a:gd name="connsiteY753" fmla="*/ 679609 h 1000125"/>
                <a:gd name="connsiteX754" fmla="*/ 2587466 w 8324850"/>
                <a:gd name="connsiteY754" fmla="*/ 696754 h 1000125"/>
                <a:gd name="connsiteX755" fmla="*/ 2586514 w 8324850"/>
                <a:gd name="connsiteY755" fmla="*/ 697706 h 1000125"/>
                <a:gd name="connsiteX756" fmla="*/ 2586514 w 8324850"/>
                <a:gd name="connsiteY756" fmla="*/ 699611 h 1000125"/>
                <a:gd name="connsiteX757" fmla="*/ 2585561 w 8324850"/>
                <a:gd name="connsiteY757" fmla="*/ 700564 h 1000125"/>
                <a:gd name="connsiteX758" fmla="*/ 2585561 w 8324850"/>
                <a:gd name="connsiteY758" fmla="*/ 700564 h 1000125"/>
                <a:gd name="connsiteX759" fmla="*/ 2584609 w 8324850"/>
                <a:gd name="connsiteY759" fmla="*/ 701516 h 1000125"/>
                <a:gd name="connsiteX760" fmla="*/ 2584609 w 8324850"/>
                <a:gd name="connsiteY760" fmla="*/ 707231 h 1000125"/>
                <a:gd name="connsiteX761" fmla="*/ 2305526 w 8324850"/>
                <a:gd name="connsiteY761" fmla="*/ 707231 h 1000125"/>
                <a:gd name="connsiteX762" fmla="*/ 2301716 w 8324850"/>
                <a:gd name="connsiteY762" fmla="*/ 707231 h 1000125"/>
                <a:gd name="connsiteX763" fmla="*/ 2093119 w 8324850"/>
                <a:gd name="connsiteY763" fmla="*/ 704374 h 1000125"/>
                <a:gd name="connsiteX764" fmla="*/ 2094071 w 8324850"/>
                <a:gd name="connsiteY764" fmla="*/ 249079 h 1000125"/>
                <a:gd name="connsiteX765" fmla="*/ 2053114 w 8324850"/>
                <a:gd name="connsiteY765" fmla="*/ 249079 h 1000125"/>
                <a:gd name="connsiteX766" fmla="*/ 2017871 w 8324850"/>
                <a:gd name="connsiteY766" fmla="*/ 237649 h 1000125"/>
                <a:gd name="connsiteX767" fmla="*/ 2017871 w 8324850"/>
                <a:gd name="connsiteY767" fmla="*/ 203359 h 1000125"/>
                <a:gd name="connsiteX768" fmla="*/ 2022634 w 8324850"/>
                <a:gd name="connsiteY768" fmla="*/ 199549 h 1000125"/>
                <a:gd name="connsiteX769" fmla="*/ 2006441 w 8324850"/>
                <a:gd name="connsiteY769" fmla="*/ 23336 h 1000125"/>
                <a:gd name="connsiteX770" fmla="*/ 1991201 w 8324850"/>
                <a:gd name="connsiteY770" fmla="*/ 201454 h 1000125"/>
                <a:gd name="connsiteX771" fmla="*/ 1995011 w 8324850"/>
                <a:gd name="connsiteY771" fmla="*/ 203359 h 1000125"/>
                <a:gd name="connsiteX772" fmla="*/ 1995011 w 8324850"/>
                <a:gd name="connsiteY772" fmla="*/ 237649 h 1000125"/>
                <a:gd name="connsiteX773" fmla="*/ 1962626 w 8324850"/>
                <a:gd name="connsiteY773" fmla="*/ 249079 h 1000125"/>
                <a:gd name="connsiteX774" fmla="*/ 1921669 w 8324850"/>
                <a:gd name="connsiteY774" fmla="*/ 249079 h 1000125"/>
                <a:gd name="connsiteX775" fmla="*/ 1919764 w 8324850"/>
                <a:gd name="connsiteY775" fmla="*/ 707231 h 1000125"/>
                <a:gd name="connsiteX776" fmla="*/ 1919764 w 8324850"/>
                <a:gd name="connsiteY776" fmla="*/ 707231 h 1000125"/>
                <a:gd name="connsiteX777" fmla="*/ 1858804 w 8324850"/>
                <a:gd name="connsiteY777" fmla="*/ 708184 h 1000125"/>
                <a:gd name="connsiteX778" fmla="*/ 1858804 w 8324850"/>
                <a:gd name="connsiteY778" fmla="*/ 663416 h 1000125"/>
                <a:gd name="connsiteX779" fmla="*/ 1801654 w 8324850"/>
                <a:gd name="connsiteY779" fmla="*/ 663416 h 1000125"/>
                <a:gd name="connsiteX780" fmla="*/ 1801654 w 8324850"/>
                <a:gd name="connsiteY780" fmla="*/ 397669 h 1000125"/>
                <a:gd name="connsiteX781" fmla="*/ 1687354 w 8324850"/>
                <a:gd name="connsiteY781" fmla="*/ 397669 h 1000125"/>
                <a:gd name="connsiteX782" fmla="*/ 1687354 w 8324850"/>
                <a:gd name="connsiteY782" fmla="*/ 344329 h 1000125"/>
                <a:gd name="connsiteX783" fmla="*/ 1569244 w 8324850"/>
                <a:gd name="connsiteY783" fmla="*/ 344329 h 1000125"/>
                <a:gd name="connsiteX784" fmla="*/ 1569244 w 8324850"/>
                <a:gd name="connsiteY784" fmla="*/ 389096 h 1000125"/>
                <a:gd name="connsiteX785" fmla="*/ 1523524 w 8324850"/>
                <a:gd name="connsiteY785" fmla="*/ 389096 h 1000125"/>
                <a:gd name="connsiteX786" fmla="*/ 1523524 w 8324850"/>
                <a:gd name="connsiteY786" fmla="*/ 583406 h 1000125"/>
                <a:gd name="connsiteX787" fmla="*/ 1497806 w 8324850"/>
                <a:gd name="connsiteY787" fmla="*/ 583406 h 1000125"/>
                <a:gd name="connsiteX788" fmla="*/ 1497806 w 8324850"/>
                <a:gd name="connsiteY788" fmla="*/ 610076 h 1000125"/>
                <a:gd name="connsiteX789" fmla="*/ 1462564 w 8324850"/>
                <a:gd name="connsiteY789" fmla="*/ 610076 h 1000125"/>
                <a:gd name="connsiteX790" fmla="*/ 1462564 w 8324850"/>
                <a:gd name="connsiteY790" fmla="*/ 569119 h 1000125"/>
                <a:gd name="connsiteX791" fmla="*/ 1313974 w 8324850"/>
                <a:gd name="connsiteY791" fmla="*/ 569119 h 1000125"/>
                <a:gd name="connsiteX792" fmla="*/ 1313974 w 8324850"/>
                <a:gd name="connsiteY792" fmla="*/ 591979 h 1000125"/>
                <a:gd name="connsiteX793" fmla="*/ 1251109 w 8324850"/>
                <a:gd name="connsiteY793" fmla="*/ 591979 h 1000125"/>
                <a:gd name="connsiteX794" fmla="*/ 1236821 w 8324850"/>
                <a:gd name="connsiteY794" fmla="*/ 577691 h 1000125"/>
                <a:gd name="connsiteX795" fmla="*/ 1191101 w 8324850"/>
                <a:gd name="connsiteY795" fmla="*/ 577691 h 1000125"/>
                <a:gd name="connsiteX796" fmla="*/ 1191101 w 8324850"/>
                <a:gd name="connsiteY796" fmla="*/ 543401 h 1000125"/>
                <a:gd name="connsiteX797" fmla="*/ 1174909 w 8324850"/>
                <a:gd name="connsiteY797" fmla="*/ 527209 h 1000125"/>
                <a:gd name="connsiteX798" fmla="*/ 1161574 w 8324850"/>
                <a:gd name="connsiteY798" fmla="*/ 512921 h 1000125"/>
                <a:gd name="connsiteX799" fmla="*/ 1137761 w 8324850"/>
                <a:gd name="connsiteY799" fmla="*/ 537686 h 1000125"/>
                <a:gd name="connsiteX800" fmla="*/ 1137761 w 8324850"/>
                <a:gd name="connsiteY800" fmla="*/ 574834 h 1000125"/>
                <a:gd name="connsiteX801" fmla="*/ 1095851 w 8324850"/>
                <a:gd name="connsiteY801" fmla="*/ 574834 h 1000125"/>
                <a:gd name="connsiteX802" fmla="*/ 1044416 w 8324850"/>
                <a:gd name="connsiteY802" fmla="*/ 550069 h 1000125"/>
                <a:gd name="connsiteX803" fmla="*/ 1046321 w 8324850"/>
                <a:gd name="connsiteY803" fmla="*/ 511016 h 1000125"/>
                <a:gd name="connsiteX804" fmla="*/ 1036796 w 8324850"/>
                <a:gd name="connsiteY804" fmla="*/ 353854 h 1000125"/>
                <a:gd name="connsiteX805" fmla="*/ 989171 w 8324850"/>
                <a:gd name="connsiteY805" fmla="*/ 353854 h 1000125"/>
                <a:gd name="connsiteX806" fmla="*/ 985361 w 8324850"/>
                <a:gd name="connsiteY806" fmla="*/ 366236 h 1000125"/>
                <a:gd name="connsiteX807" fmla="*/ 973931 w 8324850"/>
                <a:gd name="connsiteY807" fmla="*/ 364331 h 1000125"/>
                <a:gd name="connsiteX808" fmla="*/ 914876 w 8324850"/>
                <a:gd name="connsiteY808" fmla="*/ 374809 h 1000125"/>
                <a:gd name="connsiteX809" fmla="*/ 879634 w 8324850"/>
                <a:gd name="connsiteY809" fmla="*/ 413861 h 1000125"/>
                <a:gd name="connsiteX810" fmla="*/ 887254 w 8324850"/>
                <a:gd name="connsiteY810" fmla="*/ 485299 h 1000125"/>
                <a:gd name="connsiteX811" fmla="*/ 922496 w 8324850"/>
                <a:gd name="connsiteY811" fmla="*/ 522446 h 1000125"/>
                <a:gd name="connsiteX812" fmla="*/ 938689 w 8324850"/>
                <a:gd name="connsiteY812" fmla="*/ 532924 h 1000125"/>
                <a:gd name="connsiteX813" fmla="*/ 934879 w 8324850"/>
                <a:gd name="connsiteY813" fmla="*/ 555784 h 1000125"/>
                <a:gd name="connsiteX814" fmla="*/ 879634 w 8324850"/>
                <a:gd name="connsiteY814" fmla="*/ 607219 h 1000125"/>
                <a:gd name="connsiteX815" fmla="*/ 670084 w 8324850"/>
                <a:gd name="connsiteY815" fmla="*/ 621506 h 1000125"/>
                <a:gd name="connsiteX816" fmla="*/ 414814 w 8324850"/>
                <a:gd name="connsiteY816" fmla="*/ 830104 h 1000125"/>
                <a:gd name="connsiteX817" fmla="*/ 194786 w 8324850"/>
                <a:gd name="connsiteY817" fmla="*/ 830104 h 1000125"/>
                <a:gd name="connsiteX818" fmla="*/ 101441 w 8324850"/>
                <a:gd name="connsiteY818" fmla="*/ 891064 h 1000125"/>
                <a:gd name="connsiteX819" fmla="*/ 7144 w 8324850"/>
                <a:gd name="connsiteY819" fmla="*/ 896779 h 1000125"/>
                <a:gd name="connsiteX820" fmla="*/ 7144 w 8324850"/>
                <a:gd name="connsiteY820" fmla="*/ 985361 h 1000125"/>
                <a:gd name="connsiteX821" fmla="*/ 2303621 w 8324850"/>
                <a:gd name="connsiteY821" fmla="*/ 992029 h 1000125"/>
                <a:gd name="connsiteX822" fmla="*/ 2303621 w 8324850"/>
                <a:gd name="connsiteY822" fmla="*/ 992029 h 1000125"/>
                <a:gd name="connsiteX823" fmla="*/ 2402681 w 8324850"/>
                <a:gd name="connsiteY823" fmla="*/ 983456 h 1000125"/>
                <a:gd name="connsiteX824" fmla="*/ 2402681 w 8324850"/>
                <a:gd name="connsiteY824" fmla="*/ 958691 h 1000125"/>
                <a:gd name="connsiteX825" fmla="*/ 2388394 w 8324850"/>
                <a:gd name="connsiteY825" fmla="*/ 944404 h 1000125"/>
                <a:gd name="connsiteX826" fmla="*/ 2388394 w 8324850"/>
                <a:gd name="connsiteY826" fmla="*/ 912019 h 1000125"/>
                <a:gd name="connsiteX827" fmla="*/ 2411254 w 8324850"/>
                <a:gd name="connsiteY827" fmla="*/ 878681 h 1000125"/>
                <a:gd name="connsiteX828" fmla="*/ 2439829 w 8324850"/>
                <a:gd name="connsiteY828" fmla="*/ 849154 h 1000125"/>
                <a:gd name="connsiteX829" fmla="*/ 2473166 w 8324850"/>
                <a:gd name="connsiteY829" fmla="*/ 825341 h 1000125"/>
                <a:gd name="connsiteX830" fmla="*/ 2510314 w 8324850"/>
                <a:gd name="connsiteY830" fmla="*/ 808196 h 1000125"/>
                <a:gd name="connsiteX831" fmla="*/ 2549366 w 8324850"/>
                <a:gd name="connsiteY831" fmla="*/ 797719 h 1000125"/>
                <a:gd name="connsiteX832" fmla="*/ 2590324 w 8324850"/>
                <a:gd name="connsiteY832" fmla="*/ 793909 h 1000125"/>
                <a:gd name="connsiteX833" fmla="*/ 2631281 w 8324850"/>
                <a:gd name="connsiteY833" fmla="*/ 797719 h 1000125"/>
                <a:gd name="connsiteX834" fmla="*/ 2670334 w 8324850"/>
                <a:gd name="connsiteY834" fmla="*/ 808196 h 1000125"/>
                <a:gd name="connsiteX835" fmla="*/ 2707481 w 8324850"/>
                <a:gd name="connsiteY835" fmla="*/ 825341 h 1000125"/>
                <a:gd name="connsiteX836" fmla="*/ 2740819 w 8324850"/>
                <a:gd name="connsiteY836" fmla="*/ 849154 h 1000125"/>
                <a:gd name="connsiteX837" fmla="*/ 2769394 w 8324850"/>
                <a:gd name="connsiteY837" fmla="*/ 878681 h 1000125"/>
                <a:gd name="connsiteX838" fmla="*/ 2792254 w 8324850"/>
                <a:gd name="connsiteY838" fmla="*/ 912019 h 1000125"/>
                <a:gd name="connsiteX839" fmla="*/ 2792254 w 8324850"/>
                <a:gd name="connsiteY839" fmla="*/ 901541 h 1000125"/>
                <a:gd name="connsiteX840" fmla="*/ 2792254 w 8324850"/>
                <a:gd name="connsiteY840" fmla="*/ 897731 h 1000125"/>
                <a:gd name="connsiteX841" fmla="*/ 2792254 w 8324850"/>
                <a:gd name="connsiteY841" fmla="*/ 944404 h 1000125"/>
                <a:gd name="connsiteX842" fmla="*/ 2777966 w 8324850"/>
                <a:gd name="connsiteY842" fmla="*/ 958691 h 1000125"/>
                <a:gd name="connsiteX843" fmla="*/ 2777966 w 8324850"/>
                <a:gd name="connsiteY843" fmla="*/ 983456 h 1000125"/>
                <a:gd name="connsiteX844" fmla="*/ 2891314 w 8324850"/>
                <a:gd name="connsiteY844" fmla="*/ 992029 h 1000125"/>
                <a:gd name="connsiteX845" fmla="*/ 2985611 w 8324850"/>
                <a:gd name="connsiteY845" fmla="*/ 983456 h 1000125"/>
                <a:gd name="connsiteX846" fmla="*/ 2985611 w 8324850"/>
                <a:gd name="connsiteY846" fmla="*/ 958691 h 1000125"/>
                <a:gd name="connsiteX847" fmla="*/ 2971324 w 8324850"/>
                <a:gd name="connsiteY847" fmla="*/ 944404 h 1000125"/>
                <a:gd name="connsiteX848" fmla="*/ 2971324 w 8324850"/>
                <a:gd name="connsiteY848" fmla="*/ 912019 h 1000125"/>
                <a:gd name="connsiteX849" fmla="*/ 2994184 w 8324850"/>
                <a:gd name="connsiteY849" fmla="*/ 878681 h 1000125"/>
                <a:gd name="connsiteX850" fmla="*/ 3022759 w 8324850"/>
                <a:gd name="connsiteY850" fmla="*/ 849154 h 1000125"/>
                <a:gd name="connsiteX851" fmla="*/ 3056096 w 8324850"/>
                <a:gd name="connsiteY851" fmla="*/ 825341 h 1000125"/>
                <a:gd name="connsiteX852" fmla="*/ 3093244 w 8324850"/>
                <a:gd name="connsiteY852" fmla="*/ 808196 h 1000125"/>
                <a:gd name="connsiteX853" fmla="*/ 3132296 w 8324850"/>
                <a:gd name="connsiteY853" fmla="*/ 797719 h 1000125"/>
                <a:gd name="connsiteX854" fmla="*/ 3173254 w 8324850"/>
                <a:gd name="connsiteY854" fmla="*/ 793909 h 1000125"/>
                <a:gd name="connsiteX855" fmla="*/ 3214211 w 8324850"/>
                <a:gd name="connsiteY855" fmla="*/ 797719 h 1000125"/>
                <a:gd name="connsiteX856" fmla="*/ 3253264 w 8324850"/>
                <a:gd name="connsiteY856" fmla="*/ 808196 h 1000125"/>
                <a:gd name="connsiteX857" fmla="*/ 3290411 w 8324850"/>
                <a:gd name="connsiteY857" fmla="*/ 825341 h 1000125"/>
                <a:gd name="connsiteX858" fmla="*/ 3323749 w 8324850"/>
                <a:gd name="connsiteY858" fmla="*/ 849154 h 1000125"/>
                <a:gd name="connsiteX859" fmla="*/ 3352324 w 8324850"/>
                <a:gd name="connsiteY859" fmla="*/ 878681 h 1000125"/>
                <a:gd name="connsiteX860" fmla="*/ 3375184 w 8324850"/>
                <a:gd name="connsiteY860" fmla="*/ 912019 h 1000125"/>
                <a:gd name="connsiteX861" fmla="*/ 3375184 w 8324850"/>
                <a:gd name="connsiteY861" fmla="*/ 901541 h 1000125"/>
                <a:gd name="connsiteX862" fmla="*/ 3375184 w 8324850"/>
                <a:gd name="connsiteY862" fmla="*/ 897731 h 1000125"/>
                <a:gd name="connsiteX863" fmla="*/ 3375184 w 8324850"/>
                <a:gd name="connsiteY863" fmla="*/ 944404 h 1000125"/>
                <a:gd name="connsiteX864" fmla="*/ 3360896 w 8324850"/>
                <a:gd name="connsiteY864" fmla="*/ 958691 h 1000125"/>
                <a:gd name="connsiteX865" fmla="*/ 3360896 w 8324850"/>
                <a:gd name="connsiteY865" fmla="*/ 983456 h 1000125"/>
                <a:gd name="connsiteX866" fmla="*/ 3478054 w 8324850"/>
                <a:gd name="connsiteY866" fmla="*/ 992029 h 1000125"/>
                <a:gd name="connsiteX867" fmla="*/ 3568541 w 8324850"/>
                <a:gd name="connsiteY867" fmla="*/ 983456 h 1000125"/>
                <a:gd name="connsiteX868" fmla="*/ 3568541 w 8324850"/>
                <a:gd name="connsiteY868" fmla="*/ 958691 h 1000125"/>
                <a:gd name="connsiteX869" fmla="*/ 3554254 w 8324850"/>
                <a:gd name="connsiteY869" fmla="*/ 944404 h 1000125"/>
                <a:gd name="connsiteX870" fmla="*/ 3554254 w 8324850"/>
                <a:gd name="connsiteY870" fmla="*/ 912019 h 1000125"/>
                <a:gd name="connsiteX871" fmla="*/ 3577114 w 8324850"/>
                <a:gd name="connsiteY871" fmla="*/ 878681 h 1000125"/>
                <a:gd name="connsiteX872" fmla="*/ 3605689 w 8324850"/>
                <a:gd name="connsiteY872" fmla="*/ 849154 h 1000125"/>
                <a:gd name="connsiteX873" fmla="*/ 3639026 w 8324850"/>
                <a:gd name="connsiteY873" fmla="*/ 825341 h 1000125"/>
                <a:gd name="connsiteX874" fmla="*/ 3676174 w 8324850"/>
                <a:gd name="connsiteY874" fmla="*/ 808196 h 1000125"/>
                <a:gd name="connsiteX875" fmla="*/ 3715226 w 8324850"/>
                <a:gd name="connsiteY875" fmla="*/ 797719 h 1000125"/>
                <a:gd name="connsiteX876" fmla="*/ 3756184 w 8324850"/>
                <a:gd name="connsiteY876" fmla="*/ 793909 h 1000125"/>
                <a:gd name="connsiteX877" fmla="*/ 3797141 w 8324850"/>
                <a:gd name="connsiteY877" fmla="*/ 797719 h 1000125"/>
                <a:gd name="connsiteX878" fmla="*/ 3836194 w 8324850"/>
                <a:gd name="connsiteY878" fmla="*/ 808196 h 1000125"/>
                <a:gd name="connsiteX879" fmla="*/ 3872389 w 8324850"/>
                <a:gd name="connsiteY879" fmla="*/ 825341 h 1000125"/>
                <a:gd name="connsiteX880" fmla="*/ 3905726 w 8324850"/>
                <a:gd name="connsiteY880" fmla="*/ 849154 h 1000125"/>
                <a:gd name="connsiteX881" fmla="*/ 3934301 w 8324850"/>
                <a:gd name="connsiteY881" fmla="*/ 878681 h 1000125"/>
                <a:gd name="connsiteX882" fmla="*/ 3957161 w 8324850"/>
                <a:gd name="connsiteY882" fmla="*/ 912019 h 1000125"/>
                <a:gd name="connsiteX883" fmla="*/ 3957161 w 8324850"/>
                <a:gd name="connsiteY883" fmla="*/ 901541 h 1000125"/>
                <a:gd name="connsiteX884" fmla="*/ 3957161 w 8324850"/>
                <a:gd name="connsiteY884" fmla="*/ 897731 h 1000125"/>
                <a:gd name="connsiteX885" fmla="*/ 3957161 w 8324850"/>
                <a:gd name="connsiteY885" fmla="*/ 944404 h 1000125"/>
                <a:gd name="connsiteX886" fmla="*/ 3942874 w 8324850"/>
                <a:gd name="connsiteY886" fmla="*/ 958691 h 1000125"/>
                <a:gd name="connsiteX887" fmla="*/ 3942874 w 8324850"/>
                <a:gd name="connsiteY887" fmla="*/ 983456 h 1000125"/>
                <a:gd name="connsiteX888" fmla="*/ 4063841 w 8324850"/>
                <a:gd name="connsiteY888" fmla="*/ 992029 h 1000125"/>
                <a:gd name="connsiteX889" fmla="*/ 4149566 w 8324850"/>
                <a:gd name="connsiteY889" fmla="*/ 983456 h 1000125"/>
                <a:gd name="connsiteX890" fmla="*/ 4149566 w 8324850"/>
                <a:gd name="connsiteY890" fmla="*/ 958691 h 1000125"/>
                <a:gd name="connsiteX891" fmla="*/ 4135279 w 8324850"/>
                <a:gd name="connsiteY891" fmla="*/ 944404 h 1000125"/>
                <a:gd name="connsiteX892" fmla="*/ 4135279 w 8324850"/>
                <a:gd name="connsiteY892" fmla="*/ 912019 h 1000125"/>
                <a:gd name="connsiteX893" fmla="*/ 4158139 w 8324850"/>
                <a:gd name="connsiteY893" fmla="*/ 878681 h 1000125"/>
                <a:gd name="connsiteX894" fmla="*/ 4186714 w 8324850"/>
                <a:gd name="connsiteY894" fmla="*/ 849154 h 1000125"/>
                <a:gd name="connsiteX895" fmla="*/ 4220051 w 8324850"/>
                <a:gd name="connsiteY895" fmla="*/ 825341 h 1000125"/>
                <a:gd name="connsiteX896" fmla="*/ 4257199 w 8324850"/>
                <a:gd name="connsiteY896" fmla="*/ 808196 h 1000125"/>
                <a:gd name="connsiteX897" fmla="*/ 4296251 w 8324850"/>
                <a:gd name="connsiteY897" fmla="*/ 797719 h 1000125"/>
                <a:gd name="connsiteX898" fmla="*/ 4337209 w 8324850"/>
                <a:gd name="connsiteY898" fmla="*/ 793909 h 1000125"/>
                <a:gd name="connsiteX899" fmla="*/ 4378166 w 8324850"/>
                <a:gd name="connsiteY899" fmla="*/ 797719 h 1000125"/>
                <a:gd name="connsiteX900" fmla="*/ 4417219 w 8324850"/>
                <a:gd name="connsiteY900" fmla="*/ 808196 h 1000125"/>
                <a:gd name="connsiteX901" fmla="*/ 4453414 w 8324850"/>
                <a:gd name="connsiteY901" fmla="*/ 825341 h 1000125"/>
                <a:gd name="connsiteX902" fmla="*/ 4485799 w 8324850"/>
                <a:gd name="connsiteY902" fmla="*/ 849154 h 1000125"/>
                <a:gd name="connsiteX903" fmla="*/ 4514374 w 8324850"/>
                <a:gd name="connsiteY903" fmla="*/ 878681 h 1000125"/>
                <a:gd name="connsiteX904" fmla="*/ 4537234 w 8324850"/>
                <a:gd name="connsiteY904" fmla="*/ 912019 h 1000125"/>
                <a:gd name="connsiteX905" fmla="*/ 4537234 w 8324850"/>
                <a:gd name="connsiteY905" fmla="*/ 901541 h 1000125"/>
                <a:gd name="connsiteX906" fmla="*/ 4538187 w 8324850"/>
                <a:gd name="connsiteY906" fmla="*/ 897731 h 1000125"/>
                <a:gd name="connsiteX907" fmla="*/ 4537234 w 8324850"/>
                <a:gd name="connsiteY907" fmla="*/ 944404 h 1000125"/>
                <a:gd name="connsiteX908" fmla="*/ 4523899 w 8324850"/>
                <a:gd name="connsiteY908" fmla="*/ 958691 h 1000125"/>
                <a:gd name="connsiteX909" fmla="*/ 4523899 w 8324850"/>
                <a:gd name="connsiteY909" fmla="*/ 983456 h 1000125"/>
                <a:gd name="connsiteX910" fmla="*/ 4596289 w 8324850"/>
                <a:gd name="connsiteY910" fmla="*/ 994886 h 1000125"/>
                <a:gd name="connsiteX911" fmla="*/ 4605814 w 8324850"/>
                <a:gd name="connsiteY911" fmla="*/ 994886 h 1000125"/>
                <a:gd name="connsiteX912" fmla="*/ 5313521 w 8324850"/>
                <a:gd name="connsiteY912" fmla="*/ 995839 h 1000125"/>
                <a:gd name="connsiteX913" fmla="*/ 5313521 w 8324850"/>
                <a:gd name="connsiteY913" fmla="*/ 995839 h 1000125"/>
                <a:gd name="connsiteX914" fmla="*/ 5503069 w 8324850"/>
                <a:gd name="connsiteY914" fmla="*/ 995839 h 1000125"/>
                <a:gd name="connsiteX915" fmla="*/ 5503069 w 8324850"/>
                <a:gd name="connsiteY915" fmla="*/ 995839 h 1000125"/>
                <a:gd name="connsiteX916" fmla="*/ 6611779 w 8324850"/>
                <a:gd name="connsiteY916" fmla="*/ 995839 h 1000125"/>
                <a:gd name="connsiteX917" fmla="*/ 6950869 w 8324850"/>
                <a:gd name="connsiteY917" fmla="*/ 995839 h 1000125"/>
                <a:gd name="connsiteX918" fmla="*/ 7602379 w 8324850"/>
                <a:gd name="connsiteY918" fmla="*/ 995839 h 1000125"/>
                <a:gd name="connsiteX919" fmla="*/ 8326279 w 8324850"/>
                <a:gd name="connsiteY919" fmla="*/ 995839 h 1000125"/>
                <a:gd name="connsiteX920" fmla="*/ 5593556 w 8324850"/>
                <a:gd name="connsiteY920" fmla="*/ 711994 h 1000125"/>
                <a:gd name="connsiteX921" fmla="*/ 5593556 w 8324850"/>
                <a:gd name="connsiteY921" fmla="*/ 711994 h 1000125"/>
                <a:gd name="connsiteX922" fmla="*/ 5590699 w 8324850"/>
                <a:gd name="connsiteY922" fmla="*/ 711994 h 1000125"/>
                <a:gd name="connsiteX923" fmla="*/ 5588794 w 8324850"/>
                <a:gd name="connsiteY923" fmla="*/ 711994 h 1000125"/>
                <a:gd name="connsiteX924" fmla="*/ 5587842 w 8324850"/>
                <a:gd name="connsiteY924" fmla="*/ 711994 h 1000125"/>
                <a:gd name="connsiteX925" fmla="*/ 5587842 w 8324850"/>
                <a:gd name="connsiteY925" fmla="*/ 713899 h 1000125"/>
                <a:gd name="connsiteX926" fmla="*/ 5585937 w 8324850"/>
                <a:gd name="connsiteY926" fmla="*/ 713899 h 1000125"/>
                <a:gd name="connsiteX927" fmla="*/ 5585937 w 8324850"/>
                <a:gd name="connsiteY927" fmla="*/ 725329 h 1000125"/>
                <a:gd name="connsiteX928" fmla="*/ 5585937 w 8324850"/>
                <a:gd name="connsiteY928" fmla="*/ 725329 h 1000125"/>
                <a:gd name="connsiteX929" fmla="*/ 5585937 w 8324850"/>
                <a:gd name="connsiteY929" fmla="*/ 725329 h 1000125"/>
                <a:gd name="connsiteX930" fmla="*/ 5586889 w 8324850"/>
                <a:gd name="connsiteY930" fmla="*/ 725329 h 1000125"/>
                <a:gd name="connsiteX931" fmla="*/ 5586889 w 8324850"/>
                <a:gd name="connsiteY931" fmla="*/ 725329 h 1000125"/>
                <a:gd name="connsiteX932" fmla="*/ 5586889 w 8324850"/>
                <a:gd name="connsiteY932" fmla="*/ 725329 h 1000125"/>
                <a:gd name="connsiteX933" fmla="*/ 5586889 w 8324850"/>
                <a:gd name="connsiteY933" fmla="*/ 726281 h 1000125"/>
                <a:gd name="connsiteX934" fmla="*/ 5586889 w 8324850"/>
                <a:gd name="connsiteY934" fmla="*/ 727234 h 1000125"/>
                <a:gd name="connsiteX935" fmla="*/ 5586889 w 8324850"/>
                <a:gd name="connsiteY935" fmla="*/ 728186 h 1000125"/>
                <a:gd name="connsiteX936" fmla="*/ 5586889 w 8324850"/>
                <a:gd name="connsiteY936" fmla="*/ 729139 h 1000125"/>
                <a:gd name="connsiteX937" fmla="*/ 5586889 w 8324850"/>
                <a:gd name="connsiteY937" fmla="*/ 730091 h 1000125"/>
                <a:gd name="connsiteX938" fmla="*/ 5586889 w 8324850"/>
                <a:gd name="connsiteY938" fmla="*/ 731044 h 1000125"/>
                <a:gd name="connsiteX939" fmla="*/ 5586889 w 8324850"/>
                <a:gd name="connsiteY939" fmla="*/ 731996 h 1000125"/>
                <a:gd name="connsiteX940" fmla="*/ 5586889 w 8324850"/>
                <a:gd name="connsiteY940" fmla="*/ 732949 h 1000125"/>
                <a:gd name="connsiteX941" fmla="*/ 5586889 w 8324850"/>
                <a:gd name="connsiteY941" fmla="*/ 733901 h 1000125"/>
                <a:gd name="connsiteX942" fmla="*/ 5586889 w 8324850"/>
                <a:gd name="connsiteY942" fmla="*/ 734854 h 1000125"/>
                <a:gd name="connsiteX943" fmla="*/ 5586889 w 8324850"/>
                <a:gd name="connsiteY943" fmla="*/ 735806 h 1000125"/>
                <a:gd name="connsiteX944" fmla="*/ 5586889 w 8324850"/>
                <a:gd name="connsiteY944" fmla="*/ 736759 h 1000125"/>
                <a:gd name="connsiteX945" fmla="*/ 5586889 w 8324850"/>
                <a:gd name="connsiteY945" fmla="*/ 737711 h 1000125"/>
                <a:gd name="connsiteX946" fmla="*/ 5586889 w 8324850"/>
                <a:gd name="connsiteY946" fmla="*/ 738664 h 1000125"/>
                <a:gd name="connsiteX947" fmla="*/ 5586889 w 8324850"/>
                <a:gd name="connsiteY947" fmla="*/ 739616 h 1000125"/>
                <a:gd name="connsiteX948" fmla="*/ 5586889 w 8324850"/>
                <a:gd name="connsiteY948" fmla="*/ 740569 h 1000125"/>
                <a:gd name="connsiteX949" fmla="*/ 5586889 w 8324850"/>
                <a:gd name="connsiteY949" fmla="*/ 741521 h 1000125"/>
                <a:gd name="connsiteX950" fmla="*/ 5586889 w 8324850"/>
                <a:gd name="connsiteY950" fmla="*/ 742474 h 1000125"/>
                <a:gd name="connsiteX951" fmla="*/ 5586889 w 8324850"/>
                <a:gd name="connsiteY951" fmla="*/ 743426 h 1000125"/>
                <a:gd name="connsiteX952" fmla="*/ 5586889 w 8324850"/>
                <a:gd name="connsiteY952" fmla="*/ 744379 h 1000125"/>
                <a:gd name="connsiteX953" fmla="*/ 5586889 w 8324850"/>
                <a:gd name="connsiteY953" fmla="*/ 745331 h 1000125"/>
                <a:gd name="connsiteX954" fmla="*/ 5586889 w 8324850"/>
                <a:gd name="connsiteY954" fmla="*/ 746284 h 1000125"/>
                <a:gd name="connsiteX955" fmla="*/ 5587842 w 8324850"/>
                <a:gd name="connsiteY955" fmla="*/ 747236 h 1000125"/>
                <a:gd name="connsiteX956" fmla="*/ 5587842 w 8324850"/>
                <a:gd name="connsiteY956" fmla="*/ 752951 h 1000125"/>
                <a:gd name="connsiteX957" fmla="*/ 5585937 w 8324850"/>
                <a:gd name="connsiteY957" fmla="*/ 752951 h 1000125"/>
                <a:gd name="connsiteX958" fmla="*/ 5585937 w 8324850"/>
                <a:gd name="connsiteY958" fmla="*/ 754856 h 1000125"/>
                <a:gd name="connsiteX959" fmla="*/ 5515451 w 8324850"/>
                <a:gd name="connsiteY959" fmla="*/ 754856 h 1000125"/>
                <a:gd name="connsiteX960" fmla="*/ 5515451 w 8324850"/>
                <a:gd name="connsiteY960" fmla="*/ 752951 h 1000125"/>
                <a:gd name="connsiteX961" fmla="*/ 5513546 w 8324850"/>
                <a:gd name="connsiteY961" fmla="*/ 752951 h 1000125"/>
                <a:gd name="connsiteX962" fmla="*/ 5513546 w 8324850"/>
                <a:gd name="connsiteY962" fmla="*/ 747236 h 1000125"/>
                <a:gd name="connsiteX963" fmla="*/ 5514499 w 8324850"/>
                <a:gd name="connsiteY963" fmla="*/ 746284 h 1000125"/>
                <a:gd name="connsiteX964" fmla="*/ 5514499 w 8324850"/>
                <a:gd name="connsiteY964" fmla="*/ 745331 h 1000125"/>
                <a:gd name="connsiteX965" fmla="*/ 5514499 w 8324850"/>
                <a:gd name="connsiteY965" fmla="*/ 744379 h 1000125"/>
                <a:gd name="connsiteX966" fmla="*/ 5514499 w 8324850"/>
                <a:gd name="connsiteY966" fmla="*/ 743426 h 1000125"/>
                <a:gd name="connsiteX967" fmla="*/ 5514499 w 8324850"/>
                <a:gd name="connsiteY967" fmla="*/ 742474 h 1000125"/>
                <a:gd name="connsiteX968" fmla="*/ 5514499 w 8324850"/>
                <a:gd name="connsiteY968" fmla="*/ 741521 h 1000125"/>
                <a:gd name="connsiteX969" fmla="*/ 5514499 w 8324850"/>
                <a:gd name="connsiteY969" fmla="*/ 740569 h 1000125"/>
                <a:gd name="connsiteX970" fmla="*/ 5514499 w 8324850"/>
                <a:gd name="connsiteY970" fmla="*/ 739616 h 1000125"/>
                <a:gd name="connsiteX971" fmla="*/ 5514499 w 8324850"/>
                <a:gd name="connsiteY971" fmla="*/ 738664 h 1000125"/>
                <a:gd name="connsiteX972" fmla="*/ 5514499 w 8324850"/>
                <a:gd name="connsiteY972" fmla="*/ 737711 h 1000125"/>
                <a:gd name="connsiteX973" fmla="*/ 5514499 w 8324850"/>
                <a:gd name="connsiteY973" fmla="*/ 736759 h 1000125"/>
                <a:gd name="connsiteX974" fmla="*/ 5513546 w 8324850"/>
                <a:gd name="connsiteY974" fmla="*/ 735806 h 1000125"/>
                <a:gd name="connsiteX975" fmla="*/ 5513546 w 8324850"/>
                <a:gd name="connsiteY975" fmla="*/ 734854 h 1000125"/>
                <a:gd name="connsiteX976" fmla="*/ 5513546 w 8324850"/>
                <a:gd name="connsiteY976" fmla="*/ 733901 h 1000125"/>
                <a:gd name="connsiteX977" fmla="*/ 5513546 w 8324850"/>
                <a:gd name="connsiteY977" fmla="*/ 732949 h 1000125"/>
                <a:gd name="connsiteX978" fmla="*/ 5513546 w 8324850"/>
                <a:gd name="connsiteY978" fmla="*/ 731996 h 1000125"/>
                <a:gd name="connsiteX979" fmla="*/ 5513546 w 8324850"/>
                <a:gd name="connsiteY979" fmla="*/ 731044 h 1000125"/>
                <a:gd name="connsiteX980" fmla="*/ 5513546 w 8324850"/>
                <a:gd name="connsiteY980" fmla="*/ 730091 h 1000125"/>
                <a:gd name="connsiteX981" fmla="*/ 5513546 w 8324850"/>
                <a:gd name="connsiteY981" fmla="*/ 729139 h 1000125"/>
                <a:gd name="connsiteX982" fmla="*/ 5513546 w 8324850"/>
                <a:gd name="connsiteY982" fmla="*/ 728186 h 1000125"/>
                <a:gd name="connsiteX983" fmla="*/ 5513546 w 8324850"/>
                <a:gd name="connsiteY983" fmla="*/ 727234 h 1000125"/>
                <a:gd name="connsiteX984" fmla="*/ 5513546 w 8324850"/>
                <a:gd name="connsiteY984" fmla="*/ 726281 h 1000125"/>
                <a:gd name="connsiteX985" fmla="*/ 5513546 w 8324850"/>
                <a:gd name="connsiteY985" fmla="*/ 725329 h 1000125"/>
                <a:gd name="connsiteX986" fmla="*/ 5513546 w 8324850"/>
                <a:gd name="connsiteY986" fmla="*/ 725329 h 1000125"/>
                <a:gd name="connsiteX987" fmla="*/ 5515451 w 8324850"/>
                <a:gd name="connsiteY987" fmla="*/ 725329 h 1000125"/>
                <a:gd name="connsiteX988" fmla="*/ 5515451 w 8324850"/>
                <a:gd name="connsiteY988" fmla="*/ 713899 h 1000125"/>
                <a:gd name="connsiteX989" fmla="*/ 5512594 w 8324850"/>
                <a:gd name="connsiteY989" fmla="*/ 712946 h 1000125"/>
                <a:gd name="connsiteX990" fmla="*/ 5512594 w 8324850"/>
                <a:gd name="connsiteY990" fmla="*/ 711994 h 1000125"/>
                <a:gd name="connsiteX991" fmla="*/ 5512594 w 8324850"/>
                <a:gd name="connsiteY991" fmla="*/ 711994 h 1000125"/>
                <a:gd name="connsiteX992" fmla="*/ 5511642 w 8324850"/>
                <a:gd name="connsiteY992" fmla="*/ 711994 h 1000125"/>
                <a:gd name="connsiteX993" fmla="*/ 5509737 w 8324850"/>
                <a:gd name="connsiteY993" fmla="*/ 711994 h 1000125"/>
                <a:gd name="connsiteX994" fmla="*/ 5507831 w 8324850"/>
                <a:gd name="connsiteY994" fmla="*/ 711994 h 1000125"/>
                <a:gd name="connsiteX995" fmla="*/ 5507831 w 8324850"/>
                <a:gd name="connsiteY995" fmla="*/ 711994 h 1000125"/>
                <a:gd name="connsiteX996" fmla="*/ 5507831 w 8324850"/>
                <a:gd name="connsiteY996" fmla="*/ 703421 h 1000125"/>
                <a:gd name="connsiteX997" fmla="*/ 5512594 w 8324850"/>
                <a:gd name="connsiteY997" fmla="*/ 703421 h 1000125"/>
                <a:gd name="connsiteX998" fmla="*/ 5516404 w 8324850"/>
                <a:gd name="connsiteY998" fmla="*/ 684371 h 1000125"/>
                <a:gd name="connsiteX999" fmla="*/ 5521167 w 8324850"/>
                <a:gd name="connsiteY999" fmla="*/ 684371 h 1000125"/>
                <a:gd name="connsiteX1000" fmla="*/ 5525929 w 8324850"/>
                <a:gd name="connsiteY1000" fmla="*/ 681514 h 1000125"/>
                <a:gd name="connsiteX1001" fmla="*/ 5528787 w 8324850"/>
                <a:gd name="connsiteY1001" fmla="*/ 681514 h 1000125"/>
                <a:gd name="connsiteX1002" fmla="*/ 5532596 w 8324850"/>
                <a:gd name="connsiteY1002" fmla="*/ 681514 h 1000125"/>
                <a:gd name="connsiteX1003" fmla="*/ 5535454 w 8324850"/>
                <a:gd name="connsiteY1003" fmla="*/ 674846 h 1000125"/>
                <a:gd name="connsiteX1004" fmla="*/ 5565934 w 8324850"/>
                <a:gd name="connsiteY1004" fmla="*/ 674846 h 1000125"/>
                <a:gd name="connsiteX1005" fmla="*/ 5568792 w 8324850"/>
                <a:gd name="connsiteY1005" fmla="*/ 681514 h 1000125"/>
                <a:gd name="connsiteX1006" fmla="*/ 5568792 w 8324850"/>
                <a:gd name="connsiteY1006" fmla="*/ 681514 h 1000125"/>
                <a:gd name="connsiteX1007" fmla="*/ 5576412 w 8324850"/>
                <a:gd name="connsiteY1007" fmla="*/ 681514 h 1000125"/>
                <a:gd name="connsiteX1008" fmla="*/ 5581174 w 8324850"/>
                <a:gd name="connsiteY1008" fmla="*/ 684371 h 1000125"/>
                <a:gd name="connsiteX1009" fmla="*/ 5585937 w 8324850"/>
                <a:gd name="connsiteY1009" fmla="*/ 684371 h 1000125"/>
                <a:gd name="connsiteX1010" fmla="*/ 5589746 w 8324850"/>
                <a:gd name="connsiteY1010" fmla="*/ 703421 h 1000125"/>
                <a:gd name="connsiteX1011" fmla="*/ 5589746 w 8324850"/>
                <a:gd name="connsiteY1011" fmla="*/ 703421 h 1000125"/>
                <a:gd name="connsiteX1012" fmla="*/ 5592604 w 8324850"/>
                <a:gd name="connsiteY1012" fmla="*/ 703421 h 1000125"/>
                <a:gd name="connsiteX1013" fmla="*/ 5593556 w 8324850"/>
                <a:gd name="connsiteY1013" fmla="*/ 711994 h 1000125"/>
                <a:gd name="connsiteX1014" fmla="*/ 5746909 w 8324850"/>
                <a:gd name="connsiteY1014" fmla="*/ 711994 h 1000125"/>
                <a:gd name="connsiteX1015" fmla="*/ 5745004 w 8324850"/>
                <a:gd name="connsiteY1015" fmla="*/ 711994 h 1000125"/>
                <a:gd name="connsiteX1016" fmla="*/ 5744051 w 8324850"/>
                <a:gd name="connsiteY1016" fmla="*/ 711994 h 1000125"/>
                <a:gd name="connsiteX1017" fmla="*/ 5744051 w 8324850"/>
                <a:gd name="connsiteY1017" fmla="*/ 711994 h 1000125"/>
                <a:gd name="connsiteX1018" fmla="*/ 5744051 w 8324850"/>
                <a:gd name="connsiteY1018" fmla="*/ 713899 h 1000125"/>
                <a:gd name="connsiteX1019" fmla="*/ 5742146 w 8324850"/>
                <a:gd name="connsiteY1019" fmla="*/ 714851 h 1000125"/>
                <a:gd name="connsiteX1020" fmla="*/ 5742146 w 8324850"/>
                <a:gd name="connsiteY1020" fmla="*/ 726281 h 1000125"/>
                <a:gd name="connsiteX1021" fmla="*/ 5744051 w 8324850"/>
                <a:gd name="connsiteY1021" fmla="*/ 726281 h 1000125"/>
                <a:gd name="connsiteX1022" fmla="*/ 5744051 w 8324850"/>
                <a:gd name="connsiteY1022" fmla="*/ 726281 h 1000125"/>
                <a:gd name="connsiteX1023" fmla="*/ 5744051 w 8324850"/>
                <a:gd name="connsiteY1023" fmla="*/ 727234 h 1000125"/>
                <a:gd name="connsiteX1024" fmla="*/ 5744051 w 8324850"/>
                <a:gd name="connsiteY1024" fmla="*/ 728186 h 1000125"/>
                <a:gd name="connsiteX1025" fmla="*/ 5744051 w 8324850"/>
                <a:gd name="connsiteY1025" fmla="*/ 729139 h 1000125"/>
                <a:gd name="connsiteX1026" fmla="*/ 5744051 w 8324850"/>
                <a:gd name="connsiteY1026" fmla="*/ 730091 h 1000125"/>
                <a:gd name="connsiteX1027" fmla="*/ 5744051 w 8324850"/>
                <a:gd name="connsiteY1027" fmla="*/ 731044 h 1000125"/>
                <a:gd name="connsiteX1028" fmla="*/ 5744051 w 8324850"/>
                <a:gd name="connsiteY1028" fmla="*/ 731996 h 1000125"/>
                <a:gd name="connsiteX1029" fmla="*/ 5744051 w 8324850"/>
                <a:gd name="connsiteY1029" fmla="*/ 732949 h 1000125"/>
                <a:gd name="connsiteX1030" fmla="*/ 5744051 w 8324850"/>
                <a:gd name="connsiteY1030" fmla="*/ 733901 h 1000125"/>
                <a:gd name="connsiteX1031" fmla="*/ 5744051 w 8324850"/>
                <a:gd name="connsiteY1031" fmla="*/ 734854 h 1000125"/>
                <a:gd name="connsiteX1032" fmla="*/ 5744051 w 8324850"/>
                <a:gd name="connsiteY1032" fmla="*/ 735806 h 1000125"/>
                <a:gd name="connsiteX1033" fmla="*/ 5744051 w 8324850"/>
                <a:gd name="connsiteY1033" fmla="*/ 736759 h 1000125"/>
                <a:gd name="connsiteX1034" fmla="*/ 5744051 w 8324850"/>
                <a:gd name="connsiteY1034" fmla="*/ 737711 h 1000125"/>
                <a:gd name="connsiteX1035" fmla="*/ 5744051 w 8324850"/>
                <a:gd name="connsiteY1035" fmla="*/ 738664 h 1000125"/>
                <a:gd name="connsiteX1036" fmla="*/ 5744051 w 8324850"/>
                <a:gd name="connsiteY1036" fmla="*/ 739616 h 1000125"/>
                <a:gd name="connsiteX1037" fmla="*/ 5744051 w 8324850"/>
                <a:gd name="connsiteY1037" fmla="*/ 740569 h 1000125"/>
                <a:gd name="connsiteX1038" fmla="*/ 5744051 w 8324850"/>
                <a:gd name="connsiteY1038" fmla="*/ 741521 h 1000125"/>
                <a:gd name="connsiteX1039" fmla="*/ 5744051 w 8324850"/>
                <a:gd name="connsiteY1039" fmla="*/ 743426 h 1000125"/>
                <a:gd name="connsiteX1040" fmla="*/ 5744051 w 8324850"/>
                <a:gd name="connsiteY1040" fmla="*/ 744379 h 1000125"/>
                <a:gd name="connsiteX1041" fmla="*/ 5744051 w 8324850"/>
                <a:gd name="connsiteY1041" fmla="*/ 745331 h 1000125"/>
                <a:gd name="connsiteX1042" fmla="*/ 5744051 w 8324850"/>
                <a:gd name="connsiteY1042" fmla="*/ 746284 h 1000125"/>
                <a:gd name="connsiteX1043" fmla="*/ 5744051 w 8324850"/>
                <a:gd name="connsiteY1043" fmla="*/ 747236 h 1000125"/>
                <a:gd name="connsiteX1044" fmla="*/ 5744051 w 8324850"/>
                <a:gd name="connsiteY1044" fmla="*/ 748189 h 1000125"/>
                <a:gd name="connsiteX1045" fmla="*/ 5744051 w 8324850"/>
                <a:gd name="connsiteY1045" fmla="*/ 753904 h 1000125"/>
                <a:gd name="connsiteX1046" fmla="*/ 5741194 w 8324850"/>
                <a:gd name="connsiteY1046" fmla="*/ 753904 h 1000125"/>
                <a:gd name="connsiteX1047" fmla="*/ 5741194 w 8324850"/>
                <a:gd name="connsiteY1047" fmla="*/ 755809 h 1000125"/>
                <a:gd name="connsiteX1048" fmla="*/ 5614512 w 8324850"/>
                <a:gd name="connsiteY1048" fmla="*/ 755809 h 1000125"/>
                <a:gd name="connsiteX1049" fmla="*/ 5614512 w 8324850"/>
                <a:gd name="connsiteY1049" fmla="*/ 753904 h 1000125"/>
                <a:gd name="connsiteX1050" fmla="*/ 5612606 w 8324850"/>
                <a:gd name="connsiteY1050" fmla="*/ 753904 h 1000125"/>
                <a:gd name="connsiteX1051" fmla="*/ 5612606 w 8324850"/>
                <a:gd name="connsiteY1051" fmla="*/ 748189 h 1000125"/>
                <a:gd name="connsiteX1052" fmla="*/ 5612606 w 8324850"/>
                <a:gd name="connsiteY1052" fmla="*/ 747236 h 1000125"/>
                <a:gd name="connsiteX1053" fmla="*/ 5612606 w 8324850"/>
                <a:gd name="connsiteY1053" fmla="*/ 746284 h 1000125"/>
                <a:gd name="connsiteX1054" fmla="*/ 5612606 w 8324850"/>
                <a:gd name="connsiteY1054" fmla="*/ 745331 h 1000125"/>
                <a:gd name="connsiteX1055" fmla="*/ 5612606 w 8324850"/>
                <a:gd name="connsiteY1055" fmla="*/ 744379 h 1000125"/>
                <a:gd name="connsiteX1056" fmla="*/ 5612606 w 8324850"/>
                <a:gd name="connsiteY1056" fmla="*/ 743426 h 1000125"/>
                <a:gd name="connsiteX1057" fmla="*/ 5612606 w 8324850"/>
                <a:gd name="connsiteY1057" fmla="*/ 742474 h 1000125"/>
                <a:gd name="connsiteX1058" fmla="*/ 5612606 w 8324850"/>
                <a:gd name="connsiteY1058" fmla="*/ 741521 h 1000125"/>
                <a:gd name="connsiteX1059" fmla="*/ 5612606 w 8324850"/>
                <a:gd name="connsiteY1059" fmla="*/ 740569 h 1000125"/>
                <a:gd name="connsiteX1060" fmla="*/ 5612606 w 8324850"/>
                <a:gd name="connsiteY1060" fmla="*/ 739616 h 1000125"/>
                <a:gd name="connsiteX1061" fmla="*/ 5612606 w 8324850"/>
                <a:gd name="connsiteY1061" fmla="*/ 738664 h 1000125"/>
                <a:gd name="connsiteX1062" fmla="*/ 5612606 w 8324850"/>
                <a:gd name="connsiteY1062" fmla="*/ 737711 h 1000125"/>
                <a:gd name="connsiteX1063" fmla="*/ 5612606 w 8324850"/>
                <a:gd name="connsiteY1063" fmla="*/ 736759 h 1000125"/>
                <a:gd name="connsiteX1064" fmla="*/ 5612606 w 8324850"/>
                <a:gd name="connsiteY1064" fmla="*/ 735806 h 1000125"/>
                <a:gd name="connsiteX1065" fmla="*/ 5612606 w 8324850"/>
                <a:gd name="connsiteY1065" fmla="*/ 734854 h 1000125"/>
                <a:gd name="connsiteX1066" fmla="*/ 5612606 w 8324850"/>
                <a:gd name="connsiteY1066" fmla="*/ 733901 h 1000125"/>
                <a:gd name="connsiteX1067" fmla="*/ 5612606 w 8324850"/>
                <a:gd name="connsiteY1067" fmla="*/ 732949 h 1000125"/>
                <a:gd name="connsiteX1068" fmla="*/ 5612606 w 8324850"/>
                <a:gd name="connsiteY1068" fmla="*/ 731996 h 1000125"/>
                <a:gd name="connsiteX1069" fmla="*/ 5612606 w 8324850"/>
                <a:gd name="connsiteY1069" fmla="*/ 731044 h 1000125"/>
                <a:gd name="connsiteX1070" fmla="*/ 5612606 w 8324850"/>
                <a:gd name="connsiteY1070" fmla="*/ 730091 h 1000125"/>
                <a:gd name="connsiteX1071" fmla="*/ 5612606 w 8324850"/>
                <a:gd name="connsiteY1071" fmla="*/ 729139 h 1000125"/>
                <a:gd name="connsiteX1072" fmla="*/ 5612606 w 8324850"/>
                <a:gd name="connsiteY1072" fmla="*/ 728186 h 1000125"/>
                <a:gd name="connsiteX1073" fmla="*/ 5612606 w 8324850"/>
                <a:gd name="connsiteY1073" fmla="*/ 727234 h 1000125"/>
                <a:gd name="connsiteX1074" fmla="*/ 5612606 w 8324850"/>
                <a:gd name="connsiteY1074" fmla="*/ 727234 h 1000125"/>
                <a:gd name="connsiteX1075" fmla="*/ 5614512 w 8324850"/>
                <a:gd name="connsiteY1075" fmla="*/ 727234 h 1000125"/>
                <a:gd name="connsiteX1076" fmla="*/ 5614512 w 8324850"/>
                <a:gd name="connsiteY1076" fmla="*/ 715804 h 1000125"/>
                <a:gd name="connsiteX1077" fmla="*/ 5613559 w 8324850"/>
                <a:gd name="connsiteY1077" fmla="*/ 714851 h 1000125"/>
                <a:gd name="connsiteX1078" fmla="*/ 5612606 w 8324850"/>
                <a:gd name="connsiteY1078" fmla="*/ 714851 h 1000125"/>
                <a:gd name="connsiteX1079" fmla="*/ 5612606 w 8324850"/>
                <a:gd name="connsiteY1079" fmla="*/ 712946 h 1000125"/>
                <a:gd name="connsiteX1080" fmla="*/ 5611654 w 8324850"/>
                <a:gd name="connsiteY1080" fmla="*/ 712946 h 1000125"/>
                <a:gd name="connsiteX1081" fmla="*/ 5609749 w 8324850"/>
                <a:gd name="connsiteY1081" fmla="*/ 712946 h 1000125"/>
                <a:gd name="connsiteX1082" fmla="*/ 5607844 w 8324850"/>
                <a:gd name="connsiteY1082" fmla="*/ 712946 h 1000125"/>
                <a:gd name="connsiteX1083" fmla="*/ 5607844 w 8324850"/>
                <a:gd name="connsiteY1083" fmla="*/ 712946 h 1000125"/>
                <a:gd name="connsiteX1084" fmla="*/ 5607844 w 8324850"/>
                <a:gd name="connsiteY1084" fmla="*/ 647224 h 1000125"/>
                <a:gd name="connsiteX1085" fmla="*/ 5607844 w 8324850"/>
                <a:gd name="connsiteY1085" fmla="*/ 647224 h 1000125"/>
                <a:gd name="connsiteX1086" fmla="*/ 5612606 w 8324850"/>
                <a:gd name="connsiteY1086" fmla="*/ 647224 h 1000125"/>
                <a:gd name="connsiteX1087" fmla="*/ 5616417 w 8324850"/>
                <a:gd name="connsiteY1087" fmla="*/ 628174 h 1000125"/>
                <a:gd name="connsiteX1088" fmla="*/ 5621179 w 8324850"/>
                <a:gd name="connsiteY1088" fmla="*/ 628174 h 1000125"/>
                <a:gd name="connsiteX1089" fmla="*/ 5625942 w 8324850"/>
                <a:gd name="connsiteY1089" fmla="*/ 625316 h 1000125"/>
                <a:gd name="connsiteX1090" fmla="*/ 5629751 w 8324850"/>
                <a:gd name="connsiteY1090" fmla="*/ 625316 h 1000125"/>
                <a:gd name="connsiteX1091" fmla="*/ 5633562 w 8324850"/>
                <a:gd name="connsiteY1091" fmla="*/ 625316 h 1000125"/>
                <a:gd name="connsiteX1092" fmla="*/ 5636419 w 8324850"/>
                <a:gd name="connsiteY1092" fmla="*/ 618649 h 1000125"/>
                <a:gd name="connsiteX1093" fmla="*/ 5720239 w 8324850"/>
                <a:gd name="connsiteY1093" fmla="*/ 618649 h 1000125"/>
                <a:gd name="connsiteX1094" fmla="*/ 5723096 w 8324850"/>
                <a:gd name="connsiteY1094" fmla="*/ 624364 h 1000125"/>
                <a:gd name="connsiteX1095" fmla="*/ 5730717 w 8324850"/>
                <a:gd name="connsiteY1095" fmla="*/ 624364 h 1000125"/>
                <a:gd name="connsiteX1096" fmla="*/ 5735479 w 8324850"/>
                <a:gd name="connsiteY1096" fmla="*/ 627221 h 1000125"/>
                <a:gd name="connsiteX1097" fmla="*/ 5740242 w 8324850"/>
                <a:gd name="connsiteY1097" fmla="*/ 627221 h 1000125"/>
                <a:gd name="connsiteX1098" fmla="*/ 5744051 w 8324850"/>
                <a:gd name="connsiteY1098" fmla="*/ 646271 h 1000125"/>
                <a:gd name="connsiteX1099" fmla="*/ 5747862 w 8324850"/>
                <a:gd name="connsiteY1099" fmla="*/ 646271 h 1000125"/>
                <a:gd name="connsiteX1100" fmla="*/ 5747862 w 8324850"/>
                <a:gd name="connsiteY1100" fmla="*/ 712946 h 1000125"/>
                <a:gd name="connsiteX1101" fmla="*/ 5746909 w 8324850"/>
                <a:gd name="connsiteY1101" fmla="*/ 711994 h 1000125"/>
                <a:gd name="connsiteX1102" fmla="*/ 7110889 w 8324850"/>
                <a:gd name="connsiteY1102" fmla="*/ 613886 h 1000125"/>
                <a:gd name="connsiteX1103" fmla="*/ 7110889 w 8324850"/>
                <a:gd name="connsiteY1103" fmla="*/ 613886 h 1000125"/>
                <a:gd name="connsiteX1104" fmla="*/ 7110889 w 8324850"/>
                <a:gd name="connsiteY1104" fmla="*/ 613886 h 1000125"/>
                <a:gd name="connsiteX1105" fmla="*/ 7110889 w 8324850"/>
                <a:gd name="connsiteY1105" fmla="*/ 613886 h 1000125"/>
                <a:gd name="connsiteX1106" fmla="*/ 6962299 w 8324850"/>
                <a:gd name="connsiteY1106" fmla="*/ 324326 h 1000125"/>
                <a:gd name="connsiteX1107" fmla="*/ 6959442 w 8324850"/>
                <a:gd name="connsiteY1107" fmla="*/ 315754 h 1000125"/>
                <a:gd name="connsiteX1108" fmla="*/ 6962299 w 8324850"/>
                <a:gd name="connsiteY1108" fmla="*/ 307181 h 1000125"/>
                <a:gd name="connsiteX1109" fmla="*/ 6963251 w 8324850"/>
                <a:gd name="connsiteY1109" fmla="*/ 307181 h 1000125"/>
                <a:gd name="connsiteX1110" fmla="*/ 6962299 w 8324850"/>
                <a:gd name="connsiteY1110" fmla="*/ 324326 h 1000125"/>
                <a:gd name="connsiteX1111" fmla="*/ 6962299 w 8324850"/>
                <a:gd name="connsiteY1111" fmla="*/ 353854 h 1000125"/>
                <a:gd name="connsiteX1112" fmla="*/ 6958489 w 8324850"/>
                <a:gd name="connsiteY1112" fmla="*/ 345281 h 1000125"/>
                <a:gd name="connsiteX1113" fmla="*/ 6961346 w 8324850"/>
                <a:gd name="connsiteY1113" fmla="*/ 336709 h 1000125"/>
                <a:gd name="connsiteX1114" fmla="*/ 6962299 w 8324850"/>
                <a:gd name="connsiteY1114" fmla="*/ 336709 h 1000125"/>
                <a:gd name="connsiteX1115" fmla="*/ 6962299 w 8324850"/>
                <a:gd name="connsiteY1115" fmla="*/ 353854 h 1000125"/>
                <a:gd name="connsiteX1116" fmla="*/ 6963251 w 8324850"/>
                <a:gd name="connsiteY1116" fmla="*/ 366236 h 1000125"/>
                <a:gd name="connsiteX1117" fmla="*/ 6965156 w 8324850"/>
                <a:gd name="connsiteY1117" fmla="*/ 383381 h 1000125"/>
                <a:gd name="connsiteX1118" fmla="*/ 6960394 w 8324850"/>
                <a:gd name="connsiteY1118" fmla="*/ 374809 h 1000125"/>
                <a:gd name="connsiteX1119" fmla="*/ 6963251 w 8324850"/>
                <a:gd name="connsiteY1119" fmla="*/ 366236 h 1000125"/>
                <a:gd name="connsiteX1120" fmla="*/ 6963251 w 8324850"/>
                <a:gd name="connsiteY1120" fmla="*/ 366236 h 1000125"/>
                <a:gd name="connsiteX1121" fmla="*/ 6999446 w 8324850"/>
                <a:gd name="connsiteY1121" fmla="*/ 251936 h 1000125"/>
                <a:gd name="connsiteX1122" fmla="*/ 7226142 w 8324850"/>
                <a:gd name="connsiteY1122" fmla="*/ 325279 h 1000125"/>
                <a:gd name="connsiteX1123" fmla="*/ 7225189 w 8324850"/>
                <a:gd name="connsiteY1123" fmla="*/ 327184 h 1000125"/>
                <a:gd name="connsiteX1124" fmla="*/ 6991826 w 8324850"/>
                <a:gd name="connsiteY1124" fmla="*/ 277654 h 1000125"/>
                <a:gd name="connsiteX1125" fmla="*/ 6999446 w 8324850"/>
                <a:gd name="connsiteY1125" fmla="*/ 251936 h 1000125"/>
                <a:gd name="connsiteX1126" fmla="*/ 7271862 w 8324850"/>
                <a:gd name="connsiteY1126" fmla="*/ 295751 h 1000125"/>
                <a:gd name="connsiteX1127" fmla="*/ 7269956 w 8324850"/>
                <a:gd name="connsiteY1127" fmla="*/ 295751 h 1000125"/>
                <a:gd name="connsiteX1128" fmla="*/ 7294721 w 8324850"/>
                <a:gd name="connsiteY1128" fmla="*/ 61436 h 1000125"/>
                <a:gd name="connsiteX1129" fmla="*/ 7321392 w 8324850"/>
                <a:gd name="connsiteY1129" fmla="*/ 65246 h 1000125"/>
                <a:gd name="connsiteX1130" fmla="*/ 7271862 w 8324850"/>
                <a:gd name="connsiteY1130" fmla="*/ 295751 h 1000125"/>
                <a:gd name="connsiteX1131" fmla="*/ 7323296 w 8324850"/>
                <a:gd name="connsiteY1131" fmla="*/ 65246 h 1000125"/>
                <a:gd name="connsiteX1132" fmla="*/ 7349014 w 8324850"/>
                <a:gd name="connsiteY1132" fmla="*/ 71914 h 1000125"/>
                <a:gd name="connsiteX1133" fmla="*/ 7275671 w 8324850"/>
                <a:gd name="connsiteY1133" fmla="*/ 296704 h 1000125"/>
                <a:gd name="connsiteX1134" fmla="*/ 7273767 w 8324850"/>
                <a:gd name="connsiteY1134" fmla="*/ 295751 h 1000125"/>
                <a:gd name="connsiteX1135" fmla="*/ 7323296 w 8324850"/>
                <a:gd name="connsiteY1135" fmla="*/ 65246 h 1000125"/>
                <a:gd name="connsiteX1136" fmla="*/ 7268051 w 8324850"/>
                <a:gd name="connsiteY1136" fmla="*/ 294799 h 1000125"/>
                <a:gd name="connsiteX1137" fmla="*/ 7266146 w 8324850"/>
                <a:gd name="connsiteY1137" fmla="*/ 294799 h 1000125"/>
                <a:gd name="connsiteX1138" fmla="*/ 7266146 w 8324850"/>
                <a:gd name="connsiteY1138" fmla="*/ 59531 h 1000125"/>
                <a:gd name="connsiteX1139" fmla="*/ 7267099 w 8324850"/>
                <a:gd name="connsiteY1139" fmla="*/ 59531 h 1000125"/>
                <a:gd name="connsiteX1140" fmla="*/ 7292817 w 8324850"/>
                <a:gd name="connsiteY1140" fmla="*/ 60484 h 1000125"/>
                <a:gd name="connsiteX1141" fmla="*/ 7268051 w 8324850"/>
                <a:gd name="connsiteY1141" fmla="*/ 294799 h 1000125"/>
                <a:gd name="connsiteX1142" fmla="*/ 7283292 w 8324850"/>
                <a:gd name="connsiteY1142" fmla="*/ 298609 h 1000125"/>
                <a:gd name="connsiteX1143" fmla="*/ 7379494 w 8324850"/>
                <a:gd name="connsiteY1143" fmla="*/ 83344 h 1000125"/>
                <a:gd name="connsiteX1144" fmla="*/ 7403306 w 8324850"/>
                <a:gd name="connsiteY1144" fmla="*/ 94774 h 1000125"/>
                <a:gd name="connsiteX1145" fmla="*/ 7285196 w 8324850"/>
                <a:gd name="connsiteY1145" fmla="*/ 299561 h 1000125"/>
                <a:gd name="connsiteX1146" fmla="*/ 7283292 w 8324850"/>
                <a:gd name="connsiteY1146" fmla="*/ 298609 h 1000125"/>
                <a:gd name="connsiteX1147" fmla="*/ 7571899 w 8324850"/>
                <a:gd name="connsiteY1147" fmla="*/ 325279 h 1000125"/>
                <a:gd name="connsiteX1148" fmla="*/ 7570946 w 8324850"/>
                <a:gd name="connsiteY1148" fmla="*/ 308134 h 1000125"/>
                <a:gd name="connsiteX1149" fmla="*/ 7571899 w 8324850"/>
                <a:gd name="connsiteY1149" fmla="*/ 308134 h 1000125"/>
                <a:gd name="connsiteX1150" fmla="*/ 7574756 w 8324850"/>
                <a:gd name="connsiteY1150" fmla="*/ 316706 h 1000125"/>
                <a:gd name="connsiteX1151" fmla="*/ 7571899 w 8324850"/>
                <a:gd name="connsiteY1151" fmla="*/ 325279 h 1000125"/>
                <a:gd name="connsiteX1152" fmla="*/ 7572851 w 8324850"/>
                <a:gd name="connsiteY1152" fmla="*/ 337661 h 1000125"/>
                <a:gd name="connsiteX1153" fmla="*/ 7575709 w 8324850"/>
                <a:gd name="connsiteY1153" fmla="*/ 346234 h 1000125"/>
                <a:gd name="connsiteX1154" fmla="*/ 7571899 w 8324850"/>
                <a:gd name="connsiteY1154" fmla="*/ 354806 h 1000125"/>
                <a:gd name="connsiteX1155" fmla="*/ 7572851 w 8324850"/>
                <a:gd name="connsiteY1155" fmla="*/ 337661 h 1000125"/>
                <a:gd name="connsiteX1156" fmla="*/ 7572851 w 8324850"/>
                <a:gd name="connsiteY1156" fmla="*/ 337661 h 1000125"/>
                <a:gd name="connsiteX1157" fmla="*/ 7570946 w 8324850"/>
                <a:gd name="connsiteY1157" fmla="*/ 368141 h 1000125"/>
                <a:gd name="connsiteX1158" fmla="*/ 7572851 w 8324850"/>
                <a:gd name="connsiteY1158" fmla="*/ 377666 h 1000125"/>
                <a:gd name="connsiteX1159" fmla="*/ 7568089 w 8324850"/>
                <a:gd name="connsiteY1159" fmla="*/ 386239 h 1000125"/>
                <a:gd name="connsiteX1160" fmla="*/ 7570946 w 8324850"/>
                <a:gd name="connsiteY1160" fmla="*/ 368141 h 1000125"/>
                <a:gd name="connsiteX1161" fmla="*/ 7570946 w 8324850"/>
                <a:gd name="connsiteY1161" fmla="*/ 368141 h 1000125"/>
                <a:gd name="connsiteX1162" fmla="*/ 7565231 w 8324850"/>
                <a:gd name="connsiteY1162" fmla="*/ 397669 h 1000125"/>
                <a:gd name="connsiteX1163" fmla="*/ 7565231 w 8324850"/>
                <a:gd name="connsiteY1163" fmla="*/ 397669 h 1000125"/>
                <a:gd name="connsiteX1164" fmla="*/ 7567137 w 8324850"/>
                <a:gd name="connsiteY1164" fmla="*/ 406241 h 1000125"/>
                <a:gd name="connsiteX1165" fmla="*/ 7561421 w 8324850"/>
                <a:gd name="connsiteY1165" fmla="*/ 413861 h 1000125"/>
                <a:gd name="connsiteX1166" fmla="*/ 7565231 w 8324850"/>
                <a:gd name="connsiteY1166" fmla="*/ 397669 h 1000125"/>
                <a:gd name="connsiteX1167" fmla="*/ 7562374 w 8324850"/>
                <a:gd name="connsiteY1167" fmla="*/ 396716 h 1000125"/>
                <a:gd name="connsiteX1168" fmla="*/ 7547134 w 8324850"/>
                <a:gd name="connsiteY1168" fmla="*/ 399574 h 1000125"/>
                <a:gd name="connsiteX1169" fmla="*/ 7547134 w 8324850"/>
                <a:gd name="connsiteY1169" fmla="*/ 398621 h 1000125"/>
                <a:gd name="connsiteX1170" fmla="*/ 7563326 w 8324850"/>
                <a:gd name="connsiteY1170" fmla="*/ 390049 h 1000125"/>
                <a:gd name="connsiteX1171" fmla="*/ 7562374 w 8324850"/>
                <a:gd name="connsiteY1171" fmla="*/ 396716 h 1000125"/>
                <a:gd name="connsiteX1172" fmla="*/ 7564279 w 8324850"/>
                <a:gd name="connsiteY1172" fmla="*/ 386239 h 1000125"/>
                <a:gd name="connsiteX1173" fmla="*/ 7550944 w 8324850"/>
                <a:gd name="connsiteY1173" fmla="*/ 376714 h 1000125"/>
                <a:gd name="connsiteX1174" fmla="*/ 7550944 w 8324850"/>
                <a:gd name="connsiteY1174" fmla="*/ 373856 h 1000125"/>
                <a:gd name="connsiteX1175" fmla="*/ 7566184 w 8324850"/>
                <a:gd name="connsiteY1175" fmla="*/ 369094 h 1000125"/>
                <a:gd name="connsiteX1176" fmla="*/ 7564279 w 8324850"/>
                <a:gd name="connsiteY1176" fmla="*/ 386239 h 1000125"/>
                <a:gd name="connsiteX1177" fmla="*/ 7551896 w 8324850"/>
                <a:gd name="connsiteY1177" fmla="*/ 371951 h 1000125"/>
                <a:gd name="connsiteX1178" fmla="*/ 7551896 w 8324850"/>
                <a:gd name="connsiteY1178" fmla="*/ 371951 h 1000125"/>
                <a:gd name="connsiteX1179" fmla="*/ 7568089 w 8324850"/>
                <a:gd name="connsiteY1179" fmla="*/ 361474 h 1000125"/>
                <a:gd name="connsiteX1180" fmla="*/ 7567137 w 8324850"/>
                <a:gd name="connsiteY1180" fmla="*/ 367189 h 1000125"/>
                <a:gd name="connsiteX1181" fmla="*/ 7551896 w 8324850"/>
                <a:gd name="connsiteY1181" fmla="*/ 371951 h 1000125"/>
                <a:gd name="connsiteX1182" fmla="*/ 7551896 w 8324850"/>
                <a:gd name="connsiteY1182" fmla="*/ 370046 h 1000125"/>
                <a:gd name="connsiteX1183" fmla="*/ 7552849 w 8324850"/>
                <a:gd name="connsiteY1183" fmla="*/ 350996 h 1000125"/>
                <a:gd name="connsiteX1184" fmla="*/ 7567137 w 8324850"/>
                <a:gd name="connsiteY1184" fmla="*/ 359569 h 1000125"/>
                <a:gd name="connsiteX1185" fmla="*/ 7551896 w 8324850"/>
                <a:gd name="connsiteY1185" fmla="*/ 370046 h 1000125"/>
                <a:gd name="connsiteX1186" fmla="*/ 7552849 w 8324850"/>
                <a:gd name="connsiteY1186" fmla="*/ 348139 h 1000125"/>
                <a:gd name="connsiteX1187" fmla="*/ 7552849 w 8324850"/>
                <a:gd name="connsiteY1187" fmla="*/ 345281 h 1000125"/>
                <a:gd name="connsiteX1188" fmla="*/ 7568089 w 8324850"/>
                <a:gd name="connsiteY1188" fmla="*/ 338614 h 1000125"/>
                <a:gd name="connsiteX1189" fmla="*/ 7568089 w 8324850"/>
                <a:gd name="connsiteY1189" fmla="*/ 355759 h 1000125"/>
                <a:gd name="connsiteX1190" fmla="*/ 7552849 w 8324850"/>
                <a:gd name="connsiteY1190" fmla="*/ 348139 h 1000125"/>
                <a:gd name="connsiteX1191" fmla="*/ 7553801 w 8324850"/>
                <a:gd name="connsiteY1191" fmla="*/ 343376 h 1000125"/>
                <a:gd name="connsiteX1192" fmla="*/ 7553801 w 8324850"/>
                <a:gd name="connsiteY1192" fmla="*/ 343376 h 1000125"/>
                <a:gd name="connsiteX1193" fmla="*/ 7569042 w 8324850"/>
                <a:gd name="connsiteY1193" fmla="*/ 330994 h 1000125"/>
                <a:gd name="connsiteX1194" fmla="*/ 7569042 w 8324850"/>
                <a:gd name="connsiteY1194" fmla="*/ 336709 h 1000125"/>
                <a:gd name="connsiteX1195" fmla="*/ 7553801 w 8324850"/>
                <a:gd name="connsiteY1195" fmla="*/ 343376 h 1000125"/>
                <a:gd name="connsiteX1196" fmla="*/ 7553801 w 8324850"/>
                <a:gd name="connsiteY1196" fmla="*/ 341471 h 1000125"/>
                <a:gd name="connsiteX1197" fmla="*/ 7553801 w 8324850"/>
                <a:gd name="connsiteY1197" fmla="*/ 338614 h 1000125"/>
                <a:gd name="connsiteX1198" fmla="*/ 7552849 w 8324850"/>
                <a:gd name="connsiteY1198" fmla="*/ 322421 h 1000125"/>
                <a:gd name="connsiteX1199" fmla="*/ 7568089 w 8324850"/>
                <a:gd name="connsiteY1199" fmla="*/ 330041 h 1000125"/>
                <a:gd name="connsiteX1200" fmla="*/ 7553801 w 8324850"/>
                <a:gd name="connsiteY1200" fmla="*/ 341471 h 1000125"/>
                <a:gd name="connsiteX1201" fmla="*/ 7552849 w 8324850"/>
                <a:gd name="connsiteY1201" fmla="*/ 320516 h 1000125"/>
                <a:gd name="connsiteX1202" fmla="*/ 7552849 w 8324850"/>
                <a:gd name="connsiteY1202" fmla="*/ 317659 h 1000125"/>
                <a:gd name="connsiteX1203" fmla="*/ 7567137 w 8324850"/>
                <a:gd name="connsiteY1203" fmla="*/ 310039 h 1000125"/>
                <a:gd name="connsiteX1204" fmla="*/ 7568089 w 8324850"/>
                <a:gd name="connsiteY1204" fmla="*/ 327184 h 1000125"/>
                <a:gd name="connsiteX1205" fmla="*/ 7552849 w 8324850"/>
                <a:gd name="connsiteY1205" fmla="*/ 320516 h 1000125"/>
                <a:gd name="connsiteX1206" fmla="*/ 7552849 w 8324850"/>
                <a:gd name="connsiteY1206" fmla="*/ 315754 h 1000125"/>
                <a:gd name="connsiteX1207" fmla="*/ 7552849 w 8324850"/>
                <a:gd name="connsiteY1207" fmla="*/ 315754 h 1000125"/>
                <a:gd name="connsiteX1208" fmla="*/ 7567137 w 8324850"/>
                <a:gd name="connsiteY1208" fmla="*/ 302419 h 1000125"/>
                <a:gd name="connsiteX1209" fmla="*/ 7567137 w 8324850"/>
                <a:gd name="connsiteY1209" fmla="*/ 308134 h 1000125"/>
                <a:gd name="connsiteX1210" fmla="*/ 7552849 w 8324850"/>
                <a:gd name="connsiteY1210" fmla="*/ 315754 h 1000125"/>
                <a:gd name="connsiteX1211" fmla="*/ 7552849 w 8324850"/>
                <a:gd name="connsiteY1211" fmla="*/ 312896 h 1000125"/>
                <a:gd name="connsiteX1212" fmla="*/ 7549992 w 8324850"/>
                <a:gd name="connsiteY1212" fmla="*/ 293846 h 1000125"/>
                <a:gd name="connsiteX1213" fmla="*/ 7566184 w 8324850"/>
                <a:gd name="connsiteY1213" fmla="*/ 299561 h 1000125"/>
                <a:gd name="connsiteX1214" fmla="*/ 7552849 w 8324850"/>
                <a:gd name="connsiteY1214" fmla="*/ 312896 h 1000125"/>
                <a:gd name="connsiteX1215" fmla="*/ 7550944 w 8324850"/>
                <a:gd name="connsiteY1215" fmla="*/ 378619 h 1000125"/>
                <a:gd name="connsiteX1216" fmla="*/ 7564279 w 8324850"/>
                <a:gd name="connsiteY1216" fmla="*/ 389096 h 1000125"/>
                <a:gd name="connsiteX1217" fmla="*/ 7548087 w 8324850"/>
                <a:gd name="connsiteY1217" fmla="*/ 397669 h 1000125"/>
                <a:gd name="connsiteX1218" fmla="*/ 7550944 w 8324850"/>
                <a:gd name="connsiteY1218" fmla="*/ 378619 h 1000125"/>
                <a:gd name="connsiteX1219" fmla="*/ 7549039 w 8324850"/>
                <a:gd name="connsiteY1219" fmla="*/ 287179 h 1000125"/>
                <a:gd name="connsiteX1220" fmla="*/ 7561421 w 8324850"/>
                <a:gd name="connsiteY1220" fmla="*/ 272891 h 1000125"/>
                <a:gd name="connsiteX1221" fmla="*/ 7562374 w 8324850"/>
                <a:gd name="connsiteY1221" fmla="*/ 278606 h 1000125"/>
                <a:gd name="connsiteX1222" fmla="*/ 7549039 w 8324850"/>
                <a:gd name="connsiteY1222" fmla="*/ 287179 h 1000125"/>
                <a:gd name="connsiteX1223" fmla="*/ 7549039 w 8324850"/>
                <a:gd name="connsiteY1223" fmla="*/ 287179 h 1000125"/>
                <a:gd name="connsiteX1224" fmla="*/ 7549039 w 8324850"/>
                <a:gd name="connsiteY1224" fmla="*/ 285274 h 1000125"/>
                <a:gd name="connsiteX1225" fmla="*/ 7544276 w 8324850"/>
                <a:gd name="connsiteY1225" fmla="*/ 266224 h 1000125"/>
                <a:gd name="connsiteX1226" fmla="*/ 7561421 w 8324850"/>
                <a:gd name="connsiteY1226" fmla="*/ 270986 h 1000125"/>
                <a:gd name="connsiteX1227" fmla="*/ 7549039 w 8324850"/>
                <a:gd name="connsiteY1227" fmla="*/ 285274 h 1000125"/>
                <a:gd name="connsiteX1228" fmla="*/ 7543324 w 8324850"/>
                <a:gd name="connsiteY1228" fmla="*/ 264319 h 1000125"/>
                <a:gd name="connsiteX1229" fmla="*/ 7542371 w 8324850"/>
                <a:gd name="connsiteY1229" fmla="*/ 261461 h 1000125"/>
                <a:gd name="connsiteX1230" fmla="*/ 7555706 w 8324850"/>
                <a:gd name="connsiteY1230" fmla="*/ 250984 h 1000125"/>
                <a:gd name="connsiteX1231" fmla="*/ 7560469 w 8324850"/>
                <a:gd name="connsiteY1231" fmla="*/ 268129 h 1000125"/>
                <a:gd name="connsiteX1232" fmla="*/ 7543324 w 8324850"/>
                <a:gd name="connsiteY1232" fmla="*/ 264319 h 1000125"/>
                <a:gd name="connsiteX1233" fmla="*/ 7542371 w 8324850"/>
                <a:gd name="connsiteY1233" fmla="*/ 259556 h 1000125"/>
                <a:gd name="connsiteX1234" fmla="*/ 7542371 w 8324850"/>
                <a:gd name="connsiteY1234" fmla="*/ 259556 h 1000125"/>
                <a:gd name="connsiteX1235" fmla="*/ 7553801 w 8324850"/>
                <a:gd name="connsiteY1235" fmla="*/ 243364 h 1000125"/>
                <a:gd name="connsiteX1236" fmla="*/ 7555706 w 8324850"/>
                <a:gd name="connsiteY1236" fmla="*/ 249079 h 1000125"/>
                <a:gd name="connsiteX1237" fmla="*/ 7542371 w 8324850"/>
                <a:gd name="connsiteY1237" fmla="*/ 259556 h 1000125"/>
                <a:gd name="connsiteX1238" fmla="*/ 7541419 w 8324850"/>
                <a:gd name="connsiteY1238" fmla="*/ 257651 h 1000125"/>
                <a:gd name="connsiteX1239" fmla="*/ 7534751 w 8324850"/>
                <a:gd name="connsiteY1239" fmla="*/ 239554 h 1000125"/>
                <a:gd name="connsiteX1240" fmla="*/ 7552849 w 8324850"/>
                <a:gd name="connsiteY1240" fmla="*/ 242411 h 1000125"/>
                <a:gd name="connsiteX1241" fmla="*/ 7541419 w 8324850"/>
                <a:gd name="connsiteY1241" fmla="*/ 257651 h 1000125"/>
                <a:gd name="connsiteX1242" fmla="*/ 7547134 w 8324850"/>
                <a:gd name="connsiteY1242" fmla="*/ 338614 h 1000125"/>
                <a:gd name="connsiteX1243" fmla="*/ 7523321 w 8324850"/>
                <a:gd name="connsiteY1243" fmla="*/ 451009 h 1000125"/>
                <a:gd name="connsiteX1244" fmla="*/ 7303294 w 8324850"/>
                <a:gd name="connsiteY1244" fmla="*/ 352901 h 1000125"/>
                <a:gd name="connsiteX1245" fmla="*/ 7304246 w 8324850"/>
                <a:gd name="connsiteY1245" fmla="*/ 350996 h 1000125"/>
                <a:gd name="connsiteX1246" fmla="*/ 7532846 w 8324850"/>
                <a:gd name="connsiteY1246" fmla="*/ 425291 h 1000125"/>
                <a:gd name="connsiteX1247" fmla="*/ 7533799 w 8324850"/>
                <a:gd name="connsiteY1247" fmla="*/ 422434 h 1000125"/>
                <a:gd name="connsiteX1248" fmla="*/ 7305199 w 8324850"/>
                <a:gd name="connsiteY1248" fmla="*/ 348139 h 1000125"/>
                <a:gd name="connsiteX1249" fmla="*/ 7306151 w 8324850"/>
                <a:gd name="connsiteY1249" fmla="*/ 346234 h 1000125"/>
                <a:gd name="connsiteX1250" fmla="*/ 7541419 w 8324850"/>
                <a:gd name="connsiteY1250" fmla="*/ 396716 h 1000125"/>
                <a:gd name="connsiteX1251" fmla="*/ 7542371 w 8324850"/>
                <a:gd name="connsiteY1251" fmla="*/ 393859 h 1000125"/>
                <a:gd name="connsiteX1252" fmla="*/ 7307104 w 8324850"/>
                <a:gd name="connsiteY1252" fmla="*/ 343376 h 1000125"/>
                <a:gd name="connsiteX1253" fmla="*/ 7307104 w 8324850"/>
                <a:gd name="connsiteY1253" fmla="*/ 341471 h 1000125"/>
                <a:gd name="connsiteX1254" fmla="*/ 7546181 w 8324850"/>
                <a:gd name="connsiteY1254" fmla="*/ 366236 h 1000125"/>
                <a:gd name="connsiteX1255" fmla="*/ 7546181 w 8324850"/>
                <a:gd name="connsiteY1255" fmla="*/ 363379 h 1000125"/>
                <a:gd name="connsiteX1256" fmla="*/ 7307104 w 8324850"/>
                <a:gd name="connsiteY1256" fmla="*/ 338614 h 1000125"/>
                <a:gd name="connsiteX1257" fmla="*/ 7307104 w 8324850"/>
                <a:gd name="connsiteY1257" fmla="*/ 336709 h 1000125"/>
                <a:gd name="connsiteX1258" fmla="*/ 7547134 w 8324850"/>
                <a:gd name="connsiteY1258" fmla="*/ 338614 h 1000125"/>
                <a:gd name="connsiteX1259" fmla="*/ 7546181 w 8324850"/>
                <a:gd name="connsiteY1259" fmla="*/ 336709 h 1000125"/>
                <a:gd name="connsiteX1260" fmla="*/ 7306151 w 8324850"/>
                <a:gd name="connsiteY1260" fmla="*/ 336709 h 1000125"/>
                <a:gd name="connsiteX1261" fmla="*/ 7306151 w 8324850"/>
                <a:gd name="connsiteY1261" fmla="*/ 334804 h 1000125"/>
                <a:gd name="connsiteX1262" fmla="*/ 7545229 w 8324850"/>
                <a:gd name="connsiteY1262" fmla="*/ 310039 h 1000125"/>
                <a:gd name="connsiteX1263" fmla="*/ 7545229 w 8324850"/>
                <a:gd name="connsiteY1263" fmla="*/ 307181 h 1000125"/>
                <a:gd name="connsiteX1264" fmla="*/ 7306151 w 8324850"/>
                <a:gd name="connsiteY1264" fmla="*/ 331946 h 1000125"/>
                <a:gd name="connsiteX1265" fmla="*/ 7306151 w 8324850"/>
                <a:gd name="connsiteY1265" fmla="*/ 330041 h 1000125"/>
                <a:gd name="connsiteX1266" fmla="*/ 7540467 w 8324850"/>
                <a:gd name="connsiteY1266" fmla="*/ 280511 h 1000125"/>
                <a:gd name="connsiteX1267" fmla="*/ 7539514 w 8324850"/>
                <a:gd name="connsiteY1267" fmla="*/ 277654 h 1000125"/>
                <a:gd name="connsiteX1268" fmla="*/ 7305199 w 8324850"/>
                <a:gd name="connsiteY1268" fmla="*/ 327184 h 1000125"/>
                <a:gd name="connsiteX1269" fmla="*/ 7304246 w 8324850"/>
                <a:gd name="connsiteY1269" fmla="*/ 325279 h 1000125"/>
                <a:gd name="connsiteX1270" fmla="*/ 7531894 w 8324850"/>
                <a:gd name="connsiteY1270" fmla="*/ 250984 h 1000125"/>
                <a:gd name="connsiteX1271" fmla="*/ 7530942 w 8324850"/>
                <a:gd name="connsiteY1271" fmla="*/ 248126 h 1000125"/>
                <a:gd name="connsiteX1272" fmla="*/ 7303294 w 8324850"/>
                <a:gd name="connsiteY1272" fmla="*/ 322421 h 1000125"/>
                <a:gd name="connsiteX1273" fmla="*/ 7302342 w 8324850"/>
                <a:gd name="connsiteY1273" fmla="*/ 320516 h 1000125"/>
                <a:gd name="connsiteX1274" fmla="*/ 7520464 w 8324850"/>
                <a:gd name="connsiteY1274" fmla="*/ 223361 h 1000125"/>
                <a:gd name="connsiteX1275" fmla="*/ 7547134 w 8324850"/>
                <a:gd name="connsiteY1275" fmla="*/ 338614 h 1000125"/>
                <a:gd name="connsiteX1276" fmla="*/ 7547134 w 8324850"/>
                <a:gd name="connsiteY1276" fmla="*/ 447199 h 1000125"/>
                <a:gd name="connsiteX1277" fmla="*/ 7544276 w 8324850"/>
                <a:gd name="connsiteY1277" fmla="*/ 452914 h 1000125"/>
                <a:gd name="connsiteX1278" fmla="*/ 7529037 w 8324850"/>
                <a:gd name="connsiteY1278" fmla="*/ 452914 h 1000125"/>
                <a:gd name="connsiteX1279" fmla="*/ 7529037 w 8324850"/>
                <a:gd name="connsiteY1279" fmla="*/ 451961 h 1000125"/>
                <a:gd name="connsiteX1280" fmla="*/ 7547134 w 8324850"/>
                <a:gd name="connsiteY1280" fmla="*/ 447199 h 1000125"/>
                <a:gd name="connsiteX1281" fmla="*/ 7529989 w 8324850"/>
                <a:gd name="connsiteY1281" fmla="*/ 451009 h 1000125"/>
                <a:gd name="connsiteX1282" fmla="*/ 7536656 w 8324850"/>
                <a:gd name="connsiteY1282" fmla="*/ 432911 h 1000125"/>
                <a:gd name="connsiteX1283" fmla="*/ 7547134 w 8324850"/>
                <a:gd name="connsiteY1283" fmla="*/ 445294 h 1000125"/>
                <a:gd name="connsiteX1284" fmla="*/ 7529989 w 8324850"/>
                <a:gd name="connsiteY1284" fmla="*/ 451009 h 1000125"/>
                <a:gd name="connsiteX1285" fmla="*/ 7548087 w 8324850"/>
                <a:gd name="connsiteY1285" fmla="*/ 454819 h 1000125"/>
                <a:gd name="connsiteX1286" fmla="*/ 7549039 w 8324850"/>
                <a:gd name="connsiteY1286" fmla="*/ 454819 h 1000125"/>
                <a:gd name="connsiteX1287" fmla="*/ 7548087 w 8324850"/>
                <a:gd name="connsiteY1287" fmla="*/ 463391 h 1000125"/>
                <a:gd name="connsiteX1288" fmla="*/ 7540467 w 8324850"/>
                <a:gd name="connsiteY1288" fmla="*/ 470059 h 1000125"/>
                <a:gd name="connsiteX1289" fmla="*/ 7548087 w 8324850"/>
                <a:gd name="connsiteY1289" fmla="*/ 454819 h 1000125"/>
                <a:gd name="connsiteX1290" fmla="*/ 7537609 w 8324850"/>
                <a:gd name="connsiteY1290" fmla="*/ 431006 h 1000125"/>
                <a:gd name="connsiteX1291" fmla="*/ 7538562 w 8324850"/>
                <a:gd name="connsiteY1291" fmla="*/ 428149 h 1000125"/>
                <a:gd name="connsiteX1292" fmla="*/ 7553801 w 8324850"/>
                <a:gd name="connsiteY1292" fmla="*/ 426244 h 1000125"/>
                <a:gd name="connsiteX1293" fmla="*/ 7549039 w 8324850"/>
                <a:gd name="connsiteY1293" fmla="*/ 441484 h 1000125"/>
                <a:gd name="connsiteX1294" fmla="*/ 7537609 w 8324850"/>
                <a:gd name="connsiteY1294" fmla="*/ 431006 h 1000125"/>
                <a:gd name="connsiteX1295" fmla="*/ 7539514 w 8324850"/>
                <a:gd name="connsiteY1295" fmla="*/ 427196 h 1000125"/>
                <a:gd name="connsiteX1296" fmla="*/ 7539514 w 8324850"/>
                <a:gd name="connsiteY1296" fmla="*/ 427196 h 1000125"/>
                <a:gd name="connsiteX1297" fmla="*/ 7556659 w 8324850"/>
                <a:gd name="connsiteY1297" fmla="*/ 419576 h 1000125"/>
                <a:gd name="connsiteX1298" fmla="*/ 7554754 w 8324850"/>
                <a:gd name="connsiteY1298" fmla="*/ 425291 h 1000125"/>
                <a:gd name="connsiteX1299" fmla="*/ 7539514 w 8324850"/>
                <a:gd name="connsiteY1299" fmla="*/ 427196 h 1000125"/>
                <a:gd name="connsiteX1300" fmla="*/ 7540467 w 8324850"/>
                <a:gd name="connsiteY1300" fmla="*/ 424339 h 1000125"/>
                <a:gd name="connsiteX1301" fmla="*/ 7545229 w 8324850"/>
                <a:gd name="connsiteY1301" fmla="*/ 406241 h 1000125"/>
                <a:gd name="connsiteX1302" fmla="*/ 7557612 w 8324850"/>
                <a:gd name="connsiteY1302" fmla="*/ 417671 h 1000125"/>
                <a:gd name="connsiteX1303" fmla="*/ 7540467 w 8324850"/>
                <a:gd name="connsiteY1303" fmla="*/ 424339 h 1000125"/>
                <a:gd name="connsiteX1304" fmla="*/ 7479506 w 8324850"/>
                <a:gd name="connsiteY1304" fmla="*/ 549116 h 1000125"/>
                <a:gd name="connsiteX1305" fmla="*/ 7465219 w 8324850"/>
                <a:gd name="connsiteY1305" fmla="*/ 543401 h 1000125"/>
                <a:gd name="connsiteX1306" fmla="*/ 7465219 w 8324850"/>
                <a:gd name="connsiteY1306" fmla="*/ 543401 h 1000125"/>
                <a:gd name="connsiteX1307" fmla="*/ 7483317 w 8324850"/>
                <a:gd name="connsiteY1307" fmla="*/ 545306 h 1000125"/>
                <a:gd name="connsiteX1308" fmla="*/ 7479506 w 8324850"/>
                <a:gd name="connsiteY1308" fmla="*/ 549116 h 1000125"/>
                <a:gd name="connsiteX1309" fmla="*/ 7483317 w 8324850"/>
                <a:gd name="connsiteY1309" fmla="*/ 551974 h 1000125"/>
                <a:gd name="connsiteX1310" fmla="*/ 7479506 w 8324850"/>
                <a:gd name="connsiteY1310" fmla="*/ 560546 h 1000125"/>
                <a:gd name="connsiteX1311" fmla="*/ 7469981 w 8324850"/>
                <a:gd name="connsiteY1311" fmla="*/ 564356 h 1000125"/>
                <a:gd name="connsiteX1312" fmla="*/ 7482364 w 8324850"/>
                <a:gd name="connsiteY1312" fmla="*/ 551974 h 1000125"/>
                <a:gd name="connsiteX1313" fmla="*/ 7483317 w 8324850"/>
                <a:gd name="connsiteY1313" fmla="*/ 551974 h 1000125"/>
                <a:gd name="connsiteX1314" fmla="*/ 7467124 w 8324850"/>
                <a:gd name="connsiteY1314" fmla="*/ 542449 h 1000125"/>
                <a:gd name="connsiteX1315" fmla="*/ 7480459 w 8324850"/>
                <a:gd name="connsiteY1315" fmla="*/ 528161 h 1000125"/>
                <a:gd name="connsiteX1316" fmla="*/ 7485221 w 8324850"/>
                <a:gd name="connsiteY1316" fmla="*/ 544354 h 1000125"/>
                <a:gd name="connsiteX1317" fmla="*/ 7467124 w 8324850"/>
                <a:gd name="connsiteY1317" fmla="*/ 542449 h 1000125"/>
                <a:gd name="connsiteX1318" fmla="*/ 7482364 w 8324850"/>
                <a:gd name="connsiteY1318" fmla="*/ 526256 h 1000125"/>
                <a:gd name="connsiteX1319" fmla="*/ 7483317 w 8324850"/>
                <a:gd name="connsiteY1319" fmla="*/ 525304 h 1000125"/>
                <a:gd name="connsiteX1320" fmla="*/ 7498556 w 8324850"/>
                <a:gd name="connsiteY1320" fmla="*/ 530066 h 1000125"/>
                <a:gd name="connsiteX1321" fmla="*/ 7489031 w 8324850"/>
                <a:gd name="connsiteY1321" fmla="*/ 541496 h 1000125"/>
                <a:gd name="connsiteX1322" fmla="*/ 7482364 w 8324850"/>
                <a:gd name="connsiteY1322" fmla="*/ 526256 h 1000125"/>
                <a:gd name="connsiteX1323" fmla="*/ 7474744 w 8324850"/>
                <a:gd name="connsiteY1323" fmla="*/ 524351 h 1000125"/>
                <a:gd name="connsiteX1324" fmla="*/ 7295674 w 8324850"/>
                <a:gd name="connsiteY1324" fmla="*/ 363379 h 1000125"/>
                <a:gd name="connsiteX1325" fmla="*/ 7296626 w 8324850"/>
                <a:gd name="connsiteY1325" fmla="*/ 362426 h 1000125"/>
                <a:gd name="connsiteX1326" fmla="*/ 7490937 w 8324850"/>
                <a:gd name="connsiteY1326" fmla="*/ 504349 h 1000125"/>
                <a:gd name="connsiteX1327" fmla="*/ 7474744 w 8324850"/>
                <a:gd name="connsiteY1327" fmla="*/ 524351 h 1000125"/>
                <a:gd name="connsiteX1328" fmla="*/ 7298531 w 8324850"/>
                <a:gd name="connsiteY1328" fmla="*/ 360521 h 1000125"/>
                <a:gd name="connsiteX1329" fmla="*/ 7299484 w 8324850"/>
                <a:gd name="connsiteY1329" fmla="*/ 358616 h 1000125"/>
                <a:gd name="connsiteX1330" fmla="*/ 7508081 w 8324850"/>
                <a:gd name="connsiteY1330" fmla="*/ 478631 h 1000125"/>
                <a:gd name="connsiteX1331" fmla="*/ 7492842 w 8324850"/>
                <a:gd name="connsiteY1331" fmla="*/ 501491 h 1000125"/>
                <a:gd name="connsiteX1332" fmla="*/ 7298531 w 8324850"/>
                <a:gd name="connsiteY1332" fmla="*/ 360521 h 1000125"/>
                <a:gd name="connsiteX1333" fmla="*/ 7301389 w 8324850"/>
                <a:gd name="connsiteY1333" fmla="*/ 356711 h 1000125"/>
                <a:gd name="connsiteX1334" fmla="*/ 7302342 w 8324850"/>
                <a:gd name="connsiteY1334" fmla="*/ 354806 h 1000125"/>
                <a:gd name="connsiteX1335" fmla="*/ 7522369 w 8324850"/>
                <a:gd name="connsiteY1335" fmla="*/ 452914 h 1000125"/>
                <a:gd name="connsiteX1336" fmla="*/ 7509987 w 8324850"/>
                <a:gd name="connsiteY1336" fmla="*/ 476726 h 1000125"/>
                <a:gd name="connsiteX1337" fmla="*/ 7301389 w 8324850"/>
                <a:gd name="connsiteY1337" fmla="*/ 356711 h 1000125"/>
                <a:gd name="connsiteX1338" fmla="*/ 7502367 w 8324850"/>
                <a:gd name="connsiteY1338" fmla="*/ 501491 h 1000125"/>
                <a:gd name="connsiteX1339" fmla="*/ 7520464 w 8324850"/>
                <a:gd name="connsiteY1339" fmla="*/ 499586 h 1000125"/>
                <a:gd name="connsiteX1340" fmla="*/ 7516654 w 8324850"/>
                <a:gd name="connsiteY1340" fmla="*/ 504349 h 1000125"/>
                <a:gd name="connsiteX1341" fmla="*/ 7502367 w 8324850"/>
                <a:gd name="connsiteY1341" fmla="*/ 501491 h 1000125"/>
                <a:gd name="connsiteX1342" fmla="*/ 7502367 w 8324850"/>
                <a:gd name="connsiteY1342" fmla="*/ 501491 h 1000125"/>
                <a:gd name="connsiteX1343" fmla="*/ 7519512 w 8324850"/>
                <a:gd name="connsiteY1343" fmla="*/ 506254 h 1000125"/>
                <a:gd name="connsiteX1344" fmla="*/ 7520464 w 8324850"/>
                <a:gd name="connsiteY1344" fmla="*/ 506254 h 1000125"/>
                <a:gd name="connsiteX1345" fmla="*/ 7517606 w 8324850"/>
                <a:gd name="connsiteY1345" fmla="*/ 514826 h 1000125"/>
                <a:gd name="connsiteX1346" fmla="*/ 7509034 w 8324850"/>
                <a:gd name="connsiteY1346" fmla="*/ 520541 h 1000125"/>
                <a:gd name="connsiteX1347" fmla="*/ 7519512 w 8324850"/>
                <a:gd name="connsiteY1347" fmla="*/ 506254 h 1000125"/>
                <a:gd name="connsiteX1348" fmla="*/ 7503319 w 8324850"/>
                <a:gd name="connsiteY1348" fmla="*/ 499586 h 1000125"/>
                <a:gd name="connsiteX1349" fmla="*/ 7513796 w 8324850"/>
                <a:gd name="connsiteY1349" fmla="*/ 483394 h 1000125"/>
                <a:gd name="connsiteX1350" fmla="*/ 7521417 w 8324850"/>
                <a:gd name="connsiteY1350" fmla="*/ 498634 h 1000125"/>
                <a:gd name="connsiteX1351" fmla="*/ 7503319 w 8324850"/>
                <a:gd name="connsiteY1351" fmla="*/ 499586 h 1000125"/>
                <a:gd name="connsiteX1352" fmla="*/ 7514749 w 8324850"/>
                <a:gd name="connsiteY1352" fmla="*/ 481489 h 1000125"/>
                <a:gd name="connsiteX1353" fmla="*/ 7515701 w 8324850"/>
                <a:gd name="connsiteY1353" fmla="*/ 479584 h 1000125"/>
                <a:gd name="connsiteX1354" fmla="*/ 7530942 w 8324850"/>
                <a:gd name="connsiteY1354" fmla="*/ 481489 h 1000125"/>
                <a:gd name="connsiteX1355" fmla="*/ 7523321 w 8324850"/>
                <a:gd name="connsiteY1355" fmla="*/ 494824 h 1000125"/>
                <a:gd name="connsiteX1356" fmla="*/ 7514749 w 8324850"/>
                <a:gd name="connsiteY1356" fmla="*/ 481489 h 1000125"/>
                <a:gd name="connsiteX1357" fmla="*/ 7516654 w 8324850"/>
                <a:gd name="connsiteY1357" fmla="*/ 477679 h 1000125"/>
                <a:gd name="connsiteX1358" fmla="*/ 7516654 w 8324850"/>
                <a:gd name="connsiteY1358" fmla="*/ 477679 h 1000125"/>
                <a:gd name="connsiteX1359" fmla="*/ 7534751 w 8324850"/>
                <a:gd name="connsiteY1359" fmla="*/ 473869 h 1000125"/>
                <a:gd name="connsiteX1360" fmla="*/ 7531894 w 8324850"/>
                <a:gd name="connsiteY1360" fmla="*/ 479584 h 1000125"/>
                <a:gd name="connsiteX1361" fmla="*/ 7516654 w 8324850"/>
                <a:gd name="connsiteY1361" fmla="*/ 477679 h 1000125"/>
                <a:gd name="connsiteX1362" fmla="*/ 7517606 w 8324850"/>
                <a:gd name="connsiteY1362" fmla="*/ 475774 h 1000125"/>
                <a:gd name="connsiteX1363" fmla="*/ 7526179 w 8324850"/>
                <a:gd name="connsiteY1363" fmla="*/ 458629 h 1000125"/>
                <a:gd name="connsiteX1364" fmla="*/ 7535704 w 8324850"/>
                <a:gd name="connsiteY1364" fmla="*/ 472916 h 1000125"/>
                <a:gd name="connsiteX1365" fmla="*/ 7517606 w 8324850"/>
                <a:gd name="connsiteY1365" fmla="*/ 475774 h 1000125"/>
                <a:gd name="connsiteX1366" fmla="*/ 7303294 w 8324850"/>
                <a:gd name="connsiteY1366" fmla="*/ 319564 h 1000125"/>
                <a:gd name="connsiteX1367" fmla="*/ 7302342 w 8324850"/>
                <a:gd name="connsiteY1367" fmla="*/ 317659 h 1000125"/>
                <a:gd name="connsiteX1368" fmla="*/ 7509034 w 8324850"/>
                <a:gd name="connsiteY1368" fmla="*/ 198596 h 1000125"/>
                <a:gd name="connsiteX1369" fmla="*/ 7521417 w 8324850"/>
                <a:gd name="connsiteY1369" fmla="*/ 222409 h 1000125"/>
                <a:gd name="connsiteX1370" fmla="*/ 7303294 w 8324850"/>
                <a:gd name="connsiteY1370" fmla="*/ 319564 h 1000125"/>
                <a:gd name="connsiteX1371" fmla="*/ 7300437 w 8324850"/>
                <a:gd name="connsiteY1371" fmla="*/ 314801 h 1000125"/>
                <a:gd name="connsiteX1372" fmla="*/ 7299484 w 8324850"/>
                <a:gd name="connsiteY1372" fmla="*/ 312896 h 1000125"/>
                <a:gd name="connsiteX1373" fmla="*/ 7491889 w 8324850"/>
                <a:gd name="connsiteY1373" fmla="*/ 172879 h 1000125"/>
                <a:gd name="connsiteX1374" fmla="*/ 7507129 w 8324850"/>
                <a:gd name="connsiteY1374" fmla="*/ 194786 h 1000125"/>
                <a:gd name="connsiteX1375" fmla="*/ 7300437 w 8324850"/>
                <a:gd name="connsiteY1375" fmla="*/ 314801 h 1000125"/>
                <a:gd name="connsiteX1376" fmla="*/ 7298531 w 8324850"/>
                <a:gd name="connsiteY1376" fmla="*/ 311944 h 1000125"/>
                <a:gd name="connsiteX1377" fmla="*/ 7297579 w 8324850"/>
                <a:gd name="connsiteY1377" fmla="*/ 310039 h 1000125"/>
                <a:gd name="connsiteX1378" fmla="*/ 7474744 w 8324850"/>
                <a:gd name="connsiteY1378" fmla="*/ 150971 h 1000125"/>
                <a:gd name="connsiteX1379" fmla="*/ 7491889 w 8324850"/>
                <a:gd name="connsiteY1379" fmla="*/ 171926 h 1000125"/>
                <a:gd name="connsiteX1380" fmla="*/ 7298531 w 8324850"/>
                <a:gd name="connsiteY1380" fmla="*/ 311944 h 1000125"/>
                <a:gd name="connsiteX1381" fmla="*/ 7295674 w 8324850"/>
                <a:gd name="connsiteY1381" fmla="*/ 308134 h 1000125"/>
                <a:gd name="connsiteX1382" fmla="*/ 7294721 w 8324850"/>
                <a:gd name="connsiteY1382" fmla="*/ 306229 h 1000125"/>
                <a:gd name="connsiteX1383" fmla="*/ 7453789 w 8324850"/>
                <a:gd name="connsiteY1383" fmla="*/ 130016 h 1000125"/>
                <a:gd name="connsiteX1384" fmla="*/ 7472839 w 8324850"/>
                <a:gd name="connsiteY1384" fmla="*/ 149066 h 1000125"/>
                <a:gd name="connsiteX1385" fmla="*/ 7295674 w 8324850"/>
                <a:gd name="connsiteY1385" fmla="*/ 308134 h 1000125"/>
                <a:gd name="connsiteX1386" fmla="*/ 7291864 w 8324850"/>
                <a:gd name="connsiteY1386" fmla="*/ 305276 h 1000125"/>
                <a:gd name="connsiteX1387" fmla="*/ 7289959 w 8324850"/>
                <a:gd name="connsiteY1387" fmla="*/ 304324 h 1000125"/>
                <a:gd name="connsiteX1388" fmla="*/ 7429024 w 8324850"/>
                <a:gd name="connsiteY1388" fmla="*/ 112871 h 1000125"/>
                <a:gd name="connsiteX1389" fmla="*/ 7449979 w 8324850"/>
                <a:gd name="connsiteY1389" fmla="*/ 129064 h 1000125"/>
                <a:gd name="connsiteX1390" fmla="*/ 7291864 w 8324850"/>
                <a:gd name="connsiteY1390" fmla="*/ 305276 h 1000125"/>
                <a:gd name="connsiteX1391" fmla="*/ 7294721 w 8324850"/>
                <a:gd name="connsiteY1391" fmla="*/ 365284 h 1000125"/>
                <a:gd name="connsiteX1392" fmla="*/ 7472839 w 8324850"/>
                <a:gd name="connsiteY1392" fmla="*/ 526256 h 1000125"/>
                <a:gd name="connsiteX1393" fmla="*/ 7453789 w 8324850"/>
                <a:gd name="connsiteY1393" fmla="*/ 545306 h 1000125"/>
                <a:gd name="connsiteX1394" fmla="*/ 7293769 w 8324850"/>
                <a:gd name="connsiteY1394" fmla="*/ 368141 h 1000125"/>
                <a:gd name="connsiteX1395" fmla="*/ 7294721 w 8324850"/>
                <a:gd name="connsiteY1395" fmla="*/ 365284 h 1000125"/>
                <a:gd name="connsiteX1396" fmla="*/ 7294721 w 8324850"/>
                <a:gd name="connsiteY1396" fmla="*/ 365284 h 1000125"/>
                <a:gd name="connsiteX1397" fmla="*/ 7430929 w 8324850"/>
                <a:gd name="connsiteY1397" fmla="*/ 563404 h 1000125"/>
                <a:gd name="connsiteX1398" fmla="*/ 7298531 w 8324850"/>
                <a:gd name="connsiteY1398" fmla="*/ 380524 h 1000125"/>
                <a:gd name="connsiteX1399" fmla="*/ 7296626 w 8324850"/>
                <a:gd name="connsiteY1399" fmla="*/ 373856 h 1000125"/>
                <a:gd name="connsiteX1400" fmla="*/ 7452837 w 8324850"/>
                <a:gd name="connsiteY1400" fmla="*/ 547211 h 1000125"/>
                <a:gd name="connsiteX1401" fmla="*/ 7430929 w 8324850"/>
                <a:gd name="connsiteY1401" fmla="*/ 563404 h 1000125"/>
                <a:gd name="connsiteX1402" fmla="*/ 7443312 w 8324850"/>
                <a:gd name="connsiteY1402" fmla="*/ 562451 h 1000125"/>
                <a:gd name="connsiteX1403" fmla="*/ 7456646 w 8324850"/>
                <a:gd name="connsiteY1403" fmla="*/ 569119 h 1000125"/>
                <a:gd name="connsiteX1404" fmla="*/ 7445217 w 8324850"/>
                <a:gd name="connsiteY1404" fmla="*/ 577691 h 1000125"/>
                <a:gd name="connsiteX1405" fmla="*/ 7442359 w 8324850"/>
                <a:gd name="connsiteY1405" fmla="*/ 562451 h 1000125"/>
                <a:gd name="connsiteX1406" fmla="*/ 7443312 w 8324850"/>
                <a:gd name="connsiteY1406" fmla="*/ 562451 h 1000125"/>
                <a:gd name="connsiteX1407" fmla="*/ 7409974 w 8324850"/>
                <a:gd name="connsiteY1407" fmla="*/ 600551 h 1000125"/>
                <a:gd name="connsiteX1408" fmla="*/ 7397592 w 8324850"/>
                <a:gd name="connsiteY1408" fmla="*/ 591026 h 1000125"/>
                <a:gd name="connsiteX1409" fmla="*/ 7397592 w 8324850"/>
                <a:gd name="connsiteY1409" fmla="*/ 591026 h 1000125"/>
                <a:gd name="connsiteX1410" fmla="*/ 7414737 w 8324850"/>
                <a:gd name="connsiteY1410" fmla="*/ 597694 h 1000125"/>
                <a:gd name="connsiteX1411" fmla="*/ 7409974 w 8324850"/>
                <a:gd name="connsiteY1411" fmla="*/ 600551 h 1000125"/>
                <a:gd name="connsiteX1412" fmla="*/ 7368064 w 8324850"/>
                <a:gd name="connsiteY1412" fmla="*/ 604361 h 1000125"/>
                <a:gd name="connsiteX1413" fmla="*/ 7368064 w 8324850"/>
                <a:gd name="connsiteY1413" fmla="*/ 604361 h 1000125"/>
                <a:gd name="connsiteX1414" fmla="*/ 7368064 w 8324850"/>
                <a:gd name="connsiteY1414" fmla="*/ 604361 h 1000125"/>
                <a:gd name="connsiteX1415" fmla="*/ 7368064 w 8324850"/>
                <a:gd name="connsiteY1415" fmla="*/ 604361 h 1000125"/>
                <a:gd name="connsiteX1416" fmla="*/ 7095649 w 8324850"/>
                <a:gd name="connsiteY1416" fmla="*/ 584359 h 1000125"/>
                <a:gd name="connsiteX1417" fmla="*/ 7108031 w 8324850"/>
                <a:gd name="connsiteY1417" fmla="*/ 576739 h 1000125"/>
                <a:gd name="connsiteX1418" fmla="*/ 7108984 w 8324850"/>
                <a:gd name="connsiteY1418" fmla="*/ 577691 h 1000125"/>
                <a:gd name="connsiteX1419" fmla="*/ 7107079 w 8324850"/>
                <a:gd name="connsiteY1419" fmla="*/ 592931 h 1000125"/>
                <a:gd name="connsiteX1420" fmla="*/ 7095649 w 8324850"/>
                <a:gd name="connsiteY1420" fmla="*/ 584359 h 1000125"/>
                <a:gd name="connsiteX1421" fmla="*/ 7108031 w 8324850"/>
                <a:gd name="connsiteY1421" fmla="*/ 595789 h 1000125"/>
                <a:gd name="connsiteX1422" fmla="*/ 7108031 w 8324850"/>
                <a:gd name="connsiteY1422" fmla="*/ 595789 h 1000125"/>
                <a:gd name="connsiteX1423" fmla="*/ 7097554 w 8324850"/>
                <a:gd name="connsiteY1423" fmla="*/ 593884 h 1000125"/>
                <a:gd name="connsiteX1424" fmla="*/ 7092792 w 8324850"/>
                <a:gd name="connsiteY1424" fmla="*/ 586264 h 1000125"/>
                <a:gd name="connsiteX1425" fmla="*/ 7093744 w 8324850"/>
                <a:gd name="connsiteY1425" fmla="*/ 585311 h 1000125"/>
                <a:gd name="connsiteX1426" fmla="*/ 7108031 w 8324850"/>
                <a:gd name="connsiteY1426" fmla="*/ 595789 h 1000125"/>
                <a:gd name="connsiteX1427" fmla="*/ 7094696 w 8324850"/>
                <a:gd name="connsiteY1427" fmla="*/ 583406 h 1000125"/>
                <a:gd name="connsiteX1428" fmla="*/ 7089934 w 8324850"/>
                <a:gd name="connsiteY1428" fmla="*/ 580549 h 1000125"/>
                <a:gd name="connsiteX1429" fmla="*/ 7107079 w 8324850"/>
                <a:gd name="connsiteY1429" fmla="*/ 575786 h 1000125"/>
                <a:gd name="connsiteX1430" fmla="*/ 7107079 w 8324850"/>
                <a:gd name="connsiteY1430" fmla="*/ 575786 h 1000125"/>
                <a:gd name="connsiteX1431" fmla="*/ 7094696 w 8324850"/>
                <a:gd name="connsiteY1431" fmla="*/ 583406 h 1000125"/>
                <a:gd name="connsiteX1432" fmla="*/ 7088981 w 8324850"/>
                <a:gd name="connsiteY1432" fmla="*/ 579596 h 1000125"/>
                <a:gd name="connsiteX1433" fmla="*/ 7089934 w 8324850"/>
                <a:gd name="connsiteY1433" fmla="*/ 562451 h 1000125"/>
                <a:gd name="connsiteX1434" fmla="*/ 7106126 w 8324850"/>
                <a:gd name="connsiteY1434" fmla="*/ 573881 h 1000125"/>
                <a:gd name="connsiteX1435" fmla="*/ 7088981 w 8324850"/>
                <a:gd name="connsiteY1435" fmla="*/ 579596 h 1000125"/>
                <a:gd name="connsiteX1436" fmla="*/ 7079456 w 8324850"/>
                <a:gd name="connsiteY1436" fmla="*/ 545306 h 1000125"/>
                <a:gd name="connsiteX1437" fmla="*/ 7230904 w 8324850"/>
                <a:gd name="connsiteY1437" fmla="*/ 377666 h 1000125"/>
                <a:gd name="connsiteX1438" fmla="*/ 7228999 w 8324850"/>
                <a:gd name="connsiteY1438" fmla="*/ 385286 h 1000125"/>
                <a:gd name="connsiteX1439" fmla="*/ 7100412 w 8324850"/>
                <a:gd name="connsiteY1439" fmla="*/ 562451 h 1000125"/>
                <a:gd name="connsiteX1440" fmla="*/ 7079456 w 8324850"/>
                <a:gd name="connsiteY1440" fmla="*/ 545306 h 1000125"/>
                <a:gd name="connsiteX1441" fmla="*/ 7047071 w 8324850"/>
                <a:gd name="connsiteY1441" fmla="*/ 542449 h 1000125"/>
                <a:gd name="connsiteX1442" fmla="*/ 7065169 w 8324850"/>
                <a:gd name="connsiteY1442" fmla="*/ 540544 h 1000125"/>
                <a:gd name="connsiteX1443" fmla="*/ 7065169 w 8324850"/>
                <a:gd name="connsiteY1443" fmla="*/ 540544 h 1000125"/>
                <a:gd name="connsiteX1444" fmla="*/ 7050881 w 8324850"/>
                <a:gd name="connsiteY1444" fmla="*/ 546259 h 1000125"/>
                <a:gd name="connsiteX1445" fmla="*/ 7047071 w 8324850"/>
                <a:gd name="connsiteY1445" fmla="*/ 542449 h 1000125"/>
                <a:gd name="connsiteX1446" fmla="*/ 7061359 w 8324850"/>
                <a:gd name="connsiteY1446" fmla="*/ 561499 h 1000125"/>
                <a:gd name="connsiteX1447" fmla="*/ 7051834 w 8324850"/>
                <a:gd name="connsiteY1447" fmla="*/ 557689 h 1000125"/>
                <a:gd name="connsiteX1448" fmla="*/ 7048024 w 8324850"/>
                <a:gd name="connsiteY1448" fmla="*/ 549116 h 1000125"/>
                <a:gd name="connsiteX1449" fmla="*/ 7048976 w 8324850"/>
                <a:gd name="connsiteY1449" fmla="*/ 549116 h 1000125"/>
                <a:gd name="connsiteX1450" fmla="*/ 7061359 w 8324850"/>
                <a:gd name="connsiteY1450" fmla="*/ 561499 h 1000125"/>
                <a:gd name="connsiteX1451" fmla="*/ 6985159 w 8324850"/>
                <a:gd name="connsiteY1451" fmla="*/ 338614 h 1000125"/>
                <a:gd name="connsiteX1452" fmla="*/ 7224237 w 8324850"/>
                <a:gd name="connsiteY1452" fmla="*/ 338614 h 1000125"/>
                <a:gd name="connsiteX1453" fmla="*/ 7224237 w 8324850"/>
                <a:gd name="connsiteY1453" fmla="*/ 340519 h 1000125"/>
                <a:gd name="connsiteX1454" fmla="*/ 6986112 w 8324850"/>
                <a:gd name="connsiteY1454" fmla="*/ 365284 h 1000125"/>
                <a:gd name="connsiteX1455" fmla="*/ 6985159 w 8324850"/>
                <a:gd name="connsiteY1455" fmla="*/ 338614 h 1000125"/>
                <a:gd name="connsiteX1456" fmla="*/ 6985159 w 8324850"/>
                <a:gd name="connsiteY1456" fmla="*/ 397669 h 1000125"/>
                <a:gd name="connsiteX1457" fmla="*/ 6970871 w 8324850"/>
                <a:gd name="connsiteY1457" fmla="*/ 394811 h 1000125"/>
                <a:gd name="connsiteX1458" fmla="*/ 6969919 w 8324850"/>
                <a:gd name="connsiteY1458" fmla="*/ 389096 h 1000125"/>
                <a:gd name="connsiteX1459" fmla="*/ 6985159 w 8324850"/>
                <a:gd name="connsiteY1459" fmla="*/ 397669 h 1000125"/>
                <a:gd name="connsiteX1460" fmla="*/ 6985159 w 8324850"/>
                <a:gd name="connsiteY1460" fmla="*/ 397669 h 1000125"/>
                <a:gd name="connsiteX1461" fmla="*/ 6985159 w 8324850"/>
                <a:gd name="connsiteY1461" fmla="*/ 335756 h 1000125"/>
                <a:gd name="connsiteX1462" fmla="*/ 6986112 w 8324850"/>
                <a:gd name="connsiteY1462" fmla="*/ 309086 h 1000125"/>
                <a:gd name="connsiteX1463" fmla="*/ 7224237 w 8324850"/>
                <a:gd name="connsiteY1463" fmla="*/ 333851 h 1000125"/>
                <a:gd name="connsiteX1464" fmla="*/ 7224237 w 8324850"/>
                <a:gd name="connsiteY1464" fmla="*/ 335756 h 1000125"/>
                <a:gd name="connsiteX1465" fmla="*/ 6985159 w 8324850"/>
                <a:gd name="connsiteY1465" fmla="*/ 335756 h 1000125"/>
                <a:gd name="connsiteX1466" fmla="*/ 6991826 w 8324850"/>
                <a:gd name="connsiteY1466" fmla="*/ 396716 h 1000125"/>
                <a:gd name="connsiteX1467" fmla="*/ 7226142 w 8324850"/>
                <a:gd name="connsiteY1467" fmla="*/ 347186 h 1000125"/>
                <a:gd name="connsiteX1468" fmla="*/ 7227094 w 8324850"/>
                <a:gd name="connsiteY1468" fmla="*/ 349091 h 1000125"/>
                <a:gd name="connsiteX1469" fmla="*/ 6999446 w 8324850"/>
                <a:gd name="connsiteY1469" fmla="*/ 423386 h 1000125"/>
                <a:gd name="connsiteX1470" fmla="*/ 6991826 w 8324850"/>
                <a:gd name="connsiteY1470" fmla="*/ 396716 h 1000125"/>
                <a:gd name="connsiteX1471" fmla="*/ 7001351 w 8324850"/>
                <a:gd name="connsiteY1471" fmla="*/ 448151 h 1000125"/>
                <a:gd name="connsiteX1472" fmla="*/ 6984206 w 8324850"/>
                <a:gd name="connsiteY1472" fmla="*/ 443389 h 1000125"/>
                <a:gd name="connsiteX1473" fmla="*/ 6994684 w 8324850"/>
                <a:gd name="connsiteY1473" fmla="*/ 431006 h 1000125"/>
                <a:gd name="connsiteX1474" fmla="*/ 7001351 w 8324850"/>
                <a:gd name="connsiteY1474" fmla="*/ 448151 h 1000125"/>
                <a:gd name="connsiteX1475" fmla="*/ 6990874 w 8324850"/>
                <a:gd name="connsiteY1475" fmla="*/ 394811 h 1000125"/>
                <a:gd name="connsiteX1476" fmla="*/ 6987064 w 8324850"/>
                <a:gd name="connsiteY1476" fmla="*/ 368141 h 1000125"/>
                <a:gd name="connsiteX1477" fmla="*/ 7225189 w 8324850"/>
                <a:gd name="connsiteY1477" fmla="*/ 343376 h 1000125"/>
                <a:gd name="connsiteX1478" fmla="*/ 7225189 w 8324850"/>
                <a:gd name="connsiteY1478" fmla="*/ 345281 h 1000125"/>
                <a:gd name="connsiteX1479" fmla="*/ 6990874 w 8324850"/>
                <a:gd name="connsiteY1479" fmla="*/ 394811 h 1000125"/>
                <a:gd name="connsiteX1480" fmla="*/ 6987064 w 8324850"/>
                <a:gd name="connsiteY1480" fmla="*/ 404336 h 1000125"/>
                <a:gd name="connsiteX1481" fmla="*/ 6991826 w 8324850"/>
                <a:gd name="connsiteY1481" fmla="*/ 422434 h 1000125"/>
                <a:gd name="connsiteX1482" fmla="*/ 6975634 w 8324850"/>
                <a:gd name="connsiteY1482" fmla="*/ 415766 h 1000125"/>
                <a:gd name="connsiteX1483" fmla="*/ 6987064 w 8324850"/>
                <a:gd name="connsiteY1483" fmla="*/ 404336 h 1000125"/>
                <a:gd name="connsiteX1484" fmla="*/ 6991826 w 8324850"/>
                <a:gd name="connsiteY1484" fmla="*/ 424339 h 1000125"/>
                <a:gd name="connsiteX1485" fmla="*/ 6991826 w 8324850"/>
                <a:gd name="connsiteY1485" fmla="*/ 424339 h 1000125"/>
                <a:gd name="connsiteX1486" fmla="*/ 6977539 w 8324850"/>
                <a:gd name="connsiteY1486" fmla="*/ 423386 h 1000125"/>
                <a:gd name="connsiteX1487" fmla="*/ 6975634 w 8324850"/>
                <a:gd name="connsiteY1487" fmla="*/ 417671 h 1000125"/>
                <a:gd name="connsiteX1488" fmla="*/ 6991826 w 8324850"/>
                <a:gd name="connsiteY1488" fmla="*/ 424339 h 1000125"/>
                <a:gd name="connsiteX1489" fmla="*/ 6992779 w 8324850"/>
                <a:gd name="connsiteY1489" fmla="*/ 426244 h 1000125"/>
                <a:gd name="connsiteX1490" fmla="*/ 6993731 w 8324850"/>
                <a:gd name="connsiteY1490" fmla="*/ 429101 h 1000125"/>
                <a:gd name="connsiteX1491" fmla="*/ 6983254 w 8324850"/>
                <a:gd name="connsiteY1491" fmla="*/ 439579 h 1000125"/>
                <a:gd name="connsiteX1492" fmla="*/ 6978492 w 8324850"/>
                <a:gd name="connsiteY1492" fmla="*/ 424339 h 1000125"/>
                <a:gd name="connsiteX1493" fmla="*/ 6992779 w 8324850"/>
                <a:gd name="connsiteY1493" fmla="*/ 426244 h 1000125"/>
                <a:gd name="connsiteX1494" fmla="*/ 6984206 w 8324850"/>
                <a:gd name="connsiteY1494" fmla="*/ 451961 h 1000125"/>
                <a:gd name="connsiteX1495" fmla="*/ 6990874 w 8324850"/>
                <a:gd name="connsiteY1495" fmla="*/ 467201 h 1000125"/>
                <a:gd name="connsiteX1496" fmla="*/ 6983254 w 8324850"/>
                <a:gd name="connsiteY1496" fmla="*/ 460534 h 1000125"/>
                <a:gd name="connsiteX1497" fmla="*/ 6982301 w 8324850"/>
                <a:gd name="connsiteY1497" fmla="*/ 451961 h 1000125"/>
                <a:gd name="connsiteX1498" fmla="*/ 6984206 w 8324850"/>
                <a:gd name="connsiteY1498" fmla="*/ 451961 h 1000125"/>
                <a:gd name="connsiteX1499" fmla="*/ 6985159 w 8324850"/>
                <a:gd name="connsiteY1499" fmla="*/ 445294 h 1000125"/>
                <a:gd name="connsiteX1500" fmla="*/ 7002304 w 8324850"/>
                <a:gd name="connsiteY1500" fmla="*/ 450056 h 1000125"/>
                <a:gd name="connsiteX1501" fmla="*/ 7002304 w 8324850"/>
                <a:gd name="connsiteY1501" fmla="*/ 451009 h 1000125"/>
                <a:gd name="connsiteX1502" fmla="*/ 6988017 w 8324850"/>
                <a:gd name="connsiteY1502" fmla="*/ 451009 h 1000125"/>
                <a:gd name="connsiteX1503" fmla="*/ 6985159 w 8324850"/>
                <a:gd name="connsiteY1503" fmla="*/ 445294 h 1000125"/>
                <a:gd name="connsiteX1504" fmla="*/ 6999446 w 8324850"/>
                <a:gd name="connsiteY1504" fmla="*/ 425291 h 1000125"/>
                <a:gd name="connsiteX1505" fmla="*/ 7227094 w 8324850"/>
                <a:gd name="connsiteY1505" fmla="*/ 350996 h 1000125"/>
                <a:gd name="connsiteX1506" fmla="*/ 7228046 w 8324850"/>
                <a:gd name="connsiteY1506" fmla="*/ 352901 h 1000125"/>
                <a:gd name="connsiteX1507" fmla="*/ 7008971 w 8324850"/>
                <a:gd name="connsiteY1507" fmla="*/ 450056 h 1000125"/>
                <a:gd name="connsiteX1508" fmla="*/ 6999446 w 8324850"/>
                <a:gd name="connsiteY1508" fmla="*/ 425291 h 1000125"/>
                <a:gd name="connsiteX1509" fmla="*/ 7228999 w 8324850"/>
                <a:gd name="connsiteY1509" fmla="*/ 354806 h 1000125"/>
                <a:gd name="connsiteX1510" fmla="*/ 7229951 w 8324850"/>
                <a:gd name="connsiteY1510" fmla="*/ 356711 h 1000125"/>
                <a:gd name="connsiteX1511" fmla="*/ 7022306 w 8324850"/>
                <a:gd name="connsiteY1511" fmla="*/ 476726 h 1000125"/>
                <a:gd name="connsiteX1512" fmla="*/ 7009924 w 8324850"/>
                <a:gd name="connsiteY1512" fmla="*/ 452914 h 1000125"/>
                <a:gd name="connsiteX1513" fmla="*/ 7228999 w 8324850"/>
                <a:gd name="connsiteY1513" fmla="*/ 354806 h 1000125"/>
                <a:gd name="connsiteX1514" fmla="*/ 7013734 w 8324850"/>
                <a:gd name="connsiteY1514" fmla="*/ 473869 h 1000125"/>
                <a:gd name="connsiteX1515" fmla="*/ 6996589 w 8324850"/>
                <a:gd name="connsiteY1515" fmla="*/ 470059 h 1000125"/>
                <a:gd name="connsiteX1516" fmla="*/ 7006114 w 8324850"/>
                <a:gd name="connsiteY1516" fmla="*/ 456724 h 1000125"/>
                <a:gd name="connsiteX1517" fmla="*/ 7013734 w 8324850"/>
                <a:gd name="connsiteY1517" fmla="*/ 473869 h 1000125"/>
                <a:gd name="connsiteX1518" fmla="*/ 7014687 w 8324850"/>
                <a:gd name="connsiteY1518" fmla="*/ 474821 h 1000125"/>
                <a:gd name="connsiteX1519" fmla="*/ 7014687 w 8324850"/>
                <a:gd name="connsiteY1519" fmla="*/ 474821 h 1000125"/>
                <a:gd name="connsiteX1520" fmla="*/ 7000399 w 8324850"/>
                <a:gd name="connsiteY1520" fmla="*/ 476726 h 1000125"/>
                <a:gd name="connsiteX1521" fmla="*/ 6997542 w 8324850"/>
                <a:gd name="connsiteY1521" fmla="*/ 471011 h 1000125"/>
                <a:gd name="connsiteX1522" fmla="*/ 7014687 w 8324850"/>
                <a:gd name="connsiteY1522" fmla="*/ 474821 h 1000125"/>
                <a:gd name="connsiteX1523" fmla="*/ 7015639 w 8324850"/>
                <a:gd name="connsiteY1523" fmla="*/ 476726 h 1000125"/>
                <a:gd name="connsiteX1524" fmla="*/ 7016592 w 8324850"/>
                <a:gd name="connsiteY1524" fmla="*/ 478631 h 1000125"/>
                <a:gd name="connsiteX1525" fmla="*/ 7008019 w 8324850"/>
                <a:gd name="connsiteY1525" fmla="*/ 491014 h 1000125"/>
                <a:gd name="connsiteX1526" fmla="*/ 7000399 w 8324850"/>
                <a:gd name="connsiteY1526" fmla="*/ 477679 h 1000125"/>
                <a:gd name="connsiteX1527" fmla="*/ 7015639 w 8324850"/>
                <a:gd name="connsiteY1527" fmla="*/ 476726 h 1000125"/>
                <a:gd name="connsiteX1528" fmla="*/ 7017544 w 8324850"/>
                <a:gd name="connsiteY1528" fmla="*/ 481489 h 1000125"/>
                <a:gd name="connsiteX1529" fmla="*/ 7027069 w 8324850"/>
                <a:gd name="connsiteY1529" fmla="*/ 497681 h 1000125"/>
                <a:gd name="connsiteX1530" fmla="*/ 7008971 w 8324850"/>
                <a:gd name="connsiteY1530" fmla="*/ 495776 h 1000125"/>
                <a:gd name="connsiteX1531" fmla="*/ 7017544 w 8324850"/>
                <a:gd name="connsiteY1531" fmla="*/ 481489 h 1000125"/>
                <a:gd name="connsiteX1532" fmla="*/ 7010876 w 8324850"/>
                <a:gd name="connsiteY1532" fmla="*/ 496729 h 1000125"/>
                <a:gd name="connsiteX1533" fmla="*/ 7028974 w 8324850"/>
                <a:gd name="connsiteY1533" fmla="*/ 498634 h 1000125"/>
                <a:gd name="connsiteX1534" fmla="*/ 7028974 w 8324850"/>
                <a:gd name="connsiteY1534" fmla="*/ 499586 h 1000125"/>
                <a:gd name="connsiteX1535" fmla="*/ 7014687 w 8324850"/>
                <a:gd name="connsiteY1535" fmla="*/ 502444 h 1000125"/>
                <a:gd name="connsiteX1536" fmla="*/ 7010876 w 8324850"/>
                <a:gd name="connsiteY1536" fmla="*/ 496729 h 1000125"/>
                <a:gd name="connsiteX1537" fmla="*/ 7021354 w 8324850"/>
                <a:gd name="connsiteY1537" fmla="*/ 517684 h 1000125"/>
                <a:gd name="connsiteX1538" fmla="*/ 7012781 w 8324850"/>
                <a:gd name="connsiteY1538" fmla="*/ 511969 h 1000125"/>
                <a:gd name="connsiteX1539" fmla="*/ 7010876 w 8324850"/>
                <a:gd name="connsiteY1539" fmla="*/ 503396 h 1000125"/>
                <a:gd name="connsiteX1540" fmla="*/ 7011829 w 8324850"/>
                <a:gd name="connsiteY1540" fmla="*/ 503396 h 1000125"/>
                <a:gd name="connsiteX1541" fmla="*/ 7021354 w 8324850"/>
                <a:gd name="connsiteY1541" fmla="*/ 517684 h 1000125"/>
                <a:gd name="connsiteX1542" fmla="*/ 7023259 w 8324850"/>
                <a:gd name="connsiteY1542" fmla="*/ 478631 h 1000125"/>
                <a:gd name="connsiteX1543" fmla="*/ 7230904 w 8324850"/>
                <a:gd name="connsiteY1543" fmla="*/ 358616 h 1000125"/>
                <a:gd name="connsiteX1544" fmla="*/ 7231856 w 8324850"/>
                <a:gd name="connsiteY1544" fmla="*/ 359569 h 1000125"/>
                <a:gd name="connsiteX1545" fmla="*/ 7038499 w 8324850"/>
                <a:gd name="connsiteY1545" fmla="*/ 500539 h 1000125"/>
                <a:gd name="connsiteX1546" fmla="*/ 7023259 w 8324850"/>
                <a:gd name="connsiteY1546" fmla="*/ 478631 h 1000125"/>
                <a:gd name="connsiteX1547" fmla="*/ 7233762 w 8324850"/>
                <a:gd name="connsiteY1547" fmla="*/ 361474 h 1000125"/>
                <a:gd name="connsiteX1548" fmla="*/ 7233762 w 8324850"/>
                <a:gd name="connsiteY1548" fmla="*/ 361474 h 1000125"/>
                <a:gd name="connsiteX1549" fmla="*/ 7233762 w 8324850"/>
                <a:gd name="connsiteY1549" fmla="*/ 363379 h 1000125"/>
                <a:gd name="connsiteX1550" fmla="*/ 7056596 w 8324850"/>
                <a:gd name="connsiteY1550" fmla="*/ 522446 h 1000125"/>
                <a:gd name="connsiteX1551" fmla="*/ 7039451 w 8324850"/>
                <a:gd name="connsiteY1551" fmla="*/ 501491 h 1000125"/>
                <a:gd name="connsiteX1552" fmla="*/ 7233762 w 8324850"/>
                <a:gd name="connsiteY1552" fmla="*/ 361474 h 1000125"/>
                <a:gd name="connsiteX1553" fmla="*/ 7048024 w 8324850"/>
                <a:gd name="connsiteY1553" fmla="*/ 523399 h 1000125"/>
                <a:gd name="connsiteX1554" fmla="*/ 7042309 w 8324850"/>
                <a:gd name="connsiteY1554" fmla="*/ 537686 h 1000125"/>
                <a:gd name="connsiteX1555" fmla="*/ 7032784 w 8324850"/>
                <a:gd name="connsiteY1555" fmla="*/ 526256 h 1000125"/>
                <a:gd name="connsiteX1556" fmla="*/ 7047071 w 8324850"/>
                <a:gd name="connsiteY1556" fmla="*/ 522446 h 1000125"/>
                <a:gd name="connsiteX1557" fmla="*/ 7048024 w 8324850"/>
                <a:gd name="connsiteY1557" fmla="*/ 523399 h 1000125"/>
                <a:gd name="connsiteX1558" fmla="*/ 7049929 w 8324850"/>
                <a:gd name="connsiteY1558" fmla="*/ 525304 h 1000125"/>
                <a:gd name="connsiteX1559" fmla="*/ 7063264 w 8324850"/>
                <a:gd name="connsiteY1559" fmla="*/ 539591 h 1000125"/>
                <a:gd name="connsiteX1560" fmla="*/ 7045167 w 8324850"/>
                <a:gd name="connsiteY1560" fmla="*/ 541496 h 1000125"/>
                <a:gd name="connsiteX1561" fmla="*/ 7049929 w 8324850"/>
                <a:gd name="connsiteY1561" fmla="*/ 525304 h 1000125"/>
                <a:gd name="connsiteX1562" fmla="*/ 7058501 w 8324850"/>
                <a:gd name="connsiteY1562" fmla="*/ 525304 h 1000125"/>
                <a:gd name="connsiteX1563" fmla="*/ 7232809 w 8324850"/>
                <a:gd name="connsiteY1563" fmla="*/ 369094 h 1000125"/>
                <a:gd name="connsiteX1564" fmla="*/ 7231856 w 8324850"/>
                <a:gd name="connsiteY1564" fmla="*/ 372904 h 1000125"/>
                <a:gd name="connsiteX1565" fmla="*/ 7077551 w 8324850"/>
                <a:gd name="connsiteY1565" fmla="*/ 544354 h 1000125"/>
                <a:gd name="connsiteX1566" fmla="*/ 7058501 w 8324850"/>
                <a:gd name="connsiteY1566" fmla="*/ 525304 h 1000125"/>
                <a:gd name="connsiteX1567" fmla="*/ 7366159 w 8324850"/>
                <a:gd name="connsiteY1567" fmla="*/ 598646 h 1000125"/>
                <a:gd name="connsiteX1568" fmla="*/ 7344251 w 8324850"/>
                <a:gd name="connsiteY1568" fmla="*/ 528161 h 1000125"/>
                <a:gd name="connsiteX1569" fmla="*/ 7332821 w 8324850"/>
                <a:gd name="connsiteY1569" fmla="*/ 491966 h 1000125"/>
                <a:gd name="connsiteX1570" fmla="*/ 7377589 w 8324850"/>
                <a:gd name="connsiteY1570" fmla="*/ 592931 h 1000125"/>
                <a:gd name="connsiteX1571" fmla="*/ 7366159 w 8324850"/>
                <a:gd name="connsiteY1571" fmla="*/ 598646 h 1000125"/>
                <a:gd name="connsiteX1572" fmla="*/ 7327106 w 8324850"/>
                <a:gd name="connsiteY1572" fmla="*/ 471964 h 1000125"/>
                <a:gd name="connsiteX1573" fmla="*/ 7309962 w 8324850"/>
                <a:gd name="connsiteY1573" fmla="*/ 415766 h 1000125"/>
                <a:gd name="connsiteX1574" fmla="*/ 7405212 w 8324850"/>
                <a:gd name="connsiteY1574" fmla="*/ 580549 h 1000125"/>
                <a:gd name="connsiteX1575" fmla="*/ 7381399 w 8324850"/>
                <a:gd name="connsiteY1575" fmla="*/ 592931 h 1000125"/>
                <a:gd name="connsiteX1576" fmla="*/ 7327106 w 8324850"/>
                <a:gd name="connsiteY1576" fmla="*/ 471964 h 1000125"/>
                <a:gd name="connsiteX1577" fmla="*/ 7399496 w 8324850"/>
                <a:gd name="connsiteY1577" fmla="*/ 591026 h 1000125"/>
                <a:gd name="connsiteX1578" fmla="*/ 7416642 w 8324850"/>
                <a:gd name="connsiteY1578" fmla="*/ 580549 h 1000125"/>
                <a:gd name="connsiteX1579" fmla="*/ 7415689 w 8324850"/>
                <a:gd name="connsiteY1579" fmla="*/ 597694 h 1000125"/>
                <a:gd name="connsiteX1580" fmla="*/ 7399496 w 8324850"/>
                <a:gd name="connsiteY1580" fmla="*/ 591026 h 1000125"/>
                <a:gd name="connsiteX1581" fmla="*/ 7407117 w 8324850"/>
                <a:gd name="connsiteY1581" fmla="*/ 579596 h 1000125"/>
                <a:gd name="connsiteX1582" fmla="*/ 7306151 w 8324850"/>
                <a:gd name="connsiteY1582" fmla="*/ 405289 h 1000125"/>
                <a:gd name="connsiteX1583" fmla="*/ 7300437 w 8324850"/>
                <a:gd name="connsiteY1583" fmla="*/ 388144 h 1000125"/>
                <a:gd name="connsiteX1584" fmla="*/ 7429024 w 8324850"/>
                <a:gd name="connsiteY1584" fmla="*/ 565309 h 1000125"/>
                <a:gd name="connsiteX1585" fmla="*/ 7407117 w 8324850"/>
                <a:gd name="connsiteY1585" fmla="*/ 579596 h 1000125"/>
                <a:gd name="connsiteX1586" fmla="*/ 7422356 w 8324850"/>
                <a:gd name="connsiteY1586" fmla="*/ 577691 h 1000125"/>
                <a:gd name="connsiteX1587" fmla="*/ 7439501 w 8324850"/>
                <a:gd name="connsiteY1587" fmla="*/ 583406 h 1000125"/>
                <a:gd name="connsiteX1588" fmla="*/ 7434739 w 8324850"/>
                <a:gd name="connsiteY1588" fmla="*/ 586264 h 1000125"/>
                <a:gd name="connsiteX1589" fmla="*/ 7422356 w 8324850"/>
                <a:gd name="connsiteY1589" fmla="*/ 577691 h 1000125"/>
                <a:gd name="connsiteX1590" fmla="*/ 7422356 w 8324850"/>
                <a:gd name="connsiteY1590" fmla="*/ 577691 h 1000125"/>
                <a:gd name="connsiteX1591" fmla="*/ 7423309 w 8324850"/>
                <a:gd name="connsiteY1591" fmla="*/ 576739 h 1000125"/>
                <a:gd name="connsiteX1592" fmla="*/ 7439501 w 8324850"/>
                <a:gd name="connsiteY1592" fmla="*/ 565309 h 1000125"/>
                <a:gd name="connsiteX1593" fmla="*/ 7440454 w 8324850"/>
                <a:gd name="connsiteY1593" fmla="*/ 582454 h 1000125"/>
                <a:gd name="connsiteX1594" fmla="*/ 7423309 w 8324850"/>
                <a:gd name="connsiteY1594" fmla="*/ 576739 h 1000125"/>
                <a:gd name="connsiteX1595" fmla="*/ 7263289 w 8324850"/>
                <a:gd name="connsiteY1595" fmla="*/ 294799 h 1000125"/>
                <a:gd name="connsiteX1596" fmla="*/ 7263289 w 8324850"/>
                <a:gd name="connsiteY1596" fmla="*/ 294799 h 1000125"/>
                <a:gd name="connsiteX1597" fmla="*/ 7238524 w 8324850"/>
                <a:gd name="connsiteY1597" fmla="*/ 60484 h 1000125"/>
                <a:gd name="connsiteX1598" fmla="*/ 7263289 w 8324850"/>
                <a:gd name="connsiteY1598" fmla="*/ 59531 h 1000125"/>
                <a:gd name="connsiteX1599" fmla="*/ 7263289 w 8324850"/>
                <a:gd name="connsiteY1599" fmla="*/ 294799 h 1000125"/>
                <a:gd name="connsiteX1600" fmla="*/ 7260431 w 8324850"/>
                <a:gd name="connsiteY1600" fmla="*/ 295751 h 1000125"/>
                <a:gd name="connsiteX1601" fmla="*/ 7258526 w 8324850"/>
                <a:gd name="connsiteY1601" fmla="*/ 295751 h 1000125"/>
                <a:gd name="connsiteX1602" fmla="*/ 7209949 w 8324850"/>
                <a:gd name="connsiteY1602" fmla="*/ 65246 h 1000125"/>
                <a:gd name="connsiteX1603" fmla="*/ 7236619 w 8324850"/>
                <a:gd name="connsiteY1603" fmla="*/ 61436 h 1000125"/>
                <a:gd name="connsiteX1604" fmla="*/ 7260431 w 8324850"/>
                <a:gd name="connsiteY1604" fmla="*/ 295751 h 1000125"/>
                <a:gd name="connsiteX1605" fmla="*/ 7255669 w 8324850"/>
                <a:gd name="connsiteY1605" fmla="*/ 295751 h 1000125"/>
                <a:gd name="connsiteX1606" fmla="*/ 7253764 w 8324850"/>
                <a:gd name="connsiteY1606" fmla="*/ 296704 h 1000125"/>
                <a:gd name="connsiteX1607" fmla="*/ 7181374 w 8324850"/>
                <a:gd name="connsiteY1607" fmla="*/ 72866 h 1000125"/>
                <a:gd name="connsiteX1608" fmla="*/ 7207092 w 8324850"/>
                <a:gd name="connsiteY1608" fmla="*/ 66199 h 1000125"/>
                <a:gd name="connsiteX1609" fmla="*/ 7255669 w 8324850"/>
                <a:gd name="connsiteY1609" fmla="*/ 295751 h 1000125"/>
                <a:gd name="connsiteX1610" fmla="*/ 7246144 w 8324850"/>
                <a:gd name="connsiteY1610" fmla="*/ 300514 h 1000125"/>
                <a:gd name="connsiteX1611" fmla="*/ 7128034 w 8324850"/>
                <a:gd name="connsiteY1611" fmla="*/ 96679 h 1000125"/>
                <a:gd name="connsiteX1612" fmla="*/ 7151846 w 8324850"/>
                <a:gd name="connsiteY1612" fmla="*/ 84296 h 1000125"/>
                <a:gd name="connsiteX1613" fmla="*/ 7248049 w 8324850"/>
                <a:gd name="connsiteY1613" fmla="*/ 299561 h 1000125"/>
                <a:gd name="connsiteX1614" fmla="*/ 7246144 w 8324850"/>
                <a:gd name="connsiteY1614" fmla="*/ 300514 h 1000125"/>
                <a:gd name="connsiteX1615" fmla="*/ 7243287 w 8324850"/>
                <a:gd name="connsiteY1615" fmla="*/ 301466 h 1000125"/>
                <a:gd name="connsiteX1616" fmla="*/ 7241381 w 8324850"/>
                <a:gd name="connsiteY1616" fmla="*/ 302419 h 1000125"/>
                <a:gd name="connsiteX1617" fmla="*/ 7103269 w 8324850"/>
                <a:gd name="connsiteY1617" fmla="*/ 111919 h 1000125"/>
                <a:gd name="connsiteX1618" fmla="*/ 7126129 w 8324850"/>
                <a:gd name="connsiteY1618" fmla="*/ 97631 h 1000125"/>
                <a:gd name="connsiteX1619" fmla="*/ 7243287 w 8324850"/>
                <a:gd name="connsiteY1619" fmla="*/ 301466 h 1000125"/>
                <a:gd name="connsiteX1620" fmla="*/ 7239476 w 8324850"/>
                <a:gd name="connsiteY1620" fmla="*/ 304324 h 1000125"/>
                <a:gd name="connsiteX1621" fmla="*/ 7237571 w 8324850"/>
                <a:gd name="connsiteY1621" fmla="*/ 305276 h 1000125"/>
                <a:gd name="connsiteX1622" fmla="*/ 7079456 w 8324850"/>
                <a:gd name="connsiteY1622" fmla="*/ 130016 h 1000125"/>
                <a:gd name="connsiteX1623" fmla="*/ 7100412 w 8324850"/>
                <a:gd name="connsiteY1623" fmla="*/ 113824 h 1000125"/>
                <a:gd name="connsiteX1624" fmla="*/ 7239476 w 8324850"/>
                <a:gd name="connsiteY1624" fmla="*/ 304324 h 1000125"/>
                <a:gd name="connsiteX1625" fmla="*/ 7236619 w 8324850"/>
                <a:gd name="connsiteY1625" fmla="*/ 307181 h 1000125"/>
                <a:gd name="connsiteX1626" fmla="*/ 7235667 w 8324850"/>
                <a:gd name="connsiteY1626" fmla="*/ 309086 h 1000125"/>
                <a:gd name="connsiteX1627" fmla="*/ 7059454 w 8324850"/>
                <a:gd name="connsiteY1627" fmla="*/ 150019 h 1000125"/>
                <a:gd name="connsiteX1628" fmla="*/ 7078504 w 8324850"/>
                <a:gd name="connsiteY1628" fmla="*/ 130969 h 1000125"/>
                <a:gd name="connsiteX1629" fmla="*/ 7236619 w 8324850"/>
                <a:gd name="connsiteY1629" fmla="*/ 307181 h 1000125"/>
                <a:gd name="connsiteX1630" fmla="*/ 7233762 w 8324850"/>
                <a:gd name="connsiteY1630" fmla="*/ 310039 h 1000125"/>
                <a:gd name="connsiteX1631" fmla="*/ 7232809 w 8324850"/>
                <a:gd name="connsiteY1631" fmla="*/ 311944 h 1000125"/>
                <a:gd name="connsiteX1632" fmla="*/ 7041356 w 8324850"/>
                <a:gd name="connsiteY1632" fmla="*/ 172879 h 1000125"/>
                <a:gd name="connsiteX1633" fmla="*/ 7058501 w 8324850"/>
                <a:gd name="connsiteY1633" fmla="*/ 151924 h 1000125"/>
                <a:gd name="connsiteX1634" fmla="*/ 7233762 w 8324850"/>
                <a:gd name="connsiteY1634" fmla="*/ 310039 h 1000125"/>
                <a:gd name="connsiteX1635" fmla="*/ 7230904 w 8324850"/>
                <a:gd name="connsiteY1635" fmla="*/ 313849 h 1000125"/>
                <a:gd name="connsiteX1636" fmla="*/ 7229951 w 8324850"/>
                <a:gd name="connsiteY1636" fmla="*/ 315754 h 1000125"/>
                <a:gd name="connsiteX1637" fmla="*/ 7024212 w 8324850"/>
                <a:gd name="connsiteY1637" fmla="*/ 196691 h 1000125"/>
                <a:gd name="connsiteX1638" fmla="*/ 7038499 w 8324850"/>
                <a:gd name="connsiteY1638" fmla="*/ 174784 h 1000125"/>
                <a:gd name="connsiteX1639" fmla="*/ 7230904 w 8324850"/>
                <a:gd name="connsiteY1639" fmla="*/ 313849 h 1000125"/>
                <a:gd name="connsiteX1640" fmla="*/ 7228999 w 8324850"/>
                <a:gd name="connsiteY1640" fmla="*/ 317659 h 1000125"/>
                <a:gd name="connsiteX1641" fmla="*/ 7228046 w 8324850"/>
                <a:gd name="connsiteY1641" fmla="*/ 319564 h 1000125"/>
                <a:gd name="connsiteX1642" fmla="*/ 7010876 w 8324850"/>
                <a:gd name="connsiteY1642" fmla="*/ 222409 h 1000125"/>
                <a:gd name="connsiteX1643" fmla="*/ 7023259 w 8324850"/>
                <a:gd name="connsiteY1643" fmla="*/ 198596 h 1000125"/>
                <a:gd name="connsiteX1644" fmla="*/ 7228999 w 8324850"/>
                <a:gd name="connsiteY1644" fmla="*/ 317659 h 1000125"/>
                <a:gd name="connsiteX1645" fmla="*/ 7227094 w 8324850"/>
                <a:gd name="connsiteY1645" fmla="*/ 321469 h 1000125"/>
                <a:gd name="connsiteX1646" fmla="*/ 7226142 w 8324850"/>
                <a:gd name="connsiteY1646" fmla="*/ 323374 h 1000125"/>
                <a:gd name="connsiteX1647" fmla="*/ 6999446 w 8324850"/>
                <a:gd name="connsiteY1647" fmla="*/ 250031 h 1000125"/>
                <a:gd name="connsiteX1648" fmla="*/ 7008971 w 8324850"/>
                <a:gd name="connsiteY1648" fmla="*/ 225266 h 1000125"/>
                <a:gd name="connsiteX1649" fmla="*/ 7227094 w 8324850"/>
                <a:gd name="connsiteY1649" fmla="*/ 321469 h 1000125"/>
                <a:gd name="connsiteX1650" fmla="*/ 7225189 w 8324850"/>
                <a:gd name="connsiteY1650" fmla="*/ 330041 h 1000125"/>
                <a:gd name="connsiteX1651" fmla="*/ 7225189 w 8324850"/>
                <a:gd name="connsiteY1651" fmla="*/ 331946 h 1000125"/>
                <a:gd name="connsiteX1652" fmla="*/ 6988017 w 8324850"/>
                <a:gd name="connsiteY1652" fmla="*/ 307181 h 1000125"/>
                <a:gd name="connsiteX1653" fmla="*/ 6991826 w 8324850"/>
                <a:gd name="connsiteY1653" fmla="*/ 280511 h 1000125"/>
                <a:gd name="connsiteX1654" fmla="*/ 7225189 w 8324850"/>
                <a:gd name="connsiteY1654" fmla="*/ 330041 h 1000125"/>
                <a:gd name="connsiteX1655" fmla="*/ 6988969 w 8324850"/>
                <a:gd name="connsiteY1655" fmla="*/ 264319 h 1000125"/>
                <a:gd name="connsiteX1656" fmla="*/ 6972776 w 8324850"/>
                <a:gd name="connsiteY1656" fmla="*/ 268129 h 1000125"/>
                <a:gd name="connsiteX1657" fmla="*/ 6977539 w 8324850"/>
                <a:gd name="connsiteY1657" fmla="*/ 250984 h 1000125"/>
                <a:gd name="connsiteX1658" fmla="*/ 6989921 w 8324850"/>
                <a:gd name="connsiteY1658" fmla="*/ 261461 h 1000125"/>
                <a:gd name="connsiteX1659" fmla="*/ 6988969 w 8324850"/>
                <a:gd name="connsiteY1659" fmla="*/ 264319 h 1000125"/>
                <a:gd name="connsiteX1660" fmla="*/ 6988969 w 8324850"/>
                <a:gd name="connsiteY1660" fmla="*/ 266224 h 1000125"/>
                <a:gd name="connsiteX1661" fmla="*/ 6984206 w 8324850"/>
                <a:gd name="connsiteY1661" fmla="*/ 284321 h 1000125"/>
                <a:gd name="connsiteX1662" fmla="*/ 6971824 w 8324850"/>
                <a:gd name="connsiteY1662" fmla="*/ 270986 h 1000125"/>
                <a:gd name="connsiteX1663" fmla="*/ 6988969 w 8324850"/>
                <a:gd name="connsiteY1663" fmla="*/ 266224 h 1000125"/>
                <a:gd name="connsiteX1664" fmla="*/ 6985159 w 8324850"/>
                <a:gd name="connsiteY1664" fmla="*/ 395764 h 1000125"/>
                <a:gd name="connsiteX1665" fmla="*/ 6969919 w 8324850"/>
                <a:gd name="connsiteY1665" fmla="*/ 388144 h 1000125"/>
                <a:gd name="connsiteX1666" fmla="*/ 6982301 w 8324850"/>
                <a:gd name="connsiteY1666" fmla="*/ 377666 h 1000125"/>
                <a:gd name="connsiteX1667" fmla="*/ 6985159 w 8324850"/>
                <a:gd name="connsiteY1667" fmla="*/ 395764 h 1000125"/>
                <a:gd name="connsiteX1668" fmla="*/ 6968967 w 8324850"/>
                <a:gd name="connsiteY1668" fmla="*/ 384334 h 1000125"/>
                <a:gd name="connsiteX1669" fmla="*/ 6967062 w 8324850"/>
                <a:gd name="connsiteY1669" fmla="*/ 368141 h 1000125"/>
                <a:gd name="connsiteX1670" fmla="*/ 6981349 w 8324850"/>
                <a:gd name="connsiteY1670" fmla="*/ 372904 h 1000125"/>
                <a:gd name="connsiteX1671" fmla="*/ 6981349 w 8324850"/>
                <a:gd name="connsiteY1671" fmla="*/ 375761 h 1000125"/>
                <a:gd name="connsiteX1672" fmla="*/ 6968967 w 8324850"/>
                <a:gd name="connsiteY1672" fmla="*/ 384334 h 1000125"/>
                <a:gd name="connsiteX1673" fmla="*/ 6980396 w 8324850"/>
                <a:gd name="connsiteY1673" fmla="*/ 311944 h 1000125"/>
                <a:gd name="connsiteX1674" fmla="*/ 6967062 w 8324850"/>
                <a:gd name="connsiteY1674" fmla="*/ 299561 h 1000125"/>
                <a:gd name="connsiteX1675" fmla="*/ 6982301 w 8324850"/>
                <a:gd name="connsiteY1675" fmla="*/ 293846 h 1000125"/>
                <a:gd name="connsiteX1676" fmla="*/ 6980396 w 8324850"/>
                <a:gd name="connsiteY1676" fmla="*/ 311944 h 1000125"/>
                <a:gd name="connsiteX1677" fmla="*/ 6980396 w 8324850"/>
                <a:gd name="connsiteY1677" fmla="*/ 313849 h 1000125"/>
                <a:gd name="connsiteX1678" fmla="*/ 6980396 w 8324850"/>
                <a:gd name="connsiteY1678" fmla="*/ 313849 h 1000125"/>
                <a:gd name="connsiteX1679" fmla="*/ 6967062 w 8324850"/>
                <a:gd name="connsiteY1679" fmla="*/ 307181 h 1000125"/>
                <a:gd name="connsiteX1680" fmla="*/ 6967062 w 8324850"/>
                <a:gd name="connsiteY1680" fmla="*/ 301466 h 1000125"/>
                <a:gd name="connsiteX1681" fmla="*/ 6980396 w 8324850"/>
                <a:gd name="connsiteY1681" fmla="*/ 313849 h 1000125"/>
                <a:gd name="connsiteX1682" fmla="*/ 6980396 w 8324850"/>
                <a:gd name="connsiteY1682" fmla="*/ 315754 h 1000125"/>
                <a:gd name="connsiteX1683" fmla="*/ 6980396 w 8324850"/>
                <a:gd name="connsiteY1683" fmla="*/ 318611 h 1000125"/>
                <a:gd name="connsiteX1684" fmla="*/ 6966109 w 8324850"/>
                <a:gd name="connsiteY1684" fmla="*/ 325279 h 1000125"/>
                <a:gd name="connsiteX1685" fmla="*/ 6967062 w 8324850"/>
                <a:gd name="connsiteY1685" fmla="*/ 308134 h 1000125"/>
                <a:gd name="connsiteX1686" fmla="*/ 6980396 w 8324850"/>
                <a:gd name="connsiteY1686" fmla="*/ 315754 h 1000125"/>
                <a:gd name="connsiteX1687" fmla="*/ 6979444 w 8324850"/>
                <a:gd name="connsiteY1687" fmla="*/ 321469 h 1000125"/>
                <a:gd name="connsiteX1688" fmla="*/ 6978492 w 8324850"/>
                <a:gd name="connsiteY1688" fmla="*/ 338614 h 1000125"/>
                <a:gd name="connsiteX1689" fmla="*/ 6978492 w 8324850"/>
                <a:gd name="connsiteY1689" fmla="*/ 340519 h 1000125"/>
                <a:gd name="connsiteX1690" fmla="*/ 6964204 w 8324850"/>
                <a:gd name="connsiteY1690" fmla="*/ 329089 h 1000125"/>
                <a:gd name="connsiteX1691" fmla="*/ 6979444 w 8324850"/>
                <a:gd name="connsiteY1691" fmla="*/ 321469 h 1000125"/>
                <a:gd name="connsiteX1692" fmla="*/ 6979444 w 8324850"/>
                <a:gd name="connsiteY1692" fmla="*/ 342424 h 1000125"/>
                <a:gd name="connsiteX1693" fmla="*/ 6965156 w 8324850"/>
                <a:gd name="connsiteY1693" fmla="*/ 336709 h 1000125"/>
                <a:gd name="connsiteX1694" fmla="*/ 6965156 w 8324850"/>
                <a:gd name="connsiteY1694" fmla="*/ 330994 h 1000125"/>
                <a:gd name="connsiteX1695" fmla="*/ 6979444 w 8324850"/>
                <a:gd name="connsiteY1695" fmla="*/ 342424 h 1000125"/>
                <a:gd name="connsiteX1696" fmla="*/ 6979444 w 8324850"/>
                <a:gd name="connsiteY1696" fmla="*/ 342424 h 1000125"/>
                <a:gd name="connsiteX1697" fmla="*/ 6965156 w 8324850"/>
                <a:gd name="connsiteY1697" fmla="*/ 338614 h 1000125"/>
                <a:gd name="connsiteX1698" fmla="*/ 6979444 w 8324850"/>
                <a:gd name="connsiteY1698" fmla="*/ 344329 h 1000125"/>
                <a:gd name="connsiteX1699" fmla="*/ 6979444 w 8324850"/>
                <a:gd name="connsiteY1699" fmla="*/ 347186 h 1000125"/>
                <a:gd name="connsiteX1700" fmla="*/ 6965156 w 8324850"/>
                <a:gd name="connsiteY1700" fmla="*/ 354806 h 1000125"/>
                <a:gd name="connsiteX1701" fmla="*/ 6965156 w 8324850"/>
                <a:gd name="connsiteY1701" fmla="*/ 338614 h 1000125"/>
                <a:gd name="connsiteX1702" fmla="*/ 6979444 w 8324850"/>
                <a:gd name="connsiteY1702" fmla="*/ 350044 h 1000125"/>
                <a:gd name="connsiteX1703" fmla="*/ 6980396 w 8324850"/>
                <a:gd name="connsiteY1703" fmla="*/ 368141 h 1000125"/>
                <a:gd name="connsiteX1704" fmla="*/ 6965156 w 8324850"/>
                <a:gd name="connsiteY1704" fmla="*/ 358616 h 1000125"/>
                <a:gd name="connsiteX1705" fmla="*/ 6979444 w 8324850"/>
                <a:gd name="connsiteY1705" fmla="*/ 350044 h 1000125"/>
                <a:gd name="connsiteX1706" fmla="*/ 6980396 w 8324850"/>
                <a:gd name="connsiteY1706" fmla="*/ 369094 h 1000125"/>
                <a:gd name="connsiteX1707" fmla="*/ 6980396 w 8324850"/>
                <a:gd name="connsiteY1707" fmla="*/ 369094 h 1000125"/>
                <a:gd name="connsiteX1708" fmla="*/ 6966109 w 8324850"/>
                <a:gd name="connsiteY1708" fmla="*/ 365284 h 1000125"/>
                <a:gd name="connsiteX1709" fmla="*/ 6965156 w 8324850"/>
                <a:gd name="connsiteY1709" fmla="*/ 359569 h 1000125"/>
                <a:gd name="connsiteX1710" fmla="*/ 6980396 w 8324850"/>
                <a:gd name="connsiteY1710" fmla="*/ 369094 h 1000125"/>
                <a:gd name="connsiteX1711" fmla="*/ 6967062 w 8324850"/>
                <a:gd name="connsiteY1711" fmla="*/ 395764 h 1000125"/>
                <a:gd name="connsiteX1712" fmla="*/ 6967062 w 8324850"/>
                <a:gd name="connsiteY1712" fmla="*/ 395764 h 1000125"/>
                <a:gd name="connsiteX1713" fmla="*/ 6971824 w 8324850"/>
                <a:gd name="connsiteY1713" fmla="*/ 412909 h 1000125"/>
                <a:gd name="connsiteX1714" fmla="*/ 6966109 w 8324850"/>
                <a:gd name="connsiteY1714" fmla="*/ 405289 h 1000125"/>
                <a:gd name="connsiteX1715" fmla="*/ 6967062 w 8324850"/>
                <a:gd name="connsiteY1715" fmla="*/ 395764 h 1000125"/>
                <a:gd name="connsiteX1716" fmla="*/ 6971824 w 8324850"/>
                <a:gd name="connsiteY1716" fmla="*/ 413861 h 1000125"/>
                <a:gd name="connsiteX1717" fmla="*/ 6971824 w 8324850"/>
                <a:gd name="connsiteY1717" fmla="*/ 414814 h 1000125"/>
                <a:gd name="connsiteX1718" fmla="*/ 6968967 w 8324850"/>
                <a:gd name="connsiteY1718" fmla="*/ 417671 h 1000125"/>
                <a:gd name="connsiteX1719" fmla="*/ 6965156 w 8324850"/>
                <a:gd name="connsiteY1719" fmla="*/ 419576 h 1000125"/>
                <a:gd name="connsiteX1720" fmla="*/ 6964204 w 8324850"/>
                <a:gd name="connsiteY1720" fmla="*/ 416719 h 1000125"/>
                <a:gd name="connsiteX1721" fmla="*/ 6965156 w 8324850"/>
                <a:gd name="connsiteY1721" fmla="*/ 405289 h 1000125"/>
                <a:gd name="connsiteX1722" fmla="*/ 6971824 w 8324850"/>
                <a:gd name="connsiteY1722" fmla="*/ 413861 h 1000125"/>
                <a:gd name="connsiteX1723" fmla="*/ 6970871 w 8324850"/>
                <a:gd name="connsiteY1723" fmla="*/ 396716 h 1000125"/>
                <a:gd name="connsiteX1724" fmla="*/ 6985159 w 8324850"/>
                <a:gd name="connsiteY1724" fmla="*/ 399574 h 1000125"/>
                <a:gd name="connsiteX1725" fmla="*/ 6986112 w 8324850"/>
                <a:gd name="connsiteY1725" fmla="*/ 402431 h 1000125"/>
                <a:gd name="connsiteX1726" fmla="*/ 6974681 w 8324850"/>
                <a:gd name="connsiteY1726" fmla="*/ 411956 h 1000125"/>
                <a:gd name="connsiteX1727" fmla="*/ 6970871 w 8324850"/>
                <a:gd name="connsiteY1727" fmla="*/ 396716 h 1000125"/>
                <a:gd name="connsiteX1728" fmla="*/ 6973729 w 8324850"/>
                <a:gd name="connsiteY1728" fmla="*/ 424339 h 1000125"/>
                <a:gd name="connsiteX1729" fmla="*/ 6974681 w 8324850"/>
                <a:gd name="connsiteY1729" fmla="*/ 424339 h 1000125"/>
                <a:gd name="connsiteX1730" fmla="*/ 6980396 w 8324850"/>
                <a:gd name="connsiteY1730" fmla="*/ 440531 h 1000125"/>
                <a:gd name="connsiteX1731" fmla="*/ 6973729 w 8324850"/>
                <a:gd name="connsiteY1731" fmla="*/ 432911 h 1000125"/>
                <a:gd name="connsiteX1732" fmla="*/ 6973729 w 8324850"/>
                <a:gd name="connsiteY1732" fmla="*/ 424339 h 1000125"/>
                <a:gd name="connsiteX1733" fmla="*/ 6983254 w 8324850"/>
                <a:gd name="connsiteY1733" fmla="*/ 451961 h 1000125"/>
                <a:gd name="connsiteX1734" fmla="*/ 6984206 w 8324850"/>
                <a:gd name="connsiteY1734" fmla="*/ 460534 h 1000125"/>
                <a:gd name="connsiteX1735" fmla="*/ 6976587 w 8324850"/>
                <a:gd name="connsiteY1735" fmla="*/ 453866 h 1000125"/>
                <a:gd name="connsiteX1736" fmla="*/ 6975634 w 8324850"/>
                <a:gd name="connsiteY1736" fmla="*/ 451961 h 1000125"/>
                <a:gd name="connsiteX1737" fmla="*/ 6983254 w 8324850"/>
                <a:gd name="connsiteY1737" fmla="*/ 451961 h 1000125"/>
                <a:gd name="connsiteX1738" fmla="*/ 6984206 w 8324850"/>
                <a:gd name="connsiteY1738" fmla="*/ 461486 h 1000125"/>
                <a:gd name="connsiteX1739" fmla="*/ 6985159 w 8324850"/>
                <a:gd name="connsiteY1739" fmla="*/ 472916 h 1000125"/>
                <a:gd name="connsiteX1740" fmla="*/ 6977539 w 8324850"/>
                <a:gd name="connsiteY1740" fmla="*/ 455771 h 1000125"/>
                <a:gd name="connsiteX1741" fmla="*/ 6984206 w 8324850"/>
                <a:gd name="connsiteY1741" fmla="*/ 461486 h 1000125"/>
                <a:gd name="connsiteX1742" fmla="*/ 6984206 w 8324850"/>
                <a:gd name="connsiteY1742" fmla="*/ 461486 h 1000125"/>
                <a:gd name="connsiteX1743" fmla="*/ 6991826 w 8324850"/>
                <a:gd name="connsiteY1743" fmla="*/ 469106 h 1000125"/>
                <a:gd name="connsiteX1744" fmla="*/ 6991826 w 8324850"/>
                <a:gd name="connsiteY1744" fmla="*/ 469106 h 1000125"/>
                <a:gd name="connsiteX1745" fmla="*/ 6988017 w 8324850"/>
                <a:gd name="connsiteY1745" fmla="*/ 473869 h 1000125"/>
                <a:gd name="connsiteX1746" fmla="*/ 6986112 w 8324850"/>
                <a:gd name="connsiteY1746" fmla="*/ 475774 h 1000125"/>
                <a:gd name="connsiteX1747" fmla="*/ 6985159 w 8324850"/>
                <a:gd name="connsiteY1747" fmla="*/ 473869 h 1000125"/>
                <a:gd name="connsiteX1748" fmla="*/ 6984206 w 8324850"/>
                <a:gd name="connsiteY1748" fmla="*/ 461486 h 1000125"/>
                <a:gd name="connsiteX1749" fmla="*/ 6988017 w 8324850"/>
                <a:gd name="connsiteY1749" fmla="*/ 451961 h 1000125"/>
                <a:gd name="connsiteX1750" fmla="*/ 7003256 w 8324850"/>
                <a:gd name="connsiteY1750" fmla="*/ 451961 h 1000125"/>
                <a:gd name="connsiteX1751" fmla="*/ 7004209 w 8324850"/>
                <a:gd name="connsiteY1751" fmla="*/ 453866 h 1000125"/>
                <a:gd name="connsiteX1752" fmla="*/ 6994684 w 8324850"/>
                <a:gd name="connsiteY1752" fmla="*/ 465296 h 1000125"/>
                <a:gd name="connsiteX1753" fmla="*/ 6988017 w 8324850"/>
                <a:gd name="connsiteY1753" fmla="*/ 451961 h 1000125"/>
                <a:gd name="connsiteX1754" fmla="*/ 6996589 w 8324850"/>
                <a:gd name="connsiteY1754" fmla="*/ 478631 h 1000125"/>
                <a:gd name="connsiteX1755" fmla="*/ 7005162 w 8324850"/>
                <a:gd name="connsiteY1755" fmla="*/ 493871 h 1000125"/>
                <a:gd name="connsiteX1756" fmla="*/ 6997542 w 8324850"/>
                <a:gd name="connsiteY1756" fmla="*/ 488156 h 1000125"/>
                <a:gd name="connsiteX1757" fmla="*/ 6995637 w 8324850"/>
                <a:gd name="connsiteY1757" fmla="*/ 479584 h 1000125"/>
                <a:gd name="connsiteX1758" fmla="*/ 6996589 w 8324850"/>
                <a:gd name="connsiteY1758" fmla="*/ 478631 h 1000125"/>
                <a:gd name="connsiteX1759" fmla="*/ 7009924 w 8324850"/>
                <a:gd name="connsiteY1759" fmla="*/ 504349 h 1000125"/>
                <a:gd name="connsiteX1760" fmla="*/ 7011829 w 8324850"/>
                <a:gd name="connsiteY1760" fmla="*/ 512921 h 1000125"/>
                <a:gd name="connsiteX1761" fmla="*/ 7003256 w 8324850"/>
                <a:gd name="connsiteY1761" fmla="*/ 507206 h 1000125"/>
                <a:gd name="connsiteX1762" fmla="*/ 7002304 w 8324850"/>
                <a:gd name="connsiteY1762" fmla="*/ 506254 h 1000125"/>
                <a:gd name="connsiteX1763" fmla="*/ 7009924 w 8324850"/>
                <a:gd name="connsiteY1763" fmla="*/ 504349 h 1000125"/>
                <a:gd name="connsiteX1764" fmla="*/ 7012781 w 8324850"/>
                <a:gd name="connsiteY1764" fmla="*/ 512921 h 1000125"/>
                <a:gd name="connsiteX1765" fmla="*/ 7015639 w 8324850"/>
                <a:gd name="connsiteY1765" fmla="*/ 523399 h 1000125"/>
                <a:gd name="connsiteX1766" fmla="*/ 7004209 w 8324850"/>
                <a:gd name="connsiteY1766" fmla="*/ 507206 h 1000125"/>
                <a:gd name="connsiteX1767" fmla="*/ 7012781 w 8324850"/>
                <a:gd name="connsiteY1767" fmla="*/ 512921 h 1000125"/>
                <a:gd name="connsiteX1768" fmla="*/ 7012781 w 8324850"/>
                <a:gd name="connsiteY1768" fmla="*/ 513874 h 1000125"/>
                <a:gd name="connsiteX1769" fmla="*/ 7022306 w 8324850"/>
                <a:gd name="connsiteY1769" fmla="*/ 519589 h 1000125"/>
                <a:gd name="connsiteX1770" fmla="*/ 7018496 w 8324850"/>
                <a:gd name="connsiteY1770" fmla="*/ 526256 h 1000125"/>
                <a:gd name="connsiteX1771" fmla="*/ 7017544 w 8324850"/>
                <a:gd name="connsiteY1771" fmla="*/ 527209 h 1000125"/>
                <a:gd name="connsiteX1772" fmla="*/ 7016592 w 8324850"/>
                <a:gd name="connsiteY1772" fmla="*/ 525304 h 1000125"/>
                <a:gd name="connsiteX1773" fmla="*/ 7012781 w 8324850"/>
                <a:gd name="connsiteY1773" fmla="*/ 513874 h 1000125"/>
                <a:gd name="connsiteX1774" fmla="*/ 7015639 w 8324850"/>
                <a:gd name="connsiteY1774" fmla="*/ 503396 h 1000125"/>
                <a:gd name="connsiteX1775" fmla="*/ 7029926 w 8324850"/>
                <a:gd name="connsiteY1775" fmla="*/ 500539 h 1000125"/>
                <a:gd name="connsiteX1776" fmla="*/ 7030879 w 8324850"/>
                <a:gd name="connsiteY1776" fmla="*/ 502444 h 1000125"/>
                <a:gd name="connsiteX1777" fmla="*/ 7023259 w 8324850"/>
                <a:gd name="connsiteY1777" fmla="*/ 515779 h 1000125"/>
                <a:gd name="connsiteX1778" fmla="*/ 7015639 w 8324850"/>
                <a:gd name="connsiteY1778" fmla="*/ 503396 h 1000125"/>
                <a:gd name="connsiteX1779" fmla="*/ 7032784 w 8324850"/>
                <a:gd name="connsiteY1779" fmla="*/ 504349 h 1000125"/>
                <a:gd name="connsiteX1780" fmla="*/ 7044214 w 8324850"/>
                <a:gd name="connsiteY1780" fmla="*/ 519589 h 1000125"/>
                <a:gd name="connsiteX1781" fmla="*/ 7026117 w 8324850"/>
                <a:gd name="connsiteY1781" fmla="*/ 519589 h 1000125"/>
                <a:gd name="connsiteX1782" fmla="*/ 7032784 w 8324850"/>
                <a:gd name="connsiteY1782" fmla="*/ 504349 h 1000125"/>
                <a:gd name="connsiteX1783" fmla="*/ 7046119 w 8324850"/>
                <a:gd name="connsiteY1783" fmla="*/ 520541 h 1000125"/>
                <a:gd name="connsiteX1784" fmla="*/ 7046119 w 8324850"/>
                <a:gd name="connsiteY1784" fmla="*/ 520541 h 1000125"/>
                <a:gd name="connsiteX1785" fmla="*/ 7031831 w 8324850"/>
                <a:gd name="connsiteY1785" fmla="*/ 525304 h 1000125"/>
                <a:gd name="connsiteX1786" fmla="*/ 7028021 w 8324850"/>
                <a:gd name="connsiteY1786" fmla="*/ 520541 h 1000125"/>
                <a:gd name="connsiteX1787" fmla="*/ 7046119 w 8324850"/>
                <a:gd name="connsiteY1787" fmla="*/ 520541 h 1000125"/>
                <a:gd name="connsiteX1788" fmla="*/ 7028974 w 8324850"/>
                <a:gd name="connsiteY1788" fmla="*/ 527209 h 1000125"/>
                <a:gd name="connsiteX1789" fmla="*/ 7040404 w 8324850"/>
                <a:gd name="connsiteY1789" fmla="*/ 540544 h 1000125"/>
                <a:gd name="connsiteX1790" fmla="*/ 7030879 w 8324850"/>
                <a:gd name="connsiteY1790" fmla="*/ 535781 h 1000125"/>
                <a:gd name="connsiteX1791" fmla="*/ 7028021 w 8324850"/>
                <a:gd name="connsiteY1791" fmla="*/ 527209 h 1000125"/>
                <a:gd name="connsiteX1792" fmla="*/ 7028974 w 8324850"/>
                <a:gd name="connsiteY1792" fmla="*/ 527209 h 1000125"/>
                <a:gd name="connsiteX1793" fmla="*/ 7047071 w 8324850"/>
                <a:gd name="connsiteY1793" fmla="*/ 550069 h 1000125"/>
                <a:gd name="connsiteX1794" fmla="*/ 7050881 w 8324850"/>
                <a:gd name="connsiteY1794" fmla="*/ 557689 h 1000125"/>
                <a:gd name="connsiteX1795" fmla="*/ 7040404 w 8324850"/>
                <a:gd name="connsiteY1795" fmla="*/ 553879 h 1000125"/>
                <a:gd name="connsiteX1796" fmla="*/ 7039451 w 8324850"/>
                <a:gd name="connsiteY1796" fmla="*/ 552926 h 1000125"/>
                <a:gd name="connsiteX1797" fmla="*/ 7047071 w 8324850"/>
                <a:gd name="connsiteY1797" fmla="*/ 550069 h 1000125"/>
                <a:gd name="connsiteX1798" fmla="*/ 7050881 w 8324850"/>
                <a:gd name="connsiteY1798" fmla="*/ 558641 h 1000125"/>
                <a:gd name="connsiteX1799" fmla="*/ 7055644 w 8324850"/>
                <a:gd name="connsiteY1799" fmla="*/ 569119 h 1000125"/>
                <a:gd name="connsiteX1800" fmla="*/ 7041356 w 8324850"/>
                <a:gd name="connsiteY1800" fmla="*/ 554831 h 1000125"/>
                <a:gd name="connsiteX1801" fmla="*/ 7050881 w 8324850"/>
                <a:gd name="connsiteY1801" fmla="*/ 558641 h 1000125"/>
                <a:gd name="connsiteX1802" fmla="*/ 7051834 w 8324850"/>
                <a:gd name="connsiteY1802" fmla="*/ 558641 h 1000125"/>
                <a:gd name="connsiteX1803" fmla="*/ 7061359 w 8324850"/>
                <a:gd name="connsiteY1803" fmla="*/ 562451 h 1000125"/>
                <a:gd name="connsiteX1804" fmla="*/ 7058501 w 8324850"/>
                <a:gd name="connsiteY1804" fmla="*/ 571024 h 1000125"/>
                <a:gd name="connsiteX1805" fmla="*/ 7057549 w 8324850"/>
                <a:gd name="connsiteY1805" fmla="*/ 571976 h 1000125"/>
                <a:gd name="connsiteX1806" fmla="*/ 7055644 w 8324850"/>
                <a:gd name="connsiteY1806" fmla="*/ 571024 h 1000125"/>
                <a:gd name="connsiteX1807" fmla="*/ 7051834 w 8324850"/>
                <a:gd name="connsiteY1807" fmla="*/ 558641 h 1000125"/>
                <a:gd name="connsiteX1808" fmla="*/ 7051834 w 8324850"/>
                <a:gd name="connsiteY1808" fmla="*/ 548164 h 1000125"/>
                <a:gd name="connsiteX1809" fmla="*/ 7066121 w 8324850"/>
                <a:gd name="connsiteY1809" fmla="*/ 542449 h 1000125"/>
                <a:gd name="connsiteX1810" fmla="*/ 7067074 w 8324850"/>
                <a:gd name="connsiteY1810" fmla="*/ 543401 h 1000125"/>
                <a:gd name="connsiteX1811" fmla="*/ 7062312 w 8324850"/>
                <a:gd name="connsiteY1811" fmla="*/ 557689 h 1000125"/>
                <a:gd name="connsiteX1812" fmla="*/ 7051834 w 8324850"/>
                <a:gd name="connsiteY1812" fmla="*/ 548164 h 1000125"/>
                <a:gd name="connsiteX1813" fmla="*/ 7068979 w 8324850"/>
                <a:gd name="connsiteY1813" fmla="*/ 545306 h 1000125"/>
                <a:gd name="connsiteX1814" fmla="*/ 7083267 w 8324850"/>
                <a:gd name="connsiteY1814" fmla="*/ 558641 h 1000125"/>
                <a:gd name="connsiteX1815" fmla="*/ 7066121 w 8324850"/>
                <a:gd name="connsiteY1815" fmla="*/ 562451 h 1000125"/>
                <a:gd name="connsiteX1816" fmla="*/ 7068979 w 8324850"/>
                <a:gd name="connsiteY1816" fmla="*/ 545306 h 1000125"/>
                <a:gd name="connsiteX1817" fmla="*/ 7085171 w 8324850"/>
                <a:gd name="connsiteY1817" fmla="*/ 559594 h 1000125"/>
                <a:gd name="connsiteX1818" fmla="*/ 7085171 w 8324850"/>
                <a:gd name="connsiteY1818" fmla="*/ 559594 h 1000125"/>
                <a:gd name="connsiteX1819" fmla="*/ 7071837 w 8324850"/>
                <a:gd name="connsiteY1819" fmla="*/ 566261 h 1000125"/>
                <a:gd name="connsiteX1820" fmla="*/ 7067074 w 8324850"/>
                <a:gd name="connsiteY1820" fmla="*/ 562451 h 1000125"/>
                <a:gd name="connsiteX1821" fmla="*/ 7085171 w 8324850"/>
                <a:gd name="connsiteY1821" fmla="*/ 559594 h 1000125"/>
                <a:gd name="connsiteX1822" fmla="*/ 7069931 w 8324850"/>
                <a:gd name="connsiteY1822" fmla="*/ 569119 h 1000125"/>
                <a:gd name="connsiteX1823" fmla="*/ 7083267 w 8324850"/>
                <a:gd name="connsiteY1823" fmla="*/ 580549 h 1000125"/>
                <a:gd name="connsiteX1824" fmla="*/ 7072789 w 8324850"/>
                <a:gd name="connsiteY1824" fmla="*/ 577691 h 1000125"/>
                <a:gd name="connsiteX1825" fmla="*/ 7068026 w 8324850"/>
                <a:gd name="connsiteY1825" fmla="*/ 570071 h 1000125"/>
                <a:gd name="connsiteX1826" fmla="*/ 7069931 w 8324850"/>
                <a:gd name="connsiteY1826" fmla="*/ 569119 h 1000125"/>
                <a:gd name="connsiteX1827" fmla="*/ 7072789 w 8324850"/>
                <a:gd name="connsiteY1827" fmla="*/ 567214 h 1000125"/>
                <a:gd name="connsiteX1828" fmla="*/ 7086124 w 8324850"/>
                <a:gd name="connsiteY1828" fmla="*/ 560546 h 1000125"/>
                <a:gd name="connsiteX1829" fmla="*/ 7087076 w 8324850"/>
                <a:gd name="connsiteY1829" fmla="*/ 561499 h 1000125"/>
                <a:gd name="connsiteX1830" fmla="*/ 7084219 w 8324850"/>
                <a:gd name="connsiteY1830" fmla="*/ 576739 h 1000125"/>
                <a:gd name="connsiteX1831" fmla="*/ 7072789 w 8324850"/>
                <a:gd name="connsiteY1831" fmla="*/ 567214 h 1000125"/>
                <a:gd name="connsiteX1832" fmla="*/ 7091839 w 8324850"/>
                <a:gd name="connsiteY1832" fmla="*/ 587216 h 1000125"/>
                <a:gd name="connsiteX1833" fmla="*/ 7096601 w 8324850"/>
                <a:gd name="connsiteY1833" fmla="*/ 593884 h 1000125"/>
                <a:gd name="connsiteX1834" fmla="*/ 7086124 w 8324850"/>
                <a:gd name="connsiteY1834" fmla="*/ 591979 h 1000125"/>
                <a:gd name="connsiteX1835" fmla="*/ 7085171 w 8324850"/>
                <a:gd name="connsiteY1835" fmla="*/ 591026 h 1000125"/>
                <a:gd name="connsiteX1836" fmla="*/ 7091839 w 8324850"/>
                <a:gd name="connsiteY1836" fmla="*/ 587216 h 1000125"/>
                <a:gd name="connsiteX1837" fmla="*/ 7096601 w 8324850"/>
                <a:gd name="connsiteY1837" fmla="*/ 594836 h 1000125"/>
                <a:gd name="connsiteX1838" fmla="*/ 7103269 w 8324850"/>
                <a:gd name="connsiteY1838" fmla="*/ 604361 h 1000125"/>
                <a:gd name="connsiteX1839" fmla="*/ 7086124 w 8324850"/>
                <a:gd name="connsiteY1839" fmla="*/ 592931 h 1000125"/>
                <a:gd name="connsiteX1840" fmla="*/ 7096601 w 8324850"/>
                <a:gd name="connsiteY1840" fmla="*/ 594836 h 1000125"/>
                <a:gd name="connsiteX1841" fmla="*/ 7097554 w 8324850"/>
                <a:gd name="connsiteY1841" fmla="*/ 594836 h 1000125"/>
                <a:gd name="connsiteX1842" fmla="*/ 7107079 w 8324850"/>
                <a:gd name="connsiteY1842" fmla="*/ 596741 h 1000125"/>
                <a:gd name="connsiteX1843" fmla="*/ 7106126 w 8324850"/>
                <a:gd name="connsiteY1843" fmla="*/ 606266 h 1000125"/>
                <a:gd name="connsiteX1844" fmla="*/ 7106126 w 8324850"/>
                <a:gd name="connsiteY1844" fmla="*/ 606266 h 1000125"/>
                <a:gd name="connsiteX1845" fmla="*/ 7104221 w 8324850"/>
                <a:gd name="connsiteY1845" fmla="*/ 605314 h 1000125"/>
                <a:gd name="connsiteX1846" fmla="*/ 7097554 w 8324850"/>
                <a:gd name="connsiteY1846" fmla="*/ 594836 h 1000125"/>
                <a:gd name="connsiteX1847" fmla="*/ 7101364 w 8324850"/>
                <a:gd name="connsiteY1847" fmla="*/ 563404 h 1000125"/>
                <a:gd name="connsiteX1848" fmla="*/ 7226142 w 8324850"/>
                <a:gd name="connsiteY1848" fmla="*/ 391954 h 1000125"/>
                <a:gd name="connsiteX1849" fmla="*/ 7222331 w 8324850"/>
                <a:gd name="connsiteY1849" fmla="*/ 407194 h 1000125"/>
                <a:gd name="connsiteX1850" fmla="*/ 7123271 w 8324850"/>
                <a:gd name="connsiteY1850" fmla="*/ 578644 h 1000125"/>
                <a:gd name="connsiteX1851" fmla="*/ 7101364 w 8324850"/>
                <a:gd name="connsiteY1851" fmla="*/ 563404 h 1000125"/>
                <a:gd name="connsiteX1852" fmla="*/ 7128987 w 8324850"/>
                <a:gd name="connsiteY1852" fmla="*/ 589121 h 1000125"/>
                <a:gd name="connsiteX1853" fmla="*/ 7112794 w 8324850"/>
                <a:gd name="connsiteY1853" fmla="*/ 595789 h 1000125"/>
                <a:gd name="connsiteX1854" fmla="*/ 7111842 w 8324850"/>
                <a:gd name="connsiteY1854" fmla="*/ 578644 h 1000125"/>
                <a:gd name="connsiteX1855" fmla="*/ 7128987 w 8324850"/>
                <a:gd name="connsiteY1855" fmla="*/ 589121 h 1000125"/>
                <a:gd name="connsiteX1856" fmla="*/ 7130892 w 8324850"/>
                <a:gd name="connsiteY1856" fmla="*/ 589121 h 1000125"/>
                <a:gd name="connsiteX1857" fmla="*/ 7130892 w 8324850"/>
                <a:gd name="connsiteY1857" fmla="*/ 589121 h 1000125"/>
                <a:gd name="connsiteX1858" fmla="*/ 7119462 w 8324850"/>
                <a:gd name="connsiteY1858" fmla="*/ 598646 h 1000125"/>
                <a:gd name="connsiteX1859" fmla="*/ 7114699 w 8324850"/>
                <a:gd name="connsiteY1859" fmla="*/ 595789 h 1000125"/>
                <a:gd name="connsiteX1860" fmla="*/ 7130892 w 8324850"/>
                <a:gd name="connsiteY1860" fmla="*/ 589121 h 1000125"/>
                <a:gd name="connsiteX1861" fmla="*/ 7126129 w 8324850"/>
                <a:gd name="connsiteY1861" fmla="*/ 579596 h 1000125"/>
                <a:gd name="connsiteX1862" fmla="*/ 7220426 w 8324850"/>
                <a:gd name="connsiteY1862" fmla="*/ 415766 h 1000125"/>
                <a:gd name="connsiteX1863" fmla="*/ 7211854 w 8324850"/>
                <a:gd name="connsiteY1863" fmla="*/ 452914 h 1000125"/>
                <a:gd name="connsiteX1864" fmla="*/ 7149942 w 8324850"/>
                <a:gd name="connsiteY1864" fmla="*/ 591979 h 1000125"/>
                <a:gd name="connsiteX1865" fmla="*/ 7126129 w 8324850"/>
                <a:gd name="connsiteY1865" fmla="*/ 579596 h 1000125"/>
                <a:gd name="connsiteX1866" fmla="*/ 7153751 w 8324850"/>
                <a:gd name="connsiteY1866" fmla="*/ 600551 h 1000125"/>
                <a:gd name="connsiteX1867" fmla="*/ 7145179 w 8324850"/>
                <a:gd name="connsiteY1867" fmla="*/ 605314 h 1000125"/>
                <a:gd name="connsiteX1868" fmla="*/ 7136606 w 8324850"/>
                <a:gd name="connsiteY1868" fmla="*/ 601504 h 1000125"/>
                <a:gd name="connsiteX1869" fmla="*/ 7135654 w 8324850"/>
                <a:gd name="connsiteY1869" fmla="*/ 591979 h 1000125"/>
                <a:gd name="connsiteX1870" fmla="*/ 7153751 w 8324850"/>
                <a:gd name="connsiteY1870" fmla="*/ 600551 h 1000125"/>
                <a:gd name="connsiteX1871" fmla="*/ 7157562 w 8324850"/>
                <a:gd name="connsiteY1871" fmla="*/ 601504 h 1000125"/>
                <a:gd name="connsiteX1872" fmla="*/ 7157562 w 8324850"/>
                <a:gd name="connsiteY1872" fmla="*/ 601504 h 1000125"/>
                <a:gd name="connsiteX1873" fmla="*/ 7159467 w 8324850"/>
                <a:gd name="connsiteY1873" fmla="*/ 610076 h 1000125"/>
                <a:gd name="connsiteX1874" fmla="*/ 7151846 w 8324850"/>
                <a:gd name="connsiteY1874" fmla="*/ 607219 h 1000125"/>
                <a:gd name="connsiteX1875" fmla="*/ 7157562 w 8324850"/>
                <a:gd name="connsiteY1875" fmla="*/ 601504 h 1000125"/>
                <a:gd name="connsiteX1876" fmla="*/ 7151846 w 8324850"/>
                <a:gd name="connsiteY1876" fmla="*/ 592931 h 1000125"/>
                <a:gd name="connsiteX1877" fmla="*/ 7208044 w 8324850"/>
                <a:gd name="connsiteY1877" fmla="*/ 466249 h 1000125"/>
                <a:gd name="connsiteX1878" fmla="*/ 7192804 w 8324850"/>
                <a:gd name="connsiteY1878" fmla="*/ 527209 h 1000125"/>
                <a:gd name="connsiteX1879" fmla="*/ 7173754 w 8324850"/>
                <a:gd name="connsiteY1879" fmla="*/ 601504 h 1000125"/>
                <a:gd name="connsiteX1880" fmla="*/ 7151846 w 8324850"/>
                <a:gd name="connsiteY1880" fmla="*/ 592931 h 1000125"/>
                <a:gd name="connsiteX1881" fmla="*/ 7172801 w 8324850"/>
                <a:gd name="connsiteY1881" fmla="*/ 607219 h 1000125"/>
                <a:gd name="connsiteX1882" fmla="*/ 7170896 w 8324850"/>
                <a:gd name="connsiteY1882" fmla="*/ 614839 h 1000125"/>
                <a:gd name="connsiteX1883" fmla="*/ 7163276 w 8324850"/>
                <a:gd name="connsiteY1883" fmla="*/ 611981 h 1000125"/>
                <a:gd name="connsiteX1884" fmla="*/ 7161371 w 8324850"/>
                <a:gd name="connsiteY1884" fmla="*/ 603409 h 1000125"/>
                <a:gd name="connsiteX1885" fmla="*/ 7172801 w 8324850"/>
                <a:gd name="connsiteY1885" fmla="*/ 607219 h 1000125"/>
                <a:gd name="connsiteX1886" fmla="*/ 7369969 w 8324850"/>
                <a:gd name="connsiteY1886" fmla="*/ 611981 h 1000125"/>
                <a:gd name="connsiteX1887" fmla="*/ 7369969 w 8324850"/>
                <a:gd name="connsiteY1887" fmla="*/ 611981 h 1000125"/>
                <a:gd name="connsiteX1888" fmla="*/ 7370921 w 8324850"/>
                <a:gd name="connsiteY1888" fmla="*/ 604361 h 1000125"/>
                <a:gd name="connsiteX1889" fmla="*/ 7371874 w 8324850"/>
                <a:gd name="connsiteY1889" fmla="*/ 604361 h 1000125"/>
                <a:gd name="connsiteX1890" fmla="*/ 7377589 w 8324850"/>
                <a:gd name="connsiteY1890" fmla="*/ 610076 h 1000125"/>
                <a:gd name="connsiteX1891" fmla="*/ 7369969 w 8324850"/>
                <a:gd name="connsiteY1891" fmla="*/ 611981 h 1000125"/>
                <a:gd name="connsiteX1892" fmla="*/ 7391876 w 8324850"/>
                <a:gd name="connsiteY1892" fmla="*/ 603409 h 1000125"/>
                <a:gd name="connsiteX1893" fmla="*/ 7383304 w 8324850"/>
                <a:gd name="connsiteY1893" fmla="*/ 606266 h 1000125"/>
                <a:gd name="connsiteX1894" fmla="*/ 7374731 w 8324850"/>
                <a:gd name="connsiteY1894" fmla="*/ 601504 h 1000125"/>
                <a:gd name="connsiteX1895" fmla="*/ 7392829 w 8324850"/>
                <a:gd name="connsiteY1895" fmla="*/ 592931 h 1000125"/>
                <a:gd name="connsiteX1896" fmla="*/ 7391876 w 8324850"/>
                <a:gd name="connsiteY1896" fmla="*/ 603409 h 1000125"/>
                <a:gd name="connsiteX1897" fmla="*/ 7395687 w 8324850"/>
                <a:gd name="connsiteY1897" fmla="*/ 607219 h 1000125"/>
                <a:gd name="connsiteX1898" fmla="*/ 7395687 w 8324850"/>
                <a:gd name="connsiteY1898" fmla="*/ 592931 h 1000125"/>
                <a:gd name="connsiteX1899" fmla="*/ 7396639 w 8324850"/>
                <a:gd name="connsiteY1899" fmla="*/ 592931 h 1000125"/>
                <a:gd name="connsiteX1900" fmla="*/ 7409021 w 8324850"/>
                <a:gd name="connsiteY1900" fmla="*/ 602456 h 1000125"/>
                <a:gd name="connsiteX1901" fmla="*/ 7406164 w 8324850"/>
                <a:gd name="connsiteY1901" fmla="*/ 604361 h 1000125"/>
                <a:gd name="connsiteX1902" fmla="*/ 7395687 w 8324850"/>
                <a:gd name="connsiteY1902" fmla="*/ 607219 h 1000125"/>
                <a:gd name="connsiteX1903" fmla="*/ 7419499 w 8324850"/>
                <a:gd name="connsiteY1903" fmla="*/ 578644 h 1000125"/>
                <a:gd name="connsiteX1904" fmla="*/ 7419499 w 8324850"/>
                <a:gd name="connsiteY1904" fmla="*/ 578644 h 1000125"/>
                <a:gd name="connsiteX1905" fmla="*/ 7433787 w 8324850"/>
                <a:gd name="connsiteY1905" fmla="*/ 586264 h 1000125"/>
                <a:gd name="connsiteX1906" fmla="*/ 7421404 w 8324850"/>
                <a:gd name="connsiteY1906" fmla="*/ 593884 h 1000125"/>
                <a:gd name="connsiteX1907" fmla="*/ 7419499 w 8324850"/>
                <a:gd name="connsiteY1907" fmla="*/ 578644 h 1000125"/>
                <a:gd name="connsiteX1908" fmla="*/ 7421404 w 8324850"/>
                <a:gd name="connsiteY1908" fmla="*/ 598646 h 1000125"/>
                <a:gd name="connsiteX1909" fmla="*/ 7436644 w 8324850"/>
                <a:gd name="connsiteY1909" fmla="*/ 589121 h 1000125"/>
                <a:gd name="connsiteX1910" fmla="*/ 7437596 w 8324850"/>
                <a:gd name="connsiteY1910" fmla="*/ 590074 h 1000125"/>
                <a:gd name="connsiteX1911" fmla="*/ 7431881 w 8324850"/>
                <a:gd name="connsiteY1911" fmla="*/ 597694 h 1000125"/>
                <a:gd name="connsiteX1912" fmla="*/ 7421404 w 8324850"/>
                <a:gd name="connsiteY1912" fmla="*/ 598646 h 1000125"/>
                <a:gd name="connsiteX1913" fmla="*/ 7421404 w 8324850"/>
                <a:gd name="connsiteY1913" fmla="*/ 598646 h 1000125"/>
                <a:gd name="connsiteX1914" fmla="*/ 7423309 w 8324850"/>
                <a:gd name="connsiteY1914" fmla="*/ 609124 h 1000125"/>
                <a:gd name="connsiteX1915" fmla="*/ 7423309 w 8324850"/>
                <a:gd name="connsiteY1915" fmla="*/ 609124 h 1000125"/>
                <a:gd name="connsiteX1916" fmla="*/ 7422356 w 8324850"/>
                <a:gd name="connsiteY1916" fmla="*/ 599599 h 1000125"/>
                <a:gd name="connsiteX1917" fmla="*/ 7432834 w 8324850"/>
                <a:gd name="connsiteY1917" fmla="*/ 598646 h 1000125"/>
                <a:gd name="connsiteX1918" fmla="*/ 7425214 w 8324850"/>
                <a:gd name="connsiteY1918" fmla="*/ 609124 h 1000125"/>
                <a:gd name="connsiteX1919" fmla="*/ 7423309 w 8324850"/>
                <a:gd name="connsiteY1919" fmla="*/ 609124 h 1000125"/>
                <a:gd name="connsiteX1920" fmla="*/ 7426167 w 8324850"/>
                <a:gd name="connsiteY1920" fmla="*/ 607219 h 1000125"/>
                <a:gd name="connsiteX1921" fmla="*/ 7432834 w 8324850"/>
                <a:gd name="connsiteY1921" fmla="*/ 597694 h 1000125"/>
                <a:gd name="connsiteX1922" fmla="*/ 7443312 w 8324850"/>
                <a:gd name="connsiteY1922" fmla="*/ 596741 h 1000125"/>
                <a:gd name="connsiteX1923" fmla="*/ 7426167 w 8324850"/>
                <a:gd name="connsiteY1923" fmla="*/ 607219 h 1000125"/>
                <a:gd name="connsiteX1924" fmla="*/ 7444264 w 8324850"/>
                <a:gd name="connsiteY1924" fmla="*/ 595789 h 1000125"/>
                <a:gd name="connsiteX1925" fmla="*/ 7432834 w 8324850"/>
                <a:gd name="connsiteY1925" fmla="*/ 597694 h 1000125"/>
                <a:gd name="connsiteX1926" fmla="*/ 7437596 w 8324850"/>
                <a:gd name="connsiteY1926" fmla="*/ 591026 h 1000125"/>
                <a:gd name="connsiteX1927" fmla="*/ 7445217 w 8324850"/>
                <a:gd name="connsiteY1927" fmla="*/ 595789 h 1000125"/>
                <a:gd name="connsiteX1928" fmla="*/ 7444264 w 8324850"/>
                <a:gd name="connsiteY1928" fmla="*/ 595789 h 1000125"/>
                <a:gd name="connsiteX1929" fmla="*/ 7456646 w 8324850"/>
                <a:gd name="connsiteY1929" fmla="*/ 579596 h 1000125"/>
                <a:gd name="connsiteX1930" fmla="*/ 7446169 w 8324850"/>
                <a:gd name="connsiteY1930" fmla="*/ 582454 h 1000125"/>
                <a:gd name="connsiteX1931" fmla="*/ 7460456 w 8324850"/>
                <a:gd name="connsiteY1931" fmla="*/ 571976 h 1000125"/>
                <a:gd name="connsiteX1932" fmla="*/ 7461409 w 8324850"/>
                <a:gd name="connsiteY1932" fmla="*/ 572929 h 1000125"/>
                <a:gd name="connsiteX1933" fmla="*/ 7456646 w 8324850"/>
                <a:gd name="connsiteY1933" fmla="*/ 579596 h 1000125"/>
                <a:gd name="connsiteX1934" fmla="*/ 7457599 w 8324850"/>
                <a:gd name="connsiteY1934" fmla="*/ 569119 h 1000125"/>
                <a:gd name="connsiteX1935" fmla="*/ 7444264 w 8324850"/>
                <a:gd name="connsiteY1935" fmla="*/ 562451 h 1000125"/>
                <a:gd name="connsiteX1936" fmla="*/ 7444264 w 8324850"/>
                <a:gd name="connsiteY1936" fmla="*/ 562451 h 1000125"/>
                <a:gd name="connsiteX1937" fmla="*/ 7462362 w 8324850"/>
                <a:gd name="connsiteY1937" fmla="*/ 566261 h 1000125"/>
                <a:gd name="connsiteX1938" fmla="*/ 7457599 w 8324850"/>
                <a:gd name="connsiteY1938" fmla="*/ 569119 h 1000125"/>
                <a:gd name="connsiteX1939" fmla="*/ 7446169 w 8324850"/>
                <a:gd name="connsiteY1939" fmla="*/ 560546 h 1000125"/>
                <a:gd name="connsiteX1940" fmla="*/ 7461409 w 8324850"/>
                <a:gd name="connsiteY1940" fmla="*/ 547211 h 1000125"/>
                <a:gd name="connsiteX1941" fmla="*/ 7464267 w 8324850"/>
                <a:gd name="connsiteY1941" fmla="*/ 564356 h 1000125"/>
                <a:gd name="connsiteX1942" fmla="*/ 7446169 w 8324850"/>
                <a:gd name="connsiteY1942" fmla="*/ 560546 h 1000125"/>
                <a:gd name="connsiteX1943" fmla="*/ 7467124 w 8324850"/>
                <a:gd name="connsiteY1943" fmla="*/ 560546 h 1000125"/>
                <a:gd name="connsiteX1944" fmla="*/ 7462362 w 8324850"/>
                <a:gd name="connsiteY1944" fmla="*/ 545306 h 1000125"/>
                <a:gd name="connsiteX1945" fmla="*/ 7463314 w 8324850"/>
                <a:gd name="connsiteY1945" fmla="*/ 544354 h 1000125"/>
                <a:gd name="connsiteX1946" fmla="*/ 7477601 w 8324850"/>
                <a:gd name="connsiteY1946" fmla="*/ 550069 h 1000125"/>
                <a:gd name="connsiteX1947" fmla="*/ 7467124 w 8324850"/>
                <a:gd name="connsiteY1947" fmla="*/ 560546 h 1000125"/>
                <a:gd name="connsiteX1948" fmla="*/ 7471887 w 8324850"/>
                <a:gd name="connsiteY1948" fmla="*/ 573881 h 1000125"/>
                <a:gd name="connsiteX1949" fmla="*/ 7470934 w 8324850"/>
                <a:gd name="connsiteY1949" fmla="*/ 572929 h 1000125"/>
                <a:gd name="connsiteX1950" fmla="*/ 7468076 w 8324850"/>
                <a:gd name="connsiteY1950" fmla="*/ 565309 h 1000125"/>
                <a:gd name="connsiteX1951" fmla="*/ 7477601 w 8324850"/>
                <a:gd name="connsiteY1951" fmla="*/ 561499 h 1000125"/>
                <a:gd name="connsiteX1952" fmla="*/ 7471887 w 8324850"/>
                <a:gd name="connsiteY1952" fmla="*/ 572929 h 1000125"/>
                <a:gd name="connsiteX1953" fmla="*/ 7471887 w 8324850"/>
                <a:gd name="connsiteY1953" fmla="*/ 573881 h 1000125"/>
                <a:gd name="connsiteX1954" fmla="*/ 7474744 w 8324850"/>
                <a:gd name="connsiteY1954" fmla="*/ 571024 h 1000125"/>
                <a:gd name="connsiteX1955" fmla="*/ 7479506 w 8324850"/>
                <a:gd name="connsiteY1955" fmla="*/ 560546 h 1000125"/>
                <a:gd name="connsiteX1956" fmla="*/ 7489031 w 8324850"/>
                <a:gd name="connsiteY1956" fmla="*/ 556736 h 1000125"/>
                <a:gd name="connsiteX1957" fmla="*/ 7474744 w 8324850"/>
                <a:gd name="connsiteY1957" fmla="*/ 571024 h 1000125"/>
                <a:gd name="connsiteX1958" fmla="*/ 7489984 w 8324850"/>
                <a:gd name="connsiteY1958" fmla="*/ 556736 h 1000125"/>
                <a:gd name="connsiteX1959" fmla="*/ 7479506 w 8324850"/>
                <a:gd name="connsiteY1959" fmla="*/ 560546 h 1000125"/>
                <a:gd name="connsiteX1960" fmla="*/ 7483317 w 8324850"/>
                <a:gd name="connsiteY1960" fmla="*/ 552926 h 1000125"/>
                <a:gd name="connsiteX1961" fmla="*/ 7490937 w 8324850"/>
                <a:gd name="connsiteY1961" fmla="*/ 555784 h 1000125"/>
                <a:gd name="connsiteX1962" fmla="*/ 7489984 w 8324850"/>
                <a:gd name="connsiteY1962" fmla="*/ 556736 h 1000125"/>
                <a:gd name="connsiteX1963" fmla="*/ 7499509 w 8324850"/>
                <a:gd name="connsiteY1963" fmla="*/ 538639 h 1000125"/>
                <a:gd name="connsiteX1964" fmla="*/ 7489984 w 8324850"/>
                <a:gd name="connsiteY1964" fmla="*/ 543401 h 1000125"/>
                <a:gd name="connsiteX1965" fmla="*/ 7501414 w 8324850"/>
                <a:gd name="connsiteY1965" fmla="*/ 530066 h 1000125"/>
                <a:gd name="connsiteX1966" fmla="*/ 7502367 w 8324850"/>
                <a:gd name="connsiteY1966" fmla="*/ 530066 h 1000125"/>
                <a:gd name="connsiteX1967" fmla="*/ 7499509 w 8324850"/>
                <a:gd name="connsiteY1967" fmla="*/ 538639 h 1000125"/>
                <a:gd name="connsiteX1968" fmla="*/ 7499509 w 8324850"/>
                <a:gd name="connsiteY1968" fmla="*/ 528161 h 1000125"/>
                <a:gd name="connsiteX1969" fmla="*/ 7484269 w 8324850"/>
                <a:gd name="connsiteY1969" fmla="*/ 523399 h 1000125"/>
                <a:gd name="connsiteX1970" fmla="*/ 7484269 w 8324850"/>
                <a:gd name="connsiteY1970" fmla="*/ 523399 h 1000125"/>
                <a:gd name="connsiteX1971" fmla="*/ 7502367 w 8324850"/>
                <a:gd name="connsiteY1971" fmla="*/ 523399 h 1000125"/>
                <a:gd name="connsiteX1972" fmla="*/ 7499509 w 8324850"/>
                <a:gd name="connsiteY1972" fmla="*/ 528161 h 1000125"/>
                <a:gd name="connsiteX1973" fmla="*/ 7486174 w 8324850"/>
                <a:gd name="connsiteY1973" fmla="*/ 521494 h 1000125"/>
                <a:gd name="connsiteX1974" fmla="*/ 7498556 w 8324850"/>
                <a:gd name="connsiteY1974" fmla="*/ 506254 h 1000125"/>
                <a:gd name="connsiteX1975" fmla="*/ 7505224 w 8324850"/>
                <a:gd name="connsiteY1975" fmla="*/ 521494 h 1000125"/>
                <a:gd name="connsiteX1976" fmla="*/ 7486174 w 8324850"/>
                <a:gd name="connsiteY1976" fmla="*/ 521494 h 1000125"/>
                <a:gd name="connsiteX1977" fmla="*/ 7499509 w 8324850"/>
                <a:gd name="connsiteY1977" fmla="*/ 504349 h 1000125"/>
                <a:gd name="connsiteX1978" fmla="*/ 7500462 w 8324850"/>
                <a:gd name="connsiteY1978" fmla="*/ 502444 h 1000125"/>
                <a:gd name="connsiteX1979" fmla="*/ 7515701 w 8324850"/>
                <a:gd name="connsiteY1979" fmla="*/ 505301 h 1000125"/>
                <a:gd name="connsiteX1980" fmla="*/ 7507129 w 8324850"/>
                <a:gd name="connsiteY1980" fmla="*/ 517684 h 1000125"/>
                <a:gd name="connsiteX1981" fmla="*/ 7499509 w 8324850"/>
                <a:gd name="connsiteY1981" fmla="*/ 504349 h 1000125"/>
                <a:gd name="connsiteX1982" fmla="*/ 7514749 w 8324850"/>
                <a:gd name="connsiteY1982" fmla="*/ 528161 h 1000125"/>
                <a:gd name="connsiteX1983" fmla="*/ 7513796 w 8324850"/>
                <a:gd name="connsiteY1983" fmla="*/ 530066 h 1000125"/>
                <a:gd name="connsiteX1984" fmla="*/ 7512844 w 8324850"/>
                <a:gd name="connsiteY1984" fmla="*/ 528161 h 1000125"/>
                <a:gd name="connsiteX1985" fmla="*/ 7509034 w 8324850"/>
                <a:gd name="connsiteY1985" fmla="*/ 521494 h 1000125"/>
                <a:gd name="connsiteX1986" fmla="*/ 7518559 w 8324850"/>
                <a:gd name="connsiteY1986" fmla="*/ 515779 h 1000125"/>
                <a:gd name="connsiteX1987" fmla="*/ 7514749 w 8324850"/>
                <a:gd name="connsiteY1987" fmla="*/ 528161 h 1000125"/>
                <a:gd name="connsiteX1988" fmla="*/ 7515701 w 8324850"/>
                <a:gd name="connsiteY1988" fmla="*/ 527209 h 1000125"/>
                <a:gd name="connsiteX1989" fmla="*/ 7518559 w 8324850"/>
                <a:gd name="connsiteY1989" fmla="*/ 515779 h 1000125"/>
                <a:gd name="connsiteX1990" fmla="*/ 7527131 w 8324850"/>
                <a:gd name="connsiteY1990" fmla="*/ 511016 h 1000125"/>
                <a:gd name="connsiteX1991" fmla="*/ 7515701 w 8324850"/>
                <a:gd name="connsiteY1991" fmla="*/ 527209 h 1000125"/>
                <a:gd name="connsiteX1992" fmla="*/ 7528084 w 8324850"/>
                <a:gd name="connsiteY1992" fmla="*/ 510064 h 1000125"/>
                <a:gd name="connsiteX1993" fmla="*/ 7519512 w 8324850"/>
                <a:gd name="connsiteY1993" fmla="*/ 515779 h 1000125"/>
                <a:gd name="connsiteX1994" fmla="*/ 7521417 w 8324850"/>
                <a:gd name="connsiteY1994" fmla="*/ 507206 h 1000125"/>
                <a:gd name="connsiteX1995" fmla="*/ 7529037 w 8324850"/>
                <a:gd name="connsiteY1995" fmla="*/ 509111 h 1000125"/>
                <a:gd name="connsiteX1996" fmla="*/ 7528084 w 8324850"/>
                <a:gd name="connsiteY1996" fmla="*/ 510064 h 1000125"/>
                <a:gd name="connsiteX1997" fmla="*/ 7534751 w 8324850"/>
                <a:gd name="connsiteY1997" fmla="*/ 490061 h 1000125"/>
                <a:gd name="connsiteX1998" fmla="*/ 7526179 w 8324850"/>
                <a:gd name="connsiteY1998" fmla="*/ 495776 h 1000125"/>
                <a:gd name="connsiteX1999" fmla="*/ 7534751 w 8324850"/>
                <a:gd name="connsiteY1999" fmla="*/ 480536 h 1000125"/>
                <a:gd name="connsiteX2000" fmla="*/ 7535704 w 8324850"/>
                <a:gd name="connsiteY2000" fmla="*/ 480536 h 1000125"/>
                <a:gd name="connsiteX2001" fmla="*/ 7534751 w 8324850"/>
                <a:gd name="connsiteY2001" fmla="*/ 490061 h 1000125"/>
                <a:gd name="connsiteX2002" fmla="*/ 7537609 w 8324850"/>
                <a:gd name="connsiteY2002" fmla="*/ 469106 h 1000125"/>
                <a:gd name="connsiteX2003" fmla="*/ 7527131 w 8324850"/>
                <a:gd name="connsiteY2003" fmla="*/ 456724 h 1000125"/>
                <a:gd name="connsiteX2004" fmla="*/ 7528084 w 8324850"/>
                <a:gd name="connsiteY2004" fmla="*/ 454819 h 1000125"/>
                <a:gd name="connsiteX2005" fmla="*/ 7543324 w 8324850"/>
                <a:gd name="connsiteY2005" fmla="*/ 454819 h 1000125"/>
                <a:gd name="connsiteX2006" fmla="*/ 7537609 w 8324850"/>
                <a:gd name="connsiteY2006" fmla="*/ 469106 h 1000125"/>
                <a:gd name="connsiteX2007" fmla="*/ 7546181 w 8324850"/>
                <a:gd name="connsiteY2007" fmla="*/ 478631 h 1000125"/>
                <a:gd name="connsiteX2008" fmla="*/ 7544276 w 8324850"/>
                <a:gd name="connsiteY2008" fmla="*/ 476726 h 1000125"/>
                <a:gd name="connsiteX2009" fmla="*/ 7540467 w 8324850"/>
                <a:gd name="connsiteY2009" fmla="*/ 471964 h 1000125"/>
                <a:gd name="connsiteX2010" fmla="*/ 7540467 w 8324850"/>
                <a:gd name="connsiteY2010" fmla="*/ 471964 h 1000125"/>
                <a:gd name="connsiteX2011" fmla="*/ 7548087 w 8324850"/>
                <a:gd name="connsiteY2011" fmla="*/ 464344 h 1000125"/>
                <a:gd name="connsiteX2012" fmla="*/ 7547134 w 8324850"/>
                <a:gd name="connsiteY2012" fmla="*/ 475774 h 1000125"/>
                <a:gd name="connsiteX2013" fmla="*/ 7546181 w 8324850"/>
                <a:gd name="connsiteY2013" fmla="*/ 478631 h 1000125"/>
                <a:gd name="connsiteX2014" fmla="*/ 7547134 w 8324850"/>
                <a:gd name="connsiteY2014" fmla="*/ 474821 h 1000125"/>
                <a:gd name="connsiteX2015" fmla="*/ 7548087 w 8324850"/>
                <a:gd name="connsiteY2015" fmla="*/ 463391 h 1000125"/>
                <a:gd name="connsiteX2016" fmla="*/ 7554754 w 8324850"/>
                <a:gd name="connsiteY2016" fmla="*/ 456724 h 1000125"/>
                <a:gd name="connsiteX2017" fmla="*/ 7547134 w 8324850"/>
                <a:gd name="connsiteY2017" fmla="*/ 474821 h 1000125"/>
                <a:gd name="connsiteX2018" fmla="*/ 7555706 w 8324850"/>
                <a:gd name="connsiteY2018" fmla="*/ 456724 h 1000125"/>
                <a:gd name="connsiteX2019" fmla="*/ 7548087 w 8324850"/>
                <a:gd name="connsiteY2019" fmla="*/ 463391 h 1000125"/>
                <a:gd name="connsiteX2020" fmla="*/ 7549039 w 8324850"/>
                <a:gd name="connsiteY2020" fmla="*/ 454819 h 1000125"/>
                <a:gd name="connsiteX2021" fmla="*/ 7556659 w 8324850"/>
                <a:gd name="connsiteY2021" fmla="*/ 454819 h 1000125"/>
                <a:gd name="connsiteX2022" fmla="*/ 7555706 w 8324850"/>
                <a:gd name="connsiteY2022" fmla="*/ 456724 h 1000125"/>
                <a:gd name="connsiteX2023" fmla="*/ 7558564 w 8324850"/>
                <a:gd name="connsiteY2023" fmla="*/ 435769 h 1000125"/>
                <a:gd name="connsiteX2024" fmla="*/ 7551896 w 8324850"/>
                <a:gd name="connsiteY2024" fmla="*/ 443389 h 1000125"/>
                <a:gd name="connsiteX2025" fmla="*/ 7557612 w 8324850"/>
                <a:gd name="connsiteY2025" fmla="*/ 427196 h 1000125"/>
                <a:gd name="connsiteX2026" fmla="*/ 7558564 w 8324850"/>
                <a:gd name="connsiteY2026" fmla="*/ 427196 h 1000125"/>
                <a:gd name="connsiteX2027" fmla="*/ 7558564 w 8324850"/>
                <a:gd name="connsiteY2027" fmla="*/ 435769 h 1000125"/>
                <a:gd name="connsiteX2028" fmla="*/ 7557612 w 8324850"/>
                <a:gd name="connsiteY2028" fmla="*/ 414814 h 1000125"/>
                <a:gd name="connsiteX2029" fmla="*/ 7545229 w 8324850"/>
                <a:gd name="connsiteY2029" fmla="*/ 404336 h 1000125"/>
                <a:gd name="connsiteX2030" fmla="*/ 7546181 w 8324850"/>
                <a:gd name="connsiteY2030" fmla="*/ 401479 h 1000125"/>
                <a:gd name="connsiteX2031" fmla="*/ 7561421 w 8324850"/>
                <a:gd name="connsiteY2031" fmla="*/ 398621 h 1000125"/>
                <a:gd name="connsiteX2032" fmla="*/ 7557612 w 8324850"/>
                <a:gd name="connsiteY2032" fmla="*/ 414814 h 1000125"/>
                <a:gd name="connsiteX2033" fmla="*/ 7568089 w 8324850"/>
                <a:gd name="connsiteY2033" fmla="*/ 421481 h 1000125"/>
                <a:gd name="connsiteX2034" fmla="*/ 7564279 w 8324850"/>
                <a:gd name="connsiteY2034" fmla="*/ 419576 h 1000125"/>
                <a:gd name="connsiteX2035" fmla="*/ 7561421 w 8324850"/>
                <a:gd name="connsiteY2035" fmla="*/ 416719 h 1000125"/>
                <a:gd name="connsiteX2036" fmla="*/ 7561421 w 8324850"/>
                <a:gd name="connsiteY2036" fmla="*/ 415766 h 1000125"/>
                <a:gd name="connsiteX2037" fmla="*/ 7567137 w 8324850"/>
                <a:gd name="connsiteY2037" fmla="*/ 407194 h 1000125"/>
                <a:gd name="connsiteX2038" fmla="*/ 7568089 w 8324850"/>
                <a:gd name="connsiteY2038" fmla="*/ 418624 h 1000125"/>
                <a:gd name="connsiteX2039" fmla="*/ 7568089 w 8324850"/>
                <a:gd name="connsiteY2039" fmla="*/ 421481 h 1000125"/>
                <a:gd name="connsiteX2040" fmla="*/ 7569042 w 8324850"/>
                <a:gd name="connsiteY2040" fmla="*/ 417671 h 1000125"/>
                <a:gd name="connsiteX2041" fmla="*/ 7568089 w 8324850"/>
                <a:gd name="connsiteY2041" fmla="*/ 407194 h 1000125"/>
                <a:gd name="connsiteX2042" fmla="*/ 7572851 w 8324850"/>
                <a:gd name="connsiteY2042" fmla="*/ 399574 h 1000125"/>
                <a:gd name="connsiteX2043" fmla="*/ 7569042 w 8324850"/>
                <a:gd name="connsiteY2043" fmla="*/ 417671 h 1000125"/>
                <a:gd name="connsiteX2044" fmla="*/ 7572851 w 8324850"/>
                <a:gd name="connsiteY2044" fmla="*/ 398621 h 1000125"/>
                <a:gd name="connsiteX2045" fmla="*/ 7567137 w 8324850"/>
                <a:gd name="connsiteY2045" fmla="*/ 406241 h 1000125"/>
                <a:gd name="connsiteX2046" fmla="*/ 7566184 w 8324850"/>
                <a:gd name="connsiteY2046" fmla="*/ 397669 h 1000125"/>
                <a:gd name="connsiteX2047" fmla="*/ 7572851 w 8324850"/>
                <a:gd name="connsiteY2047" fmla="*/ 396716 h 1000125"/>
                <a:gd name="connsiteX2048" fmla="*/ 7572851 w 8324850"/>
                <a:gd name="connsiteY2048" fmla="*/ 398621 h 1000125"/>
                <a:gd name="connsiteX2049" fmla="*/ 7577614 w 8324850"/>
                <a:gd name="connsiteY2049" fmla="*/ 361474 h 1000125"/>
                <a:gd name="connsiteX2050" fmla="*/ 7571899 w 8324850"/>
                <a:gd name="connsiteY2050" fmla="*/ 359569 h 1000125"/>
                <a:gd name="connsiteX2051" fmla="*/ 7570946 w 8324850"/>
                <a:gd name="connsiteY2051" fmla="*/ 358616 h 1000125"/>
                <a:gd name="connsiteX2052" fmla="*/ 7570946 w 8324850"/>
                <a:gd name="connsiteY2052" fmla="*/ 356711 h 1000125"/>
                <a:gd name="connsiteX2053" fmla="*/ 7574756 w 8324850"/>
                <a:gd name="connsiteY2053" fmla="*/ 347186 h 1000125"/>
                <a:gd name="connsiteX2054" fmla="*/ 7577614 w 8324850"/>
                <a:gd name="connsiteY2054" fmla="*/ 357664 h 1000125"/>
                <a:gd name="connsiteX2055" fmla="*/ 7577614 w 8324850"/>
                <a:gd name="connsiteY2055" fmla="*/ 361474 h 1000125"/>
                <a:gd name="connsiteX2056" fmla="*/ 7578567 w 8324850"/>
                <a:gd name="connsiteY2056" fmla="*/ 356711 h 1000125"/>
                <a:gd name="connsiteX2057" fmla="*/ 7575709 w 8324850"/>
                <a:gd name="connsiteY2057" fmla="*/ 347186 h 1000125"/>
                <a:gd name="connsiteX2058" fmla="*/ 7578567 w 8324850"/>
                <a:gd name="connsiteY2058" fmla="*/ 339566 h 1000125"/>
                <a:gd name="connsiteX2059" fmla="*/ 7578567 w 8324850"/>
                <a:gd name="connsiteY2059" fmla="*/ 356711 h 1000125"/>
                <a:gd name="connsiteX2060" fmla="*/ 7578567 w 8324850"/>
                <a:gd name="connsiteY2060" fmla="*/ 337661 h 1000125"/>
                <a:gd name="connsiteX2061" fmla="*/ 7574756 w 8324850"/>
                <a:gd name="connsiteY2061" fmla="*/ 346234 h 1000125"/>
                <a:gd name="connsiteX2062" fmla="*/ 7572851 w 8324850"/>
                <a:gd name="connsiteY2062" fmla="*/ 337661 h 1000125"/>
                <a:gd name="connsiteX2063" fmla="*/ 7578567 w 8324850"/>
                <a:gd name="connsiteY2063" fmla="*/ 334804 h 1000125"/>
                <a:gd name="connsiteX2064" fmla="*/ 7578567 w 8324850"/>
                <a:gd name="connsiteY2064" fmla="*/ 337661 h 1000125"/>
                <a:gd name="connsiteX2065" fmla="*/ 7575709 w 8324850"/>
                <a:gd name="connsiteY2065" fmla="*/ 296704 h 1000125"/>
                <a:gd name="connsiteX2066" fmla="*/ 7576662 w 8324850"/>
                <a:gd name="connsiteY2066" fmla="*/ 300514 h 1000125"/>
                <a:gd name="connsiteX2067" fmla="*/ 7569994 w 8324850"/>
                <a:gd name="connsiteY2067" fmla="*/ 299561 h 1000125"/>
                <a:gd name="connsiteX2068" fmla="*/ 7569994 w 8324850"/>
                <a:gd name="connsiteY2068" fmla="*/ 297656 h 1000125"/>
                <a:gd name="connsiteX2069" fmla="*/ 7571899 w 8324850"/>
                <a:gd name="connsiteY2069" fmla="*/ 288131 h 1000125"/>
                <a:gd name="connsiteX2070" fmla="*/ 7575709 w 8324850"/>
                <a:gd name="connsiteY2070" fmla="*/ 296704 h 1000125"/>
                <a:gd name="connsiteX2071" fmla="*/ 7571899 w 8324850"/>
                <a:gd name="connsiteY2071" fmla="*/ 273844 h 1000125"/>
                <a:gd name="connsiteX2072" fmla="*/ 7572851 w 8324850"/>
                <a:gd name="connsiteY2072" fmla="*/ 276701 h 1000125"/>
                <a:gd name="connsiteX2073" fmla="*/ 7570946 w 8324850"/>
                <a:gd name="connsiteY2073" fmla="*/ 285274 h 1000125"/>
                <a:gd name="connsiteX2074" fmla="*/ 7567137 w 8324850"/>
                <a:gd name="connsiteY2074" fmla="*/ 276701 h 1000125"/>
                <a:gd name="connsiteX2075" fmla="*/ 7571899 w 8324850"/>
                <a:gd name="connsiteY2075" fmla="*/ 273844 h 1000125"/>
                <a:gd name="connsiteX2076" fmla="*/ 7566184 w 8324850"/>
                <a:gd name="connsiteY2076" fmla="*/ 277654 h 1000125"/>
                <a:gd name="connsiteX2077" fmla="*/ 7569994 w 8324850"/>
                <a:gd name="connsiteY2077" fmla="*/ 286226 h 1000125"/>
                <a:gd name="connsiteX2078" fmla="*/ 7568089 w 8324850"/>
                <a:gd name="connsiteY2078" fmla="*/ 295751 h 1000125"/>
                <a:gd name="connsiteX2079" fmla="*/ 7566184 w 8324850"/>
                <a:gd name="connsiteY2079" fmla="*/ 277654 h 1000125"/>
                <a:gd name="connsiteX2080" fmla="*/ 7566184 w 8324850"/>
                <a:gd name="connsiteY2080" fmla="*/ 277654 h 1000125"/>
                <a:gd name="connsiteX2081" fmla="*/ 7549992 w 8324850"/>
                <a:gd name="connsiteY2081" fmla="*/ 291941 h 1000125"/>
                <a:gd name="connsiteX2082" fmla="*/ 7549992 w 8324850"/>
                <a:gd name="connsiteY2082" fmla="*/ 289084 h 1000125"/>
                <a:gd name="connsiteX2083" fmla="*/ 7563326 w 8324850"/>
                <a:gd name="connsiteY2083" fmla="*/ 279559 h 1000125"/>
                <a:gd name="connsiteX2084" fmla="*/ 7566184 w 8324850"/>
                <a:gd name="connsiteY2084" fmla="*/ 296704 h 1000125"/>
                <a:gd name="connsiteX2085" fmla="*/ 7549992 w 8324850"/>
                <a:gd name="connsiteY2085" fmla="*/ 291941 h 1000125"/>
                <a:gd name="connsiteX2086" fmla="*/ 7563326 w 8324850"/>
                <a:gd name="connsiteY2086" fmla="*/ 265271 h 1000125"/>
                <a:gd name="connsiteX2087" fmla="*/ 7558564 w 8324850"/>
                <a:gd name="connsiteY2087" fmla="*/ 248126 h 1000125"/>
                <a:gd name="connsiteX2088" fmla="*/ 7558564 w 8324850"/>
                <a:gd name="connsiteY2088" fmla="*/ 248126 h 1000125"/>
                <a:gd name="connsiteX2089" fmla="*/ 7563326 w 8324850"/>
                <a:gd name="connsiteY2089" fmla="*/ 256699 h 1000125"/>
                <a:gd name="connsiteX2090" fmla="*/ 7563326 w 8324850"/>
                <a:gd name="connsiteY2090" fmla="*/ 265271 h 1000125"/>
                <a:gd name="connsiteX2091" fmla="*/ 7560469 w 8324850"/>
                <a:gd name="connsiteY2091" fmla="*/ 235744 h 1000125"/>
                <a:gd name="connsiteX2092" fmla="*/ 7562374 w 8324850"/>
                <a:gd name="connsiteY2092" fmla="*/ 239554 h 1000125"/>
                <a:gd name="connsiteX2093" fmla="*/ 7556659 w 8324850"/>
                <a:gd name="connsiteY2093" fmla="*/ 239554 h 1000125"/>
                <a:gd name="connsiteX2094" fmla="*/ 7555706 w 8324850"/>
                <a:gd name="connsiteY2094" fmla="*/ 237649 h 1000125"/>
                <a:gd name="connsiteX2095" fmla="*/ 7555706 w 8324850"/>
                <a:gd name="connsiteY2095" fmla="*/ 228124 h 1000125"/>
                <a:gd name="connsiteX2096" fmla="*/ 7560469 w 8324850"/>
                <a:gd name="connsiteY2096" fmla="*/ 235744 h 1000125"/>
                <a:gd name="connsiteX2097" fmla="*/ 7552849 w 8324850"/>
                <a:gd name="connsiteY2097" fmla="*/ 214789 h 1000125"/>
                <a:gd name="connsiteX2098" fmla="*/ 7553801 w 8324850"/>
                <a:gd name="connsiteY2098" fmla="*/ 217646 h 1000125"/>
                <a:gd name="connsiteX2099" fmla="*/ 7553801 w 8324850"/>
                <a:gd name="connsiteY2099" fmla="*/ 226219 h 1000125"/>
                <a:gd name="connsiteX2100" fmla="*/ 7548087 w 8324850"/>
                <a:gd name="connsiteY2100" fmla="*/ 218599 h 1000125"/>
                <a:gd name="connsiteX2101" fmla="*/ 7552849 w 8324850"/>
                <a:gd name="connsiteY2101" fmla="*/ 214789 h 1000125"/>
                <a:gd name="connsiteX2102" fmla="*/ 7545229 w 8324850"/>
                <a:gd name="connsiteY2102" fmla="*/ 222409 h 1000125"/>
                <a:gd name="connsiteX2103" fmla="*/ 7551896 w 8324850"/>
                <a:gd name="connsiteY2103" fmla="*/ 239554 h 1000125"/>
                <a:gd name="connsiteX2104" fmla="*/ 7534751 w 8324850"/>
                <a:gd name="connsiteY2104" fmla="*/ 237649 h 1000125"/>
                <a:gd name="connsiteX2105" fmla="*/ 7533799 w 8324850"/>
                <a:gd name="connsiteY2105" fmla="*/ 234791 h 1000125"/>
                <a:gd name="connsiteX2106" fmla="*/ 7545229 w 8324850"/>
                <a:gd name="connsiteY2106" fmla="*/ 222409 h 1000125"/>
                <a:gd name="connsiteX2107" fmla="*/ 7543324 w 8324850"/>
                <a:gd name="connsiteY2107" fmla="*/ 215741 h 1000125"/>
                <a:gd name="connsiteX2108" fmla="*/ 7545229 w 8324850"/>
                <a:gd name="connsiteY2108" fmla="*/ 220504 h 1000125"/>
                <a:gd name="connsiteX2109" fmla="*/ 7532846 w 8324850"/>
                <a:gd name="connsiteY2109" fmla="*/ 232886 h 1000125"/>
                <a:gd name="connsiteX2110" fmla="*/ 7532846 w 8324850"/>
                <a:gd name="connsiteY2110" fmla="*/ 232886 h 1000125"/>
                <a:gd name="connsiteX2111" fmla="*/ 7543324 w 8324850"/>
                <a:gd name="connsiteY2111" fmla="*/ 215741 h 1000125"/>
                <a:gd name="connsiteX2112" fmla="*/ 7532846 w 8324850"/>
                <a:gd name="connsiteY2112" fmla="*/ 230981 h 1000125"/>
                <a:gd name="connsiteX2113" fmla="*/ 7524274 w 8324850"/>
                <a:gd name="connsiteY2113" fmla="*/ 212884 h 1000125"/>
                <a:gd name="connsiteX2114" fmla="*/ 7542371 w 8324850"/>
                <a:gd name="connsiteY2114" fmla="*/ 213836 h 1000125"/>
                <a:gd name="connsiteX2115" fmla="*/ 7532846 w 8324850"/>
                <a:gd name="connsiteY2115" fmla="*/ 230981 h 1000125"/>
                <a:gd name="connsiteX2116" fmla="*/ 7541419 w 8324850"/>
                <a:gd name="connsiteY2116" fmla="*/ 211931 h 1000125"/>
                <a:gd name="connsiteX2117" fmla="*/ 7523321 w 8324850"/>
                <a:gd name="connsiteY2117" fmla="*/ 211931 h 1000125"/>
                <a:gd name="connsiteX2118" fmla="*/ 7522369 w 8324850"/>
                <a:gd name="connsiteY2118" fmla="*/ 209074 h 1000125"/>
                <a:gd name="connsiteX2119" fmla="*/ 7532846 w 8324850"/>
                <a:gd name="connsiteY2119" fmla="*/ 195739 h 1000125"/>
                <a:gd name="connsiteX2120" fmla="*/ 7541419 w 8324850"/>
                <a:gd name="connsiteY2120" fmla="*/ 211931 h 1000125"/>
                <a:gd name="connsiteX2121" fmla="*/ 7531894 w 8324850"/>
                <a:gd name="connsiteY2121" fmla="*/ 192881 h 1000125"/>
                <a:gd name="connsiteX2122" fmla="*/ 7521417 w 8324850"/>
                <a:gd name="connsiteY2122" fmla="*/ 206216 h 1000125"/>
                <a:gd name="connsiteX2123" fmla="*/ 7521417 w 8324850"/>
                <a:gd name="connsiteY2123" fmla="*/ 206216 h 1000125"/>
                <a:gd name="connsiteX2124" fmla="*/ 7529989 w 8324850"/>
                <a:gd name="connsiteY2124" fmla="*/ 188119 h 1000125"/>
                <a:gd name="connsiteX2125" fmla="*/ 7531894 w 8324850"/>
                <a:gd name="connsiteY2125" fmla="*/ 192881 h 1000125"/>
                <a:gd name="connsiteX2126" fmla="*/ 7520464 w 8324850"/>
                <a:gd name="connsiteY2126" fmla="*/ 205264 h 1000125"/>
                <a:gd name="connsiteX2127" fmla="*/ 7509987 w 8324850"/>
                <a:gd name="connsiteY2127" fmla="*/ 188119 h 1000125"/>
                <a:gd name="connsiteX2128" fmla="*/ 7529037 w 8324850"/>
                <a:gd name="connsiteY2128" fmla="*/ 187166 h 1000125"/>
                <a:gd name="connsiteX2129" fmla="*/ 7520464 w 8324850"/>
                <a:gd name="connsiteY2129" fmla="*/ 205264 h 1000125"/>
                <a:gd name="connsiteX2130" fmla="*/ 7527131 w 8324850"/>
                <a:gd name="connsiteY2130" fmla="*/ 185261 h 1000125"/>
                <a:gd name="connsiteX2131" fmla="*/ 7509034 w 8324850"/>
                <a:gd name="connsiteY2131" fmla="*/ 187166 h 1000125"/>
                <a:gd name="connsiteX2132" fmla="*/ 7507129 w 8324850"/>
                <a:gd name="connsiteY2132" fmla="*/ 184309 h 1000125"/>
                <a:gd name="connsiteX2133" fmla="*/ 7516654 w 8324850"/>
                <a:gd name="connsiteY2133" fmla="*/ 169069 h 1000125"/>
                <a:gd name="connsiteX2134" fmla="*/ 7527131 w 8324850"/>
                <a:gd name="connsiteY2134" fmla="*/ 185261 h 1000125"/>
                <a:gd name="connsiteX2135" fmla="*/ 7515701 w 8324850"/>
                <a:gd name="connsiteY2135" fmla="*/ 167164 h 1000125"/>
                <a:gd name="connsiteX2136" fmla="*/ 7506176 w 8324850"/>
                <a:gd name="connsiteY2136" fmla="*/ 182404 h 1000125"/>
                <a:gd name="connsiteX2137" fmla="*/ 7506176 w 8324850"/>
                <a:gd name="connsiteY2137" fmla="*/ 182404 h 1000125"/>
                <a:gd name="connsiteX2138" fmla="*/ 7512844 w 8324850"/>
                <a:gd name="connsiteY2138" fmla="*/ 163354 h 1000125"/>
                <a:gd name="connsiteX2139" fmla="*/ 7515701 w 8324850"/>
                <a:gd name="connsiteY2139" fmla="*/ 167164 h 1000125"/>
                <a:gd name="connsiteX2140" fmla="*/ 7505224 w 8324850"/>
                <a:gd name="connsiteY2140" fmla="*/ 180499 h 1000125"/>
                <a:gd name="connsiteX2141" fmla="*/ 7493794 w 8324850"/>
                <a:gd name="connsiteY2141" fmla="*/ 164306 h 1000125"/>
                <a:gd name="connsiteX2142" fmla="*/ 7512844 w 8324850"/>
                <a:gd name="connsiteY2142" fmla="*/ 161449 h 1000125"/>
                <a:gd name="connsiteX2143" fmla="*/ 7505224 w 8324850"/>
                <a:gd name="connsiteY2143" fmla="*/ 180499 h 1000125"/>
                <a:gd name="connsiteX2144" fmla="*/ 7510939 w 8324850"/>
                <a:gd name="connsiteY2144" fmla="*/ 159544 h 1000125"/>
                <a:gd name="connsiteX2145" fmla="*/ 7492842 w 8324850"/>
                <a:gd name="connsiteY2145" fmla="*/ 163354 h 1000125"/>
                <a:gd name="connsiteX2146" fmla="*/ 7490937 w 8324850"/>
                <a:gd name="connsiteY2146" fmla="*/ 160496 h 1000125"/>
                <a:gd name="connsiteX2147" fmla="*/ 7499509 w 8324850"/>
                <a:gd name="connsiteY2147" fmla="*/ 144304 h 1000125"/>
                <a:gd name="connsiteX2148" fmla="*/ 7510939 w 8324850"/>
                <a:gd name="connsiteY2148" fmla="*/ 159544 h 1000125"/>
                <a:gd name="connsiteX2149" fmla="*/ 7497604 w 8324850"/>
                <a:gd name="connsiteY2149" fmla="*/ 143351 h 1000125"/>
                <a:gd name="connsiteX2150" fmla="*/ 7489031 w 8324850"/>
                <a:gd name="connsiteY2150" fmla="*/ 159544 h 1000125"/>
                <a:gd name="connsiteX2151" fmla="*/ 7494746 w 8324850"/>
                <a:gd name="connsiteY2151" fmla="*/ 139541 h 1000125"/>
                <a:gd name="connsiteX2152" fmla="*/ 7497604 w 8324850"/>
                <a:gd name="connsiteY2152" fmla="*/ 143351 h 1000125"/>
                <a:gd name="connsiteX2153" fmla="*/ 7488079 w 8324850"/>
                <a:gd name="connsiteY2153" fmla="*/ 157639 h 1000125"/>
                <a:gd name="connsiteX2154" fmla="*/ 7474744 w 8324850"/>
                <a:gd name="connsiteY2154" fmla="*/ 142399 h 1000125"/>
                <a:gd name="connsiteX2155" fmla="*/ 7493794 w 8324850"/>
                <a:gd name="connsiteY2155" fmla="*/ 137636 h 1000125"/>
                <a:gd name="connsiteX2156" fmla="*/ 7488079 w 8324850"/>
                <a:gd name="connsiteY2156" fmla="*/ 157639 h 1000125"/>
                <a:gd name="connsiteX2157" fmla="*/ 7478554 w 8324850"/>
                <a:gd name="connsiteY2157" fmla="*/ 122396 h 1000125"/>
                <a:gd name="connsiteX2158" fmla="*/ 7491889 w 8324850"/>
                <a:gd name="connsiteY2158" fmla="*/ 136684 h 1000125"/>
                <a:gd name="connsiteX2159" fmla="*/ 7473792 w 8324850"/>
                <a:gd name="connsiteY2159" fmla="*/ 142399 h 1000125"/>
                <a:gd name="connsiteX2160" fmla="*/ 7471887 w 8324850"/>
                <a:gd name="connsiteY2160" fmla="*/ 140494 h 1000125"/>
                <a:gd name="connsiteX2161" fmla="*/ 7478554 w 8324850"/>
                <a:gd name="connsiteY2161" fmla="*/ 122396 h 1000125"/>
                <a:gd name="connsiteX2162" fmla="*/ 7476649 w 8324850"/>
                <a:gd name="connsiteY2162" fmla="*/ 120491 h 1000125"/>
                <a:gd name="connsiteX2163" fmla="*/ 7469981 w 8324850"/>
                <a:gd name="connsiteY2163" fmla="*/ 137636 h 1000125"/>
                <a:gd name="connsiteX2164" fmla="*/ 7473792 w 8324850"/>
                <a:gd name="connsiteY2164" fmla="*/ 117634 h 1000125"/>
                <a:gd name="connsiteX2165" fmla="*/ 7476649 w 8324850"/>
                <a:gd name="connsiteY2165" fmla="*/ 120491 h 1000125"/>
                <a:gd name="connsiteX2166" fmla="*/ 7472839 w 8324850"/>
                <a:gd name="connsiteY2166" fmla="*/ 116681 h 1000125"/>
                <a:gd name="connsiteX2167" fmla="*/ 7469029 w 8324850"/>
                <a:gd name="connsiteY2167" fmla="*/ 136684 h 1000125"/>
                <a:gd name="connsiteX2168" fmla="*/ 7453789 w 8324850"/>
                <a:gd name="connsiteY2168" fmla="*/ 123349 h 1000125"/>
                <a:gd name="connsiteX2169" fmla="*/ 7472839 w 8324850"/>
                <a:gd name="connsiteY2169" fmla="*/ 116681 h 1000125"/>
                <a:gd name="connsiteX2170" fmla="*/ 7470934 w 8324850"/>
                <a:gd name="connsiteY2170" fmla="*/ 114776 h 1000125"/>
                <a:gd name="connsiteX2171" fmla="*/ 7452837 w 8324850"/>
                <a:gd name="connsiteY2171" fmla="*/ 121444 h 1000125"/>
                <a:gd name="connsiteX2172" fmla="*/ 7450931 w 8324850"/>
                <a:gd name="connsiteY2172" fmla="*/ 119539 h 1000125"/>
                <a:gd name="connsiteX2173" fmla="*/ 7455694 w 8324850"/>
                <a:gd name="connsiteY2173" fmla="*/ 101441 h 1000125"/>
                <a:gd name="connsiteX2174" fmla="*/ 7470934 w 8324850"/>
                <a:gd name="connsiteY2174" fmla="*/ 114776 h 1000125"/>
                <a:gd name="connsiteX2175" fmla="*/ 7453789 w 8324850"/>
                <a:gd name="connsiteY2175" fmla="*/ 100489 h 1000125"/>
                <a:gd name="connsiteX2176" fmla="*/ 7449026 w 8324850"/>
                <a:gd name="connsiteY2176" fmla="*/ 117634 h 1000125"/>
                <a:gd name="connsiteX2177" fmla="*/ 7450931 w 8324850"/>
                <a:gd name="connsiteY2177" fmla="*/ 98584 h 1000125"/>
                <a:gd name="connsiteX2178" fmla="*/ 7453789 w 8324850"/>
                <a:gd name="connsiteY2178" fmla="*/ 100489 h 1000125"/>
                <a:gd name="connsiteX2179" fmla="*/ 7448074 w 8324850"/>
                <a:gd name="connsiteY2179" fmla="*/ 117634 h 1000125"/>
                <a:gd name="connsiteX2180" fmla="*/ 7431881 w 8324850"/>
                <a:gd name="connsiteY2180" fmla="*/ 105251 h 1000125"/>
                <a:gd name="connsiteX2181" fmla="*/ 7449979 w 8324850"/>
                <a:gd name="connsiteY2181" fmla="*/ 96679 h 1000125"/>
                <a:gd name="connsiteX2182" fmla="*/ 7448074 w 8324850"/>
                <a:gd name="connsiteY2182" fmla="*/ 117634 h 1000125"/>
                <a:gd name="connsiteX2183" fmla="*/ 7447121 w 8324850"/>
                <a:gd name="connsiteY2183" fmla="*/ 95726 h 1000125"/>
                <a:gd name="connsiteX2184" fmla="*/ 7429976 w 8324850"/>
                <a:gd name="connsiteY2184" fmla="*/ 104299 h 1000125"/>
                <a:gd name="connsiteX2185" fmla="*/ 7427119 w 8324850"/>
                <a:gd name="connsiteY2185" fmla="*/ 102394 h 1000125"/>
                <a:gd name="connsiteX2186" fmla="*/ 7429976 w 8324850"/>
                <a:gd name="connsiteY2186" fmla="*/ 84296 h 1000125"/>
                <a:gd name="connsiteX2187" fmla="*/ 7447121 w 8324850"/>
                <a:gd name="connsiteY2187" fmla="*/ 95726 h 1000125"/>
                <a:gd name="connsiteX2188" fmla="*/ 7429024 w 8324850"/>
                <a:gd name="connsiteY2188" fmla="*/ 83344 h 1000125"/>
                <a:gd name="connsiteX2189" fmla="*/ 7426167 w 8324850"/>
                <a:gd name="connsiteY2189" fmla="*/ 100489 h 1000125"/>
                <a:gd name="connsiteX2190" fmla="*/ 7426167 w 8324850"/>
                <a:gd name="connsiteY2190" fmla="*/ 81439 h 1000125"/>
                <a:gd name="connsiteX2191" fmla="*/ 7429024 w 8324850"/>
                <a:gd name="connsiteY2191" fmla="*/ 83344 h 1000125"/>
                <a:gd name="connsiteX2192" fmla="*/ 7428071 w 8324850"/>
                <a:gd name="connsiteY2192" fmla="*/ 110966 h 1000125"/>
                <a:gd name="connsiteX2193" fmla="*/ 7289006 w 8324850"/>
                <a:gd name="connsiteY2193" fmla="*/ 302419 h 1000125"/>
                <a:gd name="connsiteX2194" fmla="*/ 7287101 w 8324850"/>
                <a:gd name="connsiteY2194" fmla="*/ 301466 h 1000125"/>
                <a:gd name="connsiteX2195" fmla="*/ 7405212 w 8324850"/>
                <a:gd name="connsiteY2195" fmla="*/ 96679 h 1000125"/>
                <a:gd name="connsiteX2196" fmla="*/ 7428071 w 8324850"/>
                <a:gd name="connsiteY2196" fmla="*/ 110966 h 1000125"/>
                <a:gd name="connsiteX2197" fmla="*/ 7424262 w 8324850"/>
                <a:gd name="connsiteY2197" fmla="*/ 79534 h 1000125"/>
                <a:gd name="connsiteX2198" fmla="*/ 7424262 w 8324850"/>
                <a:gd name="connsiteY2198" fmla="*/ 100489 h 1000125"/>
                <a:gd name="connsiteX2199" fmla="*/ 7407117 w 8324850"/>
                <a:gd name="connsiteY2199" fmla="*/ 90011 h 1000125"/>
                <a:gd name="connsiteX2200" fmla="*/ 7424262 w 8324850"/>
                <a:gd name="connsiteY2200" fmla="*/ 79534 h 1000125"/>
                <a:gd name="connsiteX2201" fmla="*/ 7404259 w 8324850"/>
                <a:gd name="connsiteY2201" fmla="*/ 69056 h 1000125"/>
                <a:gd name="connsiteX2202" fmla="*/ 7422356 w 8324850"/>
                <a:gd name="connsiteY2202" fmla="*/ 78581 h 1000125"/>
                <a:gd name="connsiteX2203" fmla="*/ 7406164 w 8324850"/>
                <a:gd name="connsiteY2203" fmla="*/ 89059 h 1000125"/>
                <a:gd name="connsiteX2204" fmla="*/ 7403306 w 8324850"/>
                <a:gd name="connsiteY2204" fmla="*/ 87154 h 1000125"/>
                <a:gd name="connsiteX2205" fmla="*/ 7404259 w 8324850"/>
                <a:gd name="connsiteY2205" fmla="*/ 69056 h 1000125"/>
                <a:gd name="connsiteX2206" fmla="*/ 7400449 w 8324850"/>
                <a:gd name="connsiteY2206" fmla="*/ 86201 h 1000125"/>
                <a:gd name="connsiteX2207" fmla="*/ 7382351 w 8324850"/>
                <a:gd name="connsiteY2207" fmla="*/ 77629 h 1000125"/>
                <a:gd name="connsiteX2208" fmla="*/ 7398544 w 8324850"/>
                <a:gd name="connsiteY2208" fmla="*/ 65246 h 1000125"/>
                <a:gd name="connsiteX2209" fmla="*/ 7400449 w 8324850"/>
                <a:gd name="connsiteY2209" fmla="*/ 86201 h 1000125"/>
                <a:gd name="connsiteX2210" fmla="*/ 7394734 w 8324850"/>
                <a:gd name="connsiteY2210" fmla="*/ 64294 h 1000125"/>
                <a:gd name="connsiteX2211" fmla="*/ 7379494 w 8324850"/>
                <a:gd name="connsiteY2211" fmla="*/ 76676 h 1000125"/>
                <a:gd name="connsiteX2212" fmla="*/ 7376637 w 8324850"/>
                <a:gd name="connsiteY2212" fmla="*/ 75724 h 1000125"/>
                <a:gd name="connsiteX2213" fmla="*/ 7375684 w 8324850"/>
                <a:gd name="connsiteY2213" fmla="*/ 56674 h 1000125"/>
                <a:gd name="connsiteX2214" fmla="*/ 7394734 w 8324850"/>
                <a:gd name="connsiteY2214" fmla="*/ 64294 h 1000125"/>
                <a:gd name="connsiteX2215" fmla="*/ 7376637 w 8324850"/>
                <a:gd name="connsiteY2215" fmla="*/ 82391 h 1000125"/>
                <a:gd name="connsiteX2216" fmla="*/ 7280434 w 8324850"/>
                <a:gd name="connsiteY2216" fmla="*/ 298609 h 1000125"/>
                <a:gd name="connsiteX2217" fmla="*/ 7278529 w 8324850"/>
                <a:gd name="connsiteY2217" fmla="*/ 297656 h 1000125"/>
                <a:gd name="connsiteX2218" fmla="*/ 7351871 w 8324850"/>
                <a:gd name="connsiteY2218" fmla="*/ 72866 h 1000125"/>
                <a:gd name="connsiteX2219" fmla="*/ 7376637 w 8324850"/>
                <a:gd name="connsiteY2219" fmla="*/ 82391 h 1000125"/>
                <a:gd name="connsiteX2220" fmla="*/ 7369969 w 8324850"/>
                <a:gd name="connsiteY2220" fmla="*/ 53816 h 1000125"/>
                <a:gd name="connsiteX2221" fmla="*/ 7373779 w 8324850"/>
                <a:gd name="connsiteY2221" fmla="*/ 74771 h 1000125"/>
                <a:gd name="connsiteX2222" fmla="*/ 7354729 w 8324850"/>
                <a:gd name="connsiteY2222" fmla="*/ 68104 h 1000125"/>
                <a:gd name="connsiteX2223" fmla="*/ 7369969 w 8324850"/>
                <a:gd name="connsiteY2223" fmla="*/ 53816 h 1000125"/>
                <a:gd name="connsiteX2224" fmla="*/ 7366159 w 8324850"/>
                <a:gd name="connsiteY2224" fmla="*/ 52864 h 1000125"/>
                <a:gd name="connsiteX2225" fmla="*/ 7352824 w 8324850"/>
                <a:gd name="connsiteY2225" fmla="*/ 67151 h 1000125"/>
                <a:gd name="connsiteX2226" fmla="*/ 7349967 w 8324850"/>
                <a:gd name="connsiteY2226" fmla="*/ 66199 h 1000125"/>
                <a:gd name="connsiteX2227" fmla="*/ 7347109 w 8324850"/>
                <a:gd name="connsiteY2227" fmla="*/ 47149 h 1000125"/>
                <a:gd name="connsiteX2228" fmla="*/ 7366159 w 8324850"/>
                <a:gd name="connsiteY2228" fmla="*/ 52864 h 1000125"/>
                <a:gd name="connsiteX2229" fmla="*/ 7347109 w 8324850"/>
                <a:gd name="connsiteY2229" fmla="*/ 65246 h 1000125"/>
                <a:gd name="connsiteX2230" fmla="*/ 7327106 w 8324850"/>
                <a:gd name="connsiteY2230" fmla="*/ 60484 h 1000125"/>
                <a:gd name="connsiteX2231" fmla="*/ 7341394 w 8324850"/>
                <a:gd name="connsiteY2231" fmla="*/ 45244 h 1000125"/>
                <a:gd name="connsiteX2232" fmla="*/ 7347109 w 8324850"/>
                <a:gd name="connsiteY2232" fmla="*/ 65246 h 1000125"/>
                <a:gd name="connsiteX2233" fmla="*/ 7336631 w 8324850"/>
                <a:gd name="connsiteY2233" fmla="*/ 44291 h 1000125"/>
                <a:gd name="connsiteX2234" fmla="*/ 7324249 w 8324850"/>
                <a:gd name="connsiteY2234" fmla="*/ 59531 h 1000125"/>
                <a:gd name="connsiteX2235" fmla="*/ 7321392 w 8324850"/>
                <a:gd name="connsiteY2235" fmla="*/ 58579 h 1000125"/>
                <a:gd name="connsiteX2236" fmla="*/ 7316629 w 8324850"/>
                <a:gd name="connsiteY2236" fmla="*/ 39529 h 1000125"/>
                <a:gd name="connsiteX2237" fmla="*/ 7336631 w 8324850"/>
                <a:gd name="connsiteY2237" fmla="*/ 44291 h 1000125"/>
                <a:gd name="connsiteX2238" fmla="*/ 7310914 w 8324850"/>
                <a:gd name="connsiteY2238" fmla="*/ 38576 h 1000125"/>
                <a:gd name="connsiteX2239" fmla="*/ 7318534 w 8324850"/>
                <a:gd name="connsiteY2239" fmla="*/ 57626 h 1000125"/>
                <a:gd name="connsiteX2240" fmla="*/ 7298531 w 8324850"/>
                <a:gd name="connsiteY2240" fmla="*/ 54769 h 1000125"/>
                <a:gd name="connsiteX2241" fmla="*/ 7310914 w 8324850"/>
                <a:gd name="connsiteY2241" fmla="*/ 38576 h 1000125"/>
                <a:gd name="connsiteX2242" fmla="*/ 7307104 w 8324850"/>
                <a:gd name="connsiteY2242" fmla="*/ 38576 h 1000125"/>
                <a:gd name="connsiteX2243" fmla="*/ 7296626 w 8324850"/>
                <a:gd name="connsiteY2243" fmla="*/ 54769 h 1000125"/>
                <a:gd name="connsiteX2244" fmla="*/ 7293769 w 8324850"/>
                <a:gd name="connsiteY2244" fmla="*/ 54769 h 1000125"/>
                <a:gd name="connsiteX2245" fmla="*/ 7287101 w 8324850"/>
                <a:gd name="connsiteY2245" fmla="*/ 36671 h 1000125"/>
                <a:gd name="connsiteX2246" fmla="*/ 7307104 w 8324850"/>
                <a:gd name="connsiteY2246" fmla="*/ 38576 h 1000125"/>
                <a:gd name="connsiteX2247" fmla="*/ 7289959 w 8324850"/>
                <a:gd name="connsiteY2247" fmla="*/ 54769 h 1000125"/>
                <a:gd name="connsiteX2248" fmla="*/ 7269004 w 8324850"/>
                <a:gd name="connsiteY2248" fmla="*/ 53816 h 1000125"/>
                <a:gd name="connsiteX2249" fmla="*/ 7280434 w 8324850"/>
                <a:gd name="connsiteY2249" fmla="*/ 36671 h 1000125"/>
                <a:gd name="connsiteX2250" fmla="*/ 7289959 w 8324850"/>
                <a:gd name="connsiteY2250" fmla="*/ 54769 h 1000125"/>
                <a:gd name="connsiteX2251" fmla="*/ 7275671 w 8324850"/>
                <a:gd name="connsiteY2251" fmla="*/ 35719 h 1000125"/>
                <a:gd name="connsiteX2252" fmla="*/ 7267099 w 8324850"/>
                <a:gd name="connsiteY2252" fmla="*/ 52864 h 1000125"/>
                <a:gd name="connsiteX2253" fmla="*/ 7266146 w 8324850"/>
                <a:gd name="connsiteY2253" fmla="*/ 52864 h 1000125"/>
                <a:gd name="connsiteX2254" fmla="*/ 7264242 w 8324850"/>
                <a:gd name="connsiteY2254" fmla="*/ 52864 h 1000125"/>
                <a:gd name="connsiteX2255" fmla="*/ 7255669 w 8324850"/>
                <a:gd name="connsiteY2255" fmla="*/ 35719 h 1000125"/>
                <a:gd name="connsiteX2256" fmla="*/ 7275671 w 8324850"/>
                <a:gd name="connsiteY2256" fmla="*/ 35719 h 1000125"/>
                <a:gd name="connsiteX2257" fmla="*/ 7250906 w 8324850"/>
                <a:gd name="connsiteY2257" fmla="*/ 35719 h 1000125"/>
                <a:gd name="connsiteX2258" fmla="*/ 7262337 w 8324850"/>
                <a:gd name="connsiteY2258" fmla="*/ 52864 h 1000125"/>
                <a:gd name="connsiteX2259" fmla="*/ 7241381 w 8324850"/>
                <a:gd name="connsiteY2259" fmla="*/ 53816 h 1000125"/>
                <a:gd name="connsiteX2260" fmla="*/ 7250906 w 8324850"/>
                <a:gd name="connsiteY2260" fmla="*/ 35719 h 1000125"/>
                <a:gd name="connsiteX2261" fmla="*/ 7245192 w 8324850"/>
                <a:gd name="connsiteY2261" fmla="*/ 36671 h 1000125"/>
                <a:gd name="connsiteX2262" fmla="*/ 7238524 w 8324850"/>
                <a:gd name="connsiteY2262" fmla="*/ 54769 h 1000125"/>
                <a:gd name="connsiteX2263" fmla="*/ 7235667 w 8324850"/>
                <a:gd name="connsiteY2263" fmla="*/ 54769 h 1000125"/>
                <a:gd name="connsiteX2264" fmla="*/ 7225189 w 8324850"/>
                <a:gd name="connsiteY2264" fmla="*/ 38576 h 1000125"/>
                <a:gd name="connsiteX2265" fmla="*/ 7245192 w 8324850"/>
                <a:gd name="connsiteY2265" fmla="*/ 36671 h 1000125"/>
                <a:gd name="connsiteX2266" fmla="*/ 7220426 w 8324850"/>
                <a:gd name="connsiteY2266" fmla="*/ 39529 h 1000125"/>
                <a:gd name="connsiteX2267" fmla="*/ 7232809 w 8324850"/>
                <a:gd name="connsiteY2267" fmla="*/ 55721 h 1000125"/>
                <a:gd name="connsiteX2268" fmla="*/ 7212806 w 8324850"/>
                <a:gd name="connsiteY2268" fmla="*/ 58579 h 1000125"/>
                <a:gd name="connsiteX2269" fmla="*/ 7220426 w 8324850"/>
                <a:gd name="connsiteY2269" fmla="*/ 39529 h 1000125"/>
                <a:gd name="connsiteX2270" fmla="*/ 7214712 w 8324850"/>
                <a:gd name="connsiteY2270" fmla="*/ 40481 h 1000125"/>
                <a:gd name="connsiteX2271" fmla="*/ 7209949 w 8324850"/>
                <a:gd name="connsiteY2271" fmla="*/ 58579 h 1000125"/>
                <a:gd name="connsiteX2272" fmla="*/ 7207092 w 8324850"/>
                <a:gd name="connsiteY2272" fmla="*/ 59531 h 1000125"/>
                <a:gd name="connsiteX2273" fmla="*/ 7194709 w 8324850"/>
                <a:gd name="connsiteY2273" fmla="*/ 44291 h 1000125"/>
                <a:gd name="connsiteX2274" fmla="*/ 7214712 w 8324850"/>
                <a:gd name="connsiteY2274" fmla="*/ 40481 h 1000125"/>
                <a:gd name="connsiteX2275" fmla="*/ 7190899 w 8324850"/>
                <a:gd name="connsiteY2275" fmla="*/ 45244 h 1000125"/>
                <a:gd name="connsiteX2276" fmla="*/ 7204234 w 8324850"/>
                <a:gd name="connsiteY2276" fmla="*/ 60484 h 1000125"/>
                <a:gd name="connsiteX2277" fmla="*/ 7184231 w 8324850"/>
                <a:gd name="connsiteY2277" fmla="*/ 65246 h 1000125"/>
                <a:gd name="connsiteX2278" fmla="*/ 7190899 w 8324850"/>
                <a:gd name="connsiteY2278" fmla="*/ 45244 h 1000125"/>
                <a:gd name="connsiteX2279" fmla="*/ 7185184 w 8324850"/>
                <a:gd name="connsiteY2279" fmla="*/ 47149 h 1000125"/>
                <a:gd name="connsiteX2280" fmla="*/ 7182326 w 8324850"/>
                <a:gd name="connsiteY2280" fmla="*/ 66199 h 1000125"/>
                <a:gd name="connsiteX2281" fmla="*/ 7179469 w 8324850"/>
                <a:gd name="connsiteY2281" fmla="*/ 67151 h 1000125"/>
                <a:gd name="connsiteX2282" fmla="*/ 7166134 w 8324850"/>
                <a:gd name="connsiteY2282" fmla="*/ 53816 h 1000125"/>
                <a:gd name="connsiteX2283" fmla="*/ 7185184 w 8324850"/>
                <a:gd name="connsiteY2283" fmla="*/ 47149 h 1000125"/>
                <a:gd name="connsiteX2284" fmla="*/ 7161371 w 8324850"/>
                <a:gd name="connsiteY2284" fmla="*/ 54769 h 1000125"/>
                <a:gd name="connsiteX2285" fmla="*/ 7176612 w 8324850"/>
                <a:gd name="connsiteY2285" fmla="*/ 68104 h 1000125"/>
                <a:gd name="connsiteX2286" fmla="*/ 7157562 w 8324850"/>
                <a:gd name="connsiteY2286" fmla="*/ 74771 h 1000125"/>
                <a:gd name="connsiteX2287" fmla="*/ 7161371 w 8324850"/>
                <a:gd name="connsiteY2287" fmla="*/ 54769 h 1000125"/>
                <a:gd name="connsiteX2288" fmla="*/ 7178517 w 8324850"/>
                <a:gd name="connsiteY2288" fmla="*/ 73819 h 1000125"/>
                <a:gd name="connsiteX2289" fmla="*/ 7250906 w 8324850"/>
                <a:gd name="connsiteY2289" fmla="*/ 297656 h 1000125"/>
                <a:gd name="connsiteX2290" fmla="*/ 7249001 w 8324850"/>
                <a:gd name="connsiteY2290" fmla="*/ 298609 h 1000125"/>
                <a:gd name="connsiteX2291" fmla="*/ 7153751 w 8324850"/>
                <a:gd name="connsiteY2291" fmla="*/ 83344 h 1000125"/>
                <a:gd name="connsiteX2292" fmla="*/ 7178517 w 8324850"/>
                <a:gd name="connsiteY2292" fmla="*/ 73819 h 1000125"/>
                <a:gd name="connsiteX2293" fmla="*/ 7155656 w 8324850"/>
                <a:gd name="connsiteY2293" fmla="*/ 56674 h 1000125"/>
                <a:gd name="connsiteX2294" fmla="*/ 7154704 w 8324850"/>
                <a:gd name="connsiteY2294" fmla="*/ 75724 h 1000125"/>
                <a:gd name="connsiteX2295" fmla="*/ 7151846 w 8324850"/>
                <a:gd name="connsiteY2295" fmla="*/ 76676 h 1000125"/>
                <a:gd name="connsiteX2296" fmla="*/ 7137559 w 8324850"/>
                <a:gd name="connsiteY2296" fmla="*/ 64294 h 1000125"/>
                <a:gd name="connsiteX2297" fmla="*/ 7155656 w 8324850"/>
                <a:gd name="connsiteY2297" fmla="*/ 56674 h 1000125"/>
                <a:gd name="connsiteX2298" fmla="*/ 7133749 w 8324850"/>
                <a:gd name="connsiteY2298" fmla="*/ 66199 h 1000125"/>
                <a:gd name="connsiteX2299" fmla="*/ 7149942 w 8324850"/>
                <a:gd name="connsiteY2299" fmla="*/ 77629 h 1000125"/>
                <a:gd name="connsiteX2300" fmla="*/ 7131844 w 8324850"/>
                <a:gd name="connsiteY2300" fmla="*/ 86201 h 1000125"/>
                <a:gd name="connsiteX2301" fmla="*/ 7133749 w 8324850"/>
                <a:gd name="connsiteY2301" fmla="*/ 66199 h 1000125"/>
                <a:gd name="connsiteX2302" fmla="*/ 7128034 w 8324850"/>
                <a:gd name="connsiteY2302" fmla="*/ 70009 h 1000125"/>
                <a:gd name="connsiteX2303" fmla="*/ 7128987 w 8324850"/>
                <a:gd name="connsiteY2303" fmla="*/ 88106 h 1000125"/>
                <a:gd name="connsiteX2304" fmla="*/ 7126129 w 8324850"/>
                <a:gd name="connsiteY2304" fmla="*/ 90011 h 1000125"/>
                <a:gd name="connsiteX2305" fmla="*/ 7109937 w 8324850"/>
                <a:gd name="connsiteY2305" fmla="*/ 79534 h 1000125"/>
                <a:gd name="connsiteX2306" fmla="*/ 7128034 w 8324850"/>
                <a:gd name="connsiteY2306" fmla="*/ 70009 h 1000125"/>
                <a:gd name="connsiteX2307" fmla="*/ 7107079 w 8324850"/>
                <a:gd name="connsiteY2307" fmla="*/ 81439 h 1000125"/>
                <a:gd name="connsiteX2308" fmla="*/ 7124224 w 8324850"/>
                <a:gd name="connsiteY2308" fmla="*/ 90964 h 1000125"/>
                <a:gd name="connsiteX2309" fmla="*/ 7107079 w 8324850"/>
                <a:gd name="connsiteY2309" fmla="*/ 101441 h 1000125"/>
                <a:gd name="connsiteX2310" fmla="*/ 7107079 w 8324850"/>
                <a:gd name="connsiteY2310" fmla="*/ 81439 h 1000125"/>
                <a:gd name="connsiteX2311" fmla="*/ 7106126 w 8324850"/>
                <a:gd name="connsiteY2311" fmla="*/ 82391 h 1000125"/>
                <a:gd name="connsiteX2312" fmla="*/ 7106126 w 8324850"/>
                <a:gd name="connsiteY2312" fmla="*/ 101441 h 1000125"/>
                <a:gd name="connsiteX2313" fmla="*/ 7103269 w 8324850"/>
                <a:gd name="connsiteY2313" fmla="*/ 84296 h 1000125"/>
                <a:gd name="connsiteX2314" fmla="*/ 7106126 w 8324850"/>
                <a:gd name="connsiteY2314" fmla="*/ 82391 h 1000125"/>
                <a:gd name="connsiteX2315" fmla="*/ 7101364 w 8324850"/>
                <a:gd name="connsiteY2315" fmla="*/ 85249 h 1000125"/>
                <a:gd name="connsiteX2316" fmla="*/ 7104221 w 8324850"/>
                <a:gd name="connsiteY2316" fmla="*/ 103346 h 1000125"/>
                <a:gd name="connsiteX2317" fmla="*/ 7101364 w 8324850"/>
                <a:gd name="connsiteY2317" fmla="*/ 105251 h 1000125"/>
                <a:gd name="connsiteX2318" fmla="*/ 7085171 w 8324850"/>
                <a:gd name="connsiteY2318" fmla="*/ 96679 h 1000125"/>
                <a:gd name="connsiteX2319" fmla="*/ 7101364 w 8324850"/>
                <a:gd name="connsiteY2319" fmla="*/ 85249 h 1000125"/>
                <a:gd name="connsiteX2320" fmla="*/ 7100412 w 8324850"/>
                <a:gd name="connsiteY2320" fmla="*/ 106204 h 1000125"/>
                <a:gd name="connsiteX2321" fmla="*/ 7084219 w 8324850"/>
                <a:gd name="connsiteY2321" fmla="*/ 117634 h 1000125"/>
                <a:gd name="connsiteX2322" fmla="*/ 7082314 w 8324850"/>
                <a:gd name="connsiteY2322" fmla="*/ 97631 h 1000125"/>
                <a:gd name="connsiteX2323" fmla="*/ 7100412 w 8324850"/>
                <a:gd name="connsiteY2323" fmla="*/ 106204 h 1000125"/>
                <a:gd name="connsiteX2324" fmla="*/ 7081362 w 8324850"/>
                <a:gd name="connsiteY2324" fmla="*/ 99536 h 1000125"/>
                <a:gd name="connsiteX2325" fmla="*/ 7083267 w 8324850"/>
                <a:gd name="connsiteY2325" fmla="*/ 118586 h 1000125"/>
                <a:gd name="connsiteX2326" fmla="*/ 7078504 w 8324850"/>
                <a:gd name="connsiteY2326" fmla="*/ 101441 h 1000125"/>
                <a:gd name="connsiteX2327" fmla="*/ 7081362 w 8324850"/>
                <a:gd name="connsiteY2327" fmla="*/ 99536 h 1000125"/>
                <a:gd name="connsiteX2328" fmla="*/ 7077551 w 8324850"/>
                <a:gd name="connsiteY2328" fmla="*/ 102394 h 1000125"/>
                <a:gd name="connsiteX2329" fmla="*/ 7082314 w 8324850"/>
                <a:gd name="connsiteY2329" fmla="*/ 119539 h 1000125"/>
                <a:gd name="connsiteX2330" fmla="*/ 7079456 w 8324850"/>
                <a:gd name="connsiteY2330" fmla="*/ 121444 h 1000125"/>
                <a:gd name="connsiteX2331" fmla="*/ 7062312 w 8324850"/>
                <a:gd name="connsiteY2331" fmla="*/ 114776 h 1000125"/>
                <a:gd name="connsiteX2332" fmla="*/ 7077551 w 8324850"/>
                <a:gd name="connsiteY2332" fmla="*/ 102394 h 1000125"/>
                <a:gd name="connsiteX2333" fmla="*/ 7077551 w 8324850"/>
                <a:gd name="connsiteY2333" fmla="*/ 124301 h 1000125"/>
                <a:gd name="connsiteX2334" fmla="*/ 7063264 w 8324850"/>
                <a:gd name="connsiteY2334" fmla="*/ 137636 h 1000125"/>
                <a:gd name="connsiteX2335" fmla="*/ 7060406 w 8324850"/>
                <a:gd name="connsiteY2335" fmla="*/ 118586 h 1000125"/>
                <a:gd name="connsiteX2336" fmla="*/ 7077551 w 8324850"/>
                <a:gd name="connsiteY2336" fmla="*/ 124301 h 1000125"/>
                <a:gd name="connsiteX2337" fmla="*/ 7058501 w 8324850"/>
                <a:gd name="connsiteY2337" fmla="*/ 118586 h 1000125"/>
                <a:gd name="connsiteX2338" fmla="*/ 7062312 w 8324850"/>
                <a:gd name="connsiteY2338" fmla="*/ 137636 h 1000125"/>
                <a:gd name="connsiteX2339" fmla="*/ 7062312 w 8324850"/>
                <a:gd name="connsiteY2339" fmla="*/ 137636 h 1000125"/>
                <a:gd name="connsiteX2340" fmla="*/ 7055644 w 8324850"/>
                <a:gd name="connsiteY2340" fmla="*/ 121444 h 1000125"/>
                <a:gd name="connsiteX2341" fmla="*/ 7058501 w 8324850"/>
                <a:gd name="connsiteY2341" fmla="*/ 118586 h 1000125"/>
                <a:gd name="connsiteX2342" fmla="*/ 7054692 w 8324850"/>
                <a:gd name="connsiteY2342" fmla="*/ 123349 h 1000125"/>
                <a:gd name="connsiteX2343" fmla="*/ 7060406 w 8324850"/>
                <a:gd name="connsiteY2343" fmla="*/ 139541 h 1000125"/>
                <a:gd name="connsiteX2344" fmla="*/ 7058501 w 8324850"/>
                <a:gd name="connsiteY2344" fmla="*/ 142399 h 1000125"/>
                <a:gd name="connsiteX2345" fmla="*/ 7041356 w 8324850"/>
                <a:gd name="connsiteY2345" fmla="*/ 137636 h 1000125"/>
                <a:gd name="connsiteX2346" fmla="*/ 7054692 w 8324850"/>
                <a:gd name="connsiteY2346" fmla="*/ 123349 h 1000125"/>
                <a:gd name="connsiteX2347" fmla="*/ 7056596 w 8324850"/>
                <a:gd name="connsiteY2347" fmla="*/ 143351 h 1000125"/>
                <a:gd name="connsiteX2348" fmla="*/ 7043262 w 8324850"/>
                <a:gd name="connsiteY2348" fmla="*/ 157639 h 1000125"/>
                <a:gd name="connsiteX2349" fmla="*/ 7038499 w 8324850"/>
                <a:gd name="connsiteY2349" fmla="*/ 138589 h 1000125"/>
                <a:gd name="connsiteX2350" fmla="*/ 7056596 w 8324850"/>
                <a:gd name="connsiteY2350" fmla="*/ 143351 h 1000125"/>
                <a:gd name="connsiteX2351" fmla="*/ 7037546 w 8324850"/>
                <a:gd name="connsiteY2351" fmla="*/ 140494 h 1000125"/>
                <a:gd name="connsiteX2352" fmla="*/ 7042309 w 8324850"/>
                <a:gd name="connsiteY2352" fmla="*/ 159544 h 1000125"/>
                <a:gd name="connsiteX2353" fmla="*/ 7042309 w 8324850"/>
                <a:gd name="connsiteY2353" fmla="*/ 159544 h 1000125"/>
                <a:gd name="connsiteX2354" fmla="*/ 7034689 w 8324850"/>
                <a:gd name="connsiteY2354" fmla="*/ 144304 h 1000125"/>
                <a:gd name="connsiteX2355" fmla="*/ 7037546 w 8324850"/>
                <a:gd name="connsiteY2355" fmla="*/ 140494 h 1000125"/>
                <a:gd name="connsiteX2356" fmla="*/ 7033737 w 8324850"/>
                <a:gd name="connsiteY2356" fmla="*/ 145256 h 1000125"/>
                <a:gd name="connsiteX2357" fmla="*/ 7041356 w 8324850"/>
                <a:gd name="connsiteY2357" fmla="*/ 160496 h 1000125"/>
                <a:gd name="connsiteX2358" fmla="*/ 7039451 w 8324850"/>
                <a:gd name="connsiteY2358" fmla="*/ 163354 h 1000125"/>
                <a:gd name="connsiteX2359" fmla="*/ 7022306 w 8324850"/>
                <a:gd name="connsiteY2359" fmla="*/ 160496 h 1000125"/>
                <a:gd name="connsiteX2360" fmla="*/ 7033737 w 8324850"/>
                <a:gd name="connsiteY2360" fmla="*/ 145256 h 1000125"/>
                <a:gd name="connsiteX2361" fmla="*/ 7038499 w 8324850"/>
                <a:gd name="connsiteY2361" fmla="*/ 165259 h 1000125"/>
                <a:gd name="connsiteX2362" fmla="*/ 7027069 w 8324850"/>
                <a:gd name="connsiteY2362" fmla="*/ 180499 h 1000125"/>
                <a:gd name="connsiteX2363" fmla="*/ 7020401 w 8324850"/>
                <a:gd name="connsiteY2363" fmla="*/ 162401 h 1000125"/>
                <a:gd name="connsiteX2364" fmla="*/ 7038499 w 8324850"/>
                <a:gd name="connsiteY2364" fmla="*/ 165259 h 1000125"/>
                <a:gd name="connsiteX2365" fmla="*/ 7019449 w 8324850"/>
                <a:gd name="connsiteY2365" fmla="*/ 164306 h 1000125"/>
                <a:gd name="connsiteX2366" fmla="*/ 7026117 w 8324850"/>
                <a:gd name="connsiteY2366" fmla="*/ 182404 h 1000125"/>
                <a:gd name="connsiteX2367" fmla="*/ 7026117 w 8324850"/>
                <a:gd name="connsiteY2367" fmla="*/ 182404 h 1000125"/>
                <a:gd name="connsiteX2368" fmla="*/ 7017544 w 8324850"/>
                <a:gd name="connsiteY2368" fmla="*/ 168116 h 1000125"/>
                <a:gd name="connsiteX2369" fmla="*/ 7019449 w 8324850"/>
                <a:gd name="connsiteY2369" fmla="*/ 164306 h 1000125"/>
                <a:gd name="connsiteX2370" fmla="*/ 7015639 w 8324850"/>
                <a:gd name="connsiteY2370" fmla="*/ 170021 h 1000125"/>
                <a:gd name="connsiteX2371" fmla="*/ 7024212 w 8324850"/>
                <a:gd name="connsiteY2371" fmla="*/ 184309 h 1000125"/>
                <a:gd name="connsiteX2372" fmla="*/ 7022306 w 8324850"/>
                <a:gd name="connsiteY2372" fmla="*/ 187166 h 1000125"/>
                <a:gd name="connsiteX2373" fmla="*/ 7005162 w 8324850"/>
                <a:gd name="connsiteY2373" fmla="*/ 186214 h 1000125"/>
                <a:gd name="connsiteX2374" fmla="*/ 7015639 w 8324850"/>
                <a:gd name="connsiteY2374" fmla="*/ 170021 h 1000125"/>
                <a:gd name="connsiteX2375" fmla="*/ 7022306 w 8324850"/>
                <a:gd name="connsiteY2375" fmla="*/ 189071 h 1000125"/>
                <a:gd name="connsiteX2376" fmla="*/ 7012781 w 8324850"/>
                <a:gd name="connsiteY2376" fmla="*/ 205264 h 1000125"/>
                <a:gd name="connsiteX2377" fmla="*/ 7004209 w 8324850"/>
                <a:gd name="connsiteY2377" fmla="*/ 188119 h 1000125"/>
                <a:gd name="connsiteX2378" fmla="*/ 7022306 w 8324850"/>
                <a:gd name="connsiteY2378" fmla="*/ 189071 h 1000125"/>
                <a:gd name="connsiteX2379" fmla="*/ 7003256 w 8324850"/>
                <a:gd name="connsiteY2379" fmla="*/ 189071 h 1000125"/>
                <a:gd name="connsiteX2380" fmla="*/ 7011829 w 8324850"/>
                <a:gd name="connsiteY2380" fmla="*/ 206216 h 1000125"/>
                <a:gd name="connsiteX2381" fmla="*/ 7011829 w 8324850"/>
                <a:gd name="connsiteY2381" fmla="*/ 206216 h 1000125"/>
                <a:gd name="connsiteX2382" fmla="*/ 7001351 w 8324850"/>
                <a:gd name="connsiteY2382" fmla="*/ 192881 h 1000125"/>
                <a:gd name="connsiteX2383" fmla="*/ 7003256 w 8324850"/>
                <a:gd name="connsiteY2383" fmla="*/ 189071 h 1000125"/>
                <a:gd name="connsiteX2384" fmla="*/ 7000399 w 8324850"/>
                <a:gd name="connsiteY2384" fmla="*/ 195739 h 1000125"/>
                <a:gd name="connsiteX2385" fmla="*/ 7010876 w 8324850"/>
                <a:gd name="connsiteY2385" fmla="*/ 209074 h 1000125"/>
                <a:gd name="connsiteX2386" fmla="*/ 7008971 w 8324850"/>
                <a:gd name="connsiteY2386" fmla="*/ 211931 h 1000125"/>
                <a:gd name="connsiteX2387" fmla="*/ 6991826 w 8324850"/>
                <a:gd name="connsiteY2387" fmla="*/ 211931 h 1000125"/>
                <a:gd name="connsiteX2388" fmla="*/ 7000399 w 8324850"/>
                <a:gd name="connsiteY2388" fmla="*/ 195739 h 1000125"/>
                <a:gd name="connsiteX2389" fmla="*/ 7008019 w 8324850"/>
                <a:gd name="connsiteY2389" fmla="*/ 213836 h 1000125"/>
                <a:gd name="connsiteX2390" fmla="*/ 7000399 w 8324850"/>
                <a:gd name="connsiteY2390" fmla="*/ 230981 h 1000125"/>
                <a:gd name="connsiteX2391" fmla="*/ 6990874 w 8324850"/>
                <a:gd name="connsiteY2391" fmla="*/ 214789 h 1000125"/>
                <a:gd name="connsiteX2392" fmla="*/ 7008019 w 8324850"/>
                <a:gd name="connsiteY2392" fmla="*/ 213836 h 1000125"/>
                <a:gd name="connsiteX2393" fmla="*/ 6989921 w 8324850"/>
                <a:gd name="connsiteY2393" fmla="*/ 215741 h 1000125"/>
                <a:gd name="connsiteX2394" fmla="*/ 6999446 w 8324850"/>
                <a:gd name="connsiteY2394" fmla="*/ 231934 h 1000125"/>
                <a:gd name="connsiteX2395" fmla="*/ 6999446 w 8324850"/>
                <a:gd name="connsiteY2395" fmla="*/ 232886 h 1000125"/>
                <a:gd name="connsiteX2396" fmla="*/ 6988017 w 8324850"/>
                <a:gd name="connsiteY2396" fmla="*/ 221456 h 1000125"/>
                <a:gd name="connsiteX2397" fmla="*/ 6989921 w 8324850"/>
                <a:gd name="connsiteY2397" fmla="*/ 215741 h 1000125"/>
                <a:gd name="connsiteX2398" fmla="*/ 6988017 w 8324850"/>
                <a:gd name="connsiteY2398" fmla="*/ 222409 h 1000125"/>
                <a:gd name="connsiteX2399" fmla="*/ 6999446 w 8324850"/>
                <a:gd name="connsiteY2399" fmla="*/ 233839 h 1000125"/>
                <a:gd name="connsiteX2400" fmla="*/ 6998494 w 8324850"/>
                <a:gd name="connsiteY2400" fmla="*/ 237649 h 1000125"/>
                <a:gd name="connsiteX2401" fmla="*/ 6981349 w 8324850"/>
                <a:gd name="connsiteY2401" fmla="*/ 239554 h 1000125"/>
                <a:gd name="connsiteX2402" fmla="*/ 6988017 w 8324850"/>
                <a:gd name="connsiteY2402" fmla="*/ 222409 h 1000125"/>
                <a:gd name="connsiteX2403" fmla="*/ 6997542 w 8324850"/>
                <a:gd name="connsiteY2403" fmla="*/ 239554 h 1000125"/>
                <a:gd name="connsiteX2404" fmla="*/ 6991826 w 8324850"/>
                <a:gd name="connsiteY2404" fmla="*/ 256699 h 1000125"/>
                <a:gd name="connsiteX2405" fmla="*/ 6981349 w 8324850"/>
                <a:gd name="connsiteY2405" fmla="*/ 241459 h 1000125"/>
                <a:gd name="connsiteX2406" fmla="*/ 6997542 w 8324850"/>
                <a:gd name="connsiteY2406" fmla="*/ 239554 h 1000125"/>
                <a:gd name="connsiteX2407" fmla="*/ 6990874 w 8324850"/>
                <a:gd name="connsiteY2407" fmla="*/ 258604 h 1000125"/>
                <a:gd name="connsiteX2408" fmla="*/ 6990874 w 8324850"/>
                <a:gd name="connsiteY2408" fmla="*/ 258604 h 1000125"/>
                <a:gd name="connsiteX2409" fmla="*/ 6978492 w 8324850"/>
                <a:gd name="connsiteY2409" fmla="*/ 249079 h 1000125"/>
                <a:gd name="connsiteX2410" fmla="*/ 6980396 w 8324850"/>
                <a:gd name="connsiteY2410" fmla="*/ 244316 h 1000125"/>
                <a:gd name="connsiteX2411" fmla="*/ 6990874 w 8324850"/>
                <a:gd name="connsiteY2411" fmla="*/ 258604 h 1000125"/>
                <a:gd name="connsiteX2412" fmla="*/ 6972776 w 8324850"/>
                <a:gd name="connsiteY2412" fmla="*/ 235744 h 1000125"/>
                <a:gd name="connsiteX2413" fmla="*/ 6978492 w 8324850"/>
                <a:gd name="connsiteY2413" fmla="*/ 228124 h 1000125"/>
                <a:gd name="connsiteX2414" fmla="*/ 6977539 w 8324850"/>
                <a:gd name="connsiteY2414" fmla="*/ 237649 h 1000125"/>
                <a:gd name="connsiteX2415" fmla="*/ 6976587 w 8324850"/>
                <a:gd name="connsiteY2415" fmla="*/ 239554 h 1000125"/>
                <a:gd name="connsiteX2416" fmla="*/ 6970871 w 8324850"/>
                <a:gd name="connsiteY2416" fmla="*/ 239554 h 1000125"/>
                <a:gd name="connsiteX2417" fmla="*/ 6972776 w 8324850"/>
                <a:gd name="connsiteY2417" fmla="*/ 235744 h 1000125"/>
                <a:gd name="connsiteX2418" fmla="*/ 6971824 w 8324850"/>
                <a:gd name="connsiteY2418" fmla="*/ 271939 h 1000125"/>
                <a:gd name="connsiteX2419" fmla="*/ 6984206 w 8324850"/>
                <a:gd name="connsiteY2419" fmla="*/ 285274 h 1000125"/>
                <a:gd name="connsiteX2420" fmla="*/ 6984206 w 8324850"/>
                <a:gd name="connsiteY2420" fmla="*/ 286226 h 1000125"/>
                <a:gd name="connsiteX2421" fmla="*/ 6970871 w 8324850"/>
                <a:gd name="connsiteY2421" fmla="*/ 277654 h 1000125"/>
                <a:gd name="connsiteX2422" fmla="*/ 6971824 w 8324850"/>
                <a:gd name="connsiteY2422" fmla="*/ 271939 h 1000125"/>
                <a:gd name="connsiteX2423" fmla="*/ 6970871 w 8324850"/>
                <a:gd name="connsiteY2423" fmla="*/ 279559 h 1000125"/>
                <a:gd name="connsiteX2424" fmla="*/ 6984206 w 8324850"/>
                <a:gd name="connsiteY2424" fmla="*/ 288131 h 1000125"/>
                <a:gd name="connsiteX2425" fmla="*/ 6983254 w 8324850"/>
                <a:gd name="connsiteY2425" fmla="*/ 291941 h 1000125"/>
                <a:gd name="connsiteX2426" fmla="*/ 6968014 w 8324850"/>
                <a:gd name="connsiteY2426" fmla="*/ 296704 h 1000125"/>
                <a:gd name="connsiteX2427" fmla="*/ 6970871 w 8324850"/>
                <a:gd name="connsiteY2427" fmla="*/ 279559 h 1000125"/>
                <a:gd name="connsiteX2428" fmla="*/ 6967062 w 8324850"/>
                <a:gd name="connsiteY2428" fmla="*/ 276701 h 1000125"/>
                <a:gd name="connsiteX2429" fmla="*/ 6967062 w 8324850"/>
                <a:gd name="connsiteY2429" fmla="*/ 276701 h 1000125"/>
                <a:gd name="connsiteX2430" fmla="*/ 6964204 w 8324850"/>
                <a:gd name="connsiteY2430" fmla="*/ 293846 h 1000125"/>
                <a:gd name="connsiteX2431" fmla="*/ 6962299 w 8324850"/>
                <a:gd name="connsiteY2431" fmla="*/ 284321 h 1000125"/>
                <a:gd name="connsiteX2432" fmla="*/ 6967062 w 8324850"/>
                <a:gd name="connsiteY2432" fmla="*/ 276701 h 1000125"/>
                <a:gd name="connsiteX2433" fmla="*/ 6962299 w 8324850"/>
                <a:gd name="connsiteY2433" fmla="*/ 273844 h 1000125"/>
                <a:gd name="connsiteX2434" fmla="*/ 6967062 w 8324850"/>
                <a:gd name="connsiteY2434" fmla="*/ 277654 h 1000125"/>
                <a:gd name="connsiteX2435" fmla="*/ 6963251 w 8324850"/>
                <a:gd name="connsiteY2435" fmla="*/ 285274 h 1000125"/>
                <a:gd name="connsiteX2436" fmla="*/ 6961346 w 8324850"/>
                <a:gd name="connsiteY2436" fmla="*/ 276701 h 1000125"/>
                <a:gd name="connsiteX2437" fmla="*/ 6962299 w 8324850"/>
                <a:gd name="connsiteY2437" fmla="*/ 273844 h 1000125"/>
                <a:gd name="connsiteX2438" fmla="*/ 6958489 w 8324850"/>
                <a:gd name="connsiteY2438" fmla="*/ 295751 h 1000125"/>
                <a:gd name="connsiteX2439" fmla="*/ 6963251 w 8324850"/>
                <a:gd name="connsiteY2439" fmla="*/ 286226 h 1000125"/>
                <a:gd name="connsiteX2440" fmla="*/ 6965156 w 8324850"/>
                <a:gd name="connsiteY2440" fmla="*/ 295751 h 1000125"/>
                <a:gd name="connsiteX2441" fmla="*/ 6965156 w 8324850"/>
                <a:gd name="connsiteY2441" fmla="*/ 297656 h 1000125"/>
                <a:gd name="connsiteX2442" fmla="*/ 6958489 w 8324850"/>
                <a:gd name="connsiteY2442" fmla="*/ 298609 h 1000125"/>
                <a:gd name="connsiteX2443" fmla="*/ 6958489 w 8324850"/>
                <a:gd name="connsiteY2443" fmla="*/ 295751 h 1000125"/>
                <a:gd name="connsiteX2444" fmla="*/ 6960394 w 8324850"/>
                <a:gd name="connsiteY2444" fmla="*/ 336709 h 1000125"/>
                <a:gd name="connsiteX2445" fmla="*/ 6958489 w 8324850"/>
                <a:gd name="connsiteY2445" fmla="*/ 345281 h 1000125"/>
                <a:gd name="connsiteX2446" fmla="*/ 6954679 w 8324850"/>
                <a:gd name="connsiteY2446" fmla="*/ 336709 h 1000125"/>
                <a:gd name="connsiteX2447" fmla="*/ 6954679 w 8324850"/>
                <a:gd name="connsiteY2447" fmla="*/ 333851 h 1000125"/>
                <a:gd name="connsiteX2448" fmla="*/ 6960394 w 8324850"/>
                <a:gd name="connsiteY2448" fmla="*/ 336709 h 1000125"/>
                <a:gd name="connsiteX2449" fmla="*/ 6954679 w 8324850"/>
                <a:gd name="connsiteY2449" fmla="*/ 337661 h 1000125"/>
                <a:gd name="connsiteX2450" fmla="*/ 6957537 w 8324850"/>
                <a:gd name="connsiteY2450" fmla="*/ 345281 h 1000125"/>
                <a:gd name="connsiteX2451" fmla="*/ 6954679 w 8324850"/>
                <a:gd name="connsiteY2451" fmla="*/ 354806 h 1000125"/>
                <a:gd name="connsiteX2452" fmla="*/ 6954679 w 8324850"/>
                <a:gd name="connsiteY2452" fmla="*/ 337661 h 1000125"/>
                <a:gd name="connsiteX2453" fmla="*/ 6955631 w 8324850"/>
                <a:gd name="connsiteY2453" fmla="*/ 359569 h 1000125"/>
                <a:gd name="connsiteX2454" fmla="*/ 6955631 w 8324850"/>
                <a:gd name="connsiteY2454" fmla="*/ 356711 h 1000125"/>
                <a:gd name="connsiteX2455" fmla="*/ 6958489 w 8324850"/>
                <a:gd name="connsiteY2455" fmla="*/ 346234 h 1000125"/>
                <a:gd name="connsiteX2456" fmla="*/ 6962299 w 8324850"/>
                <a:gd name="connsiteY2456" fmla="*/ 355759 h 1000125"/>
                <a:gd name="connsiteX2457" fmla="*/ 6962299 w 8324850"/>
                <a:gd name="connsiteY2457" fmla="*/ 357664 h 1000125"/>
                <a:gd name="connsiteX2458" fmla="*/ 6960394 w 8324850"/>
                <a:gd name="connsiteY2458" fmla="*/ 358616 h 1000125"/>
                <a:gd name="connsiteX2459" fmla="*/ 6955631 w 8324850"/>
                <a:gd name="connsiteY2459" fmla="*/ 359569 h 1000125"/>
                <a:gd name="connsiteX2460" fmla="*/ 6959442 w 8324850"/>
                <a:gd name="connsiteY2460" fmla="*/ 393859 h 1000125"/>
                <a:gd name="connsiteX2461" fmla="*/ 6966109 w 8324850"/>
                <a:gd name="connsiteY2461" fmla="*/ 394811 h 1000125"/>
                <a:gd name="connsiteX2462" fmla="*/ 6965156 w 8324850"/>
                <a:gd name="connsiteY2462" fmla="*/ 403384 h 1000125"/>
                <a:gd name="connsiteX2463" fmla="*/ 6959442 w 8324850"/>
                <a:gd name="connsiteY2463" fmla="*/ 395764 h 1000125"/>
                <a:gd name="connsiteX2464" fmla="*/ 6959442 w 8324850"/>
                <a:gd name="connsiteY2464" fmla="*/ 393859 h 1000125"/>
                <a:gd name="connsiteX2465" fmla="*/ 6960394 w 8324850"/>
                <a:gd name="connsiteY2465" fmla="*/ 397669 h 1000125"/>
                <a:gd name="connsiteX2466" fmla="*/ 6965156 w 8324850"/>
                <a:gd name="connsiteY2466" fmla="*/ 405289 h 1000125"/>
                <a:gd name="connsiteX2467" fmla="*/ 6964204 w 8324850"/>
                <a:gd name="connsiteY2467" fmla="*/ 415766 h 1000125"/>
                <a:gd name="connsiteX2468" fmla="*/ 6960394 w 8324850"/>
                <a:gd name="connsiteY2468" fmla="*/ 397669 h 1000125"/>
                <a:gd name="connsiteX2469" fmla="*/ 6952774 w 8324850"/>
                <a:gd name="connsiteY2469" fmla="*/ 466249 h 1000125"/>
                <a:gd name="connsiteX2470" fmla="*/ 6951821 w 8324850"/>
                <a:gd name="connsiteY2470" fmla="*/ 449104 h 1000125"/>
                <a:gd name="connsiteX2471" fmla="*/ 6958489 w 8324850"/>
                <a:gd name="connsiteY2471" fmla="*/ 451961 h 1000125"/>
                <a:gd name="connsiteX2472" fmla="*/ 6968967 w 8324850"/>
                <a:gd name="connsiteY2472" fmla="*/ 445294 h 1000125"/>
                <a:gd name="connsiteX2473" fmla="*/ 6968967 w 8324850"/>
                <a:gd name="connsiteY2473" fmla="*/ 445294 h 1000125"/>
                <a:gd name="connsiteX2474" fmla="*/ 6970871 w 8324850"/>
                <a:gd name="connsiteY2474" fmla="*/ 452914 h 1000125"/>
                <a:gd name="connsiteX2475" fmla="*/ 6983254 w 8324850"/>
                <a:gd name="connsiteY2475" fmla="*/ 480536 h 1000125"/>
                <a:gd name="connsiteX2476" fmla="*/ 6986112 w 8324850"/>
                <a:gd name="connsiteY2476" fmla="*/ 485299 h 1000125"/>
                <a:gd name="connsiteX2477" fmla="*/ 6986112 w 8324850"/>
                <a:gd name="connsiteY2477" fmla="*/ 485299 h 1000125"/>
                <a:gd name="connsiteX2478" fmla="*/ 6984206 w 8324850"/>
                <a:gd name="connsiteY2478" fmla="*/ 485299 h 1000125"/>
                <a:gd name="connsiteX2479" fmla="*/ 6981349 w 8324850"/>
                <a:gd name="connsiteY2479" fmla="*/ 486251 h 1000125"/>
                <a:gd name="connsiteX2480" fmla="*/ 6972776 w 8324850"/>
                <a:gd name="connsiteY2480" fmla="*/ 496729 h 1000125"/>
                <a:gd name="connsiteX2481" fmla="*/ 6984206 w 8324850"/>
                <a:gd name="connsiteY2481" fmla="*/ 508159 h 1000125"/>
                <a:gd name="connsiteX2482" fmla="*/ 6994684 w 8324850"/>
                <a:gd name="connsiteY2482" fmla="*/ 499586 h 1000125"/>
                <a:gd name="connsiteX2483" fmla="*/ 6998494 w 8324850"/>
                <a:gd name="connsiteY2483" fmla="*/ 507206 h 1000125"/>
                <a:gd name="connsiteX2484" fmla="*/ 7015639 w 8324850"/>
                <a:gd name="connsiteY2484" fmla="*/ 531971 h 1000125"/>
                <a:gd name="connsiteX2485" fmla="*/ 7019449 w 8324850"/>
                <a:gd name="connsiteY2485" fmla="*/ 536734 h 1000125"/>
                <a:gd name="connsiteX2486" fmla="*/ 7013734 w 8324850"/>
                <a:gd name="connsiteY2486" fmla="*/ 539591 h 1000125"/>
                <a:gd name="connsiteX2487" fmla="*/ 7012781 w 8324850"/>
                <a:gd name="connsiteY2487" fmla="*/ 541496 h 1000125"/>
                <a:gd name="connsiteX2488" fmla="*/ 7008019 w 8324850"/>
                <a:gd name="connsiteY2488" fmla="*/ 550069 h 1000125"/>
                <a:gd name="connsiteX2489" fmla="*/ 7019449 w 8324850"/>
                <a:gd name="connsiteY2489" fmla="*/ 561499 h 1000125"/>
                <a:gd name="connsiteX2490" fmla="*/ 7030879 w 8324850"/>
                <a:gd name="connsiteY2490" fmla="*/ 550069 h 1000125"/>
                <a:gd name="connsiteX2491" fmla="*/ 7030879 w 8324850"/>
                <a:gd name="connsiteY2491" fmla="*/ 550069 h 1000125"/>
                <a:gd name="connsiteX2492" fmla="*/ 7036594 w 8324850"/>
                <a:gd name="connsiteY2492" fmla="*/ 556736 h 1000125"/>
                <a:gd name="connsiteX2493" fmla="*/ 7058501 w 8324850"/>
                <a:gd name="connsiteY2493" fmla="*/ 577691 h 1000125"/>
                <a:gd name="connsiteX2494" fmla="*/ 7063264 w 8324850"/>
                <a:gd name="connsiteY2494" fmla="*/ 581501 h 1000125"/>
                <a:gd name="connsiteX2495" fmla="*/ 7061359 w 8324850"/>
                <a:gd name="connsiteY2495" fmla="*/ 582454 h 1000125"/>
                <a:gd name="connsiteX2496" fmla="*/ 7059454 w 8324850"/>
                <a:gd name="connsiteY2496" fmla="*/ 583406 h 1000125"/>
                <a:gd name="connsiteX2497" fmla="*/ 7058501 w 8324850"/>
                <a:gd name="connsiteY2497" fmla="*/ 585311 h 1000125"/>
                <a:gd name="connsiteX2498" fmla="*/ 7053739 w 8324850"/>
                <a:gd name="connsiteY2498" fmla="*/ 593884 h 1000125"/>
                <a:gd name="connsiteX2499" fmla="*/ 7065169 w 8324850"/>
                <a:gd name="connsiteY2499" fmla="*/ 605314 h 1000125"/>
                <a:gd name="connsiteX2500" fmla="*/ 7076599 w 8324850"/>
                <a:gd name="connsiteY2500" fmla="*/ 593884 h 1000125"/>
                <a:gd name="connsiteX2501" fmla="*/ 7075646 w 8324850"/>
                <a:gd name="connsiteY2501" fmla="*/ 591026 h 1000125"/>
                <a:gd name="connsiteX2502" fmla="*/ 7082314 w 8324850"/>
                <a:gd name="connsiteY2502" fmla="*/ 596741 h 1000125"/>
                <a:gd name="connsiteX2503" fmla="*/ 7107079 w 8324850"/>
                <a:gd name="connsiteY2503" fmla="*/ 612934 h 1000125"/>
                <a:gd name="connsiteX2504" fmla="*/ 7107079 w 8324850"/>
                <a:gd name="connsiteY2504" fmla="*/ 612934 h 1000125"/>
                <a:gd name="connsiteX2505" fmla="*/ 7105174 w 8324850"/>
                <a:gd name="connsiteY2505" fmla="*/ 612934 h 1000125"/>
                <a:gd name="connsiteX2506" fmla="*/ 7095649 w 8324850"/>
                <a:gd name="connsiteY2506" fmla="*/ 622459 h 1000125"/>
                <a:gd name="connsiteX2507" fmla="*/ 7105174 w 8324850"/>
                <a:gd name="connsiteY2507" fmla="*/ 631984 h 1000125"/>
                <a:gd name="connsiteX2508" fmla="*/ 7114699 w 8324850"/>
                <a:gd name="connsiteY2508" fmla="*/ 622459 h 1000125"/>
                <a:gd name="connsiteX2509" fmla="*/ 7112794 w 8324850"/>
                <a:gd name="connsiteY2509" fmla="*/ 616744 h 1000125"/>
                <a:gd name="connsiteX2510" fmla="*/ 7167087 w 8324850"/>
                <a:gd name="connsiteY2510" fmla="*/ 637699 h 1000125"/>
                <a:gd name="connsiteX2511" fmla="*/ 7167087 w 8324850"/>
                <a:gd name="connsiteY2511" fmla="*/ 637699 h 1000125"/>
                <a:gd name="connsiteX2512" fmla="*/ 7167087 w 8324850"/>
                <a:gd name="connsiteY2512" fmla="*/ 637699 h 1000125"/>
                <a:gd name="connsiteX2513" fmla="*/ 7157562 w 8324850"/>
                <a:gd name="connsiteY2513" fmla="*/ 647224 h 1000125"/>
                <a:gd name="connsiteX2514" fmla="*/ 7162324 w 8324850"/>
                <a:gd name="connsiteY2514" fmla="*/ 655796 h 1000125"/>
                <a:gd name="connsiteX2515" fmla="*/ 7139464 w 8324850"/>
                <a:gd name="connsiteY2515" fmla="*/ 739616 h 1000125"/>
                <a:gd name="connsiteX2516" fmla="*/ 7138512 w 8324850"/>
                <a:gd name="connsiteY2516" fmla="*/ 753904 h 1000125"/>
                <a:gd name="connsiteX2517" fmla="*/ 6951821 w 8324850"/>
                <a:gd name="connsiteY2517" fmla="*/ 753904 h 1000125"/>
                <a:gd name="connsiteX2518" fmla="*/ 6951821 w 8324850"/>
                <a:gd name="connsiteY2518" fmla="*/ 744379 h 1000125"/>
                <a:gd name="connsiteX2519" fmla="*/ 6937534 w 8324850"/>
                <a:gd name="connsiteY2519" fmla="*/ 745331 h 1000125"/>
                <a:gd name="connsiteX2520" fmla="*/ 6936581 w 8324850"/>
                <a:gd name="connsiteY2520" fmla="*/ 711041 h 1000125"/>
                <a:gd name="connsiteX2521" fmla="*/ 6957537 w 8324850"/>
                <a:gd name="connsiteY2521" fmla="*/ 706279 h 1000125"/>
                <a:gd name="connsiteX2522" fmla="*/ 7004209 w 8324850"/>
                <a:gd name="connsiteY2522" fmla="*/ 669131 h 1000125"/>
                <a:gd name="connsiteX2523" fmla="*/ 7009924 w 8324850"/>
                <a:gd name="connsiteY2523" fmla="*/ 648176 h 1000125"/>
                <a:gd name="connsiteX2524" fmla="*/ 6973729 w 8324850"/>
                <a:gd name="connsiteY2524" fmla="*/ 653891 h 1000125"/>
                <a:gd name="connsiteX2525" fmla="*/ 6948964 w 8324850"/>
                <a:gd name="connsiteY2525" fmla="*/ 653891 h 1000125"/>
                <a:gd name="connsiteX2526" fmla="*/ 6948012 w 8324850"/>
                <a:gd name="connsiteY2526" fmla="*/ 640556 h 1000125"/>
                <a:gd name="connsiteX2527" fmla="*/ 6937534 w 8324850"/>
                <a:gd name="connsiteY2527" fmla="*/ 640556 h 1000125"/>
                <a:gd name="connsiteX2528" fmla="*/ 6937534 w 8324850"/>
                <a:gd name="connsiteY2528" fmla="*/ 621506 h 1000125"/>
                <a:gd name="connsiteX2529" fmla="*/ 6979444 w 8324850"/>
                <a:gd name="connsiteY2529" fmla="*/ 567214 h 1000125"/>
                <a:gd name="connsiteX2530" fmla="*/ 6985159 w 8324850"/>
                <a:gd name="connsiteY2530" fmla="*/ 544354 h 1000125"/>
                <a:gd name="connsiteX2531" fmla="*/ 6924199 w 8324850"/>
                <a:gd name="connsiteY2531" fmla="*/ 557689 h 1000125"/>
                <a:gd name="connsiteX2532" fmla="*/ 6922294 w 8324850"/>
                <a:gd name="connsiteY2532" fmla="*/ 546259 h 1000125"/>
                <a:gd name="connsiteX2533" fmla="*/ 6952774 w 8324850"/>
                <a:gd name="connsiteY2533" fmla="*/ 466249 h 1000125"/>
                <a:gd name="connsiteX2534" fmla="*/ 6567964 w 8324850"/>
                <a:gd name="connsiteY2534" fmla="*/ 709136 h 1000125"/>
                <a:gd name="connsiteX2535" fmla="*/ 6567012 w 8324850"/>
                <a:gd name="connsiteY2535" fmla="*/ 738664 h 1000125"/>
                <a:gd name="connsiteX2536" fmla="*/ 6549867 w 8324850"/>
                <a:gd name="connsiteY2536" fmla="*/ 739616 h 1000125"/>
                <a:gd name="connsiteX2537" fmla="*/ 6549867 w 8324850"/>
                <a:gd name="connsiteY2537" fmla="*/ 751046 h 1000125"/>
                <a:gd name="connsiteX2538" fmla="*/ 6489859 w 8324850"/>
                <a:gd name="connsiteY2538" fmla="*/ 751046 h 1000125"/>
                <a:gd name="connsiteX2539" fmla="*/ 6490812 w 8324850"/>
                <a:gd name="connsiteY2539" fmla="*/ 670084 h 1000125"/>
                <a:gd name="connsiteX2540" fmla="*/ 6567964 w 8324850"/>
                <a:gd name="connsiteY2540" fmla="*/ 709136 h 1000125"/>
                <a:gd name="connsiteX2541" fmla="*/ 6490812 w 8324850"/>
                <a:gd name="connsiteY2541" fmla="*/ 663416 h 1000125"/>
                <a:gd name="connsiteX2542" fmla="*/ 6490812 w 8324850"/>
                <a:gd name="connsiteY2542" fmla="*/ 658654 h 1000125"/>
                <a:gd name="connsiteX2543" fmla="*/ 6490812 w 8324850"/>
                <a:gd name="connsiteY2543" fmla="*/ 663416 h 1000125"/>
                <a:gd name="connsiteX2544" fmla="*/ 5770721 w 8324850"/>
                <a:gd name="connsiteY2544" fmla="*/ 748189 h 1000125"/>
                <a:gd name="connsiteX2545" fmla="*/ 5768817 w 8324850"/>
                <a:gd name="connsiteY2545" fmla="*/ 748189 h 1000125"/>
                <a:gd name="connsiteX2546" fmla="*/ 5768817 w 8324850"/>
                <a:gd name="connsiteY2546" fmla="*/ 742474 h 1000125"/>
                <a:gd name="connsiteX2547" fmla="*/ 5768817 w 8324850"/>
                <a:gd name="connsiteY2547" fmla="*/ 741521 h 1000125"/>
                <a:gd name="connsiteX2548" fmla="*/ 5768817 w 8324850"/>
                <a:gd name="connsiteY2548" fmla="*/ 740569 h 1000125"/>
                <a:gd name="connsiteX2549" fmla="*/ 5768817 w 8324850"/>
                <a:gd name="connsiteY2549" fmla="*/ 739616 h 1000125"/>
                <a:gd name="connsiteX2550" fmla="*/ 5768817 w 8324850"/>
                <a:gd name="connsiteY2550" fmla="*/ 738664 h 1000125"/>
                <a:gd name="connsiteX2551" fmla="*/ 5768817 w 8324850"/>
                <a:gd name="connsiteY2551" fmla="*/ 737711 h 1000125"/>
                <a:gd name="connsiteX2552" fmla="*/ 5768817 w 8324850"/>
                <a:gd name="connsiteY2552" fmla="*/ 736759 h 1000125"/>
                <a:gd name="connsiteX2553" fmla="*/ 5768817 w 8324850"/>
                <a:gd name="connsiteY2553" fmla="*/ 735806 h 1000125"/>
                <a:gd name="connsiteX2554" fmla="*/ 5768817 w 8324850"/>
                <a:gd name="connsiteY2554" fmla="*/ 734854 h 1000125"/>
                <a:gd name="connsiteX2555" fmla="*/ 5768817 w 8324850"/>
                <a:gd name="connsiteY2555" fmla="*/ 733901 h 1000125"/>
                <a:gd name="connsiteX2556" fmla="*/ 5768817 w 8324850"/>
                <a:gd name="connsiteY2556" fmla="*/ 732949 h 1000125"/>
                <a:gd name="connsiteX2557" fmla="*/ 5768817 w 8324850"/>
                <a:gd name="connsiteY2557" fmla="*/ 731996 h 1000125"/>
                <a:gd name="connsiteX2558" fmla="*/ 5768817 w 8324850"/>
                <a:gd name="connsiteY2558" fmla="*/ 731044 h 1000125"/>
                <a:gd name="connsiteX2559" fmla="*/ 5768817 w 8324850"/>
                <a:gd name="connsiteY2559" fmla="*/ 730091 h 1000125"/>
                <a:gd name="connsiteX2560" fmla="*/ 5768817 w 8324850"/>
                <a:gd name="connsiteY2560" fmla="*/ 729139 h 1000125"/>
                <a:gd name="connsiteX2561" fmla="*/ 5768817 w 8324850"/>
                <a:gd name="connsiteY2561" fmla="*/ 728186 h 1000125"/>
                <a:gd name="connsiteX2562" fmla="*/ 5768817 w 8324850"/>
                <a:gd name="connsiteY2562" fmla="*/ 727234 h 1000125"/>
                <a:gd name="connsiteX2563" fmla="*/ 5768817 w 8324850"/>
                <a:gd name="connsiteY2563" fmla="*/ 726281 h 1000125"/>
                <a:gd name="connsiteX2564" fmla="*/ 5768817 w 8324850"/>
                <a:gd name="connsiteY2564" fmla="*/ 725329 h 1000125"/>
                <a:gd name="connsiteX2565" fmla="*/ 5768817 w 8324850"/>
                <a:gd name="connsiteY2565" fmla="*/ 724376 h 1000125"/>
                <a:gd name="connsiteX2566" fmla="*/ 5768817 w 8324850"/>
                <a:gd name="connsiteY2566" fmla="*/ 723424 h 1000125"/>
                <a:gd name="connsiteX2567" fmla="*/ 5768817 w 8324850"/>
                <a:gd name="connsiteY2567" fmla="*/ 722471 h 1000125"/>
                <a:gd name="connsiteX2568" fmla="*/ 5768817 w 8324850"/>
                <a:gd name="connsiteY2568" fmla="*/ 721519 h 1000125"/>
                <a:gd name="connsiteX2569" fmla="*/ 5768817 w 8324850"/>
                <a:gd name="connsiteY2569" fmla="*/ 720566 h 1000125"/>
                <a:gd name="connsiteX2570" fmla="*/ 5768817 w 8324850"/>
                <a:gd name="connsiteY2570" fmla="*/ 720566 h 1000125"/>
                <a:gd name="connsiteX2571" fmla="*/ 5770721 w 8324850"/>
                <a:gd name="connsiteY2571" fmla="*/ 720566 h 1000125"/>
                <a:gd name="connsiteX2572" fmla="*/ 5770721 w 8324850"/>
                <a:gd name="connsiteY2572" fmla="*/ 720566 h 1000125"/>
                <a:gd name="connsiteX2573" fmla="*/ 5770721 w 8324850"/>
                <a:gd name="connsiteY2573" fmla="*/ 709136 h 1000125"/>
                <a:gd name="connsiteX2574" fmla="*/ 5767864 w 8324850"/>
                <a:gd name="connsiteY2574" fmla="*/ 709136 h 1000125"/>
                <a:gd name="connsiteX2575" fmla="*/ 5767864 w 8324850"/>
                <a:gd name="connsiteY2575" fmla="*/ 707231 h 1000125"/>
                <a:gd name="connsiteX2576" fmla="*/ 5767864 w 8324850"/>
                <a:gd name="connsiteY2576" fmla="*/ 707231 h 1000125"/>
                <a:gd name="connsiteX2577" fmla="*/ 5766912 w 8324850"/>
                <a:gd name="connsiteY2577" fmla="*/ 707231 h 1000125"/>
                <a:gd name="connsiteX2578" fmla="*/ 5765959 w 8324850"/>
                <a:gd name="connsiteY2578" fmla="*/ 707231 h 1000125"/>
                <a:gd name="connsiteX2579" fmla="*/ 5765006 w 8324850"/>
                <a:gd name="connsiteY2579" fmla="*/ 707231 h 1000125"/>
                <a:gd name="connsiteX2580" fmla="*/ 5763101 w 8324850"/>
                <a:gd name="connsiteY2580" fmla="*/ 707231 h 1000125"/>
                <a:gd name="connsiteX2581" fmla="*/ 5763101 w 8324850"/>
                <a:gd name="connsiteY2581" fmla="*/ 697706 h 1000125"/>
                <a:gd name="connsiteX2582" fmla="*/ 5767864 w 8324850"/>
                <a:gd name="connsiteY2582" fmla="*/ 697706 h 1000125"/>
                <a:gd name="connsiteX2583" fmla="*/ 5768817 w 8324850"/>
                <a:gd name="connsiteY2583" fmla="*/ 697706 h 1000125"/>
                <a:gd name="connsiteX2584" fmla="*/ 5772626 w 8324850"/>
                <a:gd name="connsiteY2584" fmla="*/ 678656 h 1000125"/>
                <a:gd name="connsiteX2585" fmla="*/ 5777389 w 8324850"/>
                <a:gd name="connsiteY2585" fmla="*/ 678656 h 1000125"/>
                <a:gd name="connsiteX2586" fmla="*/ 5777389 w 8324850"/>
                <a:gd name="connsiteY2586" fmla="*/ 678656 h 1000125"/>
                <a:gd name="connsiteX2587" fmla="*/ 5781199 w 8324850"/>
                <a:gd name="connsiteY2587" fmla="*/ 675799 h 1000125"/>
                <a:gd name="connsiteX2588" fmla="*/ 5787867 w 8324850"/>
                <a:gd name="connsiteY2588" fmla="*/ 675799 h 1000125"/>
                <a:gd name="connsiteX2589" fmla="*/ 5788819 w 8324850"/>
                <a:gd name="connsiteY2589" fmla="*/ 675799 h 1000125"/>
                <a:gd name="connsiteX2590" fmla="*/ 5791676 w 8324850"/>
                <a:gd name="connsiteY2590" fmla="*/ 670084 h 1000125"/>
                <a:gd name="connsiteX2591" fmla="*/ 5815489 w 8324850"/>
                <a:gd name="connsiteY2591" fmla="*/ 670084 h 1000125"/>
                <a:gd name="connsiteX2592" fmla="*/ 5815489 w 8324850"/>
                <a:gd name="connsiteY2592" fmla="*/ 745331 h 1000125"/>
                <a:gd name="connsiteX2593" fmla="*/ 5771674 w 8324850"/>
                <a:gd name="connsiteY2593" fmla="*/ 745331 h 1000125"/>
                <a:gd name="connsiteX2594" fmla="*/ 5770721 w 8324850"/>
                <a:gd name="connsiteY2594" fmla="*/ 748189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Lst>
              <a:rect l="l" t="t" r="r" b="b"/>
              <a:pathLst>
                <a:path w="8324850" h="1000125">
                  <a:moveTo>
                    <a:pt x="8326279" y="995839"/>
                  </a:moveTo>
                  <a:lnTo>
                    <a:pt x="8326279" y="896779"/>
                  </a:lnTo>
                  <a:lnTo>
                    <a:pt x="8235792" y="896779"/>
                  </a:lnTo>
                  <a:lnTo>
                    <a:pt x="8193881" y="896779"/>
                  </a:lnTo>
                  <a:lnTo>
                    <a:pt x="8080534" y="884396"/>
                  </a:lnTo>
                  <a:lnTo>
                    <a:pt x="8080534" y="828199"/>
                  </a:lnTo>
                  <a:lnTo>
                    <a:pt x="8063389" y="809149"/>
                  </a:lnTo>
                  <a:lnTo>
                    <a:pt x="8059579" y="653891"/>
                  </a:lnTo>
                  <a:lnTo>
                    <a:pt x="8017669" y="653891"/>
                  </a:lnTo>
                  <a:lnTo>
                    <a:pt x="8017669" y="783431"/>
                  </a:lnTo>
                  <a:lnTo>
                    <a:pt x="7983379" y="790099"/>
                  </a:lnTo>
                  <a:lnTo>
                    <a:pt x="7983379" y="854869"/>
                  </a:lnTo>
                  <a:lnTo>
                    <a:pt x="7936706" y="853916"/>
                  </a:lnTo>
                  <a:lnTo>
                    <a:pt x="7937659" y="693896"/>
                  </a:lnTo>
                  <a:lnTo>
                    <a:pt x="7883367" y="692944"/>
                  </a:lnTo>
                  <a:lnTo>
                    <a:pt x="7880509" y="796766"/>
                  </a:lnTo>
                  <a:lnTo>
                    <a:pt x="7811929" y="706279"/>
                  </a:lnTo>
                  <a:lnTo>
                    <a:pt x="7810976" y="590074"/>
                  </a:lnTo>
                  <a:lnTo>
                    <a:pt x="7738587" y="590074"/>
                  </a:lnTo>
                  <a:cubicBezTo>
                    <a:pt x="7736681" y="552926"/>
                    <a:pt x="7734776" y="507206"/>
                    <a:pt x="7734776" y="507206"/>
                  </a:cubicBezTo>
                  <a:cubicBezTo>
                    <a:pt x="7734776" y="507206"/>
                    <a:pt x="7740492" y="446246"/>
                    <a:pt x="7740492" y="436721"/>
                  </a:cubicBezTo>
                  <a:cubicBezTo>
                    <a:pt x="7740492" y="408146"/>
                    <a:pt x="7761446" y="356711"/>
                    <a:pt x="7763351" y="342424"/>
                  </a:cubicBezTo>
                  <a:cubicBezTo>
                    <a:pt x="7763351" y="338614"/>
                    <a:pt x="7756684" y="349091"/>
                    <a:pt x="7751921" y="346234"/>
                  </a:cubicBezTo>
                  <a:cubicBezTo>
                    <a:pt x="7749064" y="345281"/>
                    <a:pt x="7753826" y="338614"/>
                    <a:pt x="7751921" y="335756"/>
                  </a:cubicBezTo>
                  <a:cubicBezTo>
                    <a:pt x="7749064" y="334804"/>
                    <a:pt x="7743349" y="343376"/>
                    <a:pt x="7742396" y="339566"/>
                  </a:cubicBezTo>
                  <a:cubicBezTo>
                    <a:pt x="7741444" y="330994"/>
                    <a:pt x="7729062" y="329089"/>
                    <a:pt x="7718584" y="326231"/>
                  </a:cubicBezTo>
                  <a:cubicBezTo>
                    <a:pt x="7712869" y="327184"/>
                    <a:pt x="7698581" y="329089"/>
                    <a:pt x="7692867" y="330041"/>
                  </a:cubicBezTo>
                  <a:cubicBezTo>
                    <a:pt x="7690009" y="333851"/>
                    <a:pt x="7690009" y="335756"/>
                    <a:pt x="7687151" y="339566"/>
                  </a:cubicBezTo>
                  <a:cubicBezTo>
                    <a:pt x="7684294" y="337661"/>
                    <a:pt x="7675721" y="336709"/>
                    <a:pt x="7672864" y="334804"/>
                  </a:cubicBezTo>
                  <a:cubicBezTo>
                    <a:pt x="7672864" y="338614"/>
                    <a:pt x="7674769" y="343376"/>
                    <a:pt x="7674769" y="347186"/>
                  </a:cubicBezTo>
                  <a:cubicBezTo>
                    <a:pt x="7670006" y="346234"/>
                    <a:pt x="7666196" y="342424"/>
                    <a:pt x="7663339" y="346234"/>
                  </a:cubicBezTo>
                  <a:cubicBezTo>
                    <a:pt x="7690009" y="419576"/>
                    <a:pt x="7693819" y="444341"/>
                    <a:pt x="7693819" y="440531"/>
                  </a:cubicBezTo>
                  <a:cubicBezTo>
                    <a:pt x="7693819" y="436721"/>
                    <a:pt x="7699534" y="485299"/>
                    <a:pt x="7702392" y="498634"/>
                  </a:cubicBezTo>
                  <a:cubicBezTo>
                    <a:pt x="7701439" y="525304"/>
                    <a:pt x="7699534" y="556736"/>
                    <a:pt x="7697629" y="589121"/>
                  </a:cubicBezTo>
                  <a:lnTo>
                    <a:pt x="7601426" y="589121"/>
                  </a:lnTo>
                  <a:lnTo>
                    <a:pt x="7602379" y="672941"/>
                  </a:lnTo>
                  <a:lnTo>
                    <a:pt x="7542371" y="671989"/>
                  </a:lnTo>
                  <a:cubicBezTo>
                    <a:pt x="7547134" y="697706"/>
                    <a:pt x="7550944" y="724376"/>
                    <a:pt x="7553801" y="751999"/>
                  </a:cubicBezTo>
                  <a:lnTo>
                    <a:pt x="7409974" y="751999"/>
                  </a:lnTo>
                  <a:cubicBezTo>
                    <a:pt x="7409974" y="747236"/>
                    <a:pt x="7409974" y="738664"/>
                    <a:pt x="7409974" y="738664"/>
                  </a:cubicBezTo>
                  <a:cubicBezTo>
                    <a:pt x="7407117" y="730091"/>
                    <a:pt x="7391876" y="681514"/>
                    <a:pt x="7376637" y="632936"/>
                  </a:cubicBezTo>
                  <a:lnTo>
                    <a:pt x="7407117" y="621506"/>
                  </a:lnTo>
                  <a:cubicBezTo>
                    <a:pt x="7407117" y="622459"/>
                    <a:pt x="7406164" y="623411"/>
                    <a:pt x="7406164" y="625316"/>
                  </a:cubicBezTo>
                  <a:cubicBezTo>
                    <a:pt x="7406164" y="630079"/>
                    <a:pt x="7410926" y="634841"/>
                    <a:pt x="7415689" y="634841"/>
                  </a:cubicBezTo>
                  <a:cubicBezTo>
                    <a:pt x="7421404" y="634841"/>
                    <a:pt x="7425214" y="631031"/>
                    <a:pt x="7425214" y="625316"/>
                  </a:cubicBezTo>
                  <a:cubicBezTo>
                    <a:pt x="7425214" y="621506"/>
                    <a:pt x="7423309" y="618649"/>
                    <a:pt x="7419499" y="616744"/>
                  </a:cubicBezTo>
                  <a:lnTo>
                    <a:pt x="7423309" y="614839"/>
                  </a:lnTo>
                  <a:lnTo>
                    <a:pt x="7449026" y="598646"/>
                  </a:lnTo>
                  <a:lnTo>
                    <a:pt x="7456646" y="592931"/>
                  </a:lnTo>
                  <a:cubicBezTo>
                    <a:pt x="7456646" y="593884"/>
                    <a:pt x="7455694" y="594836"/>
                    <a:pt x="7455694" y="594836"/>
                  </a:cubicBezTo>
                  <a:cubicBezTo>
                    <a:pt x="7455694" y="600551"/>
                    <a:pt x="7460456" y="606266"/>
                    <a:pt x="7467124" y="606266"/>
                  </a:cubicBezTo>
                  <a:cubicBezTo>
                    <a:pt x="7473792" y="606266"/>
                    <a:pt x="7478554" y="601504"/>
                    <a:pt x="7478554" y="594836"/>
                  </a:cubicBezTo>
                  <a:cubicBezTo>
                    <a:pt x="7478554" y="590074"/>
                    <a:pt x="7474744" y="585311"/>
                    <a:pt x="7469981" y="584359"/>
                  </a:cubicBezTo>
                  <a:lnTo>
                    <a:pt x="7468076" y="583406"/>
                  </a:lnTo>
                  <a:lnTo>
                    <a:pt x="7472839" y="579596"/>
                  </a:lnTo>
                  <a:lnTo>
                    <a:pt x="7494746" y="558641"/>
                  </a:lnTo>
                  <a:lnTo>
                    <a:pt x="7500462" y="551974"/>
                  </a:lnTo>
                  <a:lnTo>
                    <a:pt x="7500462" y="551974"/>
                  </a:lnTo>
                  <a:cubicBezTo>
                    <a:pt x="7500462" y="551974"/>
                    <a:pt x="7500462" y="551974"/>
                    <a:pt x="7500462" y="551974"/>
                  </a:cubicBezTo>
                  <a:cubicBezTo>
                    <a:pt x="7500462" y="557689"/>
                    <a:pt x="7505224" y="563404"/>
                    <a:pt x="7511892" y="563404"/>
                  </a:cubicBezTo>
                  <a:cubicBezTo>
                    <a:pt x="7518559" y="563404"/>
                    <a:pt x="7523321" y="558641"/>
                    <a:pt x="7523321" y="551974"/>
                  </a:cubicBezTo>
                  <a:cubicBezTo>
                    <a:pt x="7523321" y="546259"/>
                    <a:pt x="7518559" y="541496"/>
                    <a:pt x="7512844" y="541496"/>
                  </a:cubicBezTo>
                  <a:lnTo>
                    <a:pt x="7510939" y="540544"/>
                  </a:lnTo>
                  <a:lnTo>
                    <a:pt x="7514749" y="535781"/>
                  </a:lnTo>
                  <a:lnTo>
                    <a:pt x="7532846" y="511016"/>
                  </a:lnTo>
                  <a:lnTo>
                    <a:pt x="7536656" y="503396"/>
                  </a:lnTo>
                  <a:lnTo>
                    <a:pt x="7537609" y="501491"/>
                  </a:lnTo>
                  <a:cubicBezTo>
                    <a:pt x="7538562" y="507206"/>
                    <a:pt x="7543324" y="511016"/>
                    <a:pt x="7549039" y="511016"/>
                  </a:cubicBezTo>
                  <a:cubicBezTo>
                    <a:pt x="7555706" y="511016"/>
                    <a:pt x="7560469" y="506254"/>
                    <a:pt x="7560469" y="499586"/>
                  </a:cubicBezTo>
                  <a:cubicBezTo>
                    <a:pt x="7560469" y="493871"/>
                    <a:pt x="7555706" y="488156"/>
                    <a:pt x="7549039" y="488156"/>
                  </a:cubicBezTo>
                  <a:cubicBezTo>
                    <a:pt x="7549039" y="488156"/>
                    <a:pt x="7549039" y="488156"/>
                    <a:pt x="7549039" y="488156"/>
                  </a:cubicBezTo>
                  <a:lnTo>
                    <a:pt x="7547134" y="487204"/>
                  </a:lnTo>
                  <a:lnTo>
                    <a:pt x="7545229" y="487204"/>
                  </a:lnTo>
                  <a:lnTo>
                    <a:pt x="7545229" y="487204"/>
                  </a:lnTo>
                  <a:lnTo>
                    <a:pt x="7548087" y="482441"/>
                  </a:lnTo>
                  <a:lnTo>
                    <a:pt x="7560469" y="454819"/>
                  </a:lnTo>
                  <a:lnTo>
                    <a:pt x="7563326" y="447199"/>
                  </a:lnTo>
                  <a:lnTo>
                    <a:pt x="7564279" y="445294"/>
                  </a:lnTo>
                  <a:cubicBezTo>
                    <a:pt x="7566184" y="450056"/>
                    <a:pt x="7569994" y="452914"/>
                    <a:pt x="7574756" y="452914"/>
                  </a:cubicBezTo>
                  <a:cubicBezTo>
                    <a:pt x="7581424" y="452914"/>
                    <a:pt x="7586187" y="448151"/>
                    <a:pt x="7586187" y="441484"/>
                  </a:cubicBezTo>
                  <a:cubicBezTo>
                    <a:pt x="7586187" y="435769"/>
                    <a:pt x="7581424" y="431006"/>
                    <a:pt x="7575709" y="431006"/>
                  </a:cubicBezTo>
                  <a:lnTo>
                    <a:pt x="7572851" y="430054"/>
                  </a:lnTo>
                  <a:lnTo>
                    <a:pt x="7570946" y="430054"/>
                  </a:lnTo>
                  <a:lnTo>
                    <a:pt x="7568089" y="431006"/>
                  </a:lnTo>
                  <a:lnTo>
                    <a:pt x="7568089" y="430054"/>
                  </a:lnTo>
                  <a:lnTo>
                    <a:pt x="7569994" y="424339"/>
                  </a:lnTo>
                  <a:lnTo>
                    <a:pt x="7576662" y="393859"/>
                  </a:lnTo>
                  <a:lnTo>
                    <a:pt x="7577614" y="387191"/>
                  </a:lnTo>
                  <a:lnTo>
                    <a:pt x="7578567" y="385286"/>
                  </a:lnTo>
                  <a:cubicBezTo>
                    <a:pt x="7580471" y="388144"/>
                    <a:pt x="7583329" y="390049"/>
                    <a:pt x="7587139" y="390049"/>
                  </a:cubicBezTo>
                  <a:cubicBezTo>
                    <a:pt x="7590949" y="390049"/>
                    <a:pt x="7594759" y="388144"/>
                    <a:pt x="7596664" y="385286"/>
                  </a:cubicBezTo>
                  <a:lnTo>
                    <a:pt x="7596664" y="385286"/>
                  </a:lnTo>
                  <a:lnTo>
                    <a:pt x="7596664" y="384334"/>
                  </a:lnTo>
                  <a:cubicBezTo>
                    <a:pt x="7596664" y="383381"/>
                    <a:pt x="7597617" y="383381"/>
                    <a:pt x="7597617" y="382429"/>
                  </a:cubicBezTo>
                  <a:lnTo>
                    <a:pt x="7599521" y="379571"/>
                  </a:lnTo>
                  <a:lnTo>
                    <a:pt x="7597617" y="375761"/>
                  </a:lnTo>
                  <a:cubicBezTo>
                    <a:pt x="7597617" y="375761"/>
                    <a:pt x="7597617" y="375761"/>
                    <a:pt x="7597617" y="375761"/>
                  </a:cubicBezTo>
                  <a:lnTo>
                    <a:pt x="7596664" y="374809"/>
                  </a:lnTo>
                  <a:lnTo>
                    <a:pt x="7595712" y="372904"/>
                  </a:lnTo>
                  <a:lnTo>
                    <a:pt x="7594759" y="372904"/>
                  </a:lnTo>
                  <a:cubicBezTo>
                    <a:pt x="7592854" y="370999"/>
                    <a:pt x="7589996" y="370046"/>
                    <a:pt x="7587139" y="370046"/>
                  </a:cubicBezTo>
                  <a:lnTo>
                    <a:pt x="7586187" y="369094"/>
                  </a:lnTo>
                  <a:lnTo>
                    <a:pt x="7584281" y="370046"/>
                  </a:lnTo>
                  <a:lnTo>
                    <a:pt x="7582376" y="370999"/>
                  </a:lnTo>
                  <a:cubicBezTo>
                    <a:pt x="7582376" y="370999"/>
                    <a:pt x="7582376" y="370999"/>
                    <a:pt x="7581424" y="370999"/>
                  </a:cubicBezTo>
                  <a:lnTo>
                    <a:pt x="7579519" y="371951"/>
                  </a:lnTo>
                  <a:lnTo>
                    <a:pt x="7579519" y="370999"/>
                  </a:lnTo>
                  <a:lnTo>
                    <a:pt x="7580471" y="366236"/>
                  </a:lnTo>
                  <a:lnTo>
                    <a:pt x="7581424" y="334804"/>
                  </a:lnTo>
                  <a:lnTo>
                    <a:pt x="7581424" y="328136"/>
                  </a:lnTo>
                  <a:lnTo>
                    <a:pt x="7582376" y="325279"/>
                  </a:lnTo>
                  <a:cubicBezTo>
                    <a:pt x="7584281" y="327184"/>
                    <a:pt x="7587139" y="328136"/>
                    <a:pt x="7589996" y="328136"/>
                  </a:cubicBezTo>
                  <a:cubicBezTo>
                    <a:pt x="7593806" y="328136"/>
                    <a:pt x="7596664" y="326231"/>
                    <a:pt x="7599521" y="323374"/>
                  </a:cubicBezTo>
                  <a:lnTo>
                    <a:pt x="7599521" y="323374"/>
                  </a:lnTo>
                  <a:lnTo>
                    <a:pt x="7599521" y="322421"/>
                  </a:lnTo>
                  <a:cubicBezTo>
                    <a:pt x="7599521" y="321469"/>
                    <a:pt x="7600474" y="321469"/>
                    <a:pt x="7600474" y="320516"/>
                  </a:cubicBezTo>
                  <a:lnTo>
                    <a:pt x="7602379" y="316706"/>
                  </a:lnTo>
                  <a:lnTo>
                    <a:pt x="7600474" y="310991"/>
                  </a:lnTo>
                  <a:lnTo>
                    <a:pt x="7599521" y="310039"/>
                  </a:lnTo>
                  <a:lnTo>
                    <a:pt x="7598569" y="310039"/>
                  </a:lnTo>
                  <a:cubicBezTo>
                    <a:pt x="7596664" y="308134"/>
                    <a:pt x="7593806" y="306229"/>
                    <a:pt x="7590949" y="306229"/>
                  </a:cubicBezTo>
                  <a:cubicBezTo>
                    <a:pt x="7588092" y="306229"/>
                    <a:pt x="7585234" y="307181"/>
                    <a:pt x="7583329" y="309086"/>
                  </a:cubicBezTo>
                  <a:lnTo>
                    <a:pt x="7583329" y="309086"/>
                  </a:lnTo>
                  <a:lnTo>
                    <a:pt x="7582376" y="310039"/>
                  </a:lnTo>
                  <a:lnTo>
                    <a:pt x="7582376" y="310039"/>
                  </a:lnTo>
                  <a:lnTo>
                    <a:pt x="7581424" y="308134"/>
                  </a:lnTo>
                  <a:lnTo>
                    <a:pt x="7581424" y="303371"/>
                  </a:lnTo>
                  <a:lnTo>
                    <a:pt x="7576662" y="272891"/>
                  </a:lnTo>
                  <a:lnTo>
                    <a:pt x="7574756" y="267176"/>
                  </a:lnTo>
                  <a:lnTo>
                    <a:pt x="7574756" y="263366"/>
                  </a:lnTo>
                  <a:cubicBezTo>
                    <a:pt x="7576662" y="264319"/>
                    <a:pt x="7578567" y="265271"/>
                    <a:pt x="7581424" y="265271"/>
                  </a:cubicBezTo>
                  <a:cubicBezTo>
                    <a:pt x="7588092" y="265271"/>
                    <a:pt x="7592854" y="260509"/>
                    <a:pt x="7592854" y="253841"/>
                  </a:cubicBezTo>
                  <a:cubicBezTo>
                    <a:pt x="7592854" y="253841"/>
                    <a:pt x="7592854" y="252889"/>
                    <a:pt x="7592854" y="252889"/>
                  </a:cubicBezTo>
                  <a:lnTo>
                    <a:pt x="7592854" y="252889"/>
                  </a:lnTo>
                  <a:lnTo>
                    <a:pt x="7592854" y="252889"/>
                  </a:lnTo>
                  <a:cubicBezTo>
                    <a:pt x="7592854" y="250984"/>
                    <a:pt x="7591901" y="249079"/>
                    <a:pt x="7590949" y="248126"/>
                  </a:cubicBezTo>
                  <a:lnTo>
                    <a:pt x="7590949" y="247174"/>
                  </a:lnTo>
                  <a:lnTo>
                    <a:pt x="7589996" y="246221"/>
                  </a:lnTo>
                  <a:lnTo>
                    <a:pt x="7589044" y="245269"/>
                  </a:lnTo>
                  <a:cubicBezTo>
                    <a:pt x="7588092" y="244316"/>
                    <a:pt x="7586187" y="243364"/>
                    <a:pt x="7584281" y="243364"/>
                  </a:cubicBezTo>
                  <a:lnTo>
                    <a:pt x="7583329" y="243364"/>
                  </a:lnTo>
                  <a:lnTo>
                    <a:pt x="7582376" y="243364"/>
                  </a:lnTo>
                  <a:cubicBezTo>
                    <a:pt x="7582376" y="243364"/>
                    <a:pt x="7582376" y="243364"/>
                    <a:pt x="7582376" y="243364"/>
                  </a:cubicBezTo>
                  <a:lnTo>
                    <a:pt x="7582376" y="243364"/>
                  </a:lnTo>
                  <a:lnTo>
                    <a:pt x="7580471" y="243364"/>
                  </a:lnTo>
                  <a:lnTo>
                    <a:pt x="7578567" y="244316"/>
                  </a:lnTo>
                  <a:cubicBezTo>
                    <a:pt x="7577614" y="244316"/>
                    <a:pt x="7577614" y="244316"/>
                    <a:pt x="7576662" y="245269"/>
                  </a:cubicBezTo>
                  <a:lnTo>
                    <a:pt x="7572851" y="247174"/>
                  </a:lnTo>
                  <a:lnTo>
                    <a:pt x="7571899" y="248126"/>
                  </a:lnTo>
                  <a:lnTo>
                    <a:pt x="7570946" y="250031"/>
                  </a:lnTo>
                  <a:lnTo>
                    <a:pt x="7569042" y="247174"/>
                  </a:lnTo>
                  <a:lnTo>
                    <a:pt x="7568089" y="243364"/>
                  </a:lnTo>
                  <a:lnTo>
                    <a:pt x="7556659" y="213836"/>
                  </a:lnTo>
                  <a:lnTo>
                    <a:pt x="7554754" y="209074"/>
                  </a:lnTo>
                  <a:lnTo>
                    <a:pt x="7553801" y="204311"/>
                  </a:lnTo>
                  <a:cubicBezTo>
                    <a:pt x="7554754" y="204311"/>
                    <a:pt x="7556659" y="205264"/>
                    <a:pt x="7557612" y="205264"/>
                  </a:cubicBezTo>
                  <a:cubicBezTo>
                    <a:pt x="7564279" y="205264"/>
                    <a:pt x="7569042" y="200501"/>
                    <a:pt x="7569042" y="193834"/>
                  </a:cubicBezTo>
                  <a:cubicBezTo>
                    <a:pt x="7569042" y="193834"/>
                    <a:pt x="7569042" y="193834"/>
                    <a:pt x="7569042" y="193834"/>
                  </a:cubicBezTo>
                  <a:lnTo>
                    <a:pt x="7569042" y="192881"/>
                  </a:lnTo>
                  <a:lnTo>
                    <a:pt x="7566184" y="187166"/>
                  </a:lnTo>
                  <a:lnTo>
                    <a:pt x="7565231" y="186214"/>
                  </a:lnTo>
                  <a:lnTo>
                    <a:pt x="7562374" y="185261"/>
                  </a:lnTo>
                  <a:cubicBezTo>
                    <a:pt x="7561421" y="185261"/>
                    <a:pt x="7561421" y="184309"/>
                    <a:pt x="7560469" y="184309"/>
                  </a:cubicBezTo>
                  <a:lnTo>
                    <a:pt x="7558564" y="183356"/>
                  </a:lnTo>
                  <a:lnTo>
                    <a:pt x="7557612" y="183356"/>
                  </a:lnTo>
                  <a:cubicBezTo>
                    <a:pt x="7557612" y="183356"/>
                    <a:pt x="7557612" y="183356"/>
                    <a:pt x="7556659" y="183356"/>
                  </a:cubicBezTo>
                  <a:cubicBezTo>
                    <a:pt x="7553801" y="183356"/>
                    <a:pt x="7550944" y="184309"/>
                    <a:pt x="7549039" y="187166"/>
                  </a:cubicBezTo>
                  <a:lnTo>
                    <a:pt x="7549039" y="187166"/>
                  </a:lnTo>
                  <a:lnTo>
                    <a:pt x="7549039" y="187166"/>
                  </a:lnTo>
                  <a:cubicBezTo>
                    <a:pt x="7548087" y="188119"/>
                    <a:pt x="7547134" y="190024"/>
                    <a:pt x="7546181" y="191929"/>
                  </a:cubicBezTo>
                  <a:lnTo>
                    <a:pt x="7543324" y="190024"/>
                  </a:lnTo>
                  <a:lnTo>
                    <a:pt x="7541419" y="186214"/>
                  </a:lnTo>
                  <a:lnTo>
                    <a:pt x="7524274" y="159544"/>
                  </a:lnTo>
                  <a:lnTo>
                    <a:pt x="7521417" y="155734"/>
                  </a:lnTo>
                  <a:lnTo>
                    <a:pt x="7519512" y="150971"/>
                  </a:lnTo>
                  <a:cubicBezTo>
                    <a:pt x="7520464" y="150971"/>
                    <a:pt x="7520464" y="150971"/>
                    <a:pt x="7521417" y="150971"/>
                  </a:cubicBezTo>
                  <a:cubicBezTo>
                    <a:pt x="7528084" y="150971"/>
                    <a:pt x="7532846" y="146209"/>
                    <a:pt x="7532846" y="139541"/>
                  </a:cubicBezTo>
                  <a:cubicBezTo>
                    <a:pt x="7532846" y="139541"/>
                    <a:pt x="7532846" y="138589"/>
                    <a:pt x="7532846" y="138589"/>
                  </a:cubicBezTo>
                  <a:lnTo>
                    <a:pt x="7532846" y="138589"/>
                  </a:lnTo>
                  <a:lnTo>
                    <a:pt x="7532846" y="137636"/>
                  </a:lnTo>
                  <a:lnTo>
                    <a:pt x="7531894" y="135731"/>
                  </a:lnTo>
                  <a:cubicBezTo>
                    <a:pt x="7531894" y="135731"/>
                    <a:pt x="7531894" y="135731"/>
                    <a:pt x="7531894" y="134779"/>
                  </a:cubicBezTo>
                  <a:lnTo>
                    <a:pt x="7530942" y="130969"/>
                  </a:lnTo>
                  <a:lnTo>
                    <a:pt x="7530942" y="130969"/>
                  </a:lnTo>
                  <a:lnTo>
                    <a:pt x="7524274" y="128111"/>
                  </a:lnTo>
                  <a:lnTo>
                    <a:pt x="7523321" y="129064"/>
                  </a:lnTo>
                  <a:cubicBezTo>
                    <a:pt x="7523321" y="129064"/>
                    <a:pt x="7523321" y="129064"/>
                    <a:pt x="7523321" y="129064"/>
                  </a:cubicBezTo>
                  <a:cubicBezTo>
                    <a:pt x="7517606" y="129064"/>
                    <a:pt x="7512844" y="133826"/>
                    <a:pt x="7511892" y="139541"/>
                  </a:cubicBezTo>
                  <a:lnTo>
                    <a:pt x="7508081" y="137636"/>
                  </a:lnTo>
                  <a:lnTo>
                    <a:pt x="7506176" y="134779"/>
                  </a:lnTo>
                  <a:lnTo>
                    <a:pt x="7484269" y="111919"/>
                  </a:lnTo>
                  <a:lnTo>
                    <a:pt x="7481412" y="109061"/>
                  </a:lnTo>
                  <a:lnTo>
                    <a:pt x="7479506" y="105251"/>
                  </a:lnTo>
                  <a:cubicBezTo>
                    <a:pt x="7479506" y="105251"/>
                    <a:pt x="7479506" y="105251"/>
                    <a:pt x="7479506" y="105251"/>
                  </a:cubicBezTo>
                  <a:cubicBezTo>
                    <a:pt x="7486174" y="105251"/>
                    <a:pt x="7490937" y="100489"/>
                    <a:pt x="7490937" y="93821"/>
                  </a:cubicBezTo>
                  <a:cubicBezTo>
                    <a:pt x="7490937" y="90964"/>
                    <a:pt x="7489984" y="88106"/>
                    <a:pt x="7488079" y="86201"/>
                  </a:cubicBezTo>
                  <a:lnTo>
                    <a:pt x="7487126" y="84296"/>
                  </a:lnTo>
                  <a:lnTo>
                    <a:pt x="7487126" y="84296"/>
                  </a:lnTo>
                  <a:lnTo>
                    <a:pt x="7480459" y="81439"/>
                  </a:lnTo>
                  <a:lnTo>
                    <a:pt x="7475696" y="83344"/>
                  </a:lnTo>
                  <a:cubicBezTo>
                    <a:pt x="7475696" y="83344"/>
                    <a:pt x="7475696" y="83344"/>
                    <a:pt x="7475696" y="83344"/>
                  </a:cubicBezTo>
                  <a:lnTo>
                    <a:pt x="7473792" y="84296"/>
                  </a:lnTo>
                  <a:lnTo>
                    <a:pt x="7471887" y="85249"/>
                  </a:lnTo>
                  <a:lnTo>
                    <a:pt x="7470934" y="88106"/>
                  </a:lnTo>
                  <a:cubicBezTo>
                    <a:pt x="7470934" y="89059"/>
                    <a:pt x="7469981" y="90011"/>
                    <a:pt x="7469981" y="90011"/>
                  </a:cubicBezTo>
                  <a:lnTo>
                    <a:pt x="7469029" y="92869"/>
                  </a:lnTo>
                  <a:lnTo>
                    <a:pt x="7469029" y="93821"/>
                  </a:lnTo>
                  <a:lnTo>
                    <a:pt x="7469029" y="94774"/>
                  </a:lnTo>
                  <a:cubicBezTo>
                    <a:pt x="7469029" y="94774"/>
                    <a:pt x="7469029" y="94774"/>
                    <a:pt x="7469029" y="95726"/>
                  </a:cubicBezTo>
                  <a:lnTo>
                    <a:pt x="7464267" y="93821"/>
                  </a:lnTo>
                  <a:lnTo>
                    <a:pt x="7461409" y="91916"/>
                  </a:lnTo>
                  <a:lnTo>
                    <a:pt x="7434739" y="73819"/>
                  </a:lnTo>
                  <a:lnTo>
                    <a:pt x="7430929" y="71914"/>
                  </a:lnTo>
                  <a:lnTo>
                    <a:pt x="7428071" y="69056"/>
                  </a:lnTo>
                  <a:cubicBezTo>
                    <a:pt x="7432834" y="68104"/>
                    <a:pt x="7436644" y="63341"/>
                    <a:pt x="7436644" y="58579"/>
                  </a:cubicBezTo>
                  <a:cubicBezTo>
                    <a:pt x="7436644" y="56674"/>
                    <a:pt x="7435692" y="53816"/>
                    <a:pt x="7434739" y="51911"/>
                  </a:cubicBezTo>
                  <a:lnTo>
                    <a:pt x="7432834" y="48101"/>
                  </a:lnTo>
                  <a:lnTo>
                    <a:pt x="7432834" y="48101"/>
                  </a:lnTo>
                  <a:lnTo>
                    <a:pt x="7427119" y="45244"/>
                  </a:lnTo>
                  <a:lnTo>
                    <a:pt x="7426167" y="45244"/>
                  </a:lnTo>
                  <a:lnTo>
                    <a:pt x="7419499" y="48101"/>
                  </a:lnTo>
                  <a:lnTo>
                    <a:pt x="7418546" y="50006"/>
                  </a:lnTo>
                  <a:lnTo>
                    <a:pt x="7417594" y="50959"/>
                  </a:lnTo>
                  <a:cubicBezTo>
                    <a:pt x="7415689" y="52864"/>
                    <a:pt x="7414737" y="55721"/>
                    <a:pt x="7414737" y="57626"/>
                  </a:cubicBezTo>
                  <a:cubicBezTo>
                    <a:pt x="7414737" y="58579"/>
                    <a:pt x="7414737" y="59531"/>
                    <a:pt x="7415689" y="60484"/>
                  </a:cubicBezTo>
                  <a:lnTo>
                    <a:pt x="7410926" y="60484"/>
                  </a:lnTo>
                  <a:lnTo>
                    <a:pt x="7408069" y="58579"/>
                  </a:lnTo>
                  <a:lnTo>
                    <a:pt x="7378542" y="46196"/>
                  </a:lnTo>
                  <a:lnTo>
                    <a:pt x="7374731" y="45244"/>
                  </a:lnTo>
                  <a:lnTo>
                    <a:pt x="7370921" y="42386"/>
                  </a:lnTo>
                  <a:cubicBezTo>
                    <a:pt x="7374731" y="40481"/>
                    <a:pt x="7377589" y="36671"/>
                    <a:pt x="7377589" y="32861"/>
                  </a:cubicBezTo>
                  <a:cubicBezTo>
                    <a:pt x="7377589" y="30004"/>
                    <a:pt x="7376637" y="27146"/>
                    <a:pt x="7374731" y="25241"/>
                  </a:cubicBezTo>
                  <a:lnTo>
                    <a:pt x="7373779" y="23336"/>
                  </a:lnTo>
                  <a:lnTo>
                    <a:pt x="7373779" y="23336"/>
                  </a:lnTo>
                  <a:lnTo>
                    <a:pt x="7367112" y="20479"/>
                  </a:lnTo>
                  <a:lnTo>
                    <a:pt x="7367112" y="20479"/>
                  </a:lnTo>
                  <a:lnTo>
                    <a:pt x="7359492" y="23336"/>
                  </a:lnTo>
                  <a:lnTo>
                    <a:pt x="7358539" y="24289"/>
                  </a:lnTo>
                  <a:cubicBezTo>
                    <a:pt x="7355681" y="26194"/>
                    <a:pt x="7354729" y="29051"/>
                    <a:pt x="7354729" y="32861"/>
                  </a:cubicBezTo>
                  <a:cubicBezTo>
                    <a:pt x="7354729" y="34766"/>
                    <a:pt x="7355681" y="36671"/>
                    <a:pt x="7356634" y="37624"/>
                  </a:cubicBezTo>
                  <a:lnTo>
                    <a:pt x="7351871" y="38576"/>
                  </a:lnTo>
                  <a:lnTo>
                    <a:pt x="7349014" y="37624"/>
                  </a:lnTo>
                  <a:lnTo>
                    <a:pt x="7317581" y="30956"/>
                  </a:lnTo>
                  <a:lnTo>
                    <a:pt x="7313771" y="30956"/>
                  </a:lnTo>
                  <a:lnTo>
                    <a:pt x="7309009" y="28099"/>
                  </a:lnTo>
                  <a:cubicBezTo>
                    <a:pt x="7311867" y="26194"/>
                    <a:pt x="7313771" y="23336"/>
                    <a:pt x="7313771" y="19526"/>
                  </a:cubicBezTo>
                  <a:cubicBezTo>
                    <a:pt x="7313771" y="15716"/>
                    <a:pt x="7311867" y="12859"/>
                    <a:pt x="7309962" y="10954"/>
                  </a:cubicBezTo>
                  <a:lnTo>
                    <a:pt x="7309962" y="10001"/>
                  </a:lnTo>
                  <a:lnTo>
                    <a:pt x="7303294" y="7144"/>
                  </a:lnTo>
                  <a:lnTo>
                    <a:pt x="7296626" y="10001"/>
                  </a:lnTo>
                  <a:lnTo>
                    <a:pt x="7296626" y="10954"/>
                  </a:lnTo>
                  <a:cubicBezTo>
                    <a:pt x="7294721" y="12859"/>
                    <a:pt x="7292817" y="15716"/>
                    <a:pt x="7292817" y="18574"/>
                  </a:cubicBezTo>
                  <a:cubicBezTo>
                    <a:pt x="7292817" y="21431"/>
                    <a:pt x="7293769" y="24289"/>
                    <a:pt x="7295674" y="26194"/>
                  </a:cubicBezTo>
                  <a:lnTo>
                    <a:pt x="7289959" y="28099"/>
                  </a:lnTo>
                  <a:lnTo>
                    <a:pt x="7286149" y="28099"/>
                  </a:lnTo>
                  <a:lnTo>
                    <a:pt x="7254717" y="28099"/>
                  </a:lnTo>
                  <a:lnTo>
                    <a:pt x="7250906" y="28099"/>
                  </a:lnTo>
                  <a:lnTo>
                    <a:pt x="7246144" y="27146"/>
                  </a:lnTo>
                  <a:cubicBezTo>
                    <a:pt x="7248049" y="25241"/>
                    <a:pt x="7249001" y="22384"/>
                    <a:pt x="7249001" y="19526"/>
                  </a:cubicBezTo>
                  <a:cubicBezTo>
                    <a:pt x="7249001" y="13811"/>
                    <a:pt x="7245192" y="10001"/>
                    <a:pt x="7239476" y="9049"/>
                  </a:cubicBezTo>
                  <a:lnTo>
                    <a:pt x="7236619" y="8096"/>
                  </a:lnTo>
                  <a:lnTo>
                    <a:pt x="7229951" y="10954"/>
                  </a:lnTo>
                  <a:lnTo>
                    <a:pt x="7228999" y="12859"/>
                  </a:lnTo>
                  <a:cubicBezTo>
                    <a:pt x="7227094" y="14764"/>
                    <a:pt x="7226142" y="16669"/>
                    <a:pt x="7226142" y="19526"/>
                  </a:cubicBezTo>
                  <a:cubicBezTo>
                    <a:pt x="7226142" y="23336"/>
                    <a:pt x="7228046" y="26194"/>
                    <a:pt x="7230904" y="28099"/>
                  </a:cubicBezTo>
                  <a:lnTo>
                    <a:pt x="7225189" y="30956"/>
                  </a:lnTo>
                  <a:lnTo>
                    <a:pt x="7221379" y="30956"/>
                  </a:lnTo>
                  <a:lnTo>
                    <a:pt x="7189946" y="37624"/>
                  </a:lnTo>
                  <a:lnTo>
                    <a:pt x="7187089" y="38576"/>
                  </a:lnTo>
                  <a:lnTo>
                    <a:pt x="7182326" y="37624"/>
                  </a:lnTo>
                  <a:cubicBezTo>
                    <a:pt x="7183279" y="35719"/>
                    <a:pt x="7184231" y="33814"/>
                    <a:pt x="7184231" y="31909"/>
                  </a:cubicBezTo>
                  <a:cubicBezTo>
                    <a:pt x="7184231" y="28099"/>
                    <a:pt x="7182326" y="25241"/>
                    <a:pt x="7179469" y="23336"/>
                  </a:cubicBezTo>
                  <a:lnTo>
                    <a:pt x="7179469" y="23336"/>
                  </a:lnTo>
                  <a:lnTo>
                    <a:pt x="7179469" y="23336"/>
                  </a:lnTo>
                  <a:cubicBezTo>
                    <a:pt x="7178517" y="22384"/>
                    <a:pt x="7176612" y="21431"/>
                    <a:pt x="7174706" y="21431"/>
                  </a:cubicBezTo>
                  <a:lnTo>
                    <a:pt x="7171849" y="20479"/>
                  </a:lnTo>
                  <a:lnTo>
                    <a:pt x="7170896" y="20479"/>
                  </a:lnTo>
                  <a:lnTo>
                    <a:pt x="7168039" y="21431"/>
                  </a:lnTo>
                  <a:cubicBezTo>
                    <a:pt x="7167087" y="21431"/>
                    <a:pt x="7167087" y="21431"/>
                    <a:pt x="7166134" y="22384"/>
                  </a:cubicBezTo>
                  <a:lnTo>
                    <a:pt x="7164229" y="23336"/>
                  </a:lnTo>
                  <a:lnTo>
                    <a:pt x="7164229" y="24289"/>
                  </a:lnTo>
                  <a:cubicBezTo>
                    <a:pt x="7162324" y="26194"/>
                    <a:pt x="7160419" y="29051"/>
                    <a:pt x="7160419" y="31909"/>
                  </a:cubicBezTo>
                  <a:cubicBezTo>
                    <a:pt x="7160419" y="36671"/>
                    <a:pt x="7163276" y="40481"/>
                    <a:pt x="7167087" y="42386"/>
                  </a:cubicBezTo>
                  <a:lnTo>
                    <a:pt x="7162324" y="46196"/>
                  </a:lnTo>
                  <a:lnTo>
                    <a:pt x="7158514" y="47149"/>
                  </a:lnTo>
                  <a:lnTo>
                    <a:pt x="7128987" y="59531"/>
                  </a:lnTo>
                  <a:lnTo>
                    <a:pt x="7126129" y="61436"/>
                  </a:lnTo>
                  <a:lnTo>
                    <a:pt x="7121367" y="61436"/>
                  </a:lnTo>
                  <a:cubicBezTo>
                    <a:pt x="7121367" y="60484"/>
                    <a:pt x="7122319" y="59531"/>
                    <a:pt x="7122319" y="57626"/>
                  </a:cubicBezTo>
                  <a:cubicBezTo>
                    <a:pt x="7122319" y="51911"/>
                    <a:pt x="7117556" y="47149"/>
                    <a:pt x="7112794" y="47149"/>
                  </a:cubicBezTo>
                  <a:lnTo>
                    <a:pt x="7110889" y="46196"/>
                  </a:lnTo>
                  <a:lnTo>
                    <a:pt x="7109937" y="46196"/>
                  </a:lnTo>
                  <a:lnTo>
                    <a:pt x="7104221" y="49054"/>
                  </a:lnTo>
                  <a:lnTo>
                    <a:pt x="7104221" y="49054"/>
                  </a:lnTo>
                  <a:lnTo>
                    <a:pt x="7103269" y="50959"/>
                  </a:lnTo>
                  <a:cubicBezTo>
                    <a:pt x="7101364" y="52864"/>
                    <a:pt x="7100412" y="54769"/>
                    <a:pt x="7100412" y="57626"/>
                  </a:cubicBezTo>
                  <a:cubicBezTo>
                    <a:pt x="7100412" y="62389"/>
                    <a:pt x="7104221" y="67151"/>
                    <a:pt x="7108984" y="68104"/>
                  </a:cubicBezTo>
                  <a:lnTo>
                    <a:pt x="7105174" y="71914"/>
                  </a:lnTo>
                  <a:lnTo>
                    <a:pt x="7101364" y="73819"/>
                  </a:lnTo>
                  <a:lnTo>
                    <a:pt x="7075646" y="91916"/>
                  </a:lnTo>
                  <a:lnTo>
                    <a:pt x="7072789" y="93821"/>
                  </a:lnTo>
                  <a:lnTo>
                    <a:pt x="7068979" y="94774"/>
                  </a:lnTo>
                  <a:cubicBezTo>
                    <a:pt x="7068979" y="94774"/>
                    <a:pt x="7068979" y="93821"/>
                    <a:pt x="7068979" y="93821"/>
                  </a:cubicBezTo>
                  <a:cubicBezTo>
                    <a:pt x="7068979" y="88106"/>
                    <a:pt x="7064217" y="82391"/>
                    <a:pt x="7057549" y="82391"/>
                  </a:cubicBezTo>
                  <a:lnTo>
                    <a:pt x="7055644" y="81439"/>
                  </a:lnTo>
                  <a:lnTo>
                    <a:pt x="7048976" y="84296"/>
                  </a:lnTo>
                  <a:lnTo>
                    <a:pt x="7048976" y="84296"/>
                  </a:lnTo>
                  <a:lnTo>
                    <a:pt x="7047071" y="88106"/>
                  </a:lnTo>
                  <a:cubicBezTo>
                    <a:pt x="7047071" y="88106"/>
                    <a:pt x="7047071" y="88106"/>
                    <a:pt x="7047071" y="88106"/>
                  </a:cubicBezTo>
                  <a:lnTo>
                    <a:pt x="7046119" y="90011"/>
                  </a:lnTo>
                  <a:lnTo>
                    <a:pt x="7046119" y="90964"/>
                  </a:lnTo>
                  <a:lnTo>
                    <a:pt x="7046119" y="90964"/>
                  </a:lnTo>
                  <a:cubicBezTo>
                    <a:pt x="7046119" y="90964"/>
                    <a:pt x="7046119" y="91916"/>
                    <a:pt x="7046119" y="91916"/>
                  </a:cubicBezTo>
                  <a:cubicBezTo>
                    <a:pt x="7046119" y="97631"/>
                    <a:pt x="7050881" y="102394"/>
                    <a:pt x="7056596" y="102394"/>
                  </a:cubicBezTo>
                  <a:lnTo>
                    <a:pt x="7053739" y="107156"/>
                  </a:lnTo>
                  <a:lnTo>
                    <a:pt x="7049929" y="110014"/>
                  </a:lnTo>
                  <a:lnTo>
                    <a:pt x="7028021" y="132874"/>
                  </a:lnTo>
                  <a:lnTo>
                    <a:pt x="7026117" y="135731"/>
                  </a:lnTo>
                  <a:lnTo>
                    <a:pt x="7023259" y="137636"/>
                  </a:lnTo>
                  <a:cubicBezTo>
                    <a:pt x="7022306" y="131921"/>
                    <a:pt x="7017544" y="128111"/>
                    <a:pt x="7012781" y="128111"/>
                  </a:cubicBezTo>
                  <a:cubicBezTo>
                    <a:pt x="7012781" y="128111"/>
                    <a:pt x="7012781" y="128111"/>
                    <a:pt x="7011829" y="128111"/>
                  </a:cubicBezTo>
                  <a:lnTo>
                    <a:pt x="7009924" y="127159"/>
                  </a:lnTo>
                  <a:lnTo>
                    <a:pt x="7003256" y="130016"/>
                  </a:lnTo>
                  <a:lnTo>
                    <a:pt x="7003256" y="130016"/>
                  </a:lnTo>
                  <a:lnTo>
                    <a:pt x="7000399" y="135731"/>
                  </a:lnTo>
                  <a:lnTo>
                    <a:pt x="7000399" y="136684"/>
                  </a:lnTo>
                  <a:lnTo>
                    <a:pt x="7001351" y="137636"/>
                  </a:lnTo>
                  <a:cubicBezTo>
                    <a:pt x="7001351" y="137636"/>
                    <a:pt x="7001351" y="137636"/>
                    <a:pt x="7001351" y="137636"/>
                  </a:cubicBezTo>
                  <a:cubicBezTo>
                    <a:pt x="7001351" y="143351"/>
                    <a:pt x="7006114" y="149066"/>
                    <a:pt x="7012781" y="149066"/>
                  </a:cubicBezTo>
                  <a:cubicBezTo>
                    <a:pt x="7012781" y="149066"/>
                    <a:pt x="7012781" y="149066"/>
                    <a:pt x="7013734" y="149066"/>
                  </a:cubicBezTo>
                  <a:lnTo>
                    <a:pt x="7011829" y="152876"/>
                  </a:lnTo>
                  <a:lnTo>
                    <a:pt x="7008971" y="156686"/>
                  </a:lnTo>
                  <a:lnTo>
                    <a:pt x="6991826" y="183356"/>
                  </a:lnTo>
                  <a:lnTo>
                    <a:pt x="6989921" y="187166"/>
                  </a:lnTo>
                  <a:lnTo>
                    <a:pt x="6988969" y="188119"/>
                  </a:lnTo>
                  <a:cubicBezTo>
                    <a:pt x="6987064" y="184309"/>
                    <a:pt x="6983254" y="181451"/>
                    <a:pt x="6978492" y="181451"/>
                  </a:cubicBezTo>
                  <a:cubicBezTo>
                    <a:pt x="6978492" y="181451"/>
                    <a:pt x="6978492" y="181451"/>
                    <a:pt x="6977539" y="181451"/>
                  </a:cubicBezTo>
                  <a:lnTo>
                    <a:pt x="6975634" y="181451"/>
                  </a:lnTo>
                  <a:lnTo>
                    <a:pt x="6968967" y="184309"/>
                  </a:lnTo>
                  <a:lnTo>
                    <a:pt x="6968014" y="185261"/>
                  </a:lnTo>
                  <a:lnTo>
                    <a:pt x="6966109" y="190976"/>
                  </a:lnTo>
                  <a:lnTo>
                    <a:pt x="6968014" y="194786"/>
                  </a:lnTo>
                  <a:cubicBezTo>
                    <a:pt x="6968967" y="199549"/>
                    <a:pt x="6973729" y="203359"/>
                    <a:pt x="6978492" y="203359"/>
                  </a:cubicBezTo>
                  <a:cubicBezTo>
                    <a:pt x="6979444" y="203359"/>
                    <a:pt x="6980396" y="203359"/>
                    <a:pt x="6981349" y="203359"/>
                  </a:cubicBezTo>
                  <a:lnTo>
                    <a:pt x="6980396" y="207169"/>
                  </a:lnTo>
                  <a:lnTo>
                    <a:pt x="6978492" y="211931"/>
                  </a:lnTo>
                  <a:lnTo>
                    <a:pt x="6967062" y="240506"/>
                  </a:lnTo>
                  <a:lnTo>
                    <a:pt x="6966109" y="244316"/>
                  </a:lnTo>
                  <a:lnTo>
                    <a:pt x="6965156" y="245269"/>
                  </a:lnTo>
                  <a:cubicBezTo>
                    <a:pt x="6963251" y="242411"/>
                    <a:pt x="6960394" y="240506"/>
                    <a:pt x="6956584" y="240506"/>
                  </a:cubicBezTo>
                  <a:cubicBezTo>
                    <a:pt x="6956584" y="240506"/>
                    <a:pt x="6956584" y="240506"/>
                    <a:pt x="6956584" y="240506"/>
                  </a:cubicBezTo>
                  <a:lnTo>
                    <a:pt x="6956584" y="240506"/>
                  </a:lnTo>
                  <a:lnTo>
                    <a:pt x="6953726" y="240506"/>
                  </a:lnTo>
                  <a:lnTo>
                    <a:pt x="6947059" y="243364"/>
                  </a:lnTo>
                  <a:lnTo>
                    <a:pt x="6946106" y="244316"/>
                  </a:lnTo>
                  <a:lnTo>
                    <a:pt x="6944201" y="250031"/>
                  </a:lnTo>
                  <a:lnTo>
                    <a:pt x="6947059" y="255746"/>
                  </a:lnTo>
                  <a:lnTo>
                    <a:pt x="6948012" y="256699"/>
                  </a:lnTo>
                  <a:lnTo>
                    <a:pt x="6948012" y="256699"/>
                  </a:lnTo>
                  <a:cubicBezTo>
                    <a:pt x="6949917" y="259556"/>
                    <a:pt x="6953726" y="262414"/>
                    <a:pt x="6957537" y="262414"/>
                  </a:cubicBezTo>
                  <a:cubicBezTo>
                    <a:pt x="6958489" y="262414"/>
                    <a:pt x="6960394" y="262414"/>
                    <a:pt x="6961346" y="261461"/>
                  </a:cubicBezTo>
                  <a:lnTo>
                    <a:pt x="6961346" y="263366"/>
                  </a:lnTo>
                  <a:lnTo>
                    <a:pt x="6959442" y="269081"/>
                  </a:lnTo>
                  <a:lnTo>
                    <a:pt x="6953726" y="299561"/>
                  </a:lnTo>
                  <a:lnTo>
                    <a:pt x="6953726" y="304324"/>
                  </a:lnTo>
                  <a:lnTo>
                    <a:pt x="6952774" y="305276"/>
                  </a:lnTo>
                  <a:lnTo>
                    <a:pt x="6952774" y="305276"/>
                  </a:lnTo>
                  <a:lnTo>
                    <a:pt x="6951821" y="304324"/>
                  </a:lnTo>
                  <a:lnTo>
                    <a:pt x="6948012" y="302419"/>
                  </a:lnTo>
                  <a:lnTo>
                    <a:pt x="6948012" y="302419"/>
                  </a:lnTo>
                  <a:lnTo>
                    <a:pt x="6945154" y="301466"/>
                  </a:lnTo>
                  <a:lnTo>
                    <a:pt x="6942296" y="302419"/>
                  </a:lnTo>
                  <a:lnTo>
                    <a:pt x="6942296" y="302419"/>
                  </a:lnTo>
                  <a:cubicBezTo>
                    <a:pt x="6940392" y="302419"/>
                    <a:pt x="6938487" y="303371"/>
                    <a:pt x="6936581" y="304324"/>
                  </a:cubicBezTo>
                  <a:lnTo>
                    <a:pt x="6935629" y="305276"/>
                  </a:lnTo>
                  <a:lnTo>
                    <a:pt x="6934676" y="306229"/>
                  </a:lnTo>
                  <a:lnTo>
                    <a:pt x="6934676" y="307181"/>
                  </a:lnTo>
                  <a:cubicBezTo>
                    <a:pt x="6933724" y="308134"/>
                    <a:pt x="6932771" y="310039"/>
                    <a:pt x="6932771" y="311944"/>
                  </a:cubicBezTo>
                  <a:lnTo>
                    <a:pt x="6932771" y="312896"/>
                  </a:lnTo>
                  <a:lnTo>
                    <a:pt x="6932771" y="312896"/>
                  </a:lnTo>
                  <a:cubicBezTo>
                    <a:pt x="6932771" y="312896"/>
                    <a:pt x="6932771" y="312896"/>
                    <a:pt x="6932771" y="313849"/>
                  </a:cubicBezTo>
                  <a:cubicBezTo>
                    <a:pt x="6932771" y="319564"/>
                    <a:pt x="6937534" y="325279"/>
                    <a:pt x="6944201" y="325279"/>
                  </a:cubicBezTo>
                  <a:cubicBezTo>
                    <a:pt x="6947059" y="325279"/>
                    <a:pt x="6949917" y="324326"/>
                    <a:pt x="6951821" y="322421"/>
                  </a:cubicBezTo>
                  <a:lnTo>
                    <a:pt x="6951821" y="324326"/>
                  </a:lnTo>
                  <a:lnTo>
                    <a:pt x="6951821" y="330994"/>
                  </a:lnTo>
                  <a:lnTo>
                    <a:pt x="6952774" y="361474"/>
                  </a:lnTo>
                  <a:lnTo>
                    <a:pt x="6953726" y="366236"/>
                  </a:lnTo>
                  <a:lnTo>
                    <a:pt x="6953726" y="367189"/>
                  </a:lnTo>
                  <a:lnTo>
                    <a:pt x="6949917" y="365284"/>
                  </a:lnTo>
                  <a:lnTo>
                    <a:pt x="6948012" y="364331"/>
                  </a:lnTo>
                  <a:lnTo>
                    <a:pt x="6947059" y="364331"/>
                  </a:lnTo>
                  <a:cubicBezTo>
                    <a:pt x="6947059" y="364331"/>
                    <a:pt x="6947059" y="364331"/>
                    <a:pt x="6947059" y="364331"/>
                  </a:cubicBezTo>
                  <a:cubicBezTo>
                    <a:pt x="6940392" y="364331"/>
                    <a:pt x="6935629" y="369094"/>
                    <a:pt x="6935629" y="375761"/>
                  </a:cubicBezTo>
                  <a:cubicBezTo>
                    <a:pt x="6935629" y="382429"/>
                    <a:pt x="6940392" y="387191"/>
                    <a:pt x="6947059" y="387191"/>
                  </a:cubicBezTo>
                  <a:cubicBezTo>
                    <a:pt x="6950869" y="387191"/>
                    <a:pt x="6953726" y="385286"/>
                    <a:pt x="6955631" y="382429"/>
                  </a:cubicBezTo>
                  <a:lnTo>
                    <a:pt x="6956584" y="384334"/>
                  </a:lnTo>
                  <a:lnTo>
                    <a:pt x="6957537" y="391001"/>
                  </a:lnTo>
                  <a:lnTo>
                    <a:pt x="6964204" y="420529"/>
                  </a:lnTo>
                  <a:lnTo>
                    <a:pt x="6966109" y="426244"/>
                  </a:lnTo>
                  <a:lnTo>
                    <a:pt x="6966109" y="426244"/>
                  </a:lnTo>
                  <a:lnTo>
                    <a:pt x="6964204" y="425291"/>
                  </a:lnTo>
                  <a:lnTo>
                    <a:pt x="6962299" y="425291"/>
                  </a:lnTo>
                  <a:lnTo>
                    <a:pt x="6957537" y="427196"/>
                  </a:lnTo>
                  <a:cubicBezTo>
                    <a:pt x="6957537" y="427196"/>
                    <a:pt x="6956584" y="427196"/>
                    <a:pt x="6956584" y="428149"/>
                  </a:cubicBezTo>
                  <a:lnTo>
                    <a:pt x="6955631" y="428149"/>
                  </a:lnTo>
                  <a:lnTo>
                    <a:pt x="6952774" y="430054"/>
                  </a:lnTo>
                  <a:lnTo>
                    <a:pt x="6952774" y="431006"/>
                  </a:lnTo>
                  <a:cubicBezTo>
                    <a:pt x="6950869" y="432911"/>
                    <a:pt x="6949917" y="434816"/>
                    <a:pt x="6949917" y="437674"/>
                  </a:cubicBezTo>
                  <a:lnTo>
                    <a:pt x="6949917" y="437674"/>
                  </a:lnTo>
                  <a:lnTo>
                    <a:pt x="6949917" y="437674"/>
                  </a:lnTo>
                  <a:cubicBezTo>
                    <a:pt x="6949917" y="437674"/>
                    <a:pt x="6949917" y="437674"/>
                    <a:pt x="6949917" y="437674"/>
                  </a:cubicBezTo>
                  <a:cubicBezTo>
                    <a:pt x="6949917" y="439579"/>
                    <a:pt x="6950869" y="441484"/>
                    <a:pt x="6951821" y="443389"/>
                  </a:cubicBezTo>
                  <a:cubicBezTo>
                    <a:pt x="6944201" y="446246"/>
                    <a:pt x="6927056" y="454819"/>
                    <a:pt x="6922294" y="456724"/>
                  </a:cubicBezTo>
                  <a:cubicBezTo>
                    <a:pt x="6910864" y="455771"/>
                    <a:pt x="6898481" y="457676"/>
                    <a:pt x="6887051" y="457676"/>
                  </a:cubicBezTo>
                  <a:cubicBezTo>
                    <a:pt x="6883242" y="439579"/>
                    <a:pt x="6879431" y="423386"/>
                    <a:pt x="6877526" y="401479"/>
                  </a:cubicBezTo>
                  <a:cubicBezTo>
                    <a:pt x="6872764" y="397669"/>
                    <a:pt x="6874669" y="393859"/>
                    <a:pt x="6867049" y="393859"/>
                  </a:cubicBezTo>
                  <a:cubicBezTo>
                    <a:pt x="6866096" y="391954"/>
                    <a:pt x="6864192" y="396716"/>
                    <a:pt x="6856571" y="396716"/>
                  </a:cubicBezTo>
                  <a:cubicBezTo>
                    <a:pt x="6858476" y="399574"/>
                    <a:pt x="6860381" y="402431"/>
                    <a:pt x="6864192" y="406241"/>
                  </a:cubicBezTo>
                  <a:cubicBezTo>
                    <a:pt x="6866096" y="408146"/>
                    <a:pt x="6863239" y="411956"/>
                    <a:pt x="6864192" y="413861"/>
                  </a:cubicBezTo>
                  <a:cubicBezTo>
                    <a:pt x="6764179" y="428149"/>
                    <a:pt x="6698456" y="418624"/>
                    <a:pt x="6647021" y="416719"/>
                  </a:cubicBezTo>
                  <a:cubicBezTo>
                    <a:pt x="6647974" y="409099"/>
                    <a:pt x="6642259" y="410051"/>
                    <a:pt x="6655594" y="398621"/>
                  </a:cubicBezTo>
                  <a:cubicBezTo>
                    <a:pt x="6647021" y="397669"/>
                    <a:pt x="6650831" y="396716"/>
                    <a:pt x="6645117" y="395764"/>
                  </a:cubicBezTo>
                  <a:cubicBezTo>
                    <a:pt x="6640354" y="397669"/>
                    <a:pt x="6636544" y="399574"/>
                    <a:pt x="6634639" y="403384"/>
                  </a:cubicBezTo>
                  <a:cubicBezTo>
                    <a:pt x="6633687" y="412909"/>
                    <a:pt x="6632734" y="422434"/>
                    <a:pt x="6632734" y="431006"/>
                  </a:cubicBezTo>
                  <a:cubicBezTo>
                    <a:pt x="6629876" y="441484"/>
                    <a:pt x="6627019" y="451961"/>
                    <a:pt x="6623209" y="461486"/>
                  </a:cubicBezTo>
                  <a:cubicBezTo>
                    <a:pt x="6594634" y="465296"/>
                    <a:pt x="6570821" y="457676"/>
                    <a:pt x="6551771" y="449104"/>
                  </a:cubicBezTo>
                  <a:cubicBezTo>
                    <a:pt x="6549867" y="455771"/>
                    <a:pt x="6557487" y="462439"/>
                    <a:pt x="6549867" y="468154"/>
                  </a:cubicBezTo>
                  <a:cubicBezTo>
                    <a:pt x="6587014" y="485299"/>
                    <a:pt x="6601301" y="532924"/>
                    <a:pt x="6601301" y="541496"/>
                  </a:cubicBezTo>
                  <a:cubicBezTo>
                    <a:pt x="6593681" y="543401"/>
                    <a:pt x="6590824" y="544354"/>
                    <a:pt x="6583204" y="545306"/>
                  </a:cubicBezTo>
                  <a:cubicBezTo>
                    <a:pt x="6582251" y="551974"/>
                    <a:pt x="6583204" y="553879"/>
                    <a:pt x="6582251" y="556736"/>
                  </a:cubicBezTo>
                  <a:cubicBezTo>
                    <a:pt x="6557487" y="558641"/>
                    <a:pt x="6534626" y="551021"/>
                    <a:pt x="6516529" y="542449"/>
                  </a:cubicBezTo>
                  <a:cubicBezTo>
                    <a:pt x="6520339" y="558641"/>
                    <a:pt x="6519387" y="558641"/>
                    <a:pt x="6519387" y="564356"/>
                  </a:cubicBezTo>
                  <a:cubicBezTo>
                    <a:pt x="6540342" y="581501"/>
                    <a:pt x="6561296" y="601504"/>
                    <a:pt x="6572726" y="613886"/>
                  </a:cubicBezTo>
                  <a:cubicBezTo>
                    <a:pt x="6571774" y="621506"/>
                    <a:pt x="6572726" y="628174"/>
                    <a:pt x="6571774" y="639604"/>
                  </a:cubicBezTo>
                  <a:cubicBezTo>
                    <a:pt x="6567012" y="639604"/>
                    <a:pt x="6559392" y="640556"/>
                    <a:pt x="6555581" y="639604"/>
                  </a:cubicBezTo>
                  <a:cubicBezTo>
                    <a:pt x="6555581" y="642461"/>
                    <a:pt x="6555581" y="648176"/>
                    <a:pt x="6555581" y="651986"/>
                  </a:cubicBezTo>
                  <a:cubicBezTo>
                    <a:pt x="6546056" y="656749"/>
                    <a:pt x="6521292" y="653891"/>
                    <a:pt x="6492717" y="647224"/>
                  </a:cubicBezTo>
                  <a:cubicBezTo>
                    <a:pt x="6492717" y="630079"/>
                    <a:pt x="6492717" y="612934"/>
                    <a:pt x="6492717" y="595789"/>
                  </a:cubicBezTo>
                  <a:cubicBezTo>
                    <a:pt x="6492717" y="594836"/>
                    <a:pt x="6492717" y="592931"/>
                    <a:pt x="6492717" y="591979"/>
                  </a:cubicBezTo>
                  <a:lnTo>
                    <a:pt x="6474619" y="591979"/>
                  </a:lnTo>
                  <a:lnTo>
                    <a:pt x="6474619" y="568166"/>
                  </a:lnTo>
                  <a:lnTo>
                    <a:pt x="6460331" y="568166"/>
                  </a:lnTo>
                  <a:cubicBezTo>
                    <a:pt x="6458426" y="570071"/>
                    <a:pt x="6455569" y="571024"/>
                    <a:pt x="6453664" y="572929"/>
                  </a:cubicBezTo>
                  <a:lnTo>
                    <a:pt x="6453664" y="579596"/>
                  </a:lnTo>
                  <a:lnTo>
                    <a:pt x="6446044" y="579596"/>
                  </a:lnTo>
                  <a:cubicBezTo>
                    <a:pt x="6443187" y="581501"/>
                    <a:pt x="6439376" y="582454"/>
                    <a:pt x="6436519" y="584359"/>
                  </a:cubicBezTo>
                  <a:lnTo>
                    <a:pt x="6436519" y="591026"/>
                  </a:lnTo>
                  <a:lnTo>
                    <a:pt x="6426994" y="591026"/>
                  </a:lnTo>
                  <a:lnTo>
                    <a:pt x="6426994" y="672941"/>
                  </a:lnTo>
                  <a:lnTo>
                    <a:pt x="6417469" y="672941"/>
                  </a:lnTo>
                  <a:lnTo>
                    <a:pt x="6417469" y="471011"/>
                  </a:lnTo>
                  <a:cubicBezTo>
                    <a:pt x="6415564" y="469106"/>
                    <a:pt x="6414612" y="468154"/>
                    <a:pt x="6412706" y="466249"/>
                  </a:cubicBezTo>
                  <a:cubicBezTo>
                    <a:pt x="6404134" y="464344"/>
                    <a:pt x="6395562" y="461486"/>
                    <a:pt x="6386989" y="459581"/>
                  </a:cubicBezTo>
                  <a:cubicBezTo>
                    <a:pt x="6363176" y="463391"/>
                    <a:pt x="6338412" y="467201"/>
                    <a:pt x="6314599" y="471011"/>
                  </a:cubicBezTo>
                  <a:lnTo>
                    <a:pt x="6298406" y="477679"/>
                  </a:lnTo>
                  <a:lnTo>
                    <a:pt x="6298406" y="586264"/>
                  </a:lnTo>
                  <a:lnTo>
                    <a:pt x="6239351" y="586264"/>
                  </a:lnTo>
                  <a:cubicBezTo>
                    <a:pt x="6228874" y="589121"/>
                    <a:pt x="6219349" y="592931"/>
                    <a:pt x="6208871" y="595789"/>
                  </a:cubicBezTo>
                  <a:lnTo>
                    <a:pt x="6208871" y="664369"/>
                  </a:lnTo>
                  <a:lnTo>
                    <a:pt x="6197442" y="664369"/>
                  </a:lnTo>
                  <a:lnTo>
                    <a:pt x="6197442" y="659606"/>
                  </a:lnTo>
                  <a:lnTo>
                    <a:pt x="6186012" y="659606"/>
                  </a:lnTo>
                  <a:lnTo>
                    <a:pt x="6186012" y="654844"/>
                  </a:lnTo>
                  <a:lnTo>
                    <a:pt x="6146006" y="654844"/>
                  </a:lnTo>
                  <a:lnTo>
                    <a:pt x="6146006" y="648176"/>
                  </a:lnTo>
                  <a:lnTo>
                    <a:pt x="6082189" y="648176"/>
                  </a:lnTo>
                  <a:lnTo>
                    <a:pt x="6082189" y="659606"/>
                  </a:lnTo>
                  <a:lnTo>
                    <a:pt x="6051709" y="659606"/>
                  </a:lnTo>
                  <a:lnTo>
                    <a:pt x="6051709" y="680561"/>
                  </a:lnTo>
                  <a:cubicBezTo>
                    <a:pt x="6032659" y="682466"/>
                    <a:pt x="6013609" y="683419"/>
                    <a:pt x="5995512" y="685324"/>
                  </a:cubicBezTo>
                  <a:lnTo>
                    <a:pt x="5995512" y="664369"/>
                  </a:lnTo>
                  <a:lnTo>
                    <a:pt x="5985987" y="664369"/>
                  </a:lnTo>
                  <a:lnTo>
                    <a:pt x="5985987" y="650081"/>
                  </a:lnTo>
                  <a:lnTo>
                    <a:pt x="5979319" y="650081"/>
                  </a:lnTo>
                  <a:lnTo>
                    <a:pt x="5979319" y="621506"/>
                  </a:lnTo>
                  <a:lnTo>
                    <a:pt x="5974556" y="621506"/>
                  </a:lnTo>
                  <a:lnTo>
                    <a:pt x="5974556" y="596741"/>
                  </a:lnTo>
                  <a:lnTo>
                    <a:pt x="5965984" y="596741"/>
                  </a:lnTo>
                  <a:lnTo>
                    <a:pt x="5965984" y="599599"/>
                  </a:lnTo>
                  <a:cubicBezTo>
                    <a:pt x="5954554" y="593884"/>
                    <a:pt x="5942171" y="588169"/>
                    <a:pt x="5930742" y="581501"/>
                  </a:cubicBezTo>
                  <a:cubicBezTo>
                    <a:pt x="5929789" y="576739"/>
                    <a:pt x="5929789" y="572929"/>
                    <a:pt x="5928837" y="568166"/>
                  </a:cubicBezTo>
                  <a:cubicBezTo>
                    <a:pt x="5927884" y="572929"/>
                    <a:pt x="5927884" y="576739"/>
                    <a:pt x="5926931" y="581501"/>
                  </a:cubicBezTo>
                  <a:cubicBezTo>
                    <a:pt x="5915501" y="587216"/>
                    <a:pt x="5904071" y="591979"/>
                    <a:pt x="5892642" y="597694"/>
                  </a:cubicBezTo>
                  <a:lnTo>
                    <a:pt x="5892642" y="597694"/>
                  </a:lnTo>
                  <a:lnTo>
                    <a:pt x="5883117" y="597694"/>
                  </a:lnTo>
                  <a:lnTo>
                    <a:pt x="5883117" y="623411"/>
                  </a:lnTo>
                  <a:lnTo>
                    <a:pt x="5878354" y="623411"/>
                  </a:lnTo>
                  <a:lnTo>
                    <a:pt x="5878354" y="649129"/>
                  </a:lnTo>
                  <a:cubicBezTo>
                    <a:pt x="5876449" y="649129"/>
                    <a:pt x="5873592" y="649129"/>
                    <a:pt x="5871687" y="649129"/>
                  </a:cubicBezTo>
                  <a:lnTo>
                    <a:pt x="5871687" y="668179"/>
                  </a:lnTo>
                  <a:cubicBezTo>
                    <a:pt x="5867876" y="668179"/>
                    <a:pt x="5864067" y="668179"/>
                    <a:pt x="5860256" y="668179"/>
                  </a:cubicBezTo>
                  <a:lnTo>
                    <a:pt x="5859304" y="575786"/>
                  </a:lnTo>
                  <a:lnTo>
                    <a:pt x="5858351" y="511969"/>
                  </a:lnTo>
                  <a:lnTo>
                    <a:pt x="5858351" y="511969"/>
                  </a:lnTo>
                  <a:lnTo>
                    <a:pt x="5857399" y="511969"/>
                  </a:lnTo>
                  <a:lnTo>
                    <a:pt x="5856446" y="511969"/>
                  </a:lnTo>
                  <a:lnTo>
                    <a:pt x="5855494" y="511969"/>
                  </a:lnTo>
                  <a:lnTo>
                    <a:pt x="5855494" y="510064"/>
                  </a:lnTo>
                  <a:lnTo>
                    <a:pt x="5854542" y="505301"/>
                  </a:lnTo>
                  <a:lnTo>
                    <a:pt x="5854542" y="504349"/>
                  </a:lnTo>
                  <a:lnTo>
                    <a:pt x="5854542" y="502444"/>
                  </a:lnTo>
                  <a:lnTo>
                    <a:pt x="5855494" y="501491"/>
                  </a:lnTo>
                  <a:lnTo>
                    <a:pt x="5855494" y="500539"/>
                  </a:lnTo>
                  <a:lnTo>
                    <a:pt x="5855494" y="500539"/>
                  </a:lnTo>
                  <a:lnTo>
                    <a:pt x="5855494" y="500539"/>
                  </a:lnTo>
                  <a:lnTo>
                    <a:pt x="5855494" y="499586"/>
                  </a:lnTo>
                  <a:lnTo>
                    <a:pt x="5855494" y="498634"/>
                  </a:lnTo>
                  <a:lnTo>
                    <a:pt x="5851684" y="498634"/>
                  </a:lnTo>
                  <a:lnTo>
                    <a:pt x="5850731" y="499586"/>
                  </a:lnTo>
                  <a:lnTo>
                    <a:pt x="5850731" y="500539"/>
                  </a:lnTo>
                  <a:lnTo>
                    <a:pt x="5850731" y="501491"/>
                  </a:lnTo>
                  <a:lnTo>
                    <a:pt x="5850731" y="503396"/>
                  </a:lnTo>
                  <a:lnTo>
                    <a:pt x="5849779" y="509111"/>
                  </a:lnTo>
                  <a:lnTo>
                    <a:pt x="5849779" y="512921"/>
                  </a:lnTo>
                  <a:lnTo>
                    <a:pt x="5849779" y="512921"/>
                  </a:lnTo>
                  <a:lnTo>
                    <a:pt x="5848826" y="512921"/>
                  </a:lnTo>
                  <a:lnTo>
                    <a:pt x="5847874" y="512921"/>
                  </a:lnTo>
                  <a:lnTo>
                    <a:pt x="5846921" y="512921"/>
                  </a:lnTo>
                  <a:lnTo>
                    <a:pt x="5846921" y="512921"/>
                  </a:lnTo>
                  <a:lnTo>
                    <a:pt x="5847874" y="556736"/>
                  </a:lnTo>
                  <a:lnTo>
                    <a:pt x="5841206" y="556736"/>
                  </a:lnTo>
                  <a:lnTo>
                    <a:pt x="5840254" y="557689"/>
                  </a:lnTo>
                  <a:lnTo>
                    <a:pt x="5840254" y="567214"/>
                  </a:lnTo>
                  <a:lnTo>
                    <a:pt x="5768817" y="567214"/>
                  </a:lnTo>
                  <a:lnTo>
                    <a:pt x="5768817" y="556736"/>
                  </a:lnTo>
                  <a:lnTo>
                    <a:pt x="5764054" y="556736"/>
                  </a:lnTo>
                  <a:lnTo>
                    <a:pt x="5764054" y="531019"/>
                  </a:lnTo>
                  <a:lnTo>
                    <a:pt x="5764054" y="477679"/>
                  </a:lnTo>
                  <a:lnTo>
                    <a:pt x="5764054" y="477679"/>
                  </a:lnTo>
                  <a:lnTo>
                    <a:pt x="5763101" y="476726"/>
                  </a:lnTo>
                  <a:lnTo>
                    <a:pt x="5762149" y="476726"/>
                  </a:lnTo>
                  <a:lnTo>
                    <a:pt x="5761196" y="476726"/>
                  </a:lnTo>
                  <a:lnTo>
                    <a:pt x="5760244" y="476726"/>
                  </a:lnTo>
                  <a:lnTo>
                    <a:pt x="5760244" y="476726"/>
                  </a:lnTo>
                  <a:lnTo>
                    <a:pt x="5760244" y="474821"/>
                  </a:lnTo>
                  <a:lnTo>
                    <a:pt x="5760244" y="471011"/>
                  </a:lnTo>
                  <a:lnTo>
                    <a:pt x="5760244" y="470059"/>
                  </a:lnTo>
                  <a:lnTo>
                    <a:pt x="5760244" y="467201"/>
                  </a:lnTo>
                  <a:lnTo>
                    <a:pt x="5760244" y="466249"/>
                  </a:lnTo>
                  <a:lnTo>
                    <a:pt x="5760244" y="465296"/>
                  </a:lnTo>
                  <a:lnTo>
                    <a:pt x="5760244" y="465296"/>
                  </a:lnTo>
                  <a:lnTo>
                    <a:pt x="5760244" y="465296"/>
                  </a:lnTo>
                  <a:lnTo>
                    <a:pt x="5760244" y="464344"/>
                  </a:lnTo>
                  <a:lnTo>
                    <a:pt x="5760244" y="463391"/>
                  </a:lnTo>
                  <a:lnTo>
                    <a:pt x="5756434" y="463391"/>
                  </a:lnTo>
                  <a:lnTo>
                    <a:pt x="5756434" y="464344"/>
                  </a:lnTo>
                  <a:lnTo>
                    <a:pt x="5756434" y="465296"/>
                  </a:lnTo>
                  <a:lnTo>
                    <a:pt x="5756434" y="466249"/>
                  </a:lnTo>
                  <a:lnTo>
                    <a:pt x="5756434" y="468154"/>
                  </a:lnTo>
                  <a:lnTo>
                    <a:pt x="5755481" y="473869"/>
                  </a:lnTo>
                  <a:lnTo>
                    <a:pt x="5755481" y="476726"/>
                  </a:lnTo>
                  <a:lnTo>
                    <a:pt x="5755481" y="476726"/>
                  </a:lnTo>
                  <a:lnTo>
                    <a:pt x="5753576" y="476726"/>
                  </a:lnTo>
                  <a:lnTo>
                    <a:pt x="5752624" y="476726"/>
                  </a:lnTo>
                  <a:lnTo>
                    <a:pt x="5751671" y="477679"/>
                  </a:lnTo>
                  <a:lnTo>
                    <a:pt x="5751671" y="477679"/>
                  </a:lnTo>
                  <a:lnTo>
                    <a:pt x="5751671" y="501491"/>
                  </a:lnTo>
                  <a:lnTo>
                    <a:pt x="5741194" y="501491"/>
                  </a:lnTo>
                  <a:lnTo>
                    <a:pt x="5741194" y="502444"/>
                  </a:lnTo>
                  <a:lnTo>
                    <a:pt x="5741194" y="511969"/>
                  </a:lnTo>
                  <a:lnTo>
                    <a:pt x="5622131" y="511016"/>
                  </a:lnTo>
                  <a:lnTo>
                    <a:pt x="5622131" y="501491"/>
                  </a:lnTo>
                  <a:lnTo>
                    <a:pt x="5622131" y="500539"/>
                  </a:lnTo>
                  <a:lnTo>
                    <a:pt x="5613559" y="500539"/>
                  </a:lnTo>
                  <a:lnTo>
                    <a:pt x="5613559" y="476726"/>
                  </a:lnTo>
                  <a:lnTo>
                    <a:pt x="5613559" y="475774"/>
                  </a:lnTo>
                  <a:lnTo>
                    <a:pt x="5612606" y="475774"/>
                  </a:lnTo>
                  <a:lnTo>
                    <a:pt x="5611654" y="475774"/>
                  </a:lnTo>
                  <a:lnTo>
                    <a:pt x="5609749" y="475774"/>
                  </a:lnTo>
                  <a:lnTo>
                    <a:pt x="5608796" y="475774"/>
                  </a:lnTo>
                  <a:lnTo>
                    <a:pt x="5608796" y="472916"/>
                  </a:lnTo>
                  <a:lnTo>
                    <a:pt x="5608796" y="467201"/>
                  </a:lnTo>
                  <a:lnTo>
                    <a:pt x="5608796" y="464344"/>
                  </a:lnTo>
                  <a:lnTo>
                    <a:pt x="5608796" y="463391"/>
                  </a:lnTo>
                  <a:lnTo>
                    <a:pt x="5608796" y="462439"/>
                  </a:lnTo>
                  <a:lnTo>
                    <a:pt x="5608796" y="461486"/>
                  </a:lnTo>
                  <a:lnTo>
                    <a:pt x="5604987" y="461486"/>
                  </a:lnTo>
                  <a:lnTo>
                    <a:pt x="5604987" y="462439"/>
                  </a:lnTo>
                  <a:lnTo>
                    <a:pt x="5604987" y="462439"/>
                  </a:lnTo>
                  <a:lnTo>
                    <a:pt x="5604987" y="462439"/>
                  </a:lnTo>
                  <a:lnTo>
                    <a:pt x="5604987" y="463391"/>
                  </a:lnTo>
                  <a:lnTo>
                    <a:pt x="5604987" y="464344"/>
                  </a:lnTo>
                  <a:lnTo>
                    <a:pt x="5604987" y="466249"/>
                  </a:lnTo>
                  <a:lnTo>
                    <a:pt x="5604987" y="467201"/>
                  </a:lnTo>
                  <a:lnTo>
                    <a:pt x="5604987" y="471011"/>
                  </a:lnTo>
                  <a:lnTo>
                    <a:pt x="5604987" y="472916"/>
                  </a:lnTo>
                  <a:lnTo>
                    <a:pt x="5603081" y="472916"/>
                  </a:lnTo>
                  <a:lnTo>
                    <a:pt x="5602129" y="472916"/>
                  </a:lnTo>
                  <a:lnTo>
                    <a:pt x="5601176" y="472916"/>
                  </a:lnTo>
                  <a:lnTo>
                    <a:pt x="5600224" y="472916"/>
                  </a:lnTo>
                  <a:lnTo>
                    <a:pt x="5600224" y="473869"/>
                  </a:lnTo>
                  <a:lnTo>
                    <a:pt x="5600224" y="528161"/>
                  </a:lnTo>
                  <a:lnTo>
                    <a:pt x="5600224" y="552926"/>
                  </a:lnTo>
                  <a:lnTo>
                    <a:pt x="5588794" y="552926"/>
                  </a:lnTo>
                  <a:lnTo>
                    <a:pt x="5588794" y="563404"/>
                  </a:lnTo>
                  <a:lnTo>
                    <a:pt x="5516404" y="563404"/>
                  </a:lnTo>
                  <a:lnTo>
                    <a:pt x="5516404" y="553879"/>
                  </a:lnTo>
                  <a:lnTo>
                    <a:pt x="5516404" y="552926"/>
                  </a:lnTo>
                  <a:lnTo>
                    <a:pt x="5510689" y="552926"/>
                  </a:lnTo>
                  <a:lnTo>
                    <a:pt x="5510689" y="569119"/>
                  </a:lnTo>
                  <a:lnTo>
                    <a:pt x="5509737" y="569119"/>
                  </a:lnTo>
                  <a:lnTo>
                    <a:pt x="5510689" y="509111"/>
                  </a:lnTo>
                  <a:lnTo>
                    <a:pt x="5510689" y="509111"/>
                  </a:lnTo>
                  <a:lnTo>
                    <a:pt x="5509737" y="509111"/>
                  </a:lnTo>
                  <a:lnTo>
                    <a:pt x="5508784" y="509111"/>
                  </a:lnTo>
                  <a:lnTo>
                    <a:pt x="5507831" y="509111"/>
                  </a:lnTo>
                  <a:lnTo>
                    <a:pt x="5506879" y="509111"/>
                  </a:lnTo>
                  <a:lnTo>
                    <a:pt x="5506879" y="505301"/>
                  </a:lnTo>
                  <a:lnTo>
                    <a:pt x="5505926" y="499586"/>
                  </a:lnTo>
                  <a:lnTo>
                    <a:pt x="5505926" y="497681"/>
                  </a:lnTo>
                  <a:lnTo>
                    <a:pt x="5505926" y="496729"/>
                  </a:lnTo>
                  <a:lnTo>
                    <a:pt x="5505926" y="495776"/>
                  </a:lnTo>
                  <a:lnTo>
                    <a:pt x="5505926" y="494824"/>
                  </a:lnTo>
                  <a:lnTo>
                    <a:pt x="5502117" y="494824"/>
                  </a:lnTo>
                  <a:lnTo>
                    <a:pt x="5501164" y="495776"/>
                  </a:lnTo>
                  <a:lnTo>
                    <a:pt x="5501164" y="495776"/>
                  </a:lnTo>
                  <a:lnTo>
                    <a:pt x="5501164" y="495776"/>
                  </a:lnTo>
                  <a:lnTo>
                    <a:pt x="5501164" y="496729"/>
                  </a:lnTo>
                  <a:lnTo>
                    <a:pt x="5501164" y="497681"/>
                  </a:lnTo>
                  <a:lnTo>
                    <a:pt x="5501164" y="500539"/>
                  </a:lnTo>
                  <a:lnTo>
                    <a:pt x="5501164" y="501491"/>
                  </a:lnTo>
                  <a:lnTo>
                    <a:pt x="5501164" y="506254"/>
                  </a:lnTo>
                  <a:lnTo>
                    <a:pt x="5501164" y="508159"/>
                  </a:lnTo>
                  <a:lnTo>
                    <a:pt x="5499259" y="508159"/>
                  </a:lnTo>
                  <a:lnTo>
                    <a:pt x="5498306" y="508159"/>
                  </a:lnTo>
                  <a:lnTo>
                    <a:pt x="5497354" y="508159"/>
                  </a:lnTo>
                  <a:lnTo>
                    <a:pt x="5497354" y="508159"/>
                  </a:lnTo>
                  <a:lnTo>
                    <a:pt x="5496401" y="571976"/>
                  </a:lnTo>
                  <a:lnTo>
                    <a:pt x="5495449" y="664369"/>
                  </a:lnTo>
                  <a:lnTo>
                    <a:pt x="5494496" y="708184"/>
                  </a:lnTo>
                  <a:lnTo>
                    <a:pt x="5490687" y="707231"/>
                  </a:lnTo>
                  <a:cubicBezTo>
                    <a:pt x="5489734" y="691039"/>
                    <a:pt x="5487829" y="674846"/>
                    <a:pt x="5486876" y="659606"/>
                  </a:cubicBezTo>
                  <a:lnTo>
                    <a:pt x="5446871" y="659606"/>
                  </a:lnTo>
                  <a:lnTo>
                    <a:pt x="5446871" y="408146"/>
                  </a:lnTo>
                  <a:lnTo>
                    <a:pt x="5392579" y="408146"/>
                  </a:lnTo>
                  <a:lnTo>
                    <a:pt x="5339239" y="478631"/>
                  </a:lnTo>
                  <a:lnTo>
                    <a:pt x="5339239" y="660559"/>
                  </a:lnTo>
                  <a:cubicBezTo>
                    <a:pt x="5329714" y="660559"/>
                    <a:pt x="5321142" y="660559"/>
                    <a:pt x="5321142" y="660559"/>
                  </a:cubicBezTo>
                  <a:lnTo>
                    <a:pt x="5321142" y="26194"/>
                  </a:lnTo>
                  <a:lnTo>
                    <a:pt x="5178267" y="24289"/>
                  </a:lnTo>
                  <a:lnTo>
                    <a:pt x="5178267" y="701516"/>
                  </a:lnTo>
                  <a:lnTo>
                    <a:pt x="5159217" y="701516"/>
                  </a:lnTo>
                  <a:lnTo>
                    <a:pt x="5159217" y="20479"/>
                  </a:lnTo>
                  <a:lnTo>
                    <a:pt x="5004912" y="22384"/>
                  </a:lnTo>
                  <a:lnTo>
                    <a:pt x="5004912" y="654844"/>
                  </a:lnTo>
                  <a:lnTo>
                    <a:pt x="4967764" y="654844"/>
                  </a:lnTo>
                  <a:lnTo>
                    <a:pt x="4967764" y="304324"/>
                  </a:lnTo>
                  <a:lnTo>
                    <a:pt x="4842987" y="304324"/>
                  </a:lnTo>
                  <a:lnTo>
                    <a:pt x="4842987" y="728186"/>
                  </a:lnTo>
                  <a:lnTo>
                    <a:pt x="4807744" y="728186"/>
                  </a:lnTo>
                  <a:lnTo>
                    <a:pt x="4807744" y="581501"/>
                  </a:lnTo>
                  <a:lnTo>
                    <a:pt x="4764881" y="581501"/>
                  </a:lnTo>
                  <a:lnTo>
                    <a:pt x="4764881" y="519589"/>
                  </a:lnTo>
                  <a:lnTo>
                    <a:pt x="4653439" y="519589"/>
                  </a:lnTo>
                  <a:lnTo>
                    <a:pt x="4653439" y="619601"/>
                  </a:lnTo>
                  <a:lnTo>
                    <a:pt x="4602956" y="619601"/>
                  </a:lnTo>
                  <a:lnTo>
                    <a:pt x="4602956" y="710089"/>
                  </a:lnTo>
                  <a:lnTo>
                    <a:pt x="4536281" y="708184"/>
                  </a:lnTo>
                  <a:lnTo>
                    <a:pt x="4338162" y="708184"/>
                  </a:lnTo>
                  <a:lnTo>
                    <a:pt x="4338162" y="702469"/>
                  </a:lnTo>
                  <a:lnTo>
                    <a:pt x="4338162" y="701516"/>
                  </a:lnTo>
                  <a:lnTo>
                    <a:pt x="4338162" y="701516"/>
                  </a:lnTo>
                  <a:lnTo>
                    <a:pt x="4337209" y="700564"/>
                  </a:lnTo>
                  <a:lnTo>
                    <a:pt x="4337209" y="698659"/>
                  </a:lnTo>
                  <a:lnTo>
                    <a:pt x="4336256" y="697706"/>
                  </a:lnTo>
                  <a:lnTo>
                    <a:pt x="4336256" y="680561"/>
                  </a:lnTo>
                  <a:lnTo>
                    <a:pt x="4336256" y="665321"/>
                  </a:lnTo>
                  <a:lnTo>
                    <a:pt x="4337209" y="663416"/>
                  </a:lnTo>
                  <a:lnTo>
                    <a:pt x="4337209" y="663416"/>
                  </a:lnTo>
                  <a:lnTo>
                    <a:pt x="4336256" y="663416"/>
                  </a:lnTo>
                  <a:lnTo>
                    <a:pt x="4334351" y="663416"/>
                  </a:lnTo>
                  <a:lnTo>
                    <a:pt x="4333399" y="663416"/>
                  </a:lnTo>
                  <a:lnTo>
                    <a:pt x="4334351" y="665321"/>
                  </a:lnTo>
                  <a:lnTo>
                    <a:pt x="4334351" y="680561"/>
                  </a:lnTo>
                  <a:lnTo>
                    <a:pt x="4334351" y="697706"/>
                  </a:lnTo>
                  <a:lnTo>
                    <a:pt x="4333399" y="698659"/>
                  </a:lnTo>
                  <a:lnTo>
                    <a:pt x="4333399" y="700564"/>
                  </a:lnTo>
                  <a:lnTo>
                    <a:pt x="4332447" y="701516"/>
                  </a:lnTo>
                  <a:lnTo>
                    <a:pt x="4332447" y="701516"/>
                  </a:lnTo>
                  <a:lnTo>
                    <a:pt x="4331494" y="702469"/>
                  </a:lnTo>
                  <a:lnTo>
                    <a:pt x="4331494" y="708184"/>
                  </a:lnTo>
                  <a:lnTo>
                    <a:pt x="4133374" y="708184"/>
                  </a:lnTo>
                  <a:lnTo>
                    <a:pt x="4021931" y="708184"/>
                  </a:lnTo>
                  <a:lnTo>
                    <a:pt x="3953351" y="708184"/>
                  </a:lnTo>
                  <a:lnTo>
                    <a:pt x="3755231" y="708184"/>
                  </a:lnTo>
                  <a:lnTo>
                    <a:pt x="3755231" y="702469"/>
                  </a:lnTo>
                  <a:lnTo>
                    <a:pt x="3755231" y="701516"/>
                  </a:lnTo>
                  <a:lnTo>
                    <a:pt x="3755231" y="701516"/>
                  </a:lnTo>
                  <a:lnTo>
                    <a:pt x="3754279" y="700564"/>
                  </a:lnTo>
                  <a:lnTo>
                    <a:pt x="3754279" y="697706"/>
                  </a:lnTo>
                  <a:lnTo>
                    <a:pt x="3753326" y="696754"/>
                  </a:lnTo>
                  <a:lnTo>
                    <a:pt x="3753326" y="679609"/>
                  </a:lnTo>
                  <a:lnTo>
                    <a:pt x="3753326" y="664369"/>
                  </a:lnTo>
                  <a:lnTo>
                    <a:pt x="3754279" y="662464"/>
                  </a:lnTo>
                  <a:lnTo>
                    <a:pt x="3754279" y="662464"/>
                  </a:lnTo>
                  <a:lnTo>
                    <a:pt x="3753326" y="662464"/>
                  </a:lnTo>
                  <a:lnTo>
                    <a:pt x="3752374" y="662464"/>
                  </a:lnTo>
                  <a:lnTo>
                    <a:pt x="3751421" y="662464"/>
                  </a:lnTo>
                  <a:lnTo>
                    <a:pt x="3752374" y="664369"/>
                  </a:lnTo>
                  <a:lnTo>
                    <a:pt x="3752374" y="679609"/>
                  </a:lnTo>
                  <a:lnTo>
                    <a:pt x="3752374" y="696754"/>
                  </a:lnTo>
                  <a:lnTo>
                    <a:pt x="3751421" y="697706"/>
                  </a:lnTo>
                  <a:lnTo>
                    <a:pt x="3751421" y="699611"/>
                  </a:lnTo>
                  <a:lnTo>
                    <a:pt x="3750469" y="700564"/>
                  </a:lnTo>
                  <a:lnTo>
                    <a:pt x="3750469" y="700564"/>
                  </a:lnTo>
                  <a:lnTo>
                    <a:pt x="3749516" y="701516"/>
                  </a:lnTo>
                  <a:lnTo>
                    <a:pt x="3749516" y="707231"/>
                  </a:lnTo>
                  <a:lnTo>
                    <a:pt x="3550444" y="707231"/>
                  </a:lnTo>
                  <a:lnTo>
                    <a:pt x="3371374" y="707231"/>
                  </a:lnTo>
                  <a:lnTo>
                    <a:pt x="3173254" y="707231"/>
                  </a:lnTo>
                  <a:lnTo>
                    <a:pt x="3173254" y="701516"/>
                  </a:lnTo>
                  <a:lnTo>
                    <a:pt x="3173254" y="700564"/>
                  </a:lnTo>
                  <a:lnTo>
                    <a:pt x="3173254" y="700564"/>
                  </a:lnTo>
                  <a:lnTo>
                    <a:pt x="3172301" y="699611"/>
                  </a:lnTo>
                  <a:lnTo>
                    <a:pt x="3172301" y="697706"/>
                  </a:lnTo>
                  <a:lnTo>
                    <a:pt x="3171349" y="696754"/>
                  </a:lnTo>
                  <a:lnTo>
                    <a:pt x="3171349" y="679609"/>
                  </a:lnTo>
                  <a:lnTo>
                    <a:pt x="3171349" y="664369"/>
                  </a:lnTo>
                  <a:lnTo>
                    <a:pt x="3172301" y="662464"/>
                  </a:lnTo>
                  <a:lnTo>
                    <a:pt x="3172301" y="662464"/>
                  </a:lnTo>
                  <a:lnTo>
                    <a:pt x="3171349" y="662464"/>
                  </a:lnTo>
                  <a:lnTo>
                    <a:pt x="3169444" y="662464"/>
                  </a:lnTo>
                  <a:lnTo>
                    <a:pt x="3168491" y="662464"/>
                  </a:lnTo>
                  <a:lnTo>
                    <a:pt x="3169444" y="664369"/>
                  </a:lnTo>
                  <a:lnTo>
                    <a:pt x="3169444" y="679609"/>
                  </a:lnTo>
                  <a:lnTo>
                    <a:pt x="3169444" y="696754"/>
                  </a:lnTo>
                  <a:lnTo>
                    <a:pt x="3168491" y="697706"/>
                  </a:lnTo>
                  <a:lnTo>
                    <a:pt x="3168491" y="699611"/>
                  </a:lnTo>
                  <a:lnTo>
                    <a:pt x="3167539" y="700564"/>
                  </a:lnTo>
                  <a:lnTo>
                    <a:pt x="3167539" y="700564"/>
                  </a:lnTo>
                  <a:lnTo>
                    <a:pt x="3166586" y="701516"/>
                  </a:lnTo>
                  <a:lnTo>
                    <a:pt x="3166586" y="707231"/>
                  </a:lnTo>
                  <a:lnTo>
                    <a:pt x="2967514" y="707231"/>
                  </a:lnTo>
                  <a:lnTo>
                    <a:pt x="2788444" y="707231"/>
                  </a:lnTo>
                  <a:lnTo>
                    <a:pt x="2590324" y="707231"/>
                  </a:lnTo>
                  <a:lnTo>
                    <a:pt x="2590324" y="701516"/>
                  </a:lnTo>
                  <a:lnTo>
                    <a:pt x="2590324" y="701516"/>
                  </a:lnTo>
                  <a:lnTo>
                    <a:pt x="2590324" y="701516"/>
                  </a:lnTo>
                  <a:lnTo>
                    <a:pt x="2590324" y="701516"/>
                  </a:lnTo>
                  <a:lnTo>
                    <a:pt x="2590324" y="701516"/>
                  </a:lnTo>
                  <a:lnTo>
                    <a:pt x="2590324" y="701516"/>
                  </a:lnTo>
                  <a:lnTo>
                    <a:pt x="2590324" y="700564"/>
                  </a:lnTo>
                  <a:lnTo>
                    <a:pt x="2590324" y="697706"/>
                  </a:lnTo>
                  <a:lnTo>
                    <a:pt x="2589371" y="696754"/>
                  </a:lnTo>
                  <a:lnTo>
                    <a:pt x="2589371" y="679609"/>
                  </a:lnTo>
                  <a:lnTo>
                    <a:pt x="2589371" y="664369"/>
                  </a:lnTo>
                  <a:lnTo>
                    <a:pt x="2590324" y="662464"/>
                  </a:lnTo>
                  <a:lnTo>
                    <a:pt x="2590324" y="662464"/>
                  </a:lnTo>
                  <a:lnTo>
                    <a:pt x="2589371" y="662464"/>
                  </a:lnTo>
                  <a:lnTo>
                    <a:pt x="2587466" y="662464"/>
                  </a:lnTo>
                  <a:lnTo>
                    <a:pt x="2586514" y="662464"/>
                  </a:lnTo>
                  <a:lnTo>
                    <a:pt x="2587466" y="664369"/>
                  </a:lnTo>
                  <a:lnTo>
                    <a:pt x="2587466" y="664369"/>
                  </a:lnTo>
                  <a:lnTo>
                    <a:pt x="2587466" y="679609"/>
                  </a:lnTo>
                  <a:lnTo>
                    <a:pt x="2587466" y="696754"/>
                  </a:lnTo>
                  <a:lnTo>
                    <a:pt x="2586514" y="697706"/>
                  </a:lnTo>
                  <a:lnTo>
                    <a:pt x="2586514" y="699611"/>
                  </a:lnTo>
                  <a:lnTo>
                    <a:pt x="2585561" y="700564"/>
                  </a:lnTo>
                  <a:lnTo>
                    <a:pt x="2585561" y="700564"/>
                  </a:lnTo>
                  <a:lnTo>
                    <a:pt x="2584609" y="701516"/>
                  </a:lnTo>
                  <a:lnTo>
                    <a:pt x="2584609" y="707231"/>
                  </a:lnTo>
                  <a:lnTo>
                    <a:pt x="2305526" y="707231"/>
                  </a:lnTo>
                  <a:lnTo>
                    <a:pt x="2301716" y="707231"/>
                  </a:lnTo>
                  <a:lnTo>
                    <a:pt x="2093119" y="704374"/>
                  </a:lnTo>
                  <a:lnTo>
                    <a:pt x="2094071" y="249079"/>
                  </a:lnTo>
                  <a:lnTo>
                    <a:pt x="2053114" y="249079"/>
                  </a:lnTo>
                  <a:cubicBezTo>
                    <a:pt x="2053114" y="249079"/>
                    <a:pt x="2022634" y="240506"/>
                    <a:pt x="2017871" y="237649"/>
                  </a:cubicBezTo>
                  <a:cubicBezTo>
                    <a:pt x="2017871" y="230029"/>
                    <a:pt x="2017871" y="212884"/>
                    <a:pt x="2017871" y="203359"/>
                  </a:cubicBezTo>
                  <a:cubicBezTo>
                    <a:pt x="2019776" y="202406"/>
                    <a:pt x="2021681" y="201454"/>
                    <a:pt x="2022634" y="199549"/>
                  </a:cubicBezTo>
                  <a:cubicBezTo>
                    <a:pt x="2061686" y="168116"/>
                    <a:pt x="2006441" y="23336"/>
                    <a:pt x="2006441" y="23336"/>
                  </a:cubicBezTo>
                  <a:cubicBezTo>
                    <a:pt x="2006441" y="23336"/>
                    <a:pt x="1951196" y="166211"/>
                    <a:pt x="1991201" y="201454"/>
                  </a:cubicBezTo>
                  <a:cubicBezTo>
                    <a:pt x="1991201" y="201454"/>
                    <a:pt x="1995011" y="203359"/>
                    <a:pt x="1995011" y="203359"/>
                  </a:cubicBezTo>
                  <a:cubicBezTo>
                    <a:pt x="1995011" y="203359"/>
                    <a:pt x="1995011" y="228124"/>
                    <a:pt x="1995011" y="237649"/>
                  </a:cubicBezTo>
                  <a:lnTo>
                    <a:pt x="1962626" y="249079"/>
                  </a:lnTo>
                  <a:lnTo>
                    <a:pt x="1921669" y="249079"/>
                  </a:lnTo>
                  <a:lnTo>
                    <a:pt x="1919764" y="707231"/>
                  </a:lnTo>
                  <a:lnTo>
                    <a:pt x="1919764" y="707231"/>
                  </a:lnTo>
                  <a:lnTo>
                    <a:pt x="1858804" y="708184"/>
                  </a:lnTo>
                  <a:lnTo>
                    <a:pt x="1858804" y="663416"/>
                  </a:lnTo>
                  <a:lnTo>
                    <a:pt x="1801654" y="663416"/>
                  </a:lnTo>
                  <a:lnTo>
                    <a:pt x="1801654" y="397669"/>
                  </a:lnTo>
                  <a:lnTo>
                    <a:pt x="1687354" y="397669"/>
                  </a:lnTo>
                  <a:lnTo>
                    <a:pt x="1687354" y="344329"/>
                  </a:lnTo>
                  <a:lnTo>
                    <a:pt x="1569244" y="344329"/>
                  </a:lnTo>
                  <a:lnTo>
                    <a:pt x="1569244" y="389096"/>
                  </a:lnTo>
                  <a:lnTo>
                    <a:pt x="1523524" y="389096"/>
                  </a:lnTo>
                  <a:lnTo>
                    <a:pt x="1523524" y="583406"/>
                  </a:lnTo>
                  <a:lnTo>
                    <a:pt x="1497806" y="583406"/>
                  </a:lnTo>
                  <a:lnTo>
                    <a:pt x="1497806" y="610076"/>
                  </a:lnTo>
                  <a:lnTo>
                    <a:pt x="1462564" y="610076"/>
                  </a:lnTo>
                  <a:lnTo>
                    <a:pt x="1462564" y="569119"/>
                  </a:lnTo>
                  <a:lnTo>
                    <a:pt x="1313974" y="569119"/>
                  </a:lnTo>
                  <a:lnTo>
                    <a:pt x="1313974" y="591979"/>
                  </a:lnTo>
                  <a:lnTo>
                    <a:pt x="1251109" y="591979"/>
                  </a:lnTo>
                  <a:lnTo>
                    <a:pt x="1236821" y="577691"/>
                  </a:lnTo>
                  <a:lnTo>
                    <a:pt x="1191101" y="577691"/>
                  </a:lnTo>
                  <a:lnTo>
                    <a:pt x="1191101" y="543401"/>
                  </a:lnTo>
                  <a:lnTo>
                    <a:pt x="1174909" y="527209"/>
                  </a:lnTo>
                  <a:lnTo>
                    <a:pt x="1161574" y="512921"/>
                  </a:lnTo>
                  <a:lnTo>
                    <a:pt x="1137761" y="537686"/>
                  </a:lnTo>
                  <a:lnTo>
                    <a:pt x="1137761" y="574834"/>
                  </a:lnTo>
                  <a:lnTo>
                    <a:pt x="1095851" y="574834"/>
                  </a:lnTo>
                  <a:lnTo>
                    <a:pt x="1044416" y="550069"/>
                  </a:lnTo>
                  <a:lnTo>
                    <a:pt x="1046321" y="511016"/>
                  </a:lnTo>
                  <a:cubicBezTo>
                    <a:pt x="1046321" y="511016"/>
                    <a:pt x="1103471" y="471964"/>
                    <a:pt x="1036796" y="353854"/>
                  </a:cubicBezTo>
                  <a:cubicBezTo>
                    <a:pt x="1036796" y="353854"/>
                    <a:pt x="1029176" y="351949"/>
                    <a:pt x="989171" y="353854"/>
                  </a:cubicBezTo>
                  <a:lnTo>
                    <a:pt x="985361" y="366236"/>
                  </a:lnTo>
                  <a:lnTo>
                    <a:pt x="973931" y="364331"/>
                  </a:lnTo>
                  <a:cubicBezTo>
                    <a:pt x="973931" y="364331"/>
                    <a:pt x="959644" y="335756"/>
                    <a:pt x="914876" y="374809"/>
                  </a:cubicBezTo>
                  <a:cubicBezTo>
                    <a:pt x="914876" y="374809"/>
                    <a:pt x="914876" y="391001"/>
                    <a:pt x="879634" y="413861"/>
                  </a:cubicBezTo>
                  <a:cubicBezTo>
                    <a:pt x="879634" y="413861"/>
                    <a:pt x="840581" y="448151"/>
                    <a:pt x="887254" y="485299"/>
                  </a:cubicBezTo>
                  <a:cubicBezTo>
                    <a:pt x="887254" y="485299"/>
                    <a:pt x="885349" y="522446"/>
                    <a:pt x="922496" y="522446"/>
                  </a:cubicBezTo>
                  <a:lnTo>
                    <a:pt x="938689" y="532924"/>
                  </a:lnTo>
                  <a:lnTo>
                    <a:pt x="934879" y="555784"/>
                  </a:lnTo>
                  <a:lnTo>
                    <a:pt x="879634" y="607219"/>
                  </a:lnTo>
                  <a:lnTo>
                    <a:pt x="670084" y="621506"/>
                  </a:lnTo>
                  <a:lnTo>
                    <a:pt x="414814" y="830104"/>
                  </a:lnTo>
                  <a:lnTo>
                    <a:pt x="194786" y="830104"/>
                  </a:lnTo>
                  <a:lnTo>
                    <a:pt x="101441" y="891064"/>
                  </a:lnTo>
                  <a:lnTo>
                    <a:pt x="7144" y="896779"/>
                  </a:lnTo>
                  <a:lnTo>
                    <a:pt x="7144" y="985361"/>
                  </a:lnTo>
                  <a:lnTo>
                    <a:pt x="2303621" y="992029"/>
                  </a:lnTo>
                  <a:cubicBezTo>
                    <a:pt x="2303621" y="992029"/>
                    <a:pt x="2303621" y="992029"/>
                    <a:pt x="2303621" y="992029"/>
                  </a:cubicBezTo>
                  <a:lnTo>
                    <a:pt x="2402681" y="983456"/>
                  </a:lnTo>
                  <a:lnTo>
                    <a:pt x="2402681" y="958691"/>
                  </a:lnTo>
                  <a:lnTo>
                    <a:pt x="2388394" y="944404"/>
                  </a:lnTo>
                  <a:lnTo>
                    <a:pt x="2388394" y="912019"/>
                  </a:lnTo>
                  <a:lnTo>
                    <a:pt x="2411254" y="878681"/>
                  </a:lnTo>
                  <a:lnTo>
                    <a:pt x="2439829" y="849154"/>
                  </a:lnTo>
                  <a:lnTo>
                    <a:pt x="2473166" y="825341"/>
                  </a:lnTo>
                  <a:lnTo>
                    <a:pt x="2510314" y="808196"/>
                  </a:lnTo>
                  <a:lnTo>
                    <a:pt x="2549366" y="797719"/>
                  </a:lnTo>
                  <a:lnTo>
                    <a:pt x="2590324" y="793909"/>
                  </a:lnTo>
                  <a:lnTo>
                    <a:pt x="2631281" y="797719"/>
                  </a:lnTo>
                  <a:lnTo>
                    <a:pt x="2670334" y="808196"/>
                  </a:lnTo>
                  <a:lnTo>
                    <a:pt x="2707481" y="825341"/>
                  </a:lnTo>
                  <a:lnTo>
                    <a:pt x="2740819" y="849154"/>
                  </a:lnTo>
                  <a:lnTo>
                    <a:pt x="2769394" y="878681"/>
                  </a:lnTo>
                  <a:lnTo>
                    <a:pt x="2792254" y="912019"/>
                  </a:lnTo>
                  <a:lnTo>
                    <a:pt x="2792254" y="901541"/>
                  </a:lnTo>
                  <a:lnTo>
                    <a:pt x="2792254" y="897731"/>
                  </a:lnTo>
                  <a:lnTo>
                    <a:pt x="2792254" y="944404"/>
                  </a:lnTo>
                  <a:lnTo>
                    <a:pt x="2777966" y="958691"/>
                  </a:lnTo>
                  <a:lnTo>
                    <a:pt x="2777966" y="983456"/>
                  </a:lnTo>
                  <a:lnTo>
                    <a:pt x="2891314" y="992029"/>
                  </a:lnTo>
                  <a:lnTo>
                    <a:pt x="2985611" y="983456"/>
                  </a:lnTo>
                  <a:lnTo>
                    <a:pt x="2985611" y="958691"/>
                  </a:lnTo>
                  <a:lnTo>
                    <a:pt x="2971324" y="944404"/>
                  </a:lnTo>
                  <a:lnTo>
                    <a:pt x="2971324" y="912019"/>
                  </a:lnTo>
                  <a:lnTo>
                    <a:pt x="2994184" y="878681"/>
                  </a:lnTo>
                  <a:lnTo>
                    <a:pt x="3022759" y="849154"/>
                  </a:lnTo>
                  <a:lnTo>
                    <a:pt x="3056096" y="825341"/>
                  </a:lnTo>
                  <a:lnTo>
                    <a:pt x="3093244" y="808196"/>
                  </a:lnTo>
                  <a:lnTo>
                    <a:pt x="3132296" y="797719"/>
                  </a:lnTo>
                  <a:lnTo>
                    <a:pt x="3173254" y="793909"/>
                  </a:lnTo>
                  <a:lnTo>
                    <a:pt x="3214211" y="797719"/>
                  </a:lnTo>
                  <a:lnTo>
                    <a:pt x="3253264" y="808196"/>
                  </a:lnTo>
                  <a:lnTo>
                    <a:pt x="3290411" y="825341"/>
                  </a:lnTo>
                  <a:lnTo>
                    <a:pt x="3323749" y="849154"/>
                  </a:lnTo>
                  <a:lnTo>
                    <a:pt x="3352324" y="878681"/>
                  </a:lnTo>
                  <a:lnTo>
                    <a:pt x="3375184" y="912019"/>
                  </a:lnTo>
                  <a:lnTo>
                    <a:pt x="3375184" y="901541"/>
                  </a:lnTo>
                  <a:lnTo>
                    <a:pt x="3375184" y="897731"/>
                  </a:lnTo>
                  <a:lnTo>
                    <a:pt x="3375184" y="944404"/>
                  </a:lnTo>
                  <a:lnTo>
                    <a:pt x="3360896" y="958691"/>
                  </a:lnTo>
                  <a:lnTo>
                    <a:pt x="3360896" y="983456"/>
                  </a:lnTo>
                  <a:lnTo>
                    <a:pt x="3478054" y="992029"/>
                  </a:lnTo>
                  <a:lnTo>
                    <a:pt x="3568541" y="983456"/>
                  </a:lnTo>
                  <a:lnTo>
                    <a:pt x="3568541" y="958691"/>
                  </a:lnTo>
                  <a:lnTo>
                    <a:pt x="3554254" y="944404"/>
                  </a:lnTo>
                  <a:lnTo>
                    <a:pt x="3554254" y="912019"/>
                  </a:lnTo>
                  <a:lnTo>
                    <a:pt x="3577114" y="878681"/>
                  </a:lnTo>
                  <a:lnTo>
                    <a:pt x="3605689" y="849154"/>
                  </a:lnTo>
                  <a:lnTo>
                    <a:pt x="3639026" y="825341"/>
                  </a:lnTo>
                  <a:lnTo>
                    <a:pt x="3676174" y="808196"/>
                  </a:lnTo>
                  <a:lnTo>
                    <a:pt x="3715226" y="797719"/>
                  </a:lnTo>
                  <a:lnTo>
                    <a:pt x="3756184" y="793909"/>
                  </a:lnTo>
                  <a:lnTo>
                    <a:pt x="3797141" y="797719"/>
                  </a:lnTo>
                  <a:lnTo>
                    <a:pt x="3836194" y="808196"/>
                  </a:lnTo>
                  <a:lnTo>
                    <a:pt x="3872389" y="825341"/>
                  </a:lnTo>
                  <a:lnTo>
                    <a:pt x="3905726" y="849154"/>
                  </a:lnTo>
                  <a:lnTo>
                    <a:pt x="3934301" y="878681"/>
                  </a:lnTo>
                  <a:lnTo>
                    <a:pt x="3957161" y="912019"/>
                  </a:lnTo>
                  <a:lnTo>
                    <a:pt x="3957161" y="901541"/>
                  </a:lnTo>
                  <a:lnTo>
                    <a:pt x="3957161" y="897731"/>
                  </a:lnTo>
                  <a:lnTo>
                    <a:pt x="3957161" y="944404"/>
                  </a:lnTo>
                  <a:lnTo>
                    <a:pt x="3942874" y="958691"/>
                  </a:lnTo>
                  <a:lnTo>
                    <a:pt x="3942874" y="983456"/>
                  </a:lnTo>
                  <a:lnTo>
                    <a:pt x="4063841" y="992029"/>
                  </a:lnTo>
                  <a:lnTo>
                    <a:pt x="4149566" y="983456"/>
                  </a:lnTo>
                  <a:lnTo>
                    <a:pt x="4149566" y="958691"/>
                  </a:lnTo>
                  <a:lnTo>
                    <a:pt x="4135279" y="944404"/>
                  </a:lnTo>
                  <a:lnTo>
                    <a:pt x="4135279" y="912019"/>
                  </a:lnTo>
                  <a:lnTo>
                    <a:pt x="4158139" y="878681"/>
                  </a:lnTo>
                  <a:lnTo>
                    <a:pt x="4186714" y="849154"/>
                  </a:lnTo>
                  <a:lnTo>
                    <a:pt x="4220051" y="825341"/>
                  </a:lnTo>
                  <a:lnTo>
                    <a:pt x="4257199" y="808196"/>
                  </a:lnTo>
                  <a:lnTo>
                    <a:pt x="4296251" y="797719"/>
                  </a:lnTo>
                  <a:lnTo>
                    <a:pt x="4337209" y="793909"/>
                  </a:lnTo>
                  <a:lnTo>
                    <a:pt x="4378166" y="797719"/>
                  </a:lnTo>
                  <a:lnTo>
                    <a:pt x="4417219" y="808196"/>
                  </a:lnTo>
                  <a:lnTo>
                    <a:pt x="4453414" y="825341"/>
                  </a:lnTo>
                  <a:lnTo>
                    <a:pt x="4485799" y="849154"/>
                  </a:lnTo>
                  <a:lnTo>
                    <a:pt x="4514374" y="878681"/>
                  </a:lnTo>
                  <a:lnTo>
                    <a:pt x="4537234" y="912019"/>
                  </a:lnTo>
                  <a:lnTo>
                    <a:pt x="4537234" y="901541"/>
                  </a:lnTo>
                  <a:lnTo>
                    <a:pt x="4538187" y="897731"/>
                  </a:lnTo>
                  <a:lnTo>
                    <a:pt x="4537234" y="944404"/>
                  </a:lnTo>
                  <a:lnTo>
                    <a:pt x="4523899" y="958691"/>
                  </a:lnTo>
                  <a:lnTo>
                    <a:pt x="4523899" y="983456"/>
                  </a:lnTo>
                  <a:lnTo>
                    <a:pt x="4596289" y="994886"/>
                  </a:lnTo>
                  <a:lnTo>
                    <a:pt x="4605814" y="994886"/>
                  </a:lnTo>
                  <a:lnTo>
                    <a:pt x="5313521" y="995839"/>
                  </a:lnTo>
                  <a:cubicBezTo>
                    <a:pt x="5313521" y="995839"/>
                    <a:pt x="5313521" y="995839"/>
                    <a:pt x="5313521" y="995839"/>
                  </a:cubicBezTo>
                  <a:lnTo>
                    <a:pt x="5503069" y="995839"/>
                  </a:lnTo>
                  <a:cubicBezTo>
                    <a:pt x="5503069" y="995839"/>
                    <a:pt x="5503069" y="995839"/>
                    <a:pt x="5503069" y="995839"/>
                  </a:cubicBezTo>
                  <a:lnTo>
                    <a:pt x="6611779" y="995839"/>
                  </a:lnTo>
                  <a:cubicBezTo>
                    <a:pt x="6714649" y="995839"/>
                    <a:pt x="6919437" y="995839"/>
                    <a:pt x="6950869" y="995839"/>
                  </a:cubicBezTo>
                  <a:lnTo>
                    <a:pt x="7602379" y="995839"/>
                  </a:lnTo>
                  <a:lnTo>
                    <a:pt x="8326279" y="995839"/>
                  </a:lnTo>
                  <a:close/>
                  <a:moveTo>
                    <a:pt x="5593556" y="711994"/>
                  </a:moveTo>
                  <a:lnTo>
                    <a:pt x="5593556" y="711994"/>
                  </a:lnTo>
                  <a:lnTo>
                    <a:pt x="5590699" y="711994"/>
                  </a:lnTo>
                  <a:lnTo>
                    <a:pt x="5588794" y="711994"/>
                  </a:lnTo>
                  <a:lnTo>
                    <a:pt x="5587842" y="711994"/>
                  </a:lnTo>
                  <a:lnTo>
                    <a:pt x="5587842" y="713899"/>
                  </a:lnTo>
                  <a:lnTo>
                    <a:pt x="5585937" y="713899"/>
                  </a:lnTo>
                  <a:lnTo>
                    <a:pt x="5585937" y="725329"/>
                  </a:lnTo>
                  <a:lnTo>
                    <a:pt x="5585937" y="725329"/>
                  </a:lnTo>
                  <a:lnTo>
                    <a:pt x="5585937" y="725329"/>
                  </a:lnTo>
                  <a:lnTo>
                    <a:pt x="5586889" y="725329"/>
                  </a:lnTo>
                  <a:lnTo>
                    <a:pt x="5586889" y="725329"/>
                  </a:lnTo>
                  <a:lnTo>
                    <a:pt x="5586889" y="725329"/>
                  </a:lnTo>
                  <a:lnTo>
                    <a:pt x="5586889" y="726281"/>
                  </a:lnTo>
                  <a:lnTo>
                    <a:pt x="5586889" y="727234"/>
                  </a:lnTo>
                  <a:lnTo>
                    <a:pt x="5586889" y="728186"/>
                  </a:lnTo>
                  <a:lnTo>
                    <a:pt x="5586889" y="729139"/>
                  </a:lnTo>
                  <a:lnTo>
                    <a:pt x="5586889" y="730091"/>
                  </a:lnTo>
                  <a:lnTo>
                    <a:pt x="5586889" y="731044"/>
                  </a:lnTo>
                  <a:lnTo>
                    <a:pt x="5586889" y="731996"/>
                  </a:lnTo>
                  <a:lnTo>
                    <a:pt x="5586889" y="732949"/>
                  </a:lnTo>
                  <a:lnTo>
                    <a:pt x="5586889" y="733901"/>
                  </a:lnTo>
                  <a:lnTo>
                    <a:pt x="5586889" y="734854"/>
                  </a:lnTo>
                  <a:lnTo>
                    <a:pt x="5586889" y="735806"/>
                  </a:lnTo>
                  <a:lnTo>
                    <a:pt x="5586889" y="736759"/>
                  </a:lnTo>
                  <a:lnTo>
                    <a:pt x="5586889" y="737711"/>
                  </a:lnTo>
                  <a:lnTo>
                    <a:pt x="5586889" y="738664"/>
                  </a:lnTo>
                  <a:lnTo>
                    <a:pt x="5586889" y="739616"/>
                  </a:lnTo>
                  <a:lnTo>
                    <a:pt x="5586889" y="740569"/>
                  </a:lnTo>
                  <a:lnTo>
                    <a:pt x="5586889" y="741521"/>
                  </a:lnTo>
                  <a:lnTo>
                    <a:pt x="5586889" y="742474"/>
                  </a:lnTo>
                  <a:lnTo>
                    <a:pt x="5586889" y="743426"/>
                  </a:lnTo>
                  <a:lnTo>
                    <a:pt x="5586889" y="744379"/>
                  </a:lnTo>
                  <a:lnTo>
                    <a:pt x="5586889" y="745331"/>
                  </a:lnTo>
                  <a:lnTo>
                    <a:pt x="5586889" y="746284"/>
                  </a:lnTo>
                  <a:lnTo>
                    <a:pt x="5587842" y="747236"/>
                  </a:lnTo>
                  <a:lnTo>
                    <a:pt x="5587842" y="752951"/>
                  </a:lnTo>
                  <a:lnTo>
                    <a:pt x="5585937" y="752951"/>
                  </a:lnTo>
                  <a:lnTo>
                    <a:pt x="5585937" y="754856"/>
                  </a:lnTo>
                  <a:lnTo>
                    <a:pt x="5515451" y="754856"/>
                  </a:lnTo>
                  <a:lnTo>
                    <a:pt x="5515451" y="752951"/>
                  </a:lnTo>
                  <a:lnTo>
                    <a:pt x="5513546" y="752951"/>
                  </a:lnTo>
                  <a:lnTo>
                    <a:pt x="5513546" y="747236"/>
                  </a:lnTo>
                  <a:lnTo>
                    <a:pt x="5514499" y="746284"/>
                  </a:lnTo>
                  <a:lnTo>
                    <a:pt x="5514499" y="745331"/>
                  </a:lnTo>
                  <a:lnTo>
                    <a:pt x="5514499" y="744379"/>
                  </a:lnTo>
                  <a:lnTo>
                    <a:pt x="5514499" y="743426"/>
                  </a:lnTo>
                  <a:lnTo>
                    <a:pt x="5514499" y="742474"/>
                  </a:lnTo>
                  <a:lnTo>
                    <a:pt x="5514499" y="741521"/>
                  </a:lnTo>
                  <a:lnTo>
                    <a:pt x="5514499" y="740569"/>
                  </a:lnTo>
                  <a:lnTo>
                    <a:pt x="5514499" y="739616"/>
                  </a:lnTo>
                  <a:lnTo>
                    <a:pt x="5514499" y="738664"/>
                  </a:lnTo>
                  <a:lnTo>
                    <a:pt x="5514499" y="737711"/>
                  </a:lnTo>
                  <a:lnTo>
                    <a:pt x="5514499" y="736759"/>
                  </a:lnTo>
                  <a:lnTo>
                    <a:pt x="5513546" y="735806"/>
                  </a:lnTo>
                  <a:lnTo>
                    <a:pt x="5513546" y="734854"/>
                  </a:lnTo>
                  <a:lnTo>
                    <a:pt x="5513546" y="733901"/>
                  </a:lnTo>
                  <a:lnTo>
                    <a:pt x="5513546" y="732949"/>
                  </a:lnTo>
                  <a:lnTo>
                    <a:pt x="5513546" y="731996"/>
                  </a:lnTo>
                  <a:lnTo>
                    <a:pt x="5513546" y="731044"/>
                  </a:lnTo>
                  <a:lnTo>
                    <a:pt x="5513546" y="730091"/>
                  </a:lnTo>
                  <a:lnTo>
                    <a:pt x="5513546" y="729139"/>
                  </a:lnTo>
                  <a:lnTo>
                    <a:pt x="5513546" y="728186"/>
                  </a:lnTo>
                  <a:lnTo>
                    <a:pt x="5513546" y="727234"/>
                  </a:lnTo>
                  <a:lnTo>
                    <a:pt x="5513546" y="726281"/>
                  </a:lnTo>
                  <a:lnTo>
                    <a:pt x="5513546" y="725329"/>
                  </a:lnTo>
                  <a:lnTo>
                    <a:pt x="5513546" y="725329"/>
                  </a:lnTo>
                  <a:lnTo>
                    <a:pt x="5515451" y="725329"/>
                  </a:lnTo>
                  <a:lnTo>
                    <a:pt x="5515451" y="713899"/>
                  </a:lnTo>
                  <a:lnTo>
                    <a:pt x="5512594" y="712946"/>
                  </a:lnTo>
                  <a:lnTo>
                    <a:pt x="5512594" y="711994"/>
                  </a:lnTo>
                  <a:lnTo>
                    <a:pt x="5512594" y="711994"/>
                  </a:lnTo>
                  <a:lnTo>
                    <a:pt x="5511642" y="711994"/>
                  </a:lnTo>
                  <a:lnTo>
                    <a:pt x="5509737" y="711994"/>
                  </a:lnTo>
                  <a:lnTo>
                    <a:pt x="5507831" y="711994"/>
                  </a:lnTo>
                  <a:lnTo>
                    <a:pt x="5507831" y="711994"/>
                  </a:lnTo>
                  <a:lnTo>
                    <a:pt x="5507831" y="703421"/>
                  </a:lnTo>
                  <a:lnTo>
                    <a:pt x="5512594" y="703421"/>
                  </a:lnTo>
                  <a:lnTo>
                    <a:pt x="5516404" y="684371"/>
                  </a:lnTo>
                  <a:lnTo>
                    <a:pt x="5521167" y="684371"/>
                  </a:lnTo>
                  <a:lnTo>
                    <a:pt x="5525929" y="681514"/>
                  </a:lnTo>
                  <a:lnTo>
                    <a:pt x="5528787" y="681514"/>
                  </a:lnTo>
                  <a:lnTo>
                    <a:pt x="5532596" y="681514"/>
                  </a:lnTo>
                  <a:lnTo>
                    <a:pt x="5535454" y="674846"/>
                  </a:lnTo>
                  <a:lnTo>
                    <a:pt x="5565934" y="674846"/>
                  </a:lnTo>
                  <a:lnTo>
                    <a:pt x="5568792" y="681514"/>
                  </a:lnTo>
                  <a:lnTo>
                    <a:pt x="5568792" y="681514"/>
                  </a:lnTo>
                  <a:lnTo>
                    <a:pt x="5576412" y="681514"/>
                  </a:lnTo>
                  <a:lnTo>
                    <a:pt x="5581174" y="684371"/>
                  </a:lnTo>
                  <a:lnTo>
                    <a:pt x="5585937" y="684371"/>
                  </a:lnTo>
                  <a:lnTo>
                    <a:pt x="5589746" y="703421"/>
                  </a:lnTo>
                  <a:lnTo>
                    <a:pt x="5589746" y="703421"/>
                  </a:lnTo>
                  <a:lnTo>
                    <a:pt x="5592604" y="703421"/>
                  </a:lnTo>
                  <a:lnTo>
                    <a:pt x="5593556" y="711994"/>
                  </a:lnTo>
                  <a:close/>
                  <a:moveTo>
                    <a:pt x="5746909" y="711994"/>
                  </a:moveTo>
                  <a:lnTo>
                    <a:pt x="5745004" y="711994"/>
                  </a:lnTo>
                  <a:lnTo>
                    <a:pt x="5744051" y="711994"/>
                  </a:lnTo>
                  <a:lnTo>
                    <a:pt x="5744051" y="711994"/>
                  </a:lnTo>
                  <a:lnTo>
                    <a:pt x="5744051" y="713899"/>
                  </a:lnTo>
                  <a:lnTo>
                    <a:pt x="5742146" y="714851"/>
                  </a:lnTo>
                  <a:lnTo>
                    <a:pt x="5742146" y="726281"/>
                  </a:lnTo>
                  <a:lnTo>
                    <a:pt x="5744051" y="726281"/>
                  </a:lnTo>
                  <a:lnTo>
                    <a:pt x="5744051" y="726281"/>
                  </a:lnTo>
                  <a:lnTo>
                    <a:pt x="5744051" y="727234"/>
                  </a:lnTo>
                  <a:lnTo>
                    <a:pt x="5744051" y="728186"/>
                  </a:lnTo>
                  <a:lnTo>
                    <a:pt x="5744051" y="729139"/>
                  </a:lnTo>
                  <a:lnTo>
                    <a:pt x="5744051" y="730091"/>
                  </a:lnTo>
                  <a:lnTo>
                    <a:pt x="5744051" y="731044"/>
                  </a:lnTo>
                  <a:lnTo>
                    <a:pt x="5744051" y="731996"/>
                  </a:lnTo>
                  <a:lnTo>
                    <a:pt x="5744051" y="732949"/>
                  </a:lnTo>
                  <a:lnTo>
                    <a:pt x="5744051" y="733901"/>
                  </a:lnTo>
                  <a:lnTo>
                    <a:pt x="5744051" y="734854"/>
                  </a:lnTo>
                  <a:lnTo>
                    <a:pt x="5744051" y="735806"/>
                  </a:lnTo>
                  <a:lnTo>
                    <a:pt x="5744051" y="736759"/>
                  </a:lnTo>
                  <a:lnTo>
                    <a:pt x="5744051" y="737711"/>
                  </a:lnTo>
                  <a:lnTo>
                    <a:pt x="5744051" y="738664"/>
                  </a:lnTo>
                  <a:lnTo>
                    <a:pt x="5744051" y="739616"/>
                  </a:lnTo>
                  <a:lnTo>
                    <a:pt x="5744051" y="740569"/>
                  </a:lnTo>
                  <a:lnTo>
                    <a:pt x="5744051" y="741521"/>
                  </a:lnTo>
                  <a:lnTo>
                    <a:pt x="5744051" y="743426"/>
                  </a:lnTo>
                  <a:lnTo>
                    <a:pt x="5744051" y="744379"/>
                  </a:lnTo>
                  <a:lnTo>
                    <a:pt x="5744051" y="745331"/>
                  </a:lnTo>
                  <a:lnTo>
                    <a:pt x="5744051" y="746284"/>
                  </a:lnTo>
                  <a:lnTo>
                    <a:pt x="5744051" y="747236"/>
                  </a:lnTo>
                  <a:lnTo>
                    <a:pt x="5744051" y="748189"/>
                  </a:lnTo>
                  <a:lnTo>
                    <a:pt x="5744051" y="753904"/>
                  </a:lnTo>
                  <a:lnTo>
                    <a:pt x="5741194" y="753904"/>
                  </a:lnTo>
                  <a:lnTo>
                    <a:pt x="5741194" y="755809"/>
                  </a:lnTo>
                  <a:lnTo>
                    <a:pt x="5614512" y="755809"/>
                  </a:lnTo>
                  <a:lnTo>
                    <a:pt x="5614512" y="753904"/>
                  </a:lnTo>
                  <a:lnTo>
                    <a:pt x="5612606" y="753904"/>
                  </a:lnTo>
                  <a:lnTo>
                    <a:pt x="5612606" y="748189"/>
                  </a:lnTo>
                  <a:lnTo>
                    <a:pt x="5612606" y="747236"/>
                  </a:lnTo>
                  <a:lnTo>
                    <a:pt x="5612606" y="746284"/>
                  </a:lnTo>
                  <a:lnTo>
                    <a:pt x="5612606" y="745331"/>
                  </a:lnTo>
                  <a:lnTo>
                    <a:pt x="5612606" y="744379"/>
                  </a:lnTo>
                  <a:lnTo>
                    <a:pt x="5612606" y="743426"/>
                  </a:lnTo>
                  <a:lnTo>
                    <a:pt x="5612606" y="742474"/>
                  </a:lnTo>
                  <a:lnTo>
                    <a:pt x="5612606" y="741521"/>
                  </a:lnTo>
                  <a:lnTo>
                    <a:pt x="5612606" y="740569"/>
                  </a:lnTo>
                  <a:lnTo>
                    <a:pt x="5612606" y="739616"/>
                  </a:lnTo>
                  <a:lnTo>
                    <a:pt x="5612606" y="738664"/>
                  </a:lnTo>
                  <a:lnTo>
                    <a:pt x="5612606" y="737711"/>
                  </a:lnTo>
                  <a:lnTo>
                    <a:pt x="5612606" y="736759"/>
                  </a:lnTo>
                  <a:lnTo>
                    <a:pt x="5612606" y="735806"/>
                  </a:lnTo>
                  <a:lnTo>
                    <a:pt x="5612606" y="734854"/>
                  </a:lnTo>
                  <a:lnTo>
                    <a:pt x="5612606" y="733901"/>
                  </a:lnTo>
                  <a:lnTo>
                    <a:pt x="5612606" y="732949"/>
                  </a:lnTo>
                  <a:lnTo>
                    <a:pt x="5612606" y="731996"/>
                  </a:lnTo>
                  <a:lnTo>
                    <a:pt x="5612606" y="731044"/>
                  </a:lnTo>
                  <a:lnTo>
                    <a:pt x="5612606" y="730091"/>
                  </a:lnTo>
                  <a:lnTo>
                    <a:pt x="5612606" y="729139"/>
                  </a:lnTo>
                  <a:lnTo>
                    <a:pt x="5612606" y="728186"/>
                  </a:lnTo>
                  <a:lnTo>
                    <a:pt x="5612606" y="727234"/>
                  </a:lnTo>
                  <a:lnTo>
                    <a:pt x="5612606" y="727234"/>
                  </a:lnTo>
                  <a:lnTo>
                    <a:pt x="5614512" y="727234"/>
                  </a:lnTo>
                  <a:lnTo>
                    <a:pt x="5614512" y="715804"/>
                  </a:lnTo>
                  <a:lnTo>
                    <a:pt x="5613559" y="714851"/>
                  </a:lnTo>
                  <a:lnTo>
                    <a:pt x="5612606" y="714851"/>
                  </a:lnTo>
                  <a:lnTo>
                    <a:pt x="5612606" y="712946"/>
                  </a:lnTo>
                  <a:lnTo>
                    <a:pt x="5611654" y="712946"/>
                  </a:lnTo>
                  <a:lnTo>
                    <a:pt x="5609749" y="712946"/>
                  </a:lnTo>
                  <a:lnTo>
                    <a:pt x="5607844" y="712946"/>
                  </a:lnTo>
                  <a:lnTo>
                    <a:pt x="5607844" y="712946"/>
                  </a:lnTo>
                  <a:lnTo>
                    <a:pt x="5607844" y="647224"/>
                  </a:lnTo>
                  <a:lnTo>
                    <a:pt x="5607844" y="647224"/>
                  </a:lnTo>
                  <a:lnTo>
                    <a:pt x="5612606" y="647224"/>
                  </a:lnTo>
                  <a:lnTo>
                    <a:pt x="5616417" y="628174"/>
                  </a:lnTo>
                  <a:lnTo>
                    <a:pt x="5621179" y="628174"/>
                  </a:lnTo>
                  <a:lnTo>
                    <a:pt x="5625942" y="625316"/>
                  </a:lnTo>
                  <a:lnTo>
                    <a:pt x="5629751" y="625316"/>
                  </a:lnTo>
                  <a:lnTo>
                    <a:pt x="5633562" y="625316"/>
                  </a:lnTo>
                  <a:lnTo>
                    <a:pt x="5636419" y="618649"/>
                  </a:lnTo>
                  <a:lnTo>
                    <a:pt x="5720239" y="618649"/>
                  </a:lnTo>
                  <a:lnTo>
                    <a:pt x="5723096" y="624364"/>
                  </a:lnTo>
                  <a:lnTo>
                    <a:pt x="5730717" y="624364"/>
                  </a:lnTo>
                  <a:lnTo>
                    <a:pt x="5735479" y="627221"/>
                  </a:lnTo>
                  <a:lnTo>
                    <a:pt x="5740242" y="627221"/>
                  </a:lnTo>
                  <a:lnTo>
                    <a:pt x="5744051" y="646271"/>
                  </a:lnTo>
                  <a:lnTo>
                    <a:pt x="5747862" y="646271"/>
                  </a:lnTo>
                  <a:lnTo>
                    <a:pt x="5747862" y="712946"/>
                  </a:lnTo>
                  <a:lnTo>
                    <a:pt x="5746909" y="711994"/>
                  </a:lnTo>
                  <a:close/>
                  <a:moveTo>
                    <a:pt x="7110889" y="613886"/>
                  </a:moveTo>
                  <a:cubicBezTo>
                    <a:pt x="7110889" y="612934"/>
                    <a:pt x="7110889" y="612934"/>
                    <a:pt x="7110889" y="613886"/>
                  </a:cubicBezTo>
                  <a:lnTo>
                    <a:pt x="7110889" y="613886"/>
                  </a:lnTo>
                  <a:lnTo>
                    <a:pt x="7110889" y="613886"/>
                  </a:lnTo>
                  <a:close/>
                  <a:moveTo>
                    <a:pt x="6962299" y="324326"/>
                  </a:moveTo>
                  <a:lnTo>
                    <a:pt x="6959442" y="315754"/>
                  </a:lnTo>
                  <a:lnTo>
                    <a:pt x="6962299" y="307181"/>
                  </a:lnTo>
                  <a:lnTo>
                    <a:pt x="6963251" y="307181"/>
                  </a:lnTo>
                  <a:lnTo>
                    <a:pt x="6962299" y="324326"/>
                  </a:lnTo>
                  <a:close/>
                  <a:moveTo>
                    <a:pt x="6962299" y="353854"/>
                  </a:moveTo>
                  <a:lnTo>
                    <a:pt x="6958489" y="345281"/>
                  </a:lnTo>
                  <a:lnTo>
                    <a:pt x="6961346" y="336709"/>
                  </a:lnTo>
                  <a:lnTo>
                    <a:pt x="6962299" y="336709"/>
                  </a:lnTo>
                  <a:lnTo>
                    <a:pt x="6962299" y="353854"/>
                  </a:lnTo>
                  <a:close/>
                  <a:moveTo>
                    <a:pt x="6963251" y="366236"/>
                  </a:moveTo>
                  <a:lnTo>
                    <a:pt x="6965156" y="383381"/>
                  </a:lnTo>
                  <a:lnTo>
                    <a:pt x="6960394" y="374809"/>
                  </a:lnTo>
                  <a:lnTo>
                    <a:pt x="6963251" y="366236"/>
                  </a:lnTo>
                  <a:lnTo>
                    <a:pt x="6963251" y="366236"/>
                  </a:lnTo>
                  <a:close/>
                  <a:moveTo>
                    <a:pt x="6999446" y="251936"/>
                  </a:moveTo>
                  <a:lnTo>
                    <a:pt x="7226142" y="325279"/>
                  </a:lnTo>
                  <a:cubicBezTo>
                    <a:pt x="7226142" y="326231"/>
                    <a:pt x="7226142" y="326231"/>
                    <a:pt x="7225189" y="327184"/>
                  </a:cubicBezTo>
                  <a:lnTo>
                    <a:pt x="6991826" y="277654"/>
                  </a:lnTo>
                  <a:cubicBezTo>
                    <a:pt x="6993731" y="269081"/>
                    <a:pt x="6996589" y="260509"/>
                    <a:pt x="6999446" y="251936"/>
                  </a:cubicBezTo>
                  <a:close/>
                  <a:moveTo>
                    <a:pt x="7271862" y="295751"/>
                  </a:moveTo>
                  <a:cubicBezTo>
                    <a:pt x="7270909" y="295751"/>
                    <a:pt x="7270909" y="295751"/>
                    <a:pt x="7269956" y="295751"/>
                  </a:cubicBezTo>
                  <a:lnTo>
                    <a:pt x="7294721" y="61436"/>
                  </a:lnTo>
                  <a:cubicBezTo>
                    <a:pt x="7303294" y="62389"/>
                    <a:pt x="7312819" y="63341"/>
                    <a:pt x="7321392" y="65246"/>
                  </a:cubicBezTo>
                  <a:lnTo>
                    <a:pt x="7271862" y="295751"/>
                  </a:lnTo>
                  <a:close/>
                  <a:moveTo>
                    <a:pt x="7323296" y="65246"/>
                  </a:moveTo>
                  <a:cubicBezTo>
                    <a:pt x="7331869" y="67151"/>
                    <a:pt x="7340442" y="69056"/>
                    <a:pt x="7349014" y="71914"/>
                  </a:cubicBezTo>
                  <a:lnTo>
                    <a:pt x="7275671" y="296704"/>
                  </a:lnTo>
                  <a:cubicBezTo>
                    <a:pt x="7274719" y="296704"/>
                    <a:pt x="7274719" y="296704"/>
                    <a:pt x="7273767" y="295751"/>
                  </a:cubicBezTo>
                  <a:lnTo>
                    <a:pt x="7323296" y="65246"/>
                  </a:lnTo>
                  <a:close/>
                  <a:moveTo>
                    <a:pt x="7268051" y="294799"/>
                  </a:moveTo>
                  <a:cubicBezTo>
                    <a:pt x="7267099" y="294799"/>
                    <a:pt x="7267099" y="294799"/>
                    <a:pt x="7266146" y="294799"/>
                  </a:cubicBezTo>
                  <a:lnTo>
                    <a:pt x="7266146" y="59531"/>
                  </a:lnTo>
                  <a:cubicBezTo>
                    <a:pt x="7266146" y="59531"/>
                    <a:pt x="7266146" y="59531"/>
                    <a:pt x="7267099" y="59531"/>
                  </a:cubicBezTo>
                  <a:cubicBezTo>
                    <a:pt x="7275671" y="59531"/>
                    <a:pt x="7284244" y="60484"/>
                    <a:pt x="7292817" y="60484"/>
                  </a:cubicBezTo>
                  <a:lnTo>
                    <a:pt x="7268051" y="294799"/>
                  </a:lnTo>
                  <a:close/>
                  <a:moveTo>
                    <a:pt x="7283292" y="298609"/>
                  </a:moveTo>
                  <a:lnTo>
                    <a:pt x="7379494" y="83344"/>
                  </a:lnTo>
                  <a:cubicBezTo>
                    <a:pt x="7388067" y="87154"/>
                    <a:pt x="7395687" y="90964"/>
                    <a:pt x="7403306" y="94774"/>
                  </a:cubicBezTo>
                  <a:lnTo>
                    <a:pt x="7285196" y="299561"/>
                  </a:lnTo>
                  <a:cubicBezTo>
                    <a:pt x="7284244" y="299561"/>
                    <a:pt x="7283292" y="299561"/>
                    <a:pt x="7283292" y="298609"/>
                  </a:cubicBezTo>
                  <a:close/>
                  <a:moveTo>
                    <a:pt x="7571899" y="325279"/>
                  </a:moveTo>
                  <a:lnTo>
                    <a:pt x="7570946" y="308134"/>
                  </a:lnTo>
                  <a:lnTo>
                    <a:pt x="7571899" y="308134"/>
                  </a:lnTo>
                  <a:lnTo>
                    <a:pt x="7574756" y="316706"/>
                  </a:lnTo>
                  <a:lnTo>
                    <a:pt x="7571899" y="325279"/>
                  </a:lnTo>
                  <a:close/>
                  <a:moveTo>
                    <a:pt x="7572851" y="337661"/>
                  </a:moveTo>
                  <a:lnTo>
                    <a:pt x="7575709" y="346234"/>
                  </a:lnTo>
                  <a:lnTo>
                    <a:pt x="7571899" y="354806"/>
                  </a:lnTo>
                  <a:lnTo>
                    <a:pt x="7572851" y="337661"/>
                  </a:lnTo>
                  <a:lnTo>
                    <a:pt x="7572851" y="337661"/>
                  </a:lnTo>
                  <a:close/>
                  <a:moveTo>
                    <a:pt x="7570946" y="368141"/>
                  </a:moveTo>
                  <a:lnTo>
                    <a:pt x="7572851" y="377666"/>
                  </a:lnTo>
                  <a:lnTo>
                    <a:pt x="7568089" y="386239"/>
                  </a:lnTo>
                  <a:lnTo>
                    <a:pt x="7570946" y="368141"/>
                  </a:lnTo>
                  <a:lnTo>
                    <a:pt x="7570946" y="368141"/>
                  </a:lnTo>
                  <a:close/>
                  <a:moveTo>
                    <a:pt x="7565231" y="397669"/>
                  </a:moveTo>
                  <a:lnTo>
                    <a:pt x="7565231" y="397669"/>
                  </a:lnTo>
                  <a:lnTo>
                    <a:pt x="7567137" y="406241"/>
                  </a:lnTo>
                  <a:lnTo>
                    <a:pt x="7561421" y="413861"/>
                  </a:lnTo>
                  <a:lnTo>
                    <a:pt x="7565231" y="397669"/>
                  </a:lnTo>
                  <a:close/>
                  <a:moveTo>
                    <a:pt x="7562374" y="396716"/>
                  </a:moveTo>
                  <a:lnTo>
                    <a:pt x="7547134" y="399574"/>
                  </a:lnTo>
                  <a:cubicBezTo>
                    <a:pt x="7547134" y="399574"/>
                    <a:pt x="7547134" y="399574"/>
                    <a:pt x="7547134" y="398621"/>
                  </a:cubicBezTo>
                  <a:lnTo>
                    <a:pt x="7563326" y="390049"/>
                  </a:lnTo>
                  <a:lnTo>
                    <a:pt x="7562374" y="396716"/>
                  </a:lnTo>
                  <a:close/>
                  <a:moveTo>
                    <a:pt x="7564279" y="386239"/>
                  </a:moveTo>
                  <a:lnTo>
                    <a:pt x="7550944" y="376714"/>
                  </a:lnTo>
                  <a:cubicBezTo>
                    <a:pt x="7550944" y="375761"/>
                    <a:pt x="7550944" y="374809"/>
                    <a:pt x="7550944" y="373856"/>
                  </a:cubicBezTo>
                  <a:lnTo>
                    <a:pt x="7566184" y="369094"/>
                  </a:lnTo>
                  <a:lnTo>
                    <a:pt x="7564279" y="386239"/>
                  </a:lnTo>
                  <a:close/>
                  <a:moveTo>
                    <a:pt x="7551896" y="371951"/>
                  </a:moveTo>
                  <a:cubicBezTo>
                    <a:pt x="7551896" y="371951"/>
                    <a:pt x="7551896" y="371951"/>
                    <a:pt x="7551896" y="371951"/>
                  </a:cubicBezTo>
                  <a:lnTo>
                    <a:pt x="7568089" y="361474"/>
                  </a:lnTo>
                  <a:lnTo>
                    <a:pt x="7567137" y="367189"/>
                  </a:lnTo>
                  <a:lnTo>
                    <a:pt x="7551896" y="371951"/>
                  </a:lnTo>
                  <a:close/>
                  <a:moveTo>
                    <a:pt x="7551896" y="370046"/>
                  </a:moveTo>
                  <a:cubicBezTo>
                    <a:pt x="7552849" y="363379"/>
                    <a:pt x="7552849" y="357664"/>
                    <a:pt x="7552849" y="350996"/>
                  </a:cubicBezTo>
                  <a:lnTo>
                    <a:pt x="7567137" y="359569"/>
                  </a:lnTo>
                  <a:lnTo>
                    <a:pt x="7551896" y="370046"/>
                  </a:lnTo>
                  <a:close/>
                  <a:moveTo>
                    <a:pt x="7552849" y="348139"/>
                  </a:moveTo>
                  <a:cubicBezTo>
                    <a:pt x="7552849" y="347186"/>
                    <a:pt x="7552849" y="346234"/>
                    <a:pt x="7552849" y="345281"/>
                  </a:cubicBezTo>
                  <a:lnTo>
                    <a:pt x="7568089" y="338614"/>
                  </a:lnTo>
                  <a:lnTo>
                    <a:pt x="7568089" y="355759"/>
                  </a:lnTo>
                  <a:lnTo>
                    <a:pt x="7552849" y="348139"/>
                  </a:lnTo>
                  <a:close/>
                  <a:moveTo>
                    <a:pt x="7553801" y="343376"/>
                  </a:moveTo>
                  <a:cubicBezTo>
                    <a:pt x="7553801" y="343376"/>
                    <a:pt x="7553801" y="343376"/>
                    <a:pt x="7553801" y="343376"/>
                  </a:cubicBezTo>
                  <a:lnTo>
                    <a:pt x="7569042" y="330994"/>
                  </a:lnTo>
                  <a:lnTo>
                    <a:pt x="7569042" y="336709"/>
                  </a:lnTo>
                  <a:lnTo>
                    <a:pt x="7553801" y="343376"/>
                  </a:lnTo>
                  <a:close/>
                  <a:moveTo>
                    <a:pt x="7553801" y="341471"/>
                  </a:moveTo>
                  <a:cubicBezTo>
                    <a:pt x="7553801" y="340519"/>
                    <a:pt x="7553801" y="339566"/>
                    <a:pt x="7553801" y="338614"/>
                  </a:cubicBezTo>
                  <a:cubicBezTo>
                    <a:pt x="7553801" y="332899"/>
                    <a:pt x="7552849" y="328136"/>
                    <a:pt x="7552849" y="322421"/>
                  </a:cubicBezTo>
                  <a:lnTo>
                    <a:pt x="7568089" y="330041"/>
                  </a:lnTo>
                  <a:lnTo>
                    <a:pt x="7553801" y="341471"/>
                  </a:lnTo>
                  <a:close/>
                  <a:moveTo>
                    <a:pt x="7552849" y="320516"/>
                  </a:moveTo>
                  <a:cubicBezTo>
                    <a:pt x="7552849" y="319564"/>
                    <a:pt x="7552849" y="318611"/>
                    <a:pt x="7552849" y="317659"/>
                  </a:cubicBezTo>
                  <a:lnTo>
                    <a:pt x="7567137" y="310039"/>
                  </a:lnTo>
                  <a:lnTo>
                    <a:pt x="7568089" y="327184"/>
                  </a:lnTo>
                  <a:lnTo>
                    <a:pt x="7552849" y="320516"/>
                  </a:lnTo>
                  <a:close/>
                  <a:moveTo>
                    <a:pt x="7552849" y="315754"/>
                  </a:moveTo>
                  <a:cubicBezTo>
                    <a:pt x="7552849" y="315754"/>
                    <a:pt x="7552849" y="314801"/>
                    <a:pt x="7552849" y="315754"/>
                  </a:cubicBezTo>
                  <a:lnTo>
                    <a:pt x="7567137" y="302419"/>
                  </a:lnTo>
                  <a:lnTo>
                    <a:pt x="7567137" y="308134"/>
                  </a:lnTo>
                  <a:lnTo>
                    <a:pt x="7552849" y="315754"/>
                  </a:lnTo>
                  <a:close/>
                  <a:moveTo>
                    <a:pt x="7552849" y="312896"/>
                  </a:moveTo>
                  <a:cubicBezTo>
                    <a:pt x="7551896" y="306229"/>
                    <a:pt x="7550944" y="300514"/>
                    <a:pt x="7549992" y="293846"/>
                  </a:cubicBezTo>
                  <a:lnTo>
                    <a:pt x="7566184" y="299561"/>
                  </a:lnTo>
                  <a:lnTo>
                    <a:pt x="7552849" y="312896"/>
                  </a:lnTo>
                  <a:close/>
                  <a:moveTo>
                    <a:pt x="7550944" y="378619"/>
                  </a:moveTo>
                  <a:lnTo>
                    <a:pt x="7564279" y="389096"/>
                  </a:lnTo>
                  <a:lnTo>
                    <a:pt x="7548087" y="397669"/>
                  </a:lnTo>
                  <a:cubicBezTo>
                    <a:pt x="7549039" y="391001"/>
                    <a:pt x="7549992" y="385286"/>
                    <a:pt x="7550944" y="378619"/>
                  </a:cubicBezTo>
                  <a:close/>
                  <a:moveTo>
                    <a:pt x="7549039" y="287179"/>
                  </a:moveTo>
                  <a:lnTo>
                    <a:pt x="7561421" y="272891"/>
                  </a:lnTo>
                  <a:lnTo>
                    <a:pt x="7562374" y="278606"/>
                  </a:lnTo>
                  <a:lnTo>
                    <a:pt x="7549039" y="287179"/>
                  </a:lnTo>
                  <a:cubicBezTo>
                    <a:pt x="7549039" y="287179"/>
                    <a:pt x="7549039" y="287179"/>
                    <a:pt x="7549039" y="287179"/>
                  </a:cubicBezTo>
                  <a:close/>
                  <a:moveTo>
                    <a:pt x="7549039" y="285274"/>
                  </a:moveTo>
                  <a:cubicBezTo>
                    <a:pt x="7548087" y="278606"/>
                    <a:pt x="7546181" y="272891"/>
                    <a:pt x="7544276" y="266224"/>
                  </a:cubicBezTo>
                  <a:lnTo>
                    <a:pt x="7561421" y="270986"/>
                  </a:lnTo>
                  <a:lnTo>
                    <a:pt x="7549039" y="285274"/>
                  </a:lnTo>
                  <a:close/>
                  <a:moveTo>
                    <a:pt x="7543324" y="264319"/>
                  </a:moveTo>
                  <a:cubicBezTo>
                    <a:pt x="7543324" y="263366"/>
                    <a:pt x="7542371" y="262414"/>
                    <a:pt x="7542371" y="261461"/>
                  </a:cubicBezTo>
                  <a:lnTo>
                    <a:pt x="7555706" y="250984"/>
                  </a:lnTo>
                  <a:lnTo>
                    <a:pt x="7560469" y="268129"/>
                  </a:lnTo>
                  <a:lnTo>
                    <a:pt x="7543324" y="264319"/>
                  </a:lnTo>
                  <a:close/>
                  <a:moveTo>
                    <a:pt x="7542371" y="259556"/>
                  </a:moveTo>
                  <a:cubicBezTo>
                    <a:pt x="7542371" y="259556"/>
                    <a:pt x="7542371" y="259556"/>
                    <a:pt x="7542371" y="259556"/>
                  </a:cubicBezTo>
                  <a:lnTo>
                    <a:pt x="7553801" y="243364"/>
                  </a:lnTo>
                  <a:lnTo>
                    <a:pt x="7555706" y="249079"/>
                  </a:lnTo>
                  <a:lnTo>
                    <a:pt x="7542371" y="259556"/>
                  </a:lnTo>
                  <a:close/>
                  <a:moveTo>
                    <a:pt x="7541419" y="257651"/>
                  </a:moveTo>
                  <a:cubicBezTo>
                    <a:pt x="7539514" y="250984"/>
                    <a:pt x="7537609" y="245269"/>
                    <a:pt x="7534751" y="239554"/>
                  </a:cubicBezTo>
                  <a:lnTo>
                    <a:pt x="7552849" y="242411"/>
                  </a:lnTo>
                  <a:lnTo>
                    <a:pt x="7541419" y="257651"/>
                  </a:lnTo>
                  <a:close/>
                  <a:moveTo>
                    <a:pt x="7547134" y="338614"/>
                  </a:moveTo>
                  <a:cubicBezTo>
                    <a:pt x="7547134" y="378619"/>
                    <a:pt x="7538562" y="416719"/>
                    <a:pt x="7523321" y="451009"/>
                  </a:cubicBezTo>
                  <a:lnTo>
                    <a:pt x="7303294" y="352901"/>
                  </a:lnTo>
                  <a:cubicBezTo>
                    <a:pt x="7303294" y="351949"/>
                    <a:pt x="7303294" y="351949"/>
                    <a:pt x="7304246" y="350996"/>
                  </a:cubicBezTo>
                  <a:lnTo>
                    <a:pt x="7532846" y="425291"/>
                  </a:lnTo>
                  <a:lnTo>
                    <a:pt x="7533799" y="422434"/>
                  </a:lnTo>
                  <a:lnTo>
                    <a:pt x="7305199" y="348139"/>
                  </a:lnTo>
                  <a:cubicBezTo>
                    <a:pt x="7305199" y="347186"/>
                    <a:pt x="7305199" y="347186"/>
                    <a:pt x="7306151" y="346234"/>
                  </a:cubicBezTo>
                  <a:lnTo>
                    <a:pt x="7541419" y="396716"/>
                  </a:lnTo>
                  <a:lnTo>
                    <a:pt x="7542371" y="393859"/>
                  </a:lnTo>
                  <a:lnTo>
                    <a:pt x="7307104" y="343376"/>
                  </a:lnTo>
                  <a:cubicBezTo>
                    <a:pt x="7307104" y="342424"/>
                    <a:pt x="7307104" y="342424"/>
                    <a:pt x="7307104" y="341471"/>
                  </a:cubicBezTo>
                  <a:lnTo>
                    <a:pt x="7546181" y="366236"/>
                  </a:lnTo>
                  <a:lnTo>
                    <a:pt x="7546181" y="363379"/>
                  </a:lnTo>
                  <a:lnTo>
                    <a:pt x="7307104" y="338614"/>
                  </a:lnTo>
                  <a:cubicBezTo>
                    <a:pt x="7307104" y="337661"/>
                    <a:pt x="7307104" y="337661"/>
                    <a:pt x="7307104" y="336709"/>
                  </a:cubicBezTo>
                  <a:lnTo>
                    <a:pt x="7547134" y="338614"/>
                  </a:lnTo>
                  <a:lnTo>
                    <a:pt x="7546181" y="336709"/>
                  </a:lnTo>
                  <a:lnTo>
                    <a:pt x="7306151" y="336709"/>
                  </a:lnTo>
                  <a:cubicBezTo>
                    <a:pt x="7306151" y="335756"/>
                    <a:pt x="7306151" y="335756"/>
                    <a:pt x="7306151" y="334804"/>
                  </a:cubicBezTo>
                  <a:lnTo>
                    <a:pt x="7545229" y="310039"/>
                  </a:lnTo>
                  <a:lnTo>
                    <a:pt x="7545229" y="307181"/>
                  </a:lnTo>
                  <a:lnTo>
                    <a:pt x="7306151" y="331946"/>
                  </a:lnTo>
                  <a:cubicBezTo>
                    <a:pt x="7306151" y="330994"/>
                    <a:pt x="7306151" y="330994"/>
                    <a:pt x="7306151" y="330041"/>
                  </a:cubicBezTo>
                  <a:lnTo>
                    <a:pt x="7540467" y="280511"/>
                  </a:lnTo>
                  <a:lnTo>
                    <a:pt x="7539514" y="277654"/>
                  </a:lnTo>
                  <a:lnTo>
                    <a:pt x="7305199" y="327184"/>
                  </a:lnTo>
                  <a:cubicBezTo>
                    <a:pt x="7305199" y="326231"/>
                    <a:pt x="7305199" y="326231"/>
                    <a:pt x="7304246" y="325279"/>
                  </a:cubicBezTo>
                  <a:lnTo>
                    <a:pt x="7531894" y="250984"/>
                  </a:lnTo>
                  <a:lnTo>
                    <a:pt x="7530942" y="248126"/>
                  </a:lnTo>
                  <a:lnTo>
                    <a:pt x="7303294" y="322421"/>
                  </a:lnTo>
                  <a:cubicBezTo>
                    <a:pt x="7303294" y="321469"/>
                    <a:pt x="7303294" y="321469"/>
                    <a:pt x="7302342" y="320516"/>
                  </a:cubicBezTo>
                  <a:lnTo>
                    <a:pt x="7520464" y="223361"/>
                  </a:lnTo>
                  <a:cubicBezTo>
                    <a:pt x="7538562" y="258604"/>
                    <a:pt x="7547134" y="297656"/>
                    <a:pt x="7547134" y="338614"/>
                  </a:cubicBezTo>
                  <a:close/>
                  <a:moveTo>
                    <a:pt x="7547134" y="447199"/>
                  </a:moveTo>
                  <a:lnTo>
                    <a:pt x="7544276" y="452914"/>
                  </a:lnTo>
                  <a:lnTo>
                    <a:pt x="7529037" y="452914"/>
                  </a:lnTo>
                  <a:cubicBezTo>
                    <a:pt x="7529037" y="452914"/>
                    <a:pt x="7529037" y="452914"/>
                    <a:pt x="7529037" y="451961"/>
                  </a:cubicBezTo>
                  <a:lnTo>
                    <a:pt x="7547134" y="447199"/>
                  </a:lnTo>
                  <a:close/>
                  <a:moveTo>
                    <a:pt x="7529989" y="451009"/>
                  </a:moveTo>
                  <a:cubicBezTo>
                    <a:pt x="7532846" y="445294"/>
                    <a:pt x="7534751" y="439579"/>
                    <a:pt x="7536656" y="432911"/>
                  </a:cubicBezTo>
                  <a:lnTo>
                    <a:pt x="7547134" y="445294"/>
                  </a:lnTo>
                  <a:lnTo>
                    <a:pt x="7529989" y="451009"/>
                  </a:lnTo>
                  <a:close/>
                  <a:moveTo>
                    <a:pt x="7548087" y="454819"/>
                  </a:moveTo>
                  <a:lnTo>
                    <a:pt x="7549039" y="454819"/>
                  </a:lnTo>
                  <a:lnTo>
                    <a:pt x="7548087" y="463391"/>
                  </a:lnTo>
                  <a:lnTo>
                    <a:pt x="7540467" y="470059"/>
                  </a:lnTo>
                  <a:lnTo>
                    <a:pt x="7548087" y="454819"/>
                  </a:lnTo>
                  <a:close/>
                  <a:moveTo>
                    <a:pt x="7537609" y="431006"/>
                  </a:moveTo>
                  <a:cubicBezTo>
                    <a:pt x="7537609" y="430054"/>
                    <a:pt x="7538562" y="429101"/>
                    <a:pt x="7538562" y="428149"/>
                  </a:cubicBezTo>
                  <a:lnTo>
                    <a:pt x="7553801" y="426244"/>
                  </a:lnTo>
                  <a:lnTo>
                    <a:pt x="7549039" y="441484"/>
                  </a:lnTo>
                  <a:lnTo>
                    <a:pt x="7537609" y="431006"/>
                  </a:lnTo>
                  <a:close/>
                  <a:moveTo>
                    <a:pt x="7539514" y="427196"/>
                  </a:moveTo>
                  <a:cubicBezTo>
                    <a:pt x="7539514" y="426244"/>
                    <a:pt x="7539514" y="426244"/>
                    <a:pt x="7539514" y="427196"/>
                  </a:cubicBezTo>
                  <a:lnTo>
                    <a:pt x="7556659" y="419576"/>
                  </a:lnTo>
                  <a:lnTo>
                    <a:pt x="7554754" y="425291"/>
                  </a:lnTo>
                  <a:lnTo>
                    <a:pt x="7539514" y="427196"/>
                  </a:lnTo>
                  <a:close/>
                  <a:moveTo>
                    <a:pt x="7540467" y="424339"/>
                  </a:moveTo>
                  <a:cubicBezTo>
                    <a:pt x="7542371" y="418624"/>
                    <a:pt x="7544276" y="411956"/>
                    <a:pt x="7545229" y="406241"/>
                  </a:cubicBezTo>
                  <a:lnTo>
                    <a:pt x="7557612" y="417671"/>
                  </a:lnTo>
                  <a:lnTo>
                    <a:pt x="7540467" y="424339"/>
                  </a:lnTo>
                  <a:close/>
                  <a:moveTo>
                    <a:pt x="7479506" y="549116"/>
                  </a:moveTo>
                  <a:lnTo>
                    <a:pt x="7465219" y="543401"/>
                  </a:lnTo>
                  <a:lnTo>
                    <a:pt x="7465219" y="543401"/>
                  </a:lnTo>
                  <a:lnTo>
                    <a:pt x="7483317" y="545306"/>
                  </a:lnTo>
                  <a:lnTo>
                    <a:pt x="7479506" y="549116"/>
                  </a:lnTo>
                  <a:close/>
                  <a:moveTo>
                    <a:pt x="7483317" y="551974"/>
                  </a:moveTo>
                  <a:lnTo>
                    <a:pt x="7479506" y="560546"/>
                  </a:lnTo>
                  <a:lnTo>
                    <a:pt x="7469981" y="564356"/>
                  </a:lnTo>
                  <a:lnTo>
                    <a:pt x="7482364" y="551974"/>
                  </a:lnTo>
                  <a:lnTo>
                    <a:pt x="7483317" y="551974"/>
                  </a:lnTo>
                  <a:close/>
                  <a:moveTo>
                    <a:pt x="7467124" y="542449"/>
                  </a:moveTo>
                  <a:cubicBezTo>
                    <a:pt x="7471887" y="537686"/>
                    <a:pt x="7476649" y="532924"/>
                    <a:pt x="7480459" y="528161"/>
                  </a:cubicBezTo>
                  <a:lnTo>
                    <a:pt x="7485221" y="544354"/>
                  </a:lnTo>
                  <a:lnTo>
                    <a:pt x="7467124" y="542449"/>
                  </a:lnTo>
                  <a:close/>
                  <a:moveTo>
                    <a:pt x="7482364" y="526256"/>
                  </a:moveTo>
                  <a:cubicBezTo>
                    <a:pt x="7482364" y="526256"/>
                    <a:pt x="7483317" y="525304"/>
                    <a:pt x="7483317" y="525304"/>
                  </a:cubicBezTo>
                  <a:lnTo>
                    <a:pt x="7498556" y="530066"/>
                  </a:lnTo>
                  <a:lnTo>
                    <a:pt x="7489031" y="541496"/>
                  </a:lnTo>
                  <a:lnTo>
                    <a:pt x="7482364" y="526256"/>
                  </a:lnTo>
                  <a:close/>
                  <a:moveTo>
                    <a:pt x="7474744" y="524351"/>
                  </a:moveTo>
                  <a:lnTo>
                    <a:pt x="7295674" y="363379"/>
                  </a:lnTo>
                  <a:cubicBezTo>
                    <a:pt x="7295674" y="363379"/>
                    <a:pt x="7296626" y="362426"/>
                    <a:pt x="7296626" y="362426"/>
                  </a:cubicBezTo>
                  <a:lnTo>
                    <a:pt x="7490937" y="504349"/>
                  </a:lnTo>
                  <a:cubicBezTo>
                    <a:pt x="7487126" y="511016"/>
                    <a:pt x="7481412" y="517684"/>
                    <a:pt x="7474744" y="524351"/>
                  </a:cubicBezTo>
                  <a:close/>
                  <a:moveTo>
                    <a:pt x="7298531" y="360521"/>
                  </a:moveTo>
                  <a:cubicBezTo>
                    <a:pt x="7298531" y="359569"/>
                    <a:pt x="7299484" y="359569"/>
                    <a:pt x="7299484" y="358616"/>
                  </a:cubicBezTo>
                  <a:lnTo>
                    <a:pt x="7508081" y="478631"/>
                  </a:lnTo>
                  <a:cubicBezTo>
                    <a:pt x="7503319" y="486251"/>
                    <a:pt x="7498556" y="493871"/>
                    <a:pt x="7492842" y="501491"/>
                  </a:cubicBezTo>
                  <a:lnTo>
                    <a:pt x="7298531" y="360521"/>
                  </a:lnTo>
                  <a:close/>
                  <a:moveTo>
                    <a:pt x="7301389" y="356711"/>
                  </a:moveTo>
                  <a:cubicBezTo>
                    <a:pt x="7301389" y="355759"/>
                    <a:pt x="7302342" y="355759"/>
                    <a:pt x="7302342" y="354806"/>
                  </a:cubicBezTo>
                  <a:lnTo>
                    <a:pt x="7522369" y="452914"/>
                  </a:lnTo>
                  <a:cubicBezTo>
                    <a:pt x="7518559" y="461486"/>
                    <a:pt x="7514749" y="469106"/>
                    <a:pt x="7509987" y="476726"/>
                  </a:cubicBezTo>
                  <a:lnTo>
                    <a:pt x="7301389" y="356711"/>
                  </a:lnTo>
                  <a:close/>
                  <a:moveTo>
                    <a:pt x="7502367" y="501491"/>
                  </a:moveTo>
                  <a:lnTo>
                    <a:pt x="7520464" y="499586"/>
                  </a:lnTo>
                  <a:lnTo>
                    <a:pt x="7516654" y="504349"/>
                  </a:lnTo>
                  <a:lnTo>
                    <a:pt x="7502367" y="501491"/>
                  </a:lnTo>
                  <a:cubicBezTo>
                    <a:pt x="7501414" y="501491"/>
                    <a:pt x="7501414" y="501491"/>
                    <a:pt x="7502367" y="501491"/>
                  </a:cubicBezTo>
                  <a:close/>
                  <a:moveTo>
                    <a:pt x="7519512" y="506254"/>
                  </a:moveTo>
                  <a:lnTo>
                    <a:pt x="7520464" y="506254"/>
                  </a:lnTo>
                  <a:lnTo>
                    <a:pt x="7517606" y="514826"/>
                  </a:lnTo>
                  <a:lnTo>
                    <a:pt x="7509034" y="520541"/>
                  </a:lnTo>
                  <a:lnTo>
                    <a:pt x="7519512" y="506254"/>
                  </a:lnTo>
                  <a:close/>
                  <a:moveTo>
                    <a:pt x="7503319" y="499586"/>
                  </a:moveTo>
                  <a:cubicBezTo>
                    <a:pt x="7507129" y="493871"/>
                    <a:pt x="7509987" y="489109"/>
                    <a:pt x="7513796" y="483394"/>
                  </a:cubicBezTo>
                  <a:lnTo>
                    <a:pt x="7521417" y="498634"/>
                  </a:lnTo>
                  <a:lnTo>
                    <a:pt x="7503319" y="499586"/>
                  </a:lnTo>
                  <a:close/>
                  <a:moveTo>
                    <a:pt x="7514749" y="481489"/>
                  </a:moveTo>
                  <a:cubicBezTo>
                    <a:pt x="7514749" y="480536"/>
                    <a:pt x="7515701" y="480536"/>
                    <a:pt x="7515701" y="479584"/>
                  </a:cubicBezTo>
                  <a:lnTo>
                    <a:pt x="7530942" y="481489"/>
                  </a:lnTo>
                  <a:lnTo>
                    <a:pt x="7523321" y="494824"/>
                  </a:lnTo>
                  <a:lnTo>
                    <a:pt x="7514749" y="481489"/>
                  </a:lnTo>
                  <a:close/>
                  <a:moveTo>
                    <a:pt x="7516654" y="477679"/>
                  </a:moveTo>
                  <a:cubicBezTo>
                    <a:pt x="7516654" y="477679"/>
                    <a:pt x="7516654" y="477679"/>
                    <a:pt x="7516654" y="477679"/>
                  </a:cubicBezTo>
                  <a:lnTo>
                    <a:pt x="7534751" y="473869"/>
                  </a:lnTo>
                  <a:lnTo>
                    <a:pt x="7531894" y="479584"/>
                  </a:lnTo>
                  <a:lnTo>
                    <a:pt x="7516654" y="477679"/>
                  </a:lnTo>
                  <a:close/>
                  <a:moveTo>
                    <a:pt x="7517606" y="475774"/>
                  </a:moveTo>
                  <a:cubicBezTo>
                    <a:pt x="7520464" y="470059"/>
                    <a:pt x="7523321" y="464344"/>
                    <a:pt x="7526179" y="458629"/>
                  </a:cubicBezTo>
                  <a:lnTo>
                    <a:pt x="7535704" y="472916"/>
                  </a:lnTo>
                  <a:lnTo>
                    <a:pt x="7517606" y="475774"/>
                  </a:lnTo>
                  <a:close/>
                  <a:moveTo>
                    <a:pt x="7303294" y="319564"/>
                  </a:moveTo>
                  <a:cubicBezTo>
                    <a:pt x="7303294" y="318611"/>
                    <a:pt x="7302342" y="318611"/>
                    <a:pt x="7302342" y="317659"/>
                  </a:cubicBezTo>
                  <a:lnTo>
                    <a:pt x="7509034" y="198596"/>
                  </a:lnTo>
                  <a:cubicBezTo>
                    <a:pt x="7513796" y="206216"/>
                    <a:pt x="7517606" y="213836"/>
                    <a:pt x="7521417" y="222409"/>
                  </a:cubicBezTo>
                  <a:lnTo>
                    <a:pt x="7303294" y="319564"/>
                  </a:lnTo>
                  <a:close/>
                  <a:moveTo>
                    <a:pt x="7300437" y="314801"/>
                  </a:moveTo>
                  <a:cubicBezTo>
                    <a:pt x="7300437" y="313849"/>
                    <a:pt x="7299484" y="313849"/>
                    <a:pt x="7299484" y="312896"/>
                  </a:cubicBezTo>
                  <a:lnTo>
                    <a:pt x="7491889" y="172879"/>
                  </a:lnTo>
                  <a:cubicBezTo>
                    <a:pt x="7497604" y="180499"/>
                    <a:pt x="7502367" y="187166"/>
                    <a:pt x="7507129" y="194786"/>
                  </a:cubicBezTo>
                  <a:lnTo>
                    <a:pt x="7300437" y="314801"/>
                  </a:lnTo>
                  <a:close/>
                  <a:moveTo>
                    <a:pt x="7298531" y="311944"/>
                  </a:moveTo>
                  <a:cubicBezTo>
                    <a:pt x="7298531" y="310991"/>
                    <a:pt x="7297579" y="310991"/>
                    <a:pt x="7297579" y="310039"/>
                  </a:cubicBezTo>
                  <a:lnTo>
                    <a:pt x="7474744" y="150971"/>
                  </a:lnTo>
                  <a:cubicBezTo>
                    <a:pt x="7480459" y="157639"/>
                    <a:pt x="7486174" y="164306"/>
                    <a:pt x="7491889" y="171926"/>
                  </a:cubicBezTo>
                  <a:lnTo>
                    <a:pt x="7298531" y="311944"/>
                  </a:lnTo>
                  <a:close/>
                  <a:moveTo>
                    <a:pt x="7295674" y="308134"/>
                  </a:moveTo>
                  <a:cubicBezTo>
                    <a:pt x="7295674" y="307181"/>
                    <a:pt x="7294721" y="307181"/>
                    <a:pt x="7294721" y="306229"/>
                  </a:cubicBezTo>
                  <a:lnTo>
                    <a:pt x="7453789" y="130016"/>
                  </a:lnTo>
                  <a:cubicBezTo>
                    <a:pt x="7460456" y="135731"/>
                    <a:pt x="7467124" y="142399"/>
                    <a:pt x="7472839" y="149066"/>
                  </a:cubicBezTo>
                  <a:lnTo>
                    <a:pt x="7295674" y="308134"/>
                  </a:lnTo>
                  <a:close/>
                  <a:moveTo>
                    <a:pt x="7291864" y="305276"/>
                  </a:moveTo>
                  <a:cubicBezTo>
                    <a:pt x="7290912" y="305276"/>
                    <a:pt x="7290912" y="304324"/>
                    <a:pt x="7289959" y="304324"/>
                  </a:cubicBezTo>
                  <a:lnTo>
                    <a:pt x="7429024" y="112871"/>
                  </a:lnTo>
                  <a:cubicBezTo>
                    <a:pt x="7436644" y="117634"/>
                    <a:pt x="7443312" y="123349"/>
                    <a:pt x="7449979" y="129064"/>
                  </a:cubicBezTo>
                  <a:lnTo>
                    <a:pt x="7291864" y="305276"/>
                  </a:lnTo>
                  <a:close/>
                  <a:moveTo>
                    <a:pt x="7294721" y="365284"/>
                  </a:moveTo>
                  <a:lnTo>
                    <a:pt x="7472839" y="526256"/>
                  </a:lnTo>
                  <a:cubicBezTo>
                    <a:pt x="7467124" y="532924"/>
                    <a:pt x="7460456" y="538639"/>
                    <a:pt x="7453789" y="545306"/>
                  </a:cubicBezTo>
                  <a:lnTo>
                    <a:pt x="7293769" y="368141"/>
                  </a:lnTo>
                  <a:cubicBezTo>
                    <a:pt x="7294721" y="367189"/>
                    <a:pt x="7293769" y="366236"/>
                    <a:pt x="7294721" y="365284"/>
                  </a:cubicBezTo>
                  <a:cubicBezTo>
                    <a:pt x="7294721" y="366236"/>
                    <a:pt x="7294721" y="365284"/>
                    <a:pt x="7294721" y="365284"/>
                  </a:cubicBezTo>
                  <a:close/>
                  <a:moveTo>
                    <a:pt x="7430929" y="563404"/>
                  </a:moveTo>
                  <a:lnTo>
                    <a:pt x="7298531" y="380524"/>
                  </a:lnTo>
                  <a:cubicBezTo>
                    <a:pt x="7297579" y="377666"/>
                    <a:pt x="7296626" y="375761"/>
                    <a:pt x="7296626" y="373856"/>
                  </a:cubicBezTo>
                  <a:lnTo>
                    <a:pt x="7452837" y="547211"/>
                  </a:lnTo>
                  <a:cubicBezTo>
                    <a:pt x="7445217" y="552926"/>
                    <a:pt x="7438549" y="558641"/>
                    <a:pt x="7430929" y="563404"/>
                  </a:cubicBezTo>
                  <a:close/>
                  <a:moveTo>
                    <a:pt x="7443312" y="562451"/>
                  </a:moveTo>
                  <a:lnTo>
                    <a:pt x="7456646" y="569119"/>
                  </a:lnTo>
                  <a:lnTo>
                    <a:pt x="7445217" y="577691"/>
                  </a:lnTo>
                  <a:lnTo>
                    <a:pt x="7442359" y="562451"/>
                  </a:lnTo>
                  <a:cubicBezTo>
                    <a:pt x="7442359" y="563404"/>
                    <a:pt x="7442359" y="563404"/>
                    <a:pt x="7443312" y="562451"/>
                  </a:cubicBezTo>
                  <a:close/>
                  <a:moveTo>
                    <a:pt x="7409974" y="600551"/>
                  </a:moveTo>
                  <a:lnTo>
                    <a:pt x="7397592" y="591026"/>
                  </a:lnTo>
                  <a:cubicBezTo>
                    <a:pt x="7397592" y="591026"/>
                    <a:pt x="7397592" y="591026"/>
                    <a:pt x="7397592" y="591026"/>
                  </a:cubicBezTo>
                  <a:lnTo>
                    <a:pt x="7414737" y="597694"/>
                  </a:lnTo>
                  <a:lnTo>
                    <a:pt x="7409974" y="600551"/>
                  </a:lnTo>
                  <a:close/>
                  <a:moveTo>
                    <a:pt x="7368064" y="604361"/>
                  </a:moveTo>
                  <a:cubicBezTo>
                    <a:pt x="7368064" y="604361"/>
                    <a:pt x="7368064" y="604361"/>
                    <a:pt x="7368064" y="604361"/>
                  </a:cubicBezTo>
                  <a:cubicBezTo>
                    <a:pt x="7368064" y="604361"/>
                    <a:pt x="7368064" y="604361"/>
                    <a:pt x="7368064" y="604361"/>
                  </a:cubicBezTo>
                  <a:lnTo>
                    <a:pt x="7368064" y="604361"/>
                  </a:lnTo>
                  <a:close/>
                  <a:moveTo>
                    <a:pt x="7095649" y="584359"/>
                  </a:moveTo>
                  <a:lnTo>
                    <a:pt x="7108031" y="576739"/>
                  </a:lnTo>
                  <a:cubicBezTo>
                    <a:pt x="7108031" y="576739"/>
                    <a:pt x="7108984" y="576739"/>
                    <a:pt x="7108984" y="577691"/>
                  </a:cubicBezTo>
                  <a:lnTo>
                    <a:pt x="7107079" y="592931"/>
                  </a:lnTo>
                  <a:lnTo>
                    <a:pt x="7095649" y="584359"/>
                  </a:lnTo>
                  <a:close/>
                  <a:moveTo>
                    <a:pt x="7108031" y="595789"/>
                  </a:moveTo>
                  <a:lnTo>
                    <a:pt x="7108031" y="595789"/>
                  </a:lnTo>
                  <a:lnTo>
                    <a:pt x="7097554" y="593884"/>
                  </a:lnTo>
                  <a:lnTo>
                    <a:pt x="7092792" y="586264"/>
                  </a:lnTo>
                  <a:lnTo>
                    <a:pt x="7093744" y="585311"/>
                  </a:lnTo>
                  <a:lnTo>
                    <a:pt x="7108031" y="595789"/>
                  </a:lnTo>
                  <a:close/>
                  <a:moveTo>
                    <a:pt x="7094696" y="583406"/>
                  </a:moveTo>
                  <a:lnTo>
                    <a:pt x="7089934" y="580549"/>
                  </a:lnTo>
                  <a:lnTo>
                    <a:pt x="7107079" y="575786"/>
                  </a:lnTo>
                  <a:cubicBezTo>
                    <a:pt x="7107079" y="575786"/>
                    <a:pt x="7107079" y="575786"/>
                    <a:pt x="7107079" y="575786"/>
                  </a:cubicBezTo>
                  <a:lnTo>
                    <a:pt x="7094696" y="583406"/>
                  </a:lnTo>
                  <a:close/>
                  <a:moveTo>
                    <a:pt x="7088981" y="579596"/>
                  </a:moveTo>
                  <a:lnTo>
                    <a:pt x="7089934" y="562451"/>
                  </a:lnTo>
                  <a:cubicBezTo>
                    <a:pt x="7094696" y="566261"/>
                    <a:pt x="7100412" y="571024"/>
                    <a:pt x="7106126" y="573881"/>
                  </a:cubicBezTo>
                  <a:lnTo>
                    <a:pt x="7088981" y="579596"/>
                  </a:lnTo>
                  <a:close/>
                  <a:moveTo>
                    <a:pt x="7079456" y="545306"/>
                  </a:moveTo>
                  <a:lnTo>
                    <a:pt x="7230904" y="377666"/>
                  </a:lnTo>
                  <a:cubicBezTo>
                    <a:pt x="7229951" y="380524"/>
                    <a:pt x="7229951" y="382429"/>
                    <a:pt x="7228999" y="385286"/>
                  </a:cubicBezTo>
                  <a:lnTo>
                    <a:pt x="7100412" y="562451"/>
                  </a:lnTo>
                  <a:cubicBezTo>
                    <a:pt x="7092792" y="556736"/>
                    <a:pt x="7086124" y="551974"/>
                    <a:pt x="7079456" y="545306"/>
                  </a:cubicBezTo>
                  <a:close/>
                  <a:moveTo>
                    <a:pt x="7047071" y="542449"/>
                  </a:moveTo>
                  <a:lnTo>
                    <a:pt x="7065169" y="540544"/>
                  </a:lnTo>
                  <a:cubicBezTo>
                    <a:pt x="7065169" y="540544"/>
                    <a:pt x="7065169" y="540544"/>
                    <a:pt x="7065169" y="540544"/>
                  </a:cubicBezTo>
                  <a:lnTo>
                    <a:pt x="7050881" y="546259"/>
                  </a:lnTo>
                  <a:lnTo>
                    <a:pt x="7047071" y="542449"/>
                  </a:lnTo>
                  <a:close/>
                  <a:moveTo>
                    <a:pt x="7061359" y="561499"/>
                  </a:moveTo>
                  <a:lnTo>
                    <a:pt x="7051834" y="557689"/>
                  </a:lnTo>
                  <a:lnTo>
                    <a:pt x="7048024" y="549116"/>
                  </a:lnTo>
                  <a:lnTo>
                    <a:pt x="7048976" y="549116"/>
                  </a:lnTo>
                  <a:lnTo>
                    <a:pt x="7061359" y="561499"/>
                  </a:lnTo>
                  <a:close/>
                  <a:moveTo>
                    <a:pt x="6985159" y="338614"/>
                  </a:moveTo>
                  <a:lnTo>
                    <a:pt x="7224237" y="338614"/>
                  </a:lnTo>
                  <a:cubicBezTo>
                    <a:pt x="7224237" y="339566"/>
                    <a:pt x="7224237" y="339566"/>
                    <a:pt x="7224237" y="340519"/>
                  </a:cubicBezTo>
                  <a:lnTo>
                    <a:pt x="6986112" y="365284"/>
                  </a:lnTo>
                  <a:cubicBezTo>
                    <a:pt x="6986112" y="356711"/>
                    <a:pt x="6985159" y="347186"/>
                    <a:pt x="6985159" y="338614"/>
                  </a:cubicBezTo>
                  <a:close/>
                  <a:moveTo>
                    <a:pt x="6985159" y="397669"/>
                  </a:moveTo>
                  <a:lnTo>
                    <a:pt x="6970871" y="394811"/>
                  </a:lnTo>
                  <a:lnTo>
                    <a:pt x="6969919" y="389096"/>
                  </a:lnTo>
                  <a:lnTo>
                    <a:pt x="6985159" y="397669"/>
                  </a:lnTo>
                  <a:cubicBezTo>
                    <a:pt x="6985159" y="397669"/>
                    <a:pt x="6985159" y="397669"/>
                    <a:pt x="6985159" y="397669"/>
                  </a:cubicBezTo>
                  <a:close/>
                  <a:moveTo>
                    <a:pt x="6985159" y="335756"/>
                  </a:moveTo>
                  <a:cubicBezTo>
                    <a:pt x="6985159" y="327184"/>
                    <a:pt x="6985159" y="317659"/>
                    <a:pt x="6986112" y="309086"/>
                  </a:cubicBezTo>
                  <a:lnTo>
                    <a:pt x="7224237" y="333851"/>
                  </a:lnTo>
                  <a:cubicBezTo>
                    <a:pt x="7224237" y="334804"/>
                    <a:pt x="7224237" y="334804"/>
                    <a:pt x="7224237" y="335756"/>
                  </a:cubicBezTo>
                  <a:lnTo>
                    <a:pt x="6985159" y="335756"/>
                  </a:lnTo>
                  <a:close/>
                  <a:moveTo>
                    <a:pt x="6991826" y="396716"/>
                  </a:moveTo>
                  <a:lnTo>
                    <a:pt x="7226142" y="347186"/>
                  </a:lnTo>
                  <a:cubicBezTo>
                    <a:pt x="7226142" y="348139"/>
                    <a:pt x="7226142" y="348139"/>
                    <a:pt x="7227094" y="349091"/>
                  </a:cubicBezTo>
                  <a:lnTo>
                    <a:pt x="6999446" y="423386"/>
                  </a:lnTo>
                  <a:cubicBezTo>
                    <a:pt x="6995637" y="413861"/>
                    <a:pt x="6993731" y="405289"/>
                    <a:pt x="6991826" y="396716"/>
                  </a:cubicBezTo>
                  <a:close/>
                  <a:moveTo>
                    <a:pt x="7001351" y="448151"/>
                  </a:moveTo>
                  <a:lnTo>
                    <a:pt x="6984206" y="443389"/>
                  </a:lnTo>
                  <a:lnTo>
                    <a:pt x="6994684" y="431006"/>
                  </a:lnTo>
                  <a:cubicBezTo>
                    <a:pt x="6996589" y="436721"/>
                    <a:pt x="6998494" y="442436"/>
                    <a:pt x="7001351" y="448151"/>
                  </a:cubicBezTo>
                  <a:close/>
                  <a:moveTo>
                    <a:pt x="6990874" y="394811"/>
                  </a:moveTo>
                  <a:cubicBezTo>
                    <a:pt x="6988969" y="386239"/>
                    <a:pt x="6988017" y="377666"/>
                    <a:pt x="6987064" y="368141"/>
                  </a:cubicBezTo>
                  <a:lnTo>
                    <a:pt x="7225189" y="343376"/>
                  </a:lnTo>
                  <a:cubicBezTo>
                    <a:pt x="7225189" y="344329"/>
                    <a:pt x="7225189" y="344329"/>
                    <a:pt x="7225189" y="345281"/>
                  </a:cubicBezTo>
                  <a:lnTo>
                    <a:pt x="6990874" y="394811"/>
                  </a:lnTo>
                  <a:close/>
                  <a:moveTo>
                    <a:pt x="6987064" y="404336"/>
                  </a:moveTo>
                  <a:cubicBezTo>
                    <a:pt x="6988969" y="410051"/>
                    <a:pt x="6989921" y="416719"/>
                    <a:pt x="6991826" y="422434"/>
                  </a:cubicBezTo>
                  <a:lnTo>
                    <a:pt x="6975634" y="415766"/>
                  </a:lnTo>
                  <a:lnTo>
                    <a:pt x="6987064" y="404336"/>
                  </a:lnTo>
                  <a:close/>
                  <a:moveTo>
                    <a:pt x="6991826" y="424339"/>
                  </a:moveTo>
                  <a:cubicBezTo>
                    <a:pt x="6992779" y="424339"/>
                    <a:pt x="6992779" y="424339"/>
                    <a:pt x="6991826" y="424339"/>
                  </a:cubicBezTo>
                  <a:lnTo>
                    <a:pt x="6977539" y="423386"/>
                  </a:lnTo>
                  <a:lnTo>
                    <a:pt x="6975634" y="417671"/>
                  </a:lnTo>
                  <a:lnTo>
                    <a:pt x="6991826" y="424339"/>
                  </a:lnTo>
                  <a:close/>
                  <a:moveTo>
                    <a:pt x="6992779" y="426244"/>
                  </a:moveTo>
                  <a:cubicBezTo>
                    <a:pt x="6992779" y="427196"/>
                    <a:pt x="6993731" y="428149"/>
                    <a:pt x="6993731" y="429101"/>
                  </a:cubicBezTo>
                  <a:lnTo>
                    <a:pt x="6983254" y="439579"/>
                  </a:lnTo>
                  <a:lnTo>
                    <a:pt x="6978492" y="424339"/>
                  </a:lnTo>
                  <a:lnTo>
                    <a:pt x="6992779" y="426244"/>
                  </a:lnTo>
                  <a:close/>
                  <a:moveTo>
                    <a:pt x="6984206" y="451961"/>
                  </a:moveTo>
                  <a:lnTo>
                    <a:pt x="6990874" y="467201"/>
                  </a:lnTo>
                  <a:lnTo>
                    <a:pt x="6983254" y="460534"/>
                  </a:lnTo>
                  <a:lnTo>
                    <a:pt x="6982301" y="451961"/>
                  </a:lnTo>
                  <a:lnTo>
                    <a:pt x="6984206" y="451961"/>
                  </a:lnTo>
                  <a:close/>
                  <a:moveTo>
                    <a:pt x="6985159" y="445294"/>
                  </a:moveTo>
                  <a:lnTo>
                    <a:pt x="7002304" y="450056"/>
                  </a:lnTo>
                  <a:cubicBezTo>
                    <a:pt x="7002304" y="450056"/>
                    <a:pt x="7002304" y="451009"/>
                    <a:pt x="7002304" y="451009"/>
                  </a:cubicBezTo>
                  <a:lnTo>
                    <a:pt x="6988017" y="451009"/>
                  </a:lnTo>
                  <a:lnTo>
                    <a:pt x="6985159" y="445294"/>
                  </a:lnTo>
                  <a:close/>
                  <a:moveTo>
                    <a:pt x="6999446" y="425291"/>
                  </a:moveTo>
                  <a:lnTo>
                    <a:pt x="7227094" y="350996"/>
                  </a:lnTo>
                  <a:cubicBezTo>
                    <a:pt x="7227094" y="351949"/>
                    <a:pt x="7227094" y="351949"/>
                    <a:pt x="7228046" y="352901"/>
                  </a:cubicBezTo>
                  <a:lnTo>
                    <a:pt x="7008971" y="450056"/>
                  </a:lnTo>
                  <a:cubicBezTo>
                    <a:pt x="7005162" y="441484"/>
                    <a:pt x="7002304" y="433864"/>
                    <a:pt x="6999446" y="425291"/>
                  </a:cubicBezTo>
                  <a:close/>
                  <a:moveTo>
                    <a:pt x="7228999" y="354806"/>
                  </a:moveTo>
                  <a:cubicBezTo>
                    <a:pt x="7228999" y="355759"/>
                    <a:pt x="7229951" y="355759"/>
                    <a:pt x="7229951" y="356711"/>
                  </a:cubicBezTo>
                  <a:lnTo>
                    <a:pt x="7022306" y="476726"/>
                  </a:lnTo>
                  <a:cubicBezTo>
                    <a:pt x="7017544" y="469106"/>
                    <a:pt x="7013734" y="461486"/>
                    <a:pt x="7009924" y="452914"/>
                  </a:cubicBezTo>
                  <a:lnTo>
                    <a:pt x="7228999" y="354806"/>
                  </a:lnTo>
                  <a:close/>
                  <a:moveTo>
                    <a:pt x="7013734" y="473869"/>
                  </a:moveTo>
                  <a:lnTo>
                    <a:pt x="6996589" y="470059"/>
                  </a:lnTo>
                  <a:lnTo>
                    <a:pt x="7006114" y="456724"/>
                  </a:lnTo>
                  <a:cubicBezTo>
                    <a:pt x="7008019" y="462439"/>
                    <a:pt x="7010876" y="468154"/>
                    <a:pt x="7013734" y="473869"/>
                  </a:cubicBezTo>
                  <a:close/>
                  <a:moveTo>
                    <a:pt x="7014687" y="474821"/>
                  </a:moveTo>
                  <a:cubicBezTo>
                    <a:pt x="7014687" y="474821"/>
                    <a:pt x="7014687" y="475774"/>
                    <a:pt x="7014687" y="474821"/>
                  </a:cubicBezTo>
                  <a:lnTo>
                    <a:pt x="7000399" y="476726"/>
                  </a:lnTo>
                  <a:lnTo>
                    <a:pt x="6997542" y="471011"/>
                  </a:lnTo>
                  <a:lnTo>
                    <a:pt x="7014687" y="474821"/>
                  </a:lnTo>
                  <a:close/>
                  <a:moveTo>
                    <a:pt x="7015639" y="476726"/>
                  </a:moveTo>
                  <a:cubicBezTo>
                    <a:pt x="7015639" y="477679"/>
                    <a:pt x="7016592" y="477679"/>
                    <a:pt x="7016592" y="478631"/>
                  </a:cubicBezTo>
                  <a:lnTo>
                    <a:pt x="7008019" y="491014"/>
                  </a:lnTo>
                  <a:lnTo>
                    <a:pt x="7000399" y="477679"/>
                  </a:lnTo>
                  <a:lnTo>
                    <a:pt x="7015639" y="476726"/>
                  </a:lnTo>
                  <a:close/>
                  <a:moveTo>
                    <a:pt x="7017544" y="481489"/>
                  </a:moveTo>
                  <a:cubicBezTo>
                    <a:pt x="7020401" y="487204"/>
                    <a:pt x="7024212" y="491966"/>
                    <a:pt x="7027069" y="497681"/>
                  </a:cubicBezTo>
                  <a:lnTo>
                    <a:pt x="7008971" y="495776"/>
                  </a:lnTo>
                  <a:lnTo>
                    <a:pt x="7017544" y="481489"/>
                  </a:lnTo>
                  <a:close/>
                  <a:moveTo>
                    <a:pt x="7010876" y="496729"/>
                  </a:moveTo>
                  <a:lnTo>
                    <a:pt x="7028974" y="498634"/>
                  </a:lnTo>
                  <a:cubicBezTo>
                    <a:pt x="7028974" y="498634"/>
                    <a:pt x="7028974" y="498634"/>
                    <a:pt x="7028974" y="499586"/>
                  </a:cubicBezTo>
                  <a:lnTo>
                    <a:pt x="7014687" y="502444"/>
                  </a:lnTo>
                  <a:lnTo>
                    <a:pt x="7010876" y="496729"/>
                  </a:lnTo>
                  <a:close/>
                  <a:moveTo>
                    <a:pt x="7021354" y="517684"/>
                  </a:moveTo>
                  <a:lnTo>
                    <a:pt x="7012781" y="511969"/>
                  </a:lnTo>
                  <a:lnTo>
                    <a:pt x="7010876" y="503396"/>
                  </a:lnTo>
                  <a:lnTo>
                    <a:pt x="7011829" y="503396"/>
                  </a:lnTo>
                  <a:lnTo>
                    <a:pt x="7021354" y="517684"/>
                  </a:lnTo>
                  <a:close/>
                  <a:moveTo>
                    <a:pt x="7023259" y="478631"/>
                  </a:moveTo>
                  <a:lnTo>
                    <a:pt x="7230904" y="358616"/>
                  </a:lnTo>
                  <a:cubicBezTo>
                    <a:pt x="7230904" y="359569"/>
                    <a:pt x="7231856" y="359569"/>
                    <a:pt x="7231856" y="359569"/>
                  </a:cubicBezTo>
                  <a:lnTo>
                    <a:pt x="7038499" y="500539"/>
                  </a:lnTo>
                  <a:cubicBezTo>
                    <a:pt x="7032784" y="492919"/>
                    <a:pt x="7028021" y="486251"/>
                    <a:pt x="7023259" y="478631"/>
                  </a:cubicBezTo>
                  <a:close/>
                  <a:moveTo>
                    <a:pt x="7233762" y="361474"/>
                  </a:moveTo>
                  <a:lnTo>
                    <a:pt x="7233762" y="361474"/>
                  </a:lnTo>
                  <a:cubicBezTo>
                    <a:pt x="7233762" y="362426"/>
                    <a:pt x="7233762" y="363379"/>
                    <a:pt x="7233762" y="363379"/>
                  </a:cubicBezTo>
                  <a:lnTo>
                    <a:pt x="7056596" y="522446"/>
                  </a:lnTo>
                  <a:cubicBezTo>
                    <a:pt x="7050881" y="515779"/>
                    <a:pt x="7045167" y="509111"/>
                    <a:pt x="7039451" y="501491"/>
                  </a:cubicBezTo>
                  <a:lnTo>
                    <a:pt x="7233762" y="361474"/>
                  </a:lnTo>
                  <a:close/>
                  <a:moveTo>
                    <a:pt x="7048024" y="523399"/>
                  </a:moveTo>
                  <a:lnTo>
                    <a:pt x="7042309" y="537686"/>
                  </a:lnTo>
                  <a:lnTo>
                    <a:pt x="7032784" y="526256"/>
                  </a:lnTo>
                  <a:lnTo>
                    <a:pt x="7047071" y="522446"/>
                  </a:lnTo>
                  <a:cubicBezTo>
                    <a:pt x="7048024" y="522446"/>
                    <a:pt x="7048024" y="523399"/>
                    <a:pt x="7048024" y="523399"/>
                  </a:cubicBezTo>
                  <a:close/>
                  <a:moveTo>
                    <a:pt x="7049929" y="525304"/>
                  </a:moveTo>
                  <a:cubicBezTo>
                    <a:pt x="7054692" y="530066"/>
                    <a:pt x="7058501" y="534829"/>
                    <a:pt x="7063264" y="539591"/>
                  </a:cubicBezTo>
                  <a:lnTo>
                    <a:pt x="7045167" y="541496"/>
                  </a:lnTo>
                  <a:lnTo>
                    <a:pt x="7049929" y="525304"/>
                  </a:lnTo>
                  <a:close/>
                  <a:moveTo>
                    <a:pt x="7058501" y="525304"/>
                  </a:moveTo>
                  <a:lnTo>
                    <a:pt x="7232809" y="369094"/>
                  </a:lnTo>
                  <a:cubicBezTo>
                    <a:pt x="7232809" y="370046"/>
                    <a:pt x="7231856" y="371951"/>
                    <a:pt x="7231856" y="372904"/>
                  </a:cubicBezTo>
                  <a:lnTo>
                    <a:pt x="7077551" y="544354"/>
                  </a:lnTo>
                  <a:cubicBezTo>
                    <a:pt x="7070884" y="537686"/>
                    <a:pt x="7064217" y="531971"/>
                    <a:pt x="7058501" y="525304"/>
                  </a:cubicBezTo>
                  <a:close/>
                  <a:moveTo>
                    <a:pt x="7366159" y="598646"/>
                  </a:moveTo>
                  <a:cubicBezTo>
                    <a:pt x="7354729" y="559594"/>
                    <a:pt x="7344251" y="528161"/>
                    <a:pt x="7344251" y="528161"/>
                  </a:cubicBezTo>
                  <a:cubicBezTo>
                    <a:pt x="7344251" y="528161"/>
                    <a:pt x="7339489" y="513874"/>
                    <a:pt x="7332821" y="491966"/>
                  </a:cubicBezTo>
                  <a:lnTo>
                    <a:pt x="7377589" y="592931"/>
                  </a:lnTo>
                  <a:cubicBezTo>
                    <a:pt x="7374731" y="595789"/>
                    <a:pt x="7369969" y="596741"/>
                    <a:pt x="7366159" y="598646"/>
                  </a:cubicBezTo>
                  <a:close/>
                  <a:moveTo>
                    <a:pt x="7327106" y="471964"/>
                  </a:moveTo>
                  <a:cubicBezTo>
                    <a:pt x="7321392" y="454819"/>
                    <a:pt x="7315676" y="434816"/>
                    <a:pt x="7309962" y="415766"/>
                  </a:cubicBezTo>
                  <a:lnTo>
                    <a:pt x="7405212" y="580549"/>
                  </a:lnTo>
                  <a:cubicBezTo>
                    <a:pt x="7397592" y="585311"/>
                    <a:pt x="7389019" y="589121"/>
                    <a:pt x="7381399" y="592931"/>
                  </a:cubicBezTo>
                  <a:lnTo>
                    <a:pt x="7327106" y="471964"/>
                  </a:lnTo>
                  <a:close/>
                  <a:moveTo>
                    <a:pt x="7399496" y="591026"/>
                  </a:moveTo>
                  <a:cubicBezTo>
                    <a:pt x="7405212" y="588169"/>
                    <a:pt x="7410926" y="584359"/>
                    <a:pt x="7416642" y="580549"/>
                  </a:cubicBezTo>
                  <a:lnTo>
                    <a:pt x="7415689" y="597694"/>
                  </a:lnTo>
                  <a:lnTo>
                    <a:pt x="7399496" y="591026"/>
                  </a:lnTo>
                  <a:close/>
                  <a:moveTo>
                    <a:pt x="7407117" y="579596"/>
                  </a:moveTo>
                  <a:lnTo>
                    <a:pt x="7306151" y="405289"/>
                  </a:lnTo>
                  <a:cubicBezTo>
                    <a:pt x="7304246" y="399574"/>
                    <a:pt x="7302342" y="393859"/>
                    <a:pt x="7300437" y="388144"/>
                  </a:cubicBezTo>
                  <a:lnTo>
                    <a:pt x="7429024" y="565309"/>
                  </a:lnTo>
                  <a:cubicBezTo>
                    <a:pt x="7422356" y="570071"/>
                    <a:pt x="7414737" y="574834"/>
                    <a:pt x="7407117" y="579596"/>
                  </a:cubicBezTo>
                  <a:close/>
                  <a:moveTo>
                    <a:pt x="7422356" y="577691"/>
                  </a:moveTo>
                  <a:lnTo>
                    <a:pt x="7439501" y="583406"/>
                  </a:lnTo>
                  <a:lnTo>
                    <a:pt x="7434739" y="586264"/>
                  </a:lnTo>
                  <a:lnTo>
                    <a:pt x="7422356" y="577691"/>
                  </a:lnTo>
                  <a:lnTo>
                    <a:pt x="7422356" y="577691"/>
                  </a:lnTo>
                  <a:close/>
                  <a:moveTo>
                    <a:pt x="7423309" y="576739"/>
                  </a:moveTo>
                  <a:cubicBezTo>
                    <a:pt x="7429024" y="572929"/>
                    <a:pt x="7434739" y="569119"/>
                    <a:pt x="7439501" y="565309"/>
                  </a:cubicBezTo>
                  <a:lnTo>
                    <a:pt x="7440454" y="582454"/>
                  </a:lnTo>
                  <a:lnTo>
                    <a:pt x="7423309" y="576739"/>
                  </a:lnTo>
                  <a:close/>
                  <a:moveTo>
                    <a:pt x="7263289" y="294799"/>
                  </a:moveTo>
                  <a:cubicBezTo>
                    <a:pt x="7263289" y="294799"/>
                    <a:pt x="7263289" y="294799"/>
                    <a:pt x="7263289" y="294799"/>
                  </a:cubicBezTo>
                  <a:lnTo>
                    <a:pt x="7238524" y="60484"/>
                  </a:lnTo>
                  <a:cubicBezTo>
                    <a:pt x="7247096" y="59531"/>
                    <a:pt x="7254717" y="59531"/>
                    <a:pt x="7263289" y="59531"/>
                  </a:cubicBezTo>
                  <a:lnTo>
                    <a:pt x="7263289" y="294799"/>
                  </a:lnTo>
                  <a:close/>
                  <a:moveTo>
                    <a:pt x="7260431" y="295751"/>
                  </a:moveTo>
                  <a:cubicBezTo>
                    <a:pt x="7259479" y="295751"/>
                    <a:pt x="7259479" y="295751"/>
                    <a:pt x="7258526" y="295751"/>
                  </a:cubicBezTo>
                  <a:lnTo>
                    <a:pt x="7209949" y="65246"/>
                  </a:lnTo>
                  <a:cubicBezTo>
                    <a:pt x="7218521" y="63341"/>
                    <a:pt x="7227094" y="62389"/>
                    <a:pt x="7236619" y="61436"/>
                  </a:cubicBezTo>
                  <a:lnTo>
                    <a:pt x="7260431" y="295751"/>
                  </a:lnTo>
                  <a:close/>
                  <a:moveTo>
                    <a:pt x="7255669" y="295751"/>
                  </a:moveTo>
                  <a:cubicBezTo>
                    <a:pt x="7254717" y="295751"/>
                    <a:pt x="7254717" y="295751"/>
                    <a:pt x="7253764" y="296704"/>
                  </a:cubicBezTo>
                  <a:lnTo>
                    <a:pt x="7181374" y="72866"/>
                  </a:lnTo>
                  <a:cubicBezTo>
                    <a:pt x="7189946" y="70009"/>
                    <a:pt x="7198519" y="68104"/>
                    <a:pt x="7207092" y="66199"/>
                  </a:cubicBezTo>
                  <a:lnTo>
                    <a:pt x="7255669" y="295751"/>
                  </a:lnTo>
                  <a:close/>
                  <a:moveTo>
                    <a:pt x="7246144" y="300514"/>
                  </a:moveTo>
                  <a:lnTo>
                    <a:pt x="7128034" y="96679"/>
                  </a:lnTo>
                  <a:cubicBezTo>
                    <a:pt x="7135654" y="91916"/>
                    <a:pt x="7143274" y="88106"/>
                    <a:pt x="7151846" y="84296"/>
                  </a:cubicBezTo>
                  <a:lnTo>
                    <a:pt x="7248049" y="299561"/>
                  </a:lnTo>
                  <a:cubicBezTo>
                    <a:pt x="7247096" y="299561"/>
                    <a:pt x="7246144" y="299561"/>
                    <a:pt x="7246144" y="300514"/>
                  </a:cubicBezTo>
                  <a:close/>
                  <a:moveTo>
                    <a:pt x="7243287" y="301466"/>
                  </a:moveTo>
                  <a:cubicBezTo>
                    <a:pt x="7242334" y="301466"/>
                    <a:pt x="7242334" y="302419"/>
                    <a:pt x="7241381" y="302419"/>
                  </a:cubicBezTo>
                  <a:lnTo>
                    <a:pt x="7103269" y="111919"/>
                  </a:lnTo>
                  <a:cubicBezTo>
                    <a:pt x="7110889" y="107156"/>
                    <a:pt x="7117556" y="102394"/>
                    <a:pt x="7126129" y="97631"/>
                  </a:cubicBezTo>
                  <a:lnTo>
                    <a:pt x="7243287" y="301466"/>
                  </a:lnTo>
                  <a:close/>
                  <a:moveTo>
                    <a:pt x="7239476" y="304324"/>
                  </a:moveTo>
                  <a:cubicBezTo>
                    <a:pt x="7238524" y="304324"/>
                    <a:pt x="7238524" y="305276"/>
                    <a:pt x="7237571" y="305276"/>
                  </a:cubicBezTo>
                  <a:lnTo>
                    <a:pt x="7079456" y="130016"/>
                  </a:lnTo>
                  <a:cubicBezTo>
                    <a:pt x="7086124" y="124301"/>
                    <a:pt x="7092792" y="118586"/>
                    <a:pt x="7100412" y="113824"/>
                  </a:cubicBezTo>
                  <a:lnTo>
                    <a:pt x="7239476" y="304324"/>
                  </a:lnTo>
                  <a:close/>
                  <a:moveTo>
                    <a:pt x="7236619" y="307181"/>
                  </a:moveTo>
                  <a:cubicBezTo>
                    <a:pt x="7236619" y="307181"/>
                    <a:pt x="7235667" y="308134"/>
                    <a:pt x="7235667" y="309086"/>
                  </a:cubicBezTo>
                  <a:lnTo>
                    <a:pt x="7059454" y="150019"/>
                  </a:lnTo>
                  <a:cubicBezTo>
                    <a:pt x="7065169" y="143351"/>
                    <a:pt x="7071837" y="137636"/>
                    <a:pt x="7078504" y="130969"/>
                  </a:cubicBezTo>
                  <a:lnTo>
                    <a:pt x="7236619" y="307181"/>
                  </a:lnTo>
                  <a:close/>
                  <a:moveTo>
                    <a:pt x="7233762" y="310039"/>
                  </a:moveTo>
                  <a:cubicBezTo>
                    <a:pt x="7233762" y="310039"/>
                    <a:pt x="7232809" y="310991"/>
                    <a:pt x="7232809" y="311944"/>
                  </a:cubicBezTo>
                  <a:lnTo>
                    <a:pt x="7041356" y="172879"/>
                  </a:lnTo>
                  <a:cubicBezTo>
                    <a:pt x="7047071" y="166211"/>
                    <a:pt x="7052787" y="158591"/>
                    <a:pt x="7058501" y="151924"/>
                  </a:cubicBezTo>
                  <a:lnTo>
                    <a:pt x="7233762" y="310039"/>
                  </a:lnTo>
                  <a:close/>
                  <a:moveTo>
                    <a:pt x="7230904" y="313849"/>
                  </a:moveTo>
                  <a:cubicBezTo>
                    <a:pt x="7230904" y="314801"/>
                    <a:pt x="7229951" y="314801"/>
                    <a:pt x="7229951" y="315754"/>
                  </a:cubicBezTo>
                  <a:lnTo>
                    <a:pt x="7024212" y="196691"/>
                  </a:lnTo>
                  <a:cubicBezTo>
                    <a:pt x="7028974" y="189071"/>
                    <a:pt x="7033737" y="181451"/>
                    <a:pt x="7038499" y="174784"/>
                  </a:cubicBezTo>
                  <a:lnTo>
                    <a:pt x="7230904" y="313849"/>
                  </a:lnTo>
                  <a:close/>
                  <a:moveTo>
                    <a:pt x="7228999" y="317659"/>
                  </a:moveTo>
                  <a:cubicBezTo>
                    <a:pt x="7228999" y="318611"/>
                    <a:pt x="7228046" y="318611"/>
                    <a:pt x="7228046" y="319564"/>
                  </a:cubicBezTo>
                  <a:lnTo>
                    <a:pt x="7010876" y="222409"/>
                  </a:lnTo>
                  <a:cubicBezTo>
                    <a:pt x="7014687" y="213836"/>
                    <a:pt x="7018496" y="206216"/>
                    <a:pt x="7023259" y="198596"/>
                  </a:cubicBezTo>
                  <a:lnTo>
                    <a:pt x="7228999" y="317659"/>
                  </a:lnTo>
                  <a:close/>
                  <a:moveTo>
                    <a:pt x="7227094" y="321469"/>
                  </a:moveTo>
                  <a:cubicBezTo>
                    <a:pt x="7227094" y="322421"/>
                    <a:pt x="7227094" y="322421"/>
                    <a:pt x="7226142" y="323374"/>
                  </a:cubicBezTo>
                  <a:lnTo>
                    <a:pt x="6999446" y="250031"/>
                  </a:lnTo>
                  <a:cubicBezTo>
                    <a:pt x="7002304" y="241459"/>
                    <a:pt x="7005162" y="232886"/>
                    <a:pt x="7008971" y="225266"/>
                  </a:cubicBezTo>
                  <a:lnTo>
                    <a:pt x="7227094" y="321469"/>
                  </a:lnTo>
                  <a:close/>
                  <a:moveTo>
                    <a:pt x="7225189" y="330041"/>
                  </a:moveTo>
                  <a:cubicBezTo>
                    <a:pt x="7225189" y="330994"/>
                    <a:pt x="7225189" y="330994"/>
                    <a:pt x="7225189" y="331946"/>
                  </a:cubicBezTo>
                  <a:lnTo>
                    <a:pt x="6988017" y="307181"/>
                  </a:lnTo>
                  <a:cubicBezTo>
                    <a:pt x="6988969" y="298609"/>
                    <a:pt x="6990874" y="289084"/>
                    <a:pt x="6991826" y="280511"/>
                  </a:cubicBezTo>
                  <a:lnTo>
                    <a:pt x="7225189" y="330041"/>
                  </a:lnTo>
                  <a:close/>
                  <a:moveTo>
                    <a:pt x="6988969" y="264319"/>
                  </a:moveTo>
                  <a:lnTo>
                    <a:pt x="6972776" y="268129"/>
                  </a:lnTo>
                  <a:lnTo>
                    <a:pt x="6977539" y="250984"/>
                  </a:lnTo>
                  <a:lnTo>
                    <a:pt x="6989921" y="261461"/>
                  </a:lnTo>
                  <a:cubicBezTo>
                    <a:pt x="6989921" y="262414"/>
                    <a:pt x="6988969" y="263366"/>
                    <a:pt x="6988969" y="264319"/>
                  </a:cubicBezTo>
                  <a:close/>
                  <a:moveTo>
                    <a:pt x="6988969" y="266224"/>
                  </a:moveTo>
                  <a:cubicBezTo>
                    <a:pt x="6987064" y="271939"/>
                    <a:pt x="6986112" y="277654"/>
                    <a:pt x="6984206" y="284321"/>
                  </a:cubicBezTo>
                  <a:lnTo>
                    <a:pt x="6971824" y="270986"/>
                  </a:lnTo>
                  <a:lnTo>
                    <a:pt x="6988969" y="266224"/>
                  </a:lnTo>
                  <a:close/>
                  <a:moveTo>
                    <a:pt x="6985159" y="395764"/>
                  </a:moveTo>
                  <a:lnTo>
                    <a:pt x="6969919" y="388144"/>
                  </a:lnTo>
                  <a:lnTo>
                    <a:pt x="6982301" y="377666"/>
                  </a:lnTo>
                  <a:cubicBezTo>
                    <a:pt x="6982301" y="383381"/>
                    <a:pt x="6983254" y="389096"/>
                    <a:pt x="6985159" y="395764"/>
                  </a:cubicBezTo>
                  <a:close/>
                  <a:moveTo>
                    <a:pt x="6968967" y="384334"/>
                  </a:moveTo>
                  <a:lnTo>
                    <a:pt x="6967062" y="368141"/>
                  </a:lnTo>
                  <a:lnTo>
                    <a:pt x="6981349" y="372904"/>
                  </a:lnTo>
                  <a:cubicBezTo>
                    <a:pt x="6981349" y="373856"/>
                    <a:pt x="6981349" y="374809"/>
                    <a:pt x="6981349" y="375761"/>
                  </a:cubicBezTo>
                  <a:lnTo>
                    <a:pt x="6968967" y="384334"/>
                  </a:lnTo>
                  <a:close/>
                  <a:moveTo>
                    <a:pt x="6980396" y="311944"/>
                  </a:moveTo>
                  <a:lnTo>
                    <a:pt x="6967062" y="299561"/>
                  </a:lnTo>
                  <a:lnTo>
                    <a:pt x="6982301" y="293846"/>
                  </a:lnTo>
                  <a:cubicBezTo>
                    <a:pt x="6981349" y="299561"/>
                    <a:pt x="6980396" y="306229"/>
                    <a:pt x="6980396" y="311944"/>
                  </a:cubicBezTo>
                  <a:close/>
                  <a:moveTo>
                    <a:pt x="6980396" y="313849"/>
                  </a:moveTo>
                  <a:cubicBezTo>
                    <a:pt x="6980396" y="313849"/>
                    <a:pt x="6980396" y="313849"/>
                    <a:pt x="6980396" y="313849"/>
                  </a:cubicBezTo>
                  <a:lnTo>
                    <a:pt x="6967062" y="307181"/>
                  </a:lnTo>
                  <a:lnTo>
                    <a:pt x="6967062" y="301466"/>
                  </a:lnTo>
                  <a:lnTo>
                    <a:pt x="6980396" y="313849"/>
                  </a:lnTo>
                  <a:close/>
                  <a:moveTo>
                    <a:pt x="6980396" y="315754"/>
                  </a:moveTo>
                  <a:cubicBezTo>
                    <a:pt x="6980396" y="316706"/>
                    <a:pt x="6980396" y="317659"/>
                    <a:pt x="6980396" y="318611"/>
                  </a:cubicBezTo>
                  <a:lnTo>
                    <a:pt x="6966109" y="325279"/>
                  </a:lnTo>
                  <a:lnTo>
                    <a:pt x="6967062" y="308134"/>
                  </a:lnTo>
                  <a:lnTo>
                    <a:pt x="6980396" y="315754"/>
                  </a:lnTo>
                  <a:close/>
                  <a:moveTo>
                    <a:pt x="6979444" y="321469"/>
                  </a:moveTo>
                  <a:cubicBezTo>
                    <a:pt x="6979444" y="327184"/>
                    <a:pt x="6978492" y="332899"/>
                    <a:pt x="6978492" y="338614"/>
                  </a:cubicBezTo>
                  <a:cubicBezTo>
                    <a:pt x="6978492" y="339566"/>
                    <a:pt x="6978492" y="339566"/>
                    <a:pt x="6978492" y="340519"/>
                  </a:cubicBezTo>
                  <a:lnTo>
                    <a:pt x="6964204" y="329089"/>
                  </a:lnTo>
                  <a:lnTo>
                    <a:pt x="6979444" y="321469"/>
                  </a:lnTo>
                  <a:close/>
                  <a:moveTo>
                    <a:pt x="6979444" y="342424"/>
                  </a:moveTo>
                  <a:lnTo>
                    <a:pt x="6965156" y="336709"/>
                  </a:lnTo>
                  <a:lnTo>
                    <a:pt x="6965156" y="330994"/>
                  </a:lnTo>
                  <a:lnTo>
                    <a:pt x="6979444" y="342424"/>
                  </a:lnTo>
                  <a:cubicBezTo>
                    <a:pt x="6979444" y="341471"/>
                    <a:pt x="6979444" y="342424"/>
                    <a:pt x="6979444" y="342424"/>
                  </a:cubicBezTo>
                  <a:close/>
                  <a:moveTo>
                    <a:pt x="6965156" y="338614"/>
                  </a:moveTo>
                  <a:lnTo>
                    <a:pt x="6979444" y="344329"/>
                  </a:lnTo>
                  <a:cubicBezTo>
                    <a:pt x="6979444" y="345281"/>
                    <a:pt x="6979444" y="346234"/>
                    <a:pt x="6979444" y="347186"/>
                  </a:cubicBezTo>
                  <a:lnTo>
                    <a:pt x="6965156" y="354806"/>
                  </a:lnTo>
                  <a:lnTo>
                    <a:pt x="6965156" y="338614"/>
                  </a:lnTo>
                  <a:close/>
                  <a:moveTo>
                    <a:pt x="6979444" y="350044"/>
                  </a:moveTo>
                  <a:cubicBezTo>
                    <a:pt x="6979444" y="355759"/>
                    <a:pt x="6979444" y="362426"/>
                    <a:pt x="6980396" y="368141"/>
                  </a:cubicBezTo>
                  <a:lnTo>
                    <a:pt x="6965156" y="358616"/>
                  </a:lnTo>
                  <a:lnTo>
                    <a:pt x="6979444" y="350044"/>
                  </a:lnTo>
                  <a:close/>
                  <a:moveTo>
                    <a:pt x="6980396" y="369094"/>
                  </a:moveTo>
                  <a:cubicBezTo>
                    <a:pt x="6980396" y="370046"/>
                    <a:pt x="6980396" y="370046"/>
                    <a:pt x="6980396" y="369094"/>
                  </a:cubicBezTo>
                  <a:lnTo>
                    <a:pt x="6966109" y="365284"/>
                  </a:lnTo>
                  <a:lnTo>
                    <a:pt x="6965156" y="359569"/>
                  </a:lnTo>
                  <a:lnTo>
                    <a:pt x="6980396" y="369094"/>
                  </a:lnTo>
                  <a:close/>
                  <a:moveTo>
                    <a:pt x="6967062" y="395764"/>
                  </a:moveTo>
                  <a:lnTo>
                    <a:pt x="6967062" y="395764"/>
                  </a:lnTo>
                  <a:lnTo>
                    <a:pt x="6971824" y="412909"/>
                  </a:lnTo>
                  <a:lnTo>
                    <a:pt x="6966109" y="405289"/>
                  </a:lnTo>
                  <a:lnTo>
                    <a:pt x="6967062" y="395764"/>
                  </a:lnTo>
                  <a:close/>
                  <a:moveTo>
                    <a:pt x="6971824" y="413861"/>
                  </a:moveTo>
                  <a:lnTo>
                    <a:pt x="6971824" y="414814"/>
                  </a:lnTo>
                  <a:lnTo>
                    <a:pt x="6968967" y="417671"/>
                  </a:lnTo>
                  <a:lnTo>
                    <a:pt x="6965156" y="419576"/>
                  </a:lnTo>
                  <a:lnTo>
                    <a:pt x="6964204" y="416719"/>
                  </a:lnTo>
                  <a:lnTo>
                    <a:pt x="6965156" y="405289"/>
                  </a:lnTo>
                  <a:lnTo>
                    <a:pt x="6971824" y="413861"/>
                  </a:lnTo>
                  <a:close/>
                  <a:moveTo>
                    <a:pt x="6970871" y="396716"/>
                  </a:moveTo>
                  <a:lnTo>
                    <a:pt x="6985159" y="399574"/>
                  </a:lnTo>
                  <a:cubicBezTo>
                    <a:pt x="6985159" y="400526"/>
                    <a:pt x="6986112" y="401479"/>
                    <a:pt x="6986112" y="402431"/>
                  </a:cubicBezTo>
                  <a:lnTo>
                    <a:pt x="6974681" y="411956"/>
                  </a:lnTo>
                  <a:lnTo>
                    <a:pt x="6970871" y="396716"/>
                  </a:lnTo>
                  <a:close/>
                  <a:moveTo>
                    <a:pt x="6973729" y="424339"/>
                  </a:moveTo>
                  <a:lnTo>
                    <a:pt x="6974681" y="424339"/>
                  </a:lnTo>
                  <a:lnTo>
                    <a:pt x="6980396" y="440531"/>
                  </a:lnTo>
                  <a:lnTo>
                    <a:pt x="6973729" y="432911"/>
                  </a:lnTo>
                  <a:lnTo>
                    <a:pt x="6973729" y="424339"/>
                  </a:lnTo>
                  <a:close/>
                  <a:moveTo>
                    <a:pt x="6983254" y="451961"/>
                  </a:moveTo>
                  <a:lnTo>
                    <a:pt x="6984206" y="460534"/>
                  </a:lnTo>
                  <a:lnTo>
                    <a:pt x="6976587" y="453866"/>
                  </a:lnTo>
                  <a:lnTo>
                    <a:pt x="6975634" y="451961"/>
                  </a:lnTo>
                  <a:lnTo>
                    <a:pt x="6983254" y="451961"/>
                  </a:lnTo>
                  <a:close/>
                  <a:moveTo>
                    <a:pt x="6984206" y="461486"/>
                  </a:moveTo>
                  <a:lnTo>
                    <a:pt x="6985159" y="472916"/>
                  </a:lnTo>
                  <a:lnTo>
                    <a:pt x="6977539" y="455771"/>
                  </a:lnTo>
                  <a:lnTo>
                    <a:pt x="6984206" y="461486"/>
                  </a:lnTo>
                  <a:close/>
                  <a:moveTo>
                    <a:pt x="6984206" y="461486"/>
                  </a:moveTo>
                  <a:lnTo>
                    <a:pt x="6991826" y="469106"/>
                  </a:lnTo>
                  <a:lnTo>
                    <a:pt x="6991826" y="469106"/>
                  </a:lnTo>
                  <a:lnTo>
                    <a:pt x="6988017" y="473869"/>
                  </a:lnTo>
                  <a:lnTo>
                    <a:pt x="6986112" y="475774"/>
                  </a:lnTo>
                  <a:lnTo>
                    <a:pt x="6985159" y="473869"/>
                  </a:lnTo>
                  <a:lnTo>
                    <a:pt x="6984206" y="461486"/>
                  </a:lnTo>
                  <a:close/>
                  <a:moveTo>
                    <a:pt x="6988017" y="451961"/>
                  </a:moveTo>
                  <a:lnTo>
                    <a:pt x="7003256" y="451961"/>
                  </a:lnTo>
                  <a:cubicBezTo>
                    <a:pt x="7003256" y="452914"/>
                    <a:pt x="7004209" y="453866"/>
                    <a:pt x="7004209" y="453866"/>
                  </a:cubicBezTo>
                  <a:lnTo>
                    <a:pt x="6994684" y="465296"/>
                  </a:lnTo>
                  <a:lnTo>
                    <a:pt x="6988017" y="451961"/>
                  </a:lnTo>
                  <a:close/>
                  <a:moveTo>
                    <a:pt x="6996589" y="478631"/>
                  </a:moveTo>
                  <a:lnTo>
                    <a:pt x="7005162" y="493871"/>
                  </a:lnTo>
                  <a:lnTo>
                    <a:pt x="6997542" y="488156"/>
                  </a:lnTo>
                  <a:lnTo>
                    <a:pt x="6995637" y="479584"/>
                  </a:lnTo>
                  <a:lnTo>
                    <a:pt x="6996589" y="478631"/>
                  </a:lnTo>
                  <a:close/>
                  <a:moveTo>
                    <a:pt x="7009924" y="504349"/>
                  </a:moveTo>
                  <a:lnTo>
                    <a:pt x="7011829" y="512921"/>
                  </a:lnTo>
                  <a:lnTo>
                    <a:pt x="7003256" y="507206"/>
                  </a:lnTo>
                  <a:lnTo>
                    <a:pt x="7002304" y="506254"/>
                  </a:lnTo>
                  <a:lnTo>
                    <a:pt x="7009924" y="504349"/>
                  </a:lnTo>
                  <a:close/>
                  <a:moveTo>
                    <a:pt x="7012781" y="512921"/>
                  </a:moveTo>
                  <a:lnTo>
                    <a:pt x="7015639" y="523399"/>
                  </a:lnTo>
                  <a:lnTo>
                    <a:pt x="7004209" y="507206"/>
                  </a:lnTo>
                  <a:lnTo>
                    <a:pt x="7012781" y="512921"/>
                  </a:lnTo>
                  <a:close/>
                  <a:moveTo>
                    <a:pt x="7012781" y="513874"/>
                  </a:moveTo>
                  <a:lnTo>
                    <a:pt x="7022306" y="519589"/>
                  </a:lnTo>
                  <a:lnTo>
                    <a:pt x="7018496" y="526256"/>
                  </a:lnTo>
                  <a:lnTo>
                    <a:pt x="7017544" y="527209"/>
                  </a:lnTo>
                  <a:lnTo>
                    <a:pt x="7016592" y="525304"/>
                  </a:lnTo>
                  <a:lnTo>
                    <a:pt x="7012781" y="513874"/>
                  </a:lnTo>
                  <a:close/>
                  <a:moveTo>
                    <a:pt x="7015639" y="503396"/>
                  </a:moveTo>
                  <a:lnTo>
                    <a:pt x="7029926" y="500539"/>
                  </a:lnTo>
                  <a:cubicBezTo>
                    <a:pt x="7029926" y="501491"/>
                    <a:pt x="7030879" y="501491"/>
                    <a:pt x="7030879" y="502444"/>
                  </a:cubicBezTo>
                  <a:lnTo>
                    <a:pt x="7023259" y="515779"/>
                  </a:lnTo>
                  <a:lnTo>
                    <a:pt x="7015639" y="503396"/>
                  </a:lnTo>
                  <a:close/>
                  <a:moveTo>
                    <a:pt x="7032784" y="504349"/>
                  </a:moveTo>
                  <a:cubicBezTo>
                    <a:pt x="7036594" y="509111"/>
                    <a:pt x="7040404" y="514826"/>
                    <a:pt x="7044214" y="519589"/>
                  </a:cubicBezTo>
                  <a:lnTo>
                    <a:pt x="7026117" y="519589"/>
                  </a:lnTo>
                  <a:lnTo>
                    <a:pt x="7032784" y="504349"/>
                  </a:lnTo>
                  <a:close/>
                  <a:moveTo>
                    <a:pt x="7046119" y="520541"/>
                  </a:moveTo>
                  <a:lnTo>
                    <a:pt x="7046119" y="520541"/>
                  </a:lnTo>
                  <a:lnTo>
                    <a:pt x="7031831" y="525304"/>
                  </a:lnTo>
                  <a:lnTo>
                    <a:pt x="7028021" y="520541"/>
                  </a:lnTo>
                  <a:lnTo>
                    <a:pt x="7046119" y="520541"/>
                  </a:lnTo>
                  <a:close/>
                  <a:moveTo>
                    <a:pt x="7028974" y="527209"/>
                  </a:moveTo>
                  <a:lnTo>
                    <a:pt x="7040404" y="540544"/>
                  </a:lnTo>
                  <a:lnTo>
                    <a:pt x="7030879" y="535781"/>
                  </a:lnTo>
                  <a:lnTo>
                    <a:pt x="7028021" y="527209"/>
                  </a:lnTo>
                  <a:lnTo>
                    <a:pt x="7028974" y="527209"/>
                  </a:lnTo>
                  <a:close/>
                  <a:moveTo>
                    <a:pt x="7047071" y="550069"/>
                  </a:moveTo>
                  <a:lnTo>
                    <a:pt x="7050881" y="557689"/>
                  </a:lnTo>
                  <a:lnTo>
                    <a:pt x="7040404" y="553879"/>
                  </a:lnTo>
                  <a:lnTo>
                    <a:pt x="7039451" y="552926"/>
                  </a:lnTo>
                  <a:lnTo>
                    <a:pt x="7047071" y="550069"/>
                  </a:lnTo>
                  <a:close/>
                  <a:moveTo>
                    <a:pt x="7050881" y="558641"/>
                  </a:moveTo>
                  <a:lnTo>
                    <a:pt x="7055644" y="569119"/>
                  </a:lnTo>
                  <a:lnTo>
                    <a:pt x="7041356" y="554831"/>
                  </a:lnTo>
                  <a:lnTo>
                    <a:pt x="7050881" y="558641"/>
                  </a:lnTo>
                  <a:close/>
                  <a:moveTo>
                    <a:pt x="7051834" y="558641"/>
                  </a:moveTo>
                  <a:lnTo>
                    <a:pt x="7061359" y="562451"/>
                  </a:lnTo>
                  <a:lnTo>
                    <a:pt x="7058501" y="571024"/>
                  </a:lnTo>
                  <a:lnTo>
                    <a:pt x="7057549" y="571976"/>
                  </a:lnTo>
                  <a:lnTo>
                    <a:pt x="7055644" y="571024"/>
                  </a:lnTo>
                  <a:lnTo>
                    <a:pt x="7051834" y="558641"/>
                  </a:lnTo>
                  <a:close/>
                  <a:moveTo>
                    <a:pt x="7051834" y="548164"/>
                  </a:moveTo>
                  <a:lnTo>
                    <a:pt x="7066121" y="542449"/>
                  </a:lnTo>
                  <a:cubicBezTo>
                    <a:pt x="7066121" y="542449"/>
                    <a:pt x="7067074" y="543401"/>
                    <a:pt x="7067074" y="543401"/>
                  </a:cubicBezTo>
                  <a:lnTo>
                    <a:pt x="7062312" y="557689"/>
                  </a:lnTo>
                  <a:lnTo>
                    <a:pt x="7051834" y="548164"/>
                  </a:lnTo>
                  <a:close/>
                  <a:moveTo>
                    <a:pt x="7068979" y="545306"/>
                  </a:moveTo>
                  <a:cubicBezTo>
                    <a:pt x="7073742" y="550069"/>
                    <a:pt x="7078504" y="553879"/>
                    <a:pt x="7083267" y="558641"/>
                  </a:cubicBezTo>
                  <a:lnTo>
                    <a:pt x="7066121" y="562451"/>
                  </a:lnTo>
                  <a:lnTo>
                    <a:pt x="7068979" y="545306"/>
                  </a:lnTo>
                  <a:close/>
                  <a:moveTo>
                    <a:pt x="7085171" y="559594"/>
                  </a:moveTo>
                  <a:cubicBezTo>
                    <a:pt x="7085171" y="559594"/>
                    <a:pt x="7085171" y="559594"/>
                    <a:pt x="7085171" y="559594"/>
                  </a:cubicBezTo>
                  <a:lnTo>
                    <a:pt x="7071837" y="566261"/>
                  </a:lnTo>
                  <a:lnTo>
                    <a:pt x="7067074" y="562451"/>
                  </a:lnTo>
                  <a:lnTo>
                    <a:pt x="7085171" y="559594"/>
                  </a:lnTo>
                  <a:close/>
                  <a:moveTo>
                    <a:pt x="7069931" y="569119"/>
                  </a:moveTo>
                  <a:lnTo>
                    <a:pt x="7083267" y="580549"/>
                  </a:lnTo>
                  <a:lnTo>
                    <a:pt x="7072789" y="577691"/>
                  </a:lnTo>
                  <a:lnTo>
                    <a:pt x="7068026" y="570071"/>
                  </a:lnTo>
                  <a:lnTo>
                    <a:pt x="7069931" y="569119"/>
                  </a:lnTo>
                  <a:close/>
                  <a:moveTo>
                    <a:pt x="7072789" y="567214"/>
                  </a:moveTo>
                  <a:lnTo>
                    <a:pt x="7086124" y="560546"/>
                  </a:lnTo>
                  <a:cubicBezTo>
                    <a:pt x="7086124" y="560546"/>
                    <a:pt x="7087076" y="561499"/>
                    <a:pt x="7087076" y="561499"/>
                  </a:cubicBezTo>
                  <a:lnTo>
                    <a:pt x="7084219" y="576739"/>
                  </a:lnTo>
                  <a:lnTo>
                    <a:pt x="7072789" y="567214"/>
                  </a:lnTo>
                  <a:close/>
                  <a:moveTo>
                    <a:pt x="7091839" y="587216"/>
                  </a:moveTo>
                  <a:lnTo>
                    <a:pt x="7096601" y="593884"/>
                  </a:lnTo>
                  <a:lnTo>
                    <a:pt x="7086124" y="591979"/>
                  </a:lnTo>
                  <a:lnTo>
                    <a:pt x="7085171" y="591026"/>
                  </a:lnTo>
                  <a:lnTo>
                    <a:pt x="7091839" y="587216"/>
                  </a:lnTo>
                  <a:close/>
                  <a:moveTo>
                    <a:pt x="7096601" y="594836"/>
                  </a:moveTo>
                  <a:lnTo>
                    <a:pt x="7103269" y="604361"/>
                  </a:lnTo>
                  <a:lnTo>
                    <a:pt x="7086124" y="592931"/>
                  </a:lnTo>
                  <a:lnTo>
                    <a:pt x="7096601" y="594836"/>
                  </a:lnTo>
                  <a:close/>
                  <a:moveTo>
                    <a:pt x="7097554" y="594836"/>
                  </a:moveTo>
                  <a:lnTo>
                    <a:pt x="7107079" y="596741"/>
                  </a:lnTo>
                  <a:lnTo>
                    <a:pt x="7106126" y="606266"/>
                  </a:lnTo>
                  <a:lnTo>
                    <a:pt x="7106126" y="606266"/>
                  </a:lnTo>
                  <a:lnTo>
                    <a:pt x="7104221" y="605314"/>
                  </a:lnTo>
                  <a:lnTo>
                    <a:pt x="7097554" y="594836"/>
                  </a:lnTo>
                  <a:close/>
                  <a:moveTo>
                    <a:pt x="7101364" y="563404"/>
                  </a:moveTo>
                  <a:lnTo>
                    <a:pt x="7226142" y="391954"/>
                  </a:lnTo>
                  <a:cubicBezTo>
                    <a:pt x="7225189" y="396716"/>
                    <a:pt x="7224237" y="401479"/>
                    <a:pt x="7222331" y="407194"/>
                  </a:cubicBezTo>
                  <a:lnTo>
                    <a:pt x="7123271" y="578644"/>
                  </a:lnTo>
                  <a:cubicBezTo>
                    <a:pt x="7116604" y="573881"/>
                    <a:pt x="7108984" y="569119"/>
                    <a:pt x="7101364" y="563404"/>
                  </a:cubicBezTo>
                  <a:close/>
                  <a:moveTo>
                    <a:pt x="7128987" y="589121"/>
                  </a:moveTo>
                  <a:lnTo>
                    <a:pt x="7112794" y="595789"/>
                  </a:lnTo>
                  <a:lnTo>
                    <a:pt x="7111842" y="578644"/>
                  </a:lnTo>
                  <a:cubicBezTo>
                    <a:pt x="7117556" y="582454"/>
                    <a:pt x="7123271" y="585311"/>
                    <a:pt x="7128987" y="589121"/>
                  </a:cubicBezTo>
                  <a:close/>
                  <a:moveTo>
                    <a:pt x="7130892" y="589121"/>
                  </a:moveTo>
                  <a:cubicBezTo>
                    <a:pt x="7130892" y="589121"/>
                    <a:pt x="7130892" y="589121"/>
                    <a:pt x="7130892" y="589121"/>
                  </a:cubicBezTo>
                  <a:lnTo>
                    <a:pt x="7119462" y="598646"/>
                  </a:lnTo>
                  <a:lnTo>
                    <a:pt x="7114699" y="595789"/>
                  </a:lnTo>
                  <a:lnTo>
                    <a:pt x="7130892" y="589121"/>
                  </a:lnTo>
                  <a:close/>
                  <a:moveTo>
                    <a:pt x="7126129" y="579596"/>
                  </a:moveTo>
                  <a:lnTo>
                    <a:pt x="7220426" y="415766"/>
                  </a:lnTo>
                  <a:cubicBezTo>
                    <a:pt x="7217569" y="428149"/>
                    <a:pt x="7214712" y="440531"/>
                    <a:pt x="7211854" y="452914"/>
                  </a:cubicBezTo>
                  <a:lnTo>
                    <a:pt x="7149942" y="591979"/>
                  </a:lnTo>
                  <a:cubicBezTo>
                    <a:pt x="7142321" y="588169"/>
                    <a:pt x="7133749" y="584359"/>
                    <a:pt x="7126129" y="579596"/>
                  </a:cubicBezTo>
                  <a:close/>
                  <a:moveTo>
                    <a:pt x="7153751" y="600551"/>
                  </a:moveTo>
                  <a:lnTo>
                    <a:pt x="7145179" y="605314"/>
                  </a:lnTo>
                  <a:lnTo>
                    <a:pt x="7136606" y="601504"/>
                  </a:lnTo>
                  <a:lnTo>
                    <a:pt x="7135654" y="591979"/>
                  </a:lnTo>
                  <a:cubicBezTo>
                    <a:pt x="7141369" y="594836"/>
                    <a:pt x="7148037" y="597694"/>
                    <a:pt x="7153751" y="600551"/>
                  </a:cubicBezTo>
                  <a:close/>
                  <a:moveTo>
                    <a:pt x="7157562" y="601504"/>
                  </a:moveTo>
                  <a:cubicBezTo>
                    <a:pt x="7157562" y="602456"/>
                    <a:pt x="7157562" y="602456"/>
                    <a:pt x="7157562" y="601504"/>
                  </a:cubicBezTo>
                  <a:lnTo>
                    <a:pt x="7159467" y="610076"/>
                  </a:lnTo>
                  <a:lnTo>
                    <a:pt x="7151846" y="607219"/>
                  </a:lnTo>
                  <a:lnTo>
                    <a:pt x="7157562" y="601504"/>
                  </a:lnTo>
                  <a:close/>
                  <a:moveTo>
                    <a:pt x="7151846" y="592931"/>
                  </a:moveTo>
                  <a:lnTo>
                    <a:pt x="7208044" y="466249"/>
                  </a:lnTo>
                  <a:cubicBezTo>
                    <a:pt x="7199471" y="500539"/>
                    <a:pt x="7192804" y="527209"/>
                    <a:pt x="7192804" y="527209"/>
                  </a:cubicBezTo>
                  <a:cubicBezTo>
                    <a:pt x="7192804" y="527209"/>
                    <a:pt x="7184231" y="559594"/>
                    <a:pt x="7173754" y="601504"/>
                  </a:cubicBezTo>
                  <a:cubicBezTo>
                    <a:pt x="7167087" y="598646"/>
                    <a:pt x="7159467" y="595789"/>
                    <a:pt x="7151846" y="592931"/>
                  </a:cubicBezTo>
                  <a:close/>
                  <a:moveTo>
                    <a:pt x="7172801" y="607219"/>
                  </a:moveTo>
                  <a:cubicBezTo>
                    <a:pt x="7171849" y="610076"/>
                    <a:pt x="7171849" y="611981"/>
                    <a:pt x="7170896" y="614839"/>
                  </a:cubicBezTo>
                  <a:lnTo>
                    <a:pt x="7163276" y="611981"/>
                  </a:lnTo>
                  <a:lnTo>
                    <a:pt x="7161371" y="603409"/>
                  </a:lnTo>
                  <a:cubicBezTo>
                    <a:pt x="7164229" y="604361"/>
                    <a:pt x="7168992" y="606266"/>
                    <a:pt x="7172801" y="607219"/>
                  </a:cubicBezTo>
                  <a:close/>
                  <a:moveTo>
                    <a:pt x="7369969" y="611981"/>
                  </a:moveTo>
                  <a:cubicBezTo>
                    <a:pt x="7369969" y="611981"/>
                    <a:pt x="7369969" y="611981"/>
                    <a:pt x="7369969" y="611981"/>
                  </a:cubicBezTo>
                  <a:lnTo>
                    <a:pt x="7370921" y="604361"/>
                  </a:lnTo>
                  <a:cubicBezTo>
                    <a:pt x="7370921" y="604361"/>
                    <a:pt x="7371874" y="604361"/>
                    <a:pt x="7371874" y="604361"/>
                  </a:cubicBezTo>
                  <a:lnTo>
                    <a:pt x="7377589" y="610076"/>
                  </a:lnTo>
                  <a:lnTo>
                    <a:pt x="7369969" y="611981"/>
                  </a:lnTo>
                  <a:close/>
                  <a:moveTo>
                    <a:pt x="7391876" y="603409"/>
                  </a:moveTo>
                  <a:lnTo>
                    <a:pt x="7383304" y="606266"/>
                  </a:lnTo>
                  <a:lnTo>
                    <a:pt x="7374731" y="601504"/>
                  </a:lnTo>
                  <a:cubicBezTo>
                    <a:pt x="7381399" y="598646"/>
                    <a:pt x="7387114" y="595789"/>
                    <a:pt x="7392829" y="592931"/>
                  </a:cubicBezTo>
                  <a:lnTo>
                    <a:pt x="7391876" y="603409"/>
                  </a:lnTo>
                  <a:close/>
                  <a:moveTo>
                    <a:pt x="7395687" y="607219"/>
                  </a:moveTo>
                  <a:lnTo>
                    <a:pt x="7395687" y="592931"/>
                  </a:lnTo>
                  <a:cubicBezTo>
                    <a:pt x="7395687" y="592931"/>
                    <a:pt x="7396639" y="592931"/>
                    <a:pt x="7396639" y="592931"/>
                  </a:cubicBezTo>
                  <a:lnTo>
                    <a:pt x="7409021" y="602456"/>
                  </a:lnTo>
                  <a:lnTo>
                    <a:pt x="7406164" y="604361"/>
                  </a:lnTo>
                  <a:lnTo>
                    <a:pt x="7395687" y="607219"/>
                  </a:lnTo>
                  <a:close/>
                  <a:moveTo>
                    <a:pt x="7419499" y="578644"/>
                  </a:moveTo>
                  <a:cubicBezTo>
                    <a:pt x="7419499" y="578644"/>
                    <a:pt x="7420451" y="578644"/>
                    <a:pt x="7419499" y="578644"/>
                  </a:cubicBezTo>
                  <a:lnTo>
                    <a:pt x="7433787" y="586264"/>
                  </a:lnTo>
                  <a:lnTo>
                    <a:pt x="7421404" y="593884"/>
                  </a:lnTo>
                  <a:lnTo>
                    <a:pt x="7419499" y="578644"/>
                  </a:lnTo>
                  <a:close/>
                  <a:moveTo>
                    <a:pt x="7421404" y="598646"/>
                  </a:moveTo>
                  <a:lnTo>
                    <a:pt x="7436644" y="589121"/>
                  </a:lnTo>
                  <a:lnTo>
                    <a:pt x="7437596" y="590074"/>
                  </a:lnTo>
                  <a:lnTo>
                    <a:pt x="7431881" y="597694"/>
                  </a:lnTo>
                  <a:lnTo>
                    <a:pt x="7421404" y="598646"/>
                  </a:lnTo>
                  <a:lnTo>
                    <a:pt x="7421404" y="598646"/>
                  </a:lnTo>
                  <a:close/>
                  <a:moveTo>
                    <a:pt x="7423309" y="609124"/>
                  </a:moveTo>
                  <a:lnTo>
                    <a:pt x="7423309" y="609124"/>
                  </a:lnTo>
                  <a:lnTo>
                    <a:pt x="7422356" y="599599"/>
                  </a:lnTo>
                  <a:lnTo>
                    <a:pt x="7432834" y="598646"/>
                  </a:lnTo>
                  <a:lnTo>
                    <a:pt x="7425214" y="609124"/>
                  </a:lnTo>
                  <a:lnTo>
                    <a:pt x="7423309" y="609124"/>
                  </a:lnTo>
                  <a:close/>
                  <a:moveTo>
                    <a:pt x="7426167" y="607219"/>
                  </a:moveTo>
                  <a:lnTo>
                    <a:pt x="7432834" y="597694"/>
                  </a:lnTo>
                  <a:lnTo>
                    <a:pt x="7443312" y="596741"/>
                  </a:lnTo>
                  <a:lnTo>
                    <a:pt x="7426167" y="607219"/>
                  </a:lnTo>
                  <a:close/>
                  <a:moveTo>
                    <a:pt x="7444264" y="595789"/>
                  </a:moveTo>
                  <a:lnTo>
                    <a:pt x="7432834" y="597694"/>
                  </a:lnTo>
                  <a:lnTo>
                    <a:pt x="7437596" y="591026"/>
                  </a:lnTo>
                  <a:lnTo>
                    <a:pt x="7445217" y="595789"/>
                  </a:lnTo>
                  <a:lnTo>
                    <a:pt x="7444264" y="595789"/>
                  </a:lnTo>
                  <a:close/>
                  <a:moveTo>
                    <a:pt x="7456646" y="579596"/>
                  </a:moveTo>
                  <a:lnTo>
                    <a:pt x="7446169" y="582454"/>
                  </a:lnTo>
                  <a:lnTo>
                    <a:pt x="7460456" y="571976"/>
                  </a:lnTo>
                  <a:lnTo>
                    <a:pt x="7461409" y="572929"/>
                  </a:lnTo>
                  <a:lnTo>
                    <a:pt x="7456646" y="579596"/>
                  </a:lnTo>
                  <a:close/>
                  <a:moveTo>
                    <a:pt x="7457599" y="569119"/>
                  </a:moveTo>
                  <a:lnTo>
                    <a:pt x="7444264" y="562451"/>
                  </a:lnTo>
                  <a:cubicBezTo>
                    <a:pt x="7444264" y="562451"/>
                    <a:pt x="7444264" y="562451"/>
                    <a:pt x="7444264" y="562451"/>
                  </a:cubicBezTo>
                  <a:lnTo>
                    <a:pt x="7462362" y="566261"/>
                  </a:lnTo>
                  <a:lnTo>
                    <a:pt x="7457599" y="569119"/>
                  </a:lnTo>
                  <a:close/>
                  <a:moveTo>
                    <a:pt x="7446169" y="560546"/>
                  </a:moveTo>
                  <a:cubicBezTo>
                    <a:pt x="7450931" y="556736"/>
                    <a:pt x="7456646" y="551974"/>
                    <a:pt x="7461409" y="547211"/>
                  </a:cubicBezTo>
                  <a:lnTo>
                    <a:pt x="7464267" y="564356"/>
                  </a:lnTo>
                  <a:lnTo>
                    <a:pt x="7446169" y="560546"/>
                  </a:lnTo>
                  <a:close/>
                  <a:moveTo>
                    <a:pt x="7467124" y="560546"/>
                  </a:moveTo>
                  <a:lnTo>
                    <a:pt x="7462362" y="545306"/>
                  </a:lnTo>
                  <a:cubicBezTo>
                    <a:pt x="7462362" y="545306"/>
                    <a:pt x="7463314" y="544354"/>
                    <a:pt x="7463314" y="544354"/>
                  </a:cubicBezTo>
                  <a:lnTo>
                    <a:pt x="7477601" y="550069"/>
                  </a:lnTo>
                  <a:lnTo>
                    <a:pt x="7467124" y="560546"/>
                  </a:lnTo>
                  <a:close/>
                  <a:moveTo>
                    <a:pt x="7471887" y="573881"/>
                  </a:moveTo>
                  <a:lnTo>
                    <a:pt x="7470934" y="572929"/>
                  </a:lnTo>
                  <a:lnTo>
                    <a:pt x="7468076" y="565309"/>
                  </a:lnTo>
                  <a:lnTo>
                    <a:pt x="7477601" y="561499"/>
                  </a:lnTo>
                  <a:lnTo>
                    <a:pt x="7471887" y="572929"/>
                  </a:lnTo>
                  <a:lnTo>
                    <a:pt x="7471887" y="573881"/>
                  </a:lnTo>
                  <a:close/>
                  <a:moveTo>
                    <a:pt x="7474744" y="571024"/>
                  </a:moveTo>
                  <a:lnTo>
                    <a:pt x="7479506" y="560546"/>
                  </a:lnTo>
                  <a:lnTo>
                    <a:pt x="7489031" y="556736"/>
                  </a:lnTo>
                  <a:lnTo>
                    <a:pt x="7474744" y="571024"/>
                  </a:lnTo>
                  <a:close/>
                  <a:moveTo>
                    <a:pt x="7489984" y="556736"/>
                  </a:moveTo>
                  <a:lnTo>
                    <a:pt x="7479506" y="560546"/>
                  </a:lnTo>
                  <a:lnTo>
                    <a:pt x="7483317" y="552926"/>
                  </a:lnTo>
                  <a:lnTo>
                    <a:pt x="7490937" y="555784"/>
                  </a:lnTo>
                  <a:lnTo>
                    <a:pt x="7489984" y="556736"/>
                  </a:lnTo>
                  <a:close/>
                  <a:moveTo>
                    <a:pt x="7499509" y="538639"/>
                  </a:moveTo>
                  <a:lnTo>
                    <a:pt x="7489984" y="543401"/>
                  </a:lnTo>
                  <a:lnTo>
                    <a:pt x="7501414" y="530066"/>
                  </a:lnTo>
                  <a:lnTo>
                    <a:pt x="7502367" y="530066"/>
                  </a:lnTo>
                  <a:lnTo>
                    <a:pt x="7499509" y="538639"/>
                  </a:lnTo>
                  <a:close/>
                  <a:moveTo>
                    <a:pt x="7499509" y="528161"/>
                  </a:moveTo>
                  <a:lnTo>
                    <a:pt x="7484269" y="523399"/>
                  </a:lnTo>
                  <a:cubicBezTo>
                    <a:pt x="7484269" y="523399"/>
                    <a:pt x="7484269" y="523399"/>
                    <a:pt x="7484269" y="523399"/>
                  </a:cubicBezTo>
                  <a:lnTo>
                    <a:pt x="7502367" y="523399"/>
                  </a:lnTo>
                  <a:lnTo>
                    <a:pt x="7499509" y="528161"/>
                  </a:lnTo>
                  <a:close/>
                  <a:moveTo>
                    <a:pt x="7486174" y="521494"/>
                  </a:moveTo>
                  <a:cubicBezTo>
                    <a:pt x="7489984" y="516731"/>
                    <a:pt x="7494746" y="511016"/>
                    <a:pt x="7498556" y="506254"/>
                  </a:cubicBezTo>
                  <a:lnTo>
                    <a:pt x="7505224" y="521494"/>
                  </a:lnTo>
                  <a:lnTo>
                    <a:pt x="7486174" y="521494"/>
                  </a:lnTo>
                  <a:close/>
                  <a:moveTo>
                    <a:pt x="7499509" y="504349"/>
                  </a:moveTo>
                  <a:cubicBezTo>
                    <a:pt x="7499509" y="503396"/>
                    <a:pt x="7500462" y="503396"/>
                    <a:pt x="7500462" y="502444"/>
                  </a:cubicBezTo>
                  <a:lnTo>
                    <a:pt x="7515701" y="505301"/>
                  </a:lnTo>
                  <a:lnTo>
                    <a:pt x="7507129" y="517684"/>
                  </a:lnTo>
                  <a:lnTo>
                    <a:pt x="7499509" y="504349"/>
                  </a:lnTo>
                  <a:close/>
                  <a:moveTo>
                    <a:pt x="7514749" y="528161"/>
                  </a:moveTo>
                  <a:lnTo>
                    <a:pt x="7513796" y="530066"/>
                  </a:lnTo>
                  <a:lnTo>
                    <a:pt x="7512844" y="528161"/>
                  </a:lnTo>
                  <a:lnTo>
                    <a:pt x="7509034" y="521494"/>
                  </a:lnTo>
                  <a:lnTo>
                    <a:pt x="7518559" y="515779"/>
                  </a:lnTo>
                  <a:lnTo>
                    <a:pt x="7514749" y="528161"/>
                  </a:lnTo>
                  <a:close/>
                  <a:moveTo>
                    <a:pt x="7515701" y="527209"/>
                  </a:moveTo>
                  <a:lnTo>
                    <a:pt x="7518559" y="515779"/>
                  </a:lnTo>
                  <a:lnTo>
                    <a:pt x="7527131" y="511016"/>
                  </a:lnTo>
                  <a:lnTo>
                    <a:pt x="7515701" y="527209"/>
                  </a:lnTo>
                  <a:close/>
                  <a:moveTo>
                    <a:pt x="7528084" y="510064"/>
                  </a:moveTo>
                  <a:lnTo>
                    <a:pt x="7519512" y="515779"/>
                  </a:lnTo>
                  <a:lnTo>
                    <a:pt x="7521417" y="507206"/>
                  </a:lnTo>
                  <a:lnTo>
                    <a:pt x="7529037" y="509111"/>
                  </a:lnTo>
                  <a:lnTo>
                    <a:pt x="7528084" y="510064"/>
                  </a:lnTo>
                  <a:close/>
                  <a:moveTo>
                    <a:pt x="7534751" y="490061"/>
                  </a:moveTo>
                  <a:lnTo>
                    <a:pt x="7526179" y="495776"/>
                  </a:lnTo>
                  <a:lnTo>
                    <a:pt x="7534751" y="480536"/>
                  </a:lnTo>
                  <a:lnTo>
                    <a:pt x="7535704" y="480536"/>
                  </a:lnTo>
                  <a:lnTo>
                    <a:pt x="7534751" y="490061"/>
                  </a:lnTo>
                  <a:close/>
                  <a:moveTo>
                    <a:pt x="7537609" y="469106"/>
                  </a:moveTo>
                  <a:lnTo>
                    <a:pt x="7527131" y="456724"/>
                  </a:lnTo>
                  <a:cubicBezTo>
                    <a:pt x="7527131" y="455771"/>
                    <a:pt x="7528084" y="455771"/>
                    <a:pt x="7528084" y="454819"/>
                  </a:cubicBezTo>
                  <a:lnTo>
                    <a:pt x="7543324" y="454819"/>
                  </a:lnTo>
                  <a:lnTo>
                    <a:pt x="7537609" y="469106"/>
                  </a:lnTo>
                  <a:close/>
                  <a:moveTo>
                    <a:pt x="7546181" y="478631"/>
                  </a:moveTo>
                  <a:lnTo>
                    <a:pt x="7544276" y="476726"/>
                  </a:lnTo>
                  <a:lnTo>
                    <a:pt x="7540467" y="471964"/>
                  </a:lnTo>
                  <a:lnTo>
                    <a:pt x="7540467" y="471964"/>
                  </a:lnTo>
                  <a:lnTo>
                    <a:pt x="7548087" y="464344"/>
                  </a:lnTo>
                  <a:lnTo>
                    <a:pt x="7547134" y="475774"/>
                  </a:lnTo>
                  <a:lnTo>
                    <a:pt x="7546181" y="478631"/>
                  </a:lnTo>
                  <a:close/>
                  <a:moveTo>
                    <a:pt x="7547134" y="474821"/>
                  </a:moveTo>
                  <a:lnTo>
                    <a:pt x="7548087" y="463391"/>
                  </a:lnTo>
                  <a:lnTo>
                    <a:pt x="7554754" y="456724"/>
                  </a:lnTo>
                  <a:lnTo>
                    <a:pt x="7547134" y="474821"/>
                  </a:lnTo>
                  <a:close/>
                  <a:moveTo>
                    <a:pt x="7555706" y="456724"/>
                  </a:moveTo>
                  <a:lnTo>
                    <a:pt x="7548087" y="463391"/>
                  </a:lnTo>
                  <a:lnTo>
                    <a:pt x="7549039" y="454819"/>
                  </a:lnTo>
                  <a:lnTo>
                    <a:pt x="7556659" y="454819"/>
                  </a:lnTo>
                  <a:lnTo>
                    <a:pt x="7555706" y="456724"/>
                  </a:lnTo>
                  <a:close/>
                  <a:moveTo>
                    <a:pt x="7558564" y="435769"/>
                  </a:moveTo>
                  <a:lnTo>
                    <a:pt x="7551896" y="443389"/>
                  </a:lnTo>
                  <a:lnTo>
                    <a:pt x="7557612" y="427196"/>
                  </a:lnTo>
                  <a:lnTo>
                    <a:pt x="7558564" y="427196"/>
                  </a:lnTo>
                  <a:lnTo>
                    <a:pt x="7558564" y="435769"/>
                  </a:lnTo>
                  <a:close/>
                  <a:moveTo>
                    <a:pt x="7557612" y="414814"/>
                  </a:moveTo>
                  <a:lnTo>
                    <a:pt x="7545229" y="404336"/>
                  </a:lnTo>
                  <a:cubicBezTo>
                    <a:pt x="7545229" y="403384"/>
                    <a:pt x="7546181" y="402431"/>
                    <a:pt x="7546181" y="401479"/>
                  </a:cubicBezTo>
                  <a:lnTo>
                    <a:pt x="7561421" y="398621"/>
                  </a:lnTo>
                  <a:lnTo>
                    <a:pt x="7557612" y="414814"/>
                  </a:lnTo>
                  <a:close/>
                  <a:moveTo>
                    <a:pt x="7568089" y="421481"/>
                  </a:moveTo>
                  <a:lnTo>
                    <a:pt x="7564279" y="419576"/>
                  </a:lnTo>
                  <a:lnTo>
                    <a:pt x="7561421" y="416719"/>
                  </a:lnTo>
                  <a:lnTo>
                    <a:pt x="7561421" y="415766"/>
                  </a:lnTo>
                  <a:lnTo>
                    <a:pt x="7567137" y="407194"/>
                  </a:lnTo>
                  <a:lnTo>
                    <a:pt x="7568089" y="418624"/>
                  </a:lnTo>
                  <a:lnTo>
                    <a:pt x="7568089" y="421481"/>
                  </a:lnTo>
                  <a:close/>
                  <a:moveTo>
                    <a:pt x="7569042" y="417671"/>
                  </a:moveTo>
                  <a:lnTo>
                    <a:pt x="7568089" y="407194"/>
                  </a:lnTo>
                  <a:lnTo>
                    <a:pt x="7572851" y="399574"/>
                  </a:lnTo>
                  <a:lnTo>
                    <a:pt x="7569042" y="417671"/>
                  </a:lnTo>
                  <a:close/>
                  <a:moveTo>
                    <a:pt x="7572851" y="398621"/>
                  </a:moveTo>
                  <a:lnTo>
                    <a:pt x="7567137" y="406241"/>
                  </a:lnTo>
                  <a:lnTo>
                    <a:pt x="7566184" y="397669"/>
                  </a:lnTo>
                  <a:lnTo>
                    <a:pt x="7572851" y="396716"/>
                  </a:lnTo>
                  <a:lnTo>
                    <a:pt x="7572851" y="398621"/>
                  </a:lnTo>
                  <a:close/>
                  <a:moveTo>
                    <a:pt x="7577614" y="361474"/>
                  </a:moveTo>
                  <a:lnTo>
                    <a:pt x="7571899" y="359569"/>
                  </a:lnTo>
                  <a:lnTo>
                    <a:pt x="7570946" y="358616"/>
                  </a:lnTo>
                  <a:lnTo>
                    <a:pt x="7570946" y="356711"/>
                  </a:lnTo>
                  <a:lnTo>
                    <a:pt x="7574756" y="347186"/>
                  </a:lnTo>
                  <a:lnTo>
                    <a:pt x="7577614" y="357664"/>
                  </a:lnTo>
                  <a:lnTo>
                    <a:pt x="7577614" y="361474"/>
                  </a:lnTo>
                  <a:close/>
                  <a:moveTo>
                    <a:pt x="7578567" y="356711"/>
                  </a:moveTo>
                  <a:lnTo>
                    <a:pt x="7575709" y="347186"/>
                  </a:lnTo>
                  <a:lnTo>
                    <a:pt x="7578567" y="339566"/>
                  </a:lnTo>
                  <a:lnTo>
                    <a:pt x="7578567" y="356711"/>
                  </a:lnTo>
                  <a:close/>
                  <a:moveTo>
                    <a:pt x="7578567" y="337661"/>
                  </a:moveTo>
                  <a:lnTo>
                    <a:pt x="7574756" y="346234"/>
                  </a:lnTo>
                  <a:lnTo>
                    <a:pt x="7572851" y="337661"/>
                  </a:lnTo>
                  <a:lnTo>
                    <a:pt x="7578567" y="334804"/>
                  </a:lnTo>
                  <a:lnTo>
                    <a:pt x="7578567" y="337661"/>
                  </a:lnTo>
                  <a:close/>
                  <a:moveTo>
                    <a:pt x="7575709" y="296704"/>
                  </a:moveTo>
                  <a:lnTo>
                    <a:pt x="7576662" y="300514"/>
                  </a:lnTo>
                  <a:lnTo>
                    <a:pt x="7569994" y="299561"/>
                  </a:lnTo>
                  <a:lnTo>
                    <a:pt x="7569994" y="297656"/>
                  </a:lnTo>
                  <a:lnTo>
                    <a:pt x="7571899" y="288131"/>
                  </a:lnTo>
                  <a:lnTo>
                    <a:pt x="7575709" y="296704"/>
                  </a:lnTo>
                  <a:close/>
                  <a:moveTo>
                    <a:pt x="7571899" y="273844"/>
                  </a:moveTo>
                  <a:lnTo>
                    <a:pt x="7572851" y="276701"/>
                  </a:lnTo>
                  <a:lnTo>
                    <a:pt x="7570946" y="285274"/>
                  </a:lnTo>
                  <a:lnTo>
                    <a:pt x="7567137" y="276701"/>
                  </a:lnTo>
                  <a:lnTo>
                    <a:pt x="7571899" y="273844"/>
                  </a:lnTo>
                  <a:close/>
                  <a:moveTo>
                    <a:pt x="7566184" y="277654"/>
                  </a:moveTo>
                  <a:lnTo>
                    <a:pt x="7569994" y="286226"/>
                  </a:lnTo>
                  <a:lnTo>
                    <a:pt x="7568089" y="295751"/>
                  </a:lnTo>
                  <a:lnTo>
                    <a:pt x="7566184" y="277654"/>
                  </a:lnTo>
                  <a:lnTo>
                    <a:pt x="7566184" y="277654"/>
                  </a:lnTo>
                  <a:close/>
                  <a:moveTo>
                    <a:pt x="7549992" y="291941"/>
                  </a:moveTo>
                  <a:cubicBezTo>
                    <a:pt x="7549992" y="290989"/>
                    <a:pt x="7549992" y="290036"/>
                    <a:pt x="7549992" y="289084"/>
                  </a:cubicBezTo>
                  <a:lnTo>
                    <a:pt x="7563326" y="279559"/>
                  </a:lnTo>
                  <a:lnTo>
                    <a:pt x="7566184" y="296704"/>
                  </a:lnTo>
                  <a:lnTo>
                    <a:pt x="7549992" y="291941"/>
                  </a:lnTo>
                  <a:close/>
                  <a:moveTo>
                    <a:pt x="7563326" y="265271"/>
                  </a:moveTo>
                  <a:lnTo>
                    <a:pt x="7558564" y="248126"/>
                  </a:lnTo>
                  <a:lnTo>
                    <a:pt x="7558564" y="248126"/>
                  </a:lnTo>
                  <a:lnTo>
                    <a:pt x="7563326" y="256699"/>
                  </a:lnTo>
                  <a:lnTo>
                    <a:pt x="7563326" y="265271"/>
                  </a:lnTo>
                  <a:close/>
                  <a:moveTo>
                    <a:pt x="7560469" y="235744"/>
                  </a:moveTo>
                  <a:lnTo>
                    <a:pt x="7562374" y="239554"/>
                  </a:lnTo>
                  <a:lnTo>
                    <a:pt x="7556659" y="239554"/>
                  </a:lnTo>
                  <a:lnTo>
                    <a:pt x="7555706" y="237649"/>
                  </a:lnTo>
                  <a:lnTo>
                    <a:pt x="7555706" y="228124"/>
                  </a:lnTo>
                  <a:lnTo>
                    <a:pt x="7560469" y="235744"/>
                  </a:lnTo>
                  <a:close/>
                  <a:moveTo>
                    <a:pt x="7552849" y="214789"/>
                  </a:moveTo>
                  <a:lnTo>
                    <a:pt x="7553801" y="217646"/>
                  </a:lnTo>
                  <a:lnTo>
                    <a:pt x="7553801" y="226219"/>
                  </a:lnTo>
                  <a:lnTo>
                    <a:pt x="7548087" y="218599"/>
                  </a:lnTo>
                  <a:lnTo>
                    <a:pt x="7552849" y="214789"/>
                  </a:lnTo>
                  <a:close/>
                  <a:moveTo>
                    <a:pt x="7545229" y="222409"/>
                  </a:moveTo>
                  <a:lnTo>
                    <a:pt x="7551896" y="239554"/>
                  </a:lnTo>
                  <a:lnTo>
                    <a:pt x="7534751" y="237649"/>
                  </a:lnTo>
                  <a:cubicBezTo>
                    <a:pt x="7534751" y="236696"/>
                    <a:pt x="7533799" y="235744"/>
                    <a:pt x="7533799" y="234791"/>
                  </a:cubicBezTo>
                  <a:lnTo>
                    <a:pt x="7545229" y="222409"/>
                  </a:lnTo>
                  <a:close/>
                  <a:moveTo>
                    <a:pt x="7543324" y="215741"/>
                  </a:moveTo>
                  <a:lnTo>
                    <a:pt x="7545229" y="220504"/>
                  </a:lnTo>
                  <a:lnTo>
                    <a:pt x="7532846" y="232886"/>
                  </a:lnTo>
                  <a:cubicBezTo>
                    <a:pt x="7532846" y="232886"/>
                    <a:pt x="7532846" y="232886"/>
                    <a:pt x="7532846" y="232886"/>
                  </a:cubicBezTo>
                  <a:lnTo>
                    <a:pt x="7543324" y="215741"/>
                  </a:lnTo>
                  <a:close/>
                  <a:moveTo>
                    <a:pt x="7532846" y="230981"/>
                  </a:moveTo>
                  <a:cubicBezTo>
                    <a:pt x="7529989" y="225266"/>
                    <a:pt x="7527131" y="219551"/>
                    <a:pt x="7524274" y="212884"/>
                  </a:cubicBezTo>
                  <a:lnTo>
                    <a:pt x="7542371" y="213836"/>
                  </a:lnTo>
                  <a:lnTo>
                    <a:pt x="7532846" y="230981"/>
                  </a:lnTo>
                  <a:close/>
                  <a:moveTo>
                    <a:pt x="7541419" y="211931"/>
                  </a:moveTo>
                  <a:lnTo>
                    <a:pt x="7523321" y="211931"/>
                  </a:lnTo>
                  <a:cubicBezTo>
                    <a:pt x="7523321" y="210979"/>
                    <a:pt x="7522369" y="210026"/>
                    <a:pt x="7522369" y="209074"/>
                  </a:cubicBezTo>
                  <a:lnTo>
                    <a:pt x="7532846" y="195739"/>
                  </a:lnTo>
                  <a:lnTo>
                    <a:pt x="7541419" y="211931"/>
                  </a:lnTo>
                  <a:close/>
                  <a:moveTo>
                    <a:pt x="7531894" y="192881"/>
                  </a:moveTo>
                  <a:lnTo>
                    <a:pt x="7521417" y="206216"/>
                  </a:lnTo>
                  <a:cubicBezTo>
                    <a:pt x="7521417" y="206216"/>
                    <a:pt x="7521417" y="206216"/>
                    <a:pt x="7521417" y="206216"/>
                  </a:cubicBezTo>
                  <a:lnTo>
                    <a:pt x="7529989" y="188119"/>
                  </a:lnTo>
                  <a:lnTo>
                    <a:pt x="7531894" y="192881"/>
                  </a:lnTo>
                  <a:close/>
                  <a:moveTo>
                    <a:pt x="7520464" y="205264"/>
                  </a:moveTo>
                  <a:cubicBezTo>
                    <a:pt x="7517606" y="199549"/>
                    <a:pt x="7513796" y="193834"/>
                    <a:pt x="7509987" y="188119"/>
                  </a:cubicBezTo>
                  <a:lnTo>
                    <a:pt x="7529037" y="187166"/>
                  </a:lnTo>
                  <a:lnTo>
                    <a:pt x="7520464" y="205264"/>
                  </a:lnTo>
                  <a:close/>
                  <a:moveTo>
                    <a:pt x="7527131" y="185261"/>
                  </a:moveTo>
                  <a:lnTo>
                    <a:pt x="7509034" y="187166"/>
                  </a:lnTo>
                  <a:cubicBezTo>
                    <a:pt x="7508081" y="186214"/>
                    <a:pt x="7508081" y="185261"/>
                    <a:pt x="7507129" y="184309"/>
                  </a:cubicBezTo>
                  <a:lnTo>
                    <a:pt x="7516654" y="169069"/>
                  </a:lnTo>
                  <a:lnTo>
                    <a:pt x="7527131" y="185261"/>
                  </a:lnTo>
                  <a:close/>
                  <a:moveTo>
                    <a:pt x="7515701" y="167164"/>
                  </a:moveTo>
                  <a:lnTo>
                    <a:pt x="7506176" y="182404"/>
                  </a:lnTo>
                  <a:cubicBezTo>
                    <a:pt x="7506176" y="182404"/>
                    <a:pt x="7506176" y="182404"/>
                    <a:pt x="7506176" y="182404"/>
                  </a:cubicBezTo>
                  <a:lnTo>
                    <a:pt x="7512844" y="163354"/>
                  </a:lnTo>
                  <a:lnTo>
                    <a:pt x="7515701" y="167164"/>
                  </a:lnTo>
                  <a:close/>
                  <a:moveTo>
                    <a:pt x="7505224" y="180499"/>
                  </a:moveTo>
                  <a:cubicBezTo>
                    <a:pt x="7501414" y="174784"/>
                    <a:pt x="7497604" y="170021"/>
                    <a:pt x="7493794" y="164306"/>
                  </a:cubicBezTo>
                  <a:lnTo>
                    <a:pt x="7512844" y="161449"/>
                  </a:lnTo>
                  <a:lnTo>
                    <a:pt x="7505224" y="180499"/>
                  </a:lnTo>
                  <a:close/>
                  <a:moveTo>
                    <a:pt x="7510939" y="159544"/>
                  </a:moveTo>
                  <a:lnTo>
                    <a:pt x="7492842" y="163354"/>
                  </a:lnTo>
                  <a:cubicBezTo>
                    <a:pt x="7491889" y="162401"/>
                    <a:pt x="7491889" y="161449"/>
                    <a:pt x="7490937" y="160496"/>
                  </a:cubicBezTo>
                  <a:lnTo>
                    <a:pt x="7499509" y="144304"/>
                  </a:lnTo>
                  <a:lnTo>
                    <a:pt x="7510939" y="159544"/>
                  </a:lnTo>
                  <a:close/>
                  <a:moveTo>
                    <a:pt x="7497604" y="143351"/>
                  </a:moveTo>
                  <a:lnTo>
                    <a:pt x="7489031" y="159544"/>
                  </a:lnTo>
                  <a:lnTo>
                    <a:pt x="7494746" y="139541"/>
                  </a:lnTo>
                  <a:lnTo>
                    <a:pt x="7497604" y="143351"/>
                  </a:lnTo>
                  <a:close/>
                  <a:moveTo>
                    <a:pt x="7488079" y="157639"/>
                  </a:moveTo>
                  <a:cubicBezTo>
                    <a:pt x="7484269" y="152876"/>
                    <a:pt x="7479506" y="148114"/>
                    <a:pt x="7474744" y="142399"/>
                  </a:cubicBezTo>
                  <a:lnTo>
                    <a:pt x="7493794" y="137636"/>
                  </a:lnTo>
                  <a:lnTo>
                    <a:pt x="7488079" y="157639"/>
                  </a:lnTo>
                  <a:close/>
                  <a:moveTo>
                    <a:pt x="7478554" y="122396"/>
                  </a:moveTo>
                  <a:lnTo>
                    <a:pt x="7491889" y="136684"/>
                  </a:lnTo>
                  <a:lnTo>
                    <a:pt x="7473792" y="142399"/>
                  </a:lnTo>
                  <a:cubicBezTo>
                    <a:pt x="7472839" y="141446"/>
                    <a:pt x="7472839" y="140494"/>
                    <a:pt x="7471887" y="140494"/>
                  </a:cubicBezTo>
                  <a:lnTo>
                    <a:pt x="7478554" y="122396"/>
                  </a:lnTo>
                  <a:close/>
                  <a:moveTo>
                    <a:pt x="7476649" y="120491"/>
                  </a:moveTo>
                  <a:lnTo>
                    <a:pt x="7469981" y="137636"/>
                  </a:lnTo>
                  <a:lnTo>
                    <a:pt x="7473792" y="117634"/>
                  </a:lnTo>
                  <a:lnTo>
                    <a:pt x="7476649" y="120491"/>
                  </a:lnTo>
                  <a:close/>
                  <a:moveTo>
                    <a:pt x="7472839" y="116681"/>
                  </a:moveTo>
                  <a:lnTo>
                    <a:pt x="7469029" y="136684"/>
                  </a:lnTo>
                  <a:cubicBezTo>
                    <a:pt x="7464267" y="131921"/>
                    <a:pt x="7459504" y="127159"/>
                    <a:pt x="7453789" y="123349"/>
                  </a:cubicBezTo>
                  <a:lnTo>
                    <a:pt x="7472839" y="116681"/>
                  </a:lnTo>
                  <a:close/>
                  <a:moveTo>
                    <a:pt x="7470934" y="114776"/>
                  </a:moveTo>
                  <a:lnTo>
                    <a:pt x="7452837" y="121444"/>
                  </a:lnTo>
                  <a:cubicBezTo>
                    <a:pt x="7451884" y="120491"/>
                    <a:pt x="7450931" y="120491"/>
                    <a:pt x="7450931" y="119539"/>
                  </a:cubicBezTo>
                  <a:lnTo>
                    <a:pt x="7455694" y="101441"/>
                  </a:lnTo>
                  <a:lnTo>
                    <a:pt x="7470934" y="114776"/>
                  </a:lnTo>
                  <a:close/>
                  <a:moveTo>
                    <a:pt x="7453789" y="100489"/>
                  </a:moveTo>
                  <a:lnTo>
                    <a:pt x="7449026" y="117634"/>
                  </a:lnTo>
                  <a:lnTo>
                    <a:pt x="7450931" y="98584"/>
                  </a:lnTo>
                  <a:lnTo>
                    <a:pt x="7453789" y="100489"/>
                  </a:lnTo>
                  <a:close/>
                  <a:moveTo>
                    <a:pt x="7448074" y="117634"/>
                  </a:moveTo>
                  <a:cubicBezTo>
                    <a:pt x="7442359" y="113824"/>
                    <a:pt x="7437596" y="109061"/>
                    <a:pt x="7431881" y="105251"/>
                  </a:cubicBezTo>
                  <a:lnTo>
                    <a:pt x="7449979" y="96679"/>
                  </a:lnTo>
                  <a:lnTo>
                    <a:pt x="7448074" y="117634"/>
                  </a:lnTo>
                  <a:close/>
                  <a:moveTo>
                    <a:pt x="7447121" y="95726"/>
                  </a:moveTo>
                  <a:lnTo>
                    <a:pt x="7429976" y="104299"/>
                  </a:lnTo>
                  <a:cubicBezTo>
                    <a:pt x="7429024" y="103346"/>
                    <a:pt x="7428071" y="103346"/>
                    <a:pt x="7427119" y="102394"/>
                  </a:cubicBezTo>
                  <a:lnTo>
                    <a:pt x="7429976" y="84296"/>
                  </a:lnTo>
                  <a:lnTo>
                    <a:pt x="7447121" y="95726"/>
                  </a:lnTo>
                  <a:close/>
                  <a:moveTo>
                    <a:pt x="7429024" y="83344"/>
                  </a:moveTo>
                  <a:lnTo>
                    <a:pt x="7426167" y="100489"/>
                  </a:lnTo>
                  <a:lnTo>
                    <a:pt x="7426167" y="81439"/>
                  </a:lnTo>
                  <a:lnTo>
                    <a:pt x="7429024" y="83344"/>
                  </a:lnTo>
                  <a:close/>
                  <a:moveTo>
                    <a:pt x="7428071" y="110966"/>
                  </a:moveTo>
                  <a:lnTo>
                    <a:pt x="7289006" y="302419"/>
                  </a:lnTo>
                  <a:cubicBezTo>
                    <a:pt x="7288054" y="302419"/>
                    <a:pt x="7288054" y="301466"/>
                    <a:pt x="7287101" y="301466"/>
                  </a:cubicBezTo>
                  <a:lnTo>
                    <a:pt x="7405212" y="96679"/>
                  </a:lnTo>
                  <a:cubicBezTo>
                    <a:pt x="7412831" y="100489"/>
                    <a:pt x="7420451" y="105251"/>
                    <a:pt x="7428071" y="110966"/>
                  </a:cubicBezTo>
                  <a:close/>
                  <a:moveTo>
                    <a:pt x="7424262" y="79534"/>
                  </a:moveTo>
                  <a:lnTo>
                    <a:pt x="7424262" y="100489"/>
                  </a:lnTo>
                  <a:cubicBezTo>
                    <a:pt x="7418546" y="96679"/>
                    <a:pt x="7412831" y="92869"/>
                    <a:pt x="7407117" y="90011"/>
                  </a:cubicBezTo>
                  <a:lnTo>
                    <a:pt x="7424262" y="79534"/>
                  </a:lnTo>
                  <a:close/>
                  <a:moveTo>
                    <a:pt x="7404259" y="69056"/>
                  </a:moveTo>
                  <a:lnTo>
                    <a:pt x="7422356" y="78581"/>
                  </a:lnTo>
                  <a:lnTo>
                    <a:pt x="7406164" y="89059"/>
                  </a:lnTo>
                  <a:cubicBezTo>
                    <a:pt x="7405212" y="88106"/>
                    <a:pt x="7404259" y="88106"/>
                    <a:pt x="7403306" y="87154"/>
                  </a:cubicBezTo>
                  <a:lnTo>
                    <a:pt x="7404259" y="69056"/>
                  </a:lnTo>
                  <a:close/>
                  <a:moveTo>
                    <a:pt x="7400449" y="86201"/>
                  </a:moveTo>
                  <a:cubicBezTo>
                    <a:pt x="7394734" y="83344"/>
                    <a:pt x="7388067" y="80486"/>
                    <a:pt x="7382351" y="77629"/>
                  </a:cubicBezTo>
                  <a:lnTo>
                    <a:pt x="7398544" y="65246"/>
                  </a:lnTo>
                  <a:lnTo>
                    <a:pt x="7400449" y="86201"/>
                  </a:lnTo>
                  <a:close/>
                  <a:moveTo>
                    <a:pt x="7394734" y="64294"/>
                  </a:moveTo>
                  <a:lnTo>
                    <a:pt x="7379494" y="76676"/>
                  </a:lnTo>
                  <a:cubicBezTo>
                    <a:pt x="7378542" y="76676"/>
                    <a:pt x="7377589" y="75724"/>
                    <a:pt x="7376637" y="75724"/>
                  </a:cubicBezTo>
                  <a:lnTo>
                    <a:pt x="7375684" y="56674"/>
                  </a:lnTo>
                  <a:lnTo>
                    <a:pt x="7394734" y="64294"/>
                  </a:lnTo>
                  <a:close/>
                  <a:moveTo>
                    <a:pt x="7376637" y="82391"/>
                  </a:moveTo>
                  <a:lnTo>
                    <a:pt x="7280434" y="298609"/>
                  </a:lnTo>
                  <a:cubicBezTo>
                    <a:pt x="7279481" y="298609"/>
                    <a:pt x="7279481" y="298609"/>
                    <a:pt x="7278529" y="297656"/>
                  </a:cubicBezTo>
                  <a:lnTo>
                    <a:pt x="7351871" y="72866"/>
                  </a:lnTo>
                  <a:cubicBezTo>
                    <a:pt x="7360444" y="75724"/>
                    <a:pt x="7369017" y="78581"/>
                    <a:pt x="7376637" y="82391"/>
                  </a:cubicBezTo>
                  <a:close/>
                  <a:moveTo>
                    <a:pt x="7369969" y="53816"/>
                  </a:moveTo>
                  <a:lnTo>
                    <a:pt x="7373779" y="74771"/>
                  </a:lnTo>
                  <a:cubicBezTo>
                    <a:pt x="7367112" y="71914"/>
                    <a:pt x="7361396" y="70009"/>
                    <a:pt x="7354729" y="68104"/>
                  </a:cubicBezTo>
                  <a:lnTo>
                    <a:pt x="7369969" y="53816"/>
                  </a:lnTo>
                  <a:close/>
                  <a:moveTo>
                    <a:pt x="7366159" y="52864"/>
                  </a:moveTo>
                  <a:lnTo>
                    <a:pt x="7352824" y="67151"/>
                  </a:lnTo>
                  <a:cubicBezTo>
                    <a:pt x="7351871" y="67151"/>
                    <a:pt x="7350919" y="66199"/>
                    <a:pt x="7349967" y="66199"/>
                  </a:cubicBezTo>
                  <a:lnTo>
                    <a:pt x="7347109" y="47149"/>
                  </a:lnTo>
                  <a:lnTo>
                    <a:pt x="7366159" y="52864"/>
                  </a:lnTo>
                  <a:close/>
                  <a:moveTo>
                    <a:pt x="7347109" y="65246"/>
                  </a:moveTo>
                  <a:cubicBezTo>
                    <a:pt x="7340442" y="63341"/>
                    <a:pt x="7333774" y="61436"/>
                    <a:pt x="7327106" y="60484"/>
                  </a:cubicBezTo>
                  <a:lnTo>
                    <a:pt x="7341394" y="45244"/>
                  </a:lnTo>
                  <a:lnTo>
                    <a:pt x="7347109" y="65246"/>
                  </a:lnTo>
                  <a:close/>
                  <a:moveTo>
                    <a:pt x="7336631" y="44291"/>
                  </a:moveTo>
                  <a:lnTo>
                    <a:pt x="7324249" y="59531"/>
                  </a:lnTo>
                  <a:cubicBezTo>
                    <a:pt x="7323296" y="59531"/>
                    <a:pt x="7322344" y="59531"/>
                    <a:pt x="7321392" y="58579"/>
                  </a:cubicBezTo>
                  <a:lnTo>
                    <a:pt x="7316629" y="39529"/>
                  </a:lnTo>
                  <a:lnTo>
                    <a:pt x="7336631" y="44291"/>
                  </a:lnTo>
                  <a:close/>
                  <a:moveTo>
                    <a:pt x="7310914" y="38576"/>
                  </a:moveTo>
                  <a:lnTo>
                    <a:pt x="7318534" y="57626"/>
                  </a:lnTo>
                  <a:cubicBezTo>
                    <a:pt x="7311867" y="56674"/>
                    <a:pt x="7305199" y="55721"/>
                    <a:pt x="7298531" y="54769"/>
                  </a:cubicBezTo>
                  <a:lnTo>
                    <a:pt x="7310914" y="38576"/>
                  </a:lnTo>
                  <a:close/>
                  <a:moveTo>
                    <a:pt x="7307104" y="38576"/>
                  </a:moveTo>
                  <a:lnTo>
                    <a:pt x="7296626" y="54769"/>
                  </a:lnTo>
                  <a:cubicBezTo>
                    <a:pt x="7295674" y="54769"/>
                    <a:pt x="7294721" y="54769"/>
                    <a:pt x="7293769" y="54769"/>
                  </a:cubicBezTo>
                  <a:lnTo>
                    <a:pt x="7287101" y="36671"/>
                  </a:lnTo>
                  <a:lnTo>
                    <a:pt x="7307104" y="38576"/>
                  </a:lnTo>
                  <a:close/>
                  <a:moveTo>
                    <a:pt x="7289959" y="54769"/>
                  </a:moveTo>
                  <a:cubicBezTo>
                    <a:pt x="7283292" y="53816"/>
                    <a:pt x="7276624" y="53816"/>
                    <a:pt x="7269004" y="53816"/>
                  </a:cubicBezTo>
                  <a:lnTo>
                    <a:pt x="7280434" y="36671"/>
                  </a:lnTo>
                  <a:lnTo>
                    <a:pt x="7289959" y="54769"/>
                  </a:lnTo>
                  <a:close/>
                  <a:moveTo>
                    <a:pt x="7275671" y="35719"/>
                  </a:moveTo>
                  <a:lnTo>
                    <a:pt x="7267099" y="52864"/>
                  </a:lnTo>
                  <a:cubicBezTo>
                    <a:pt x="7267099" y="52864"/>
                    <a:pt x="7266146" y="52864"/>
                    <a:pt x="7266146" y="52864"/>
                  </a:cubicBezTo>
                  <a:cubicBezTo>
                    <a:pt x="7265194" y="52864"/>
                    <a:pt x="7264242" y="52864"/>
                    <a:pt x="7264242" y="52864"/>
                  </a:cubicBezTo>
                  <a:lnTo>
                    <a:pt x="7255669" y="35719"/>
                  </a:lnTo>
                  <a:lnTo>
                    <a:pt x="7275671" y="35719"/>
                  </a:lnTo>
                  <a:close/>
                  <a:moveTo>
                    <a:pt x="7250906" y="35719"/>
                  </a:moveTo>
                  <a:lnTo>
                    <a:pt x="7262337" y="52864"/>
                  </a:lnTo>
                  <a:cubicBezTo>
                    <a:pt x="7255669" y="52864"/>
                    <a:pt x="7248049" y="52864"/>
                    <a:pt x="7241381" y="53816"/>
                  </a:cubicBezTo>
                  <a:lnTo>
                    <a:pt x="7250906" y="35719"/>
                  </a:lnTo>
                  <a:close/>
                  <a:moveTo>
                    <a:pt x="7245192" y="36671"/>
                  </a:moveTo>
                  <a:lnTo>
                    <a:pt x="7238524" y="54769"/>
                  </a:lnTo>
                  <a:cubicBezTo>
                    <a:pt x="7237571" y="54769"/>
                    <a:pt x="7236619" y="54769"/>
                    <a:pt x="7235667" y="54769"/>
                  </a:cubicBezTo>
                  <a:lnTo>
                    <a:pt x="7225189" y="38576"/>
                  </a:lnTo>
                  <a:lnTo>
                    <a:pt x="7245192" y="36671"/>
                  </a:lnTo>
                  <a:close/>
                  <a:moveTo>
                    <a:pt x="7220426" y="39529"/>
                  </a:moveTo>
                  <a:lnTo>
                    <a:pt x="7232809" y="55721"/>
                  </a:lnTo>
                  <a:cubicBezTo>
                    <a:pt x="7226142" y="56674"/>
                    <a:pt x="7219474" y="57626"/>
                    <a:pt x="7212806" y="58579"/>
                  </a:cubicBezTo>
                  <a:lnTo>
                    <a:pt x="7220426" y="39529"/>
                  </a:lnTo>
                  <a:close/>
                  <a:moveTo>
                    <a:pt x="7214712" y="40481"/>
                  </a:moveTo>
                  <a:lnTo>
                    <a:pt x="7209949" y="58579"/>
                  </a:lnTo>
                  <a:lnTo>
                    <a:pt x="7207092" y="59531"/>
                  </a:lnTo>
                  <a:lnTo>
                    <a:pt x="7194709" y="44291"/>
                  </a:lnTo>
                  <a:lnTo>
                    <a:pt x="7214712" y="40481"/>
                  </a:lnTo>
                  <a:close/>
                  <a:moveTo>
                    <a:pt x="7190899" y="45244"/>
                  </a:moveTo>
                  <a:lnTo>
                    <a:pt x="7204234" y="60484"/>
                  </a:lnTo>
                  <a:cubicBezTo>
                    <a:pt x="7197567" y="62389"/>
                    <a:pt x="7190899" y="63341"/>
                    <a:pt x="7184231" y="65246"/>
                  </a:cubicBezTo>
                  <a:lnTo>
                    <a:pt x="7190899" y="45244"/>
                  </a:lnTo>
                  <a:close/>
                  <a:moveTo>
                    <a:pt x="7185184" y="47149"/>
                  </a:moveTo>
                  <a:lnTo>
                    <a:pt x="7182326" y="66199"/>
                  </a:lnTo>
                  <a:cubicBezTo>
                    <a:pt x="7181374" y="66199"/>
                    <a:pt x="7180421" y="67151"/>
                    <a:pt x="7179469" y="67151"/>
                  </a:cubicBezTo>
                  <a:lnTo>
                    <a:pt x="7166134" y="53816"/>
                  </a:lnTo>
                  <a:lnTo>
                    <a:pt x="7185184" y="47149"/>
                  </a:lnTo>
                  <a:close/>
                  <a:moveTo>
                    <a:pt x="7161371" y="54769"/>
                  </a:moveTo>
                  <a:lnTo>
                    <a:pt x="7176612" y="68104"/>
                  </a:lnTo>
                  <a:cubicBezTo>
                    <a:pt x="7169944" y="70009"/>
                    <a:pt x="7164229" y="72866"/>
                    <a:pt x="7157562" y="74771"/>
                  </a:cubicBezTo>
                  <a:lnTo>
                    <a:pt x="7161371" y="54769"/>
                  </a:lnTo>
                  <a:close/>
                  <a:moveTo>
                    <a:pt x="7178517" y="73819"/>
                  </a:moveTo>
                  <a:lnTo>
                    <a:pt x="7250906" y="297656"/>
                  </a:lnTo>
                  <a:cubicBezTo>
                    <a:pt x="7249954" y="297656"/>
                    <a:pt x="7249954" y="297656"/>
                    <a:pt x="7249001" y="298609"/>
                  </a:cubicBezTo>
                  <a:lnTo>
                    <a:pt x="7153751" y="83344"/>
                  </a:lnTo>
                  <a:cubicBezTo>
                    <a:pt x="7162324" y="79534"/>
                    <a:pt x="7169944" y="76676"/>
                    <a:pt x="7178517" y="73819"/>
                  </a:cubicBezTo>
                  <a:close/>
                  <a:moveTo>
                    <a:pt x="7155656" y="56674"/>
                  </a:moveTo>
                  <a:lnTo>
                    <a:pt x="7154704" y="75724"/>
                  </a:lnTo>
                  <a:cubicBezTo>
                    <a:pt x="7153751" y="75724"/>
                    <a:pt x="7152799" y="76676"/>
                    <a:pt x="7151846" y="76676"/>
                  </a:cubicBezTo>
                  <a:lnTo>
                    <a:pt x="7137559" y="64294"/>
                  </a:lnTo>
                  <a:lnTo>
                    <a:pt x="7155656" y="56674"/>
                  </a:lnTo>
                  <a:close/>
                  <a:moveTo>
                    <a:pt x="7133749" y="66199"/>
                  </a:moveTo>
                  <a:lnTo>
                    <a:pt x="7149942" y="77629"/>
                  </a:lnTo>
                  <a:cubicBezTo>
                    <a:pt x="7144226" y="80486"/>
                    <a:pt x="7137559" y="83344"/>
                    <a:pt x="7131844" y="86201"/>
                  </a:cubicBezTo>
                  <a:lnTo>
                    <a:pt x="7133749" y="66199"/>
                  </a:lnTo>
                  <a:close/>
                  <a:moveTo>
                    <a:pt x="7128034" y="70009"/>
                  </a:moveTo>
                  <a:lnTo>
                    <a:pt x="7128987" y="88106"/>
                  </a:lnTo>
                  <a:cubicBezTo>
                    <a:pt x="7128034" y="89059"/>
                    <a:pt x="7127081" y="89059"/>
                    <a:pt x="7126129" y="90011"/>
                  </a:cubicBezTo>
                  <a:lnTo>
                    <a:pt x="7109937" y="79534"/>
                  </a:lnTo>
                  <a:lnTo>
                    <a:pt x="7128034" y="70009"/>
                  </a:lnTo>
                  <a:close/>
                  <a:moveTo>
                    <a:pt x="7107079" y="81439"/>
                  </a:moveTo>
                  <a:lnTo>
                    <a:pt x="7124224" y="90964"/>
                  </a:lnTo>
                  <a:cubicBezTo>
                    <a:pt x="7118509" y="93821"/>
                    <a:pt x="7112794" y="97631"/>
                    <a:pt x="7107079" y="101441"/>
                  </a:cubicBezTo>
                  <a:lnTo>
                    <a:pt x="7107079" y="81439"/>
                  </a:lnTo>
                  <a:close/>
                  <a:moveTo>
                    <a:pt x="7106126" y="82391"/>
                  </a:moveTo>
                  <a:lnTo>
                    <a:pt x="7106126" y="101441"/>
                  </a:lnTo>
                  <a:lnTo>
                    <a:pt x="7103269" y="84296"/>
                  </a:lnTo>
                  <a:lnTo>
                    <a:pt x="7106126" y="82391"/>
                  </a:lnTo>
                  <a:close/>
                  <a:moveTo>
                    <a:pt x="7101364" y="85249"/>
                  </a:moveTo>
                  <a:lnTo>
                    <a:pt x="7104221" y="103346"/>
                  </a:lnTo>
                  <a:cubicBezTo>
                    <a:pt x="7103269" y="104299"/>
                    <a:pt x="7102317" y="104299"/>
                    <a:pt x="7101364" y="105251"/>
                  </a:cubicBezTo>
                  <a:lnTo>
                    <a:pt x="7085171" y="96679"/>
                  </a:lnTo>
                  <a:lnTo>
                    <a:pt x="7101364" y="85249"/>
                  </a:lnTo>
                  <a:close/>
                  <a:moveTo>
                    <a:pt x="7100412" y="106204"/>
                  </a:moveTo>
                  <a:cubicBezTo>
                    <a:pt x="7094696" y="110014"/>
                    <a:pt x="7089934" y="113824"/>
                    <a:pt x="7084219" y="117634"/>
                  </a:cubicBezTo>
                  <a:lnTo>
                    <a:pt x="7082314" y="97631"/>
                  </a:lnTo>
                  <a:lnTo>
                    <a:pt x="7100412" y="106204"/>
                  </a:lnTo>
                  <a:close/>
                  <a:moveTo>
                    <a:pt x="7081362" y="99536"/>
                  </a:moveTo>
                  <a:lnTo>
                    <a:pt x="7083267" y="118586"/>
                  </a:lnTo>
                  <a:lnTo>
                    <a:pt x="7078504" y="101441"/>
                  </a:lnTo>
                  <a:lnTo>
                    <a:pt x="7081362" y="99536"/>
                  </a:lnTo>
                  <a:close/>
                  <a:moveTo>
                    <a:pt x="7077551" y="102394"/>
                  </a:moveTo>
                  <a:lnTo>
                    <a:pt x="7082314" y="119539"/>
                  </a:lnTo>
                  <a:cubicBezTo>
                    <a:pt x="7081362" y="120491"/>
                    <a:pt x="7080409" y="121444"/>
                    <a:pt x="7079456" y="121444"/>
                  </a:cubicBezTo>
                  <a:lnTo>
                    <a:pt x="7062312" y="114776"/>
                  </a:lnTo>
                  <a:lnTo>
                    <a:pt x="7077551" y="102394"/>
                  </a:lnTo>
                  <a:close/>
                  <a:moveTo>
                    <a:pt x="7077551" y="124301"/>
                  </a:moveTo>
                  <a:cubicBezTo>
                    <a:pt x="7072789" y="128111"/>
                    <a:pt x="7068026" y="132874"/>
                    <a:pt x="7063264" y="137636"/>
                  </a:cubicBezTo>
                  <a:lnTo>
                    <a:pt x="7060406" y="118586"/>
                  </a:lnTo>
                  <a:lnTo>
                    <a:pt x="7077551" y="124301"/>
                  </a:lnTo>
                  <a:close/>
                  <a:moveTo>
                    <a:pt x="7058501" y="118586"/>
                  </a:moveTo>
                  <a:lnTo>
                    <a:pt x="7062312" y="137636"/>
                  </a:lnTo>
                  <a:cubicBezTo>
                    <a:pt x="7062312" y="137636"/>
                    <a:pt x="7062312" y="137636"/>
                    <a:pt x="7062312" y="137636"/>
                  </a:cubicBezTo>
                  <a:lnTo>
                    <a:pt x="7055644" y="121444"/>
                  </a:lnTo>
                  <a:lnTo>
                    <a:pt x="7058501" y="118586"/>
                  </a:lnTo>
                  <a:close/>
                  <a:moveTo>
                    <a:pt x="7054692" y="123349"/>
                  </a:moveTo>
                  <a:lnTo>
                    <a:pt x="7060406" y="139541"/>
                  </a:lnTo>
                  <a:cubicBezTo>
                    <a:pt x="7059454" y="140494"/>
                    <a:pt x="7058501" y="141446"/>
                    <a:pt x="7058501" y="142399"/>
                  </a:cubicBezTo>
                  <a:lnTo>
                    <a:pt x="7041356" y="137636"/>
                  </a:lnTo>
                  <a:lnTo>
                    <a:pt x="7054692" y="123349"/>
                  </a:lnTo>
                  <a:close/>
                  <a:moveTo>
                    <a:pt x="7056596" y="143351"/>
                  </a:moveTo>
                  <a:cubicBezTo>
                    <a:pt x="7051834" y="148114"/>
                    <a:pt x="7048024" y="152876"/>
                    <a:pt x="7043262" y="157639"/>
                  </a:cubicBezTo>
                  <a:lnTo>
                    <a:pt x="7038499" y="138589"/>
                  </a:lnTo>
                  <a:lnTo>
                    <a:pt x="7056596" y="143351"/>
                  </a:lnTo>
                  <a:close/>
                  <a:moveTo>
                    <a:pt x="7037546" y="140494"/>
                  </a:moveTo>
                  <a:lnTo>
                    <a:pt x="7042309" y="159544"/>
                  </a:lnTo>
                  <a:cubicBezTo>
                    <a:pt x="7042309" y="159544"/>
                    <a:pt x="7042309" y="159544"/>
                    <a:pt x="7042309" y="159544"/>
                  </a:cubicBezTo>
                  <a:lnTo>
                    <a:pt x="7034689" y="144304"/>
                  </a:lnTo>
                  <a:lnTo>
                    <a:pt x="7037546" y="140494"/>
                  </a:lnTo>
                  <a:close/>
                  <a:moveTo>
                    <a:pt x="7033737" y="145256"/>
                  </a:moveTo>
                  <a:lnTo>
                    <a:pt x="7041356" y="160496"/>
                  </a:lnTo>
                  <a:cubicBezTo>
                    <a:pt x="7040404" y="161449"/>
                    <a:pt x="7040404" y="162401"/>
                    <a:pt x="7039451" y="163354"/>
                  </a:cubicBezTo>
                  <a:lnTo>
                    <a:pt x="7022306" y="160496"/>
                  </a:lnTo>
                  <a:lnTo>
                    <a:pt x="7033737" y="145256"/>
                  </a:lnTo>
                  <a:close/>
                  <a:moveTo>
                    <a:pt x="7038499" y="165259"/>
                  </a:moveTo>
                  <a:cubicBezTo>
                    <a:pt x="7034689" y="170021"/>
                    <a:pt x="7030879" y="175736"/>
                    <a:pt x="7027069" y="180499"/>
                  </a:cubicBezTo>
                  <a:lnTo>
                    <a:pt x="7020401" y="162401"/>
                  </a:lnTo>
                  <a:lnTo>
                    <a:pt x="7038499" y="165259"/>
                  </a:lnTo>
                  <a:close/>
                  <a:moveTo>
                    <a:pt x="7019449" y="164306"/>
                  </a:moveTo>
                  <a:lnTo>
                    <a:pt x="7026117" y="182404"/>
                  </a:lnTo>
                  <a:cubicBezTo>
                    <a:pt x="7026117" y="182404"/>
                    <a:pt x="7026117" y="182404"/>
                    <a:pt x="7026117" y="182404"/>
                  </a:cubicBezTo>
                  <a:lnTo>
                    <a:pt x="7017544" y="168116"/>
                  </a:lnTo>
                  <a:lnTo>
                    <a:pt x="7019449" y="164306"/>
                  </a:lnTo>
                  <a:close/>
                  <a:moveTo>
                    <a:pt x="7015639" y="170021"/>
                  </a:moveTo>
                  <a:lnTo>
                    <a:pt x="7024212" y="184309"/>
                  </a:lnTo>
                  <a:cubicBezTo>
                    <a:pt x="7023259" y="185261"/>
                    <a:pt x="7023259" y="186214"/>
                    <a:pt x="7022306" y="187166"/>
                  </a:cubicBezTo>
                  <a:lnTo>
                    <a:pt x="7005162" y="186214"/>
                  </a:lnTo>
                  <a:lnTo>
                    <a:pt x="7015639" y="170021"/>
                  </a:lnTo>
                  <a:close/>
                  <a:moveTo>
                    <a:pt x="7022306" y="189071"/>
                  </a:moveTo>
                  <a:cubicBezTo>
                    <a:pt x="7018496" y="194786"/>
                    <a:pt x="7015639" y="199549"/>
                    <a:pt x="7012781" y="205264"/>
                  </a:cubicBezTo>
                  <a:lnTo>
                    <a:pt x="7004209" y="188119"/>
                  </a:lnTo>
                  <a:lnTo>
                    <a:pt x="7022306" y="189071"/>
                  </a:lnTo>
                  <a:close/>
                  <a:moveTo>
                    <a:pt x="7003256" y="189071"/>
                  </a:moveTo>
                  <a:lnTo>
                    <a:pt x="7011829" y="206216"/>
                  </a:lnTo>
                  <a:cubicBezTo>
                    <a:pt x="7011829" y="206216"/>
                    <a:pt x="7011829" y="206216"/>
                    <a:pt x="7011829" y="206216"/>
                  </a:cubicBezTo>
                  <a:lnTo>
                    <a:pt x="7001351" y="192881"/>
                  </a:lnTo>
                  <a:lnTo>
                    <a:pt x="7003256" y="189071"/>
                  </a:lnTo>
                  <a:close/>
                  <a:moveTo>
                    <a:pt x="7000399" y="195739"/>
                  </a:moveTo>
                  <a:lnTo>
                    <a:pt x="7010876" y="209074"/>
                  </a:lnTo>
                  <a:cubicBezTo>
                    <a:pt x="7009924" y="210026"/>
                    <a:pt x="7009924" y="210979"/>
                    <a:pt x="7008971" y="211931"/>
                  </a:cubicBezTo>
                  <a:lnTo>
                    <a:pt x="6991826" y="211931"/>
                  </a:lnTo>
                  <a:lnTo>
                    <a:pt x="7000399" y="195739"/>
                  </a:lnTo>
                  <a:close/>
                  <a:moveTo>
                    <a:pt x="7008019" y="213836"/>
                  </a:moveTo>
                  <a:cubicBezTo>
                    <a:pt x="7005162" y="219551"/>
                    <a:pt x="7002304" y="225266"/>
                    <a:pt x="7000399" y="230981"/>
                  </a:cubicBezTo>
                  <a:lnTo>
                    <a:pt x="6990874" y="214789"/>
                  </a:lnTo>
                  <a:lnTo>
                    <a:pt x="7008019" y="213836"/>
                  </a:lnTo>
                  <a:close/>
                  <a:moveTo>
                    <a:pt x="6989921" y="215741"/>
                  </a:moveTo>
                  <a:lnTo>
                    <a:pt x="6999446" y="231934"/>
                  </a:lnTo>
                  <a:lnTo>
                    <a:pt x="6999446" y="232886"/>
                  </a:lnTo>
                  <a:lnTo>
                    <a:pt x="6988017" y="221456"/>
                  </a:lnTo>
                  <a:lnTo>
                    <a:pt x="6989921" y="215741"/>
                  </a:lnTo>
                  <a:close/>
                  <a:moveTo>
                    <a:pt x="6988017" y="222409"/>
                  </a:moveTo>
                  <a:lnTo>
                    <a:pt x="6999446" y="233839"/>
                  </a:lnTo>
                  <a:cubicBezTo>
                    <a:pt x="6999446" y="234791"/>
                    <a:pt x="6998494" y="235744"/>
                    <a:pt x="6998494" y="237649"/>
                  </a:cubicBezTo>
                  <a:lnTo>
                    <a:pt x="6981349" y="239554"/>
                  </a:lnTo>
                  <a:lnTo>
                    <a:pt x="6988017" y="222409"/>
                  </a:lnTo>
                  <a:close/>
                  <a:moveTo>
                    <a:pt x="6997542" y="239554"/>
                  </a:moveTo>
                  <a:cubicBezTo>
                    <a:pt x="6995637" y="245269"/>
                    <a:pt x="6992779" y="250984"/>
                    <a:pt x="6991826" y="256699"/>
                  </a:cubicBezTo>
                  <a:lnTo>
                    <a:pt x="6981349" y="241459"/>
                  </a:lnTo>
                  <a:lnTo>
                    <a:pt x="6997542" y="239554"/>
                  </a:lnTo>
                  <a:close/>
                  <a:moveTo>
                    <a:pt x="6990874" y="258604"/>
                  </a:moveTo>
                  <a:cubicBezTo>
                    <a:pt x="6990874" y="258604"/>
                    <a:pt x="6990874" y="258604"/>
                    <a:pt x="6990874" y="258604"/>
                  </a:cubicBezTo>
                  <a:lnTo>
                    <a:pt x="6978492" y="249079"/>
                  </a:lnTo>
                  <a:lnTo>
                    <a:pt x="6980396" y="244316"/>
                  </a:lnTo>
                  <a:lnTo>
                    <a:pt x="6990874" y="258604"/>
                  </a:lnTo>
                  <a:close/>
                  <a:moveTo>
                    <a:pt x="6972776" y="235744"/>
                  </a:moveTo>
                  <a:lnTo>
                    <a:pt x="6978492" y="228124"/>
                  </a:lnTo>
                  <a:lnTo>
                    <a:pt x="6977539" y="237649"/>
                  </a:lnTo>
                  <a:lnTo>
                    <a:pt x="6976587" y="239554"/>
                  </a:lnTo>
                  <a:lnTo>
                    <a:pt x="6970871" y="239554"/>
                  </a:lnTo>
                  <a:lnTo>
                    <a:pt x="6972776" y="235744"/>
                  </a:lnTo>
                  <a:close/>
                  <a:moveTo>
                    <a:pt x="6971824" y="271939"/>
                  </a:moveTo>
                  <a:lnTo>
                    <a:pt x="6984206" y="285274"/>
                  </a:lnTo>
                  <a:cubicBezTo>
                    <a:pt x="6984206" y="285274"/>
                    <a:pt x="6984206" y="285274"/>
                    <a:pt x="6984206" y="286226"/>
                  </a:cubicBezTo>
                  <a:lnTo>
                    <a:pt x="6970871" y="277654"/>
                  </a:lnTo>
                  <a:lnTo>
                    <a:pt x="6971824" y="271939"/>
                  </a:lnTo>
                  <a:close/>
                  <a:moveTo>
                    <a:pt x="6970871" y="279559"/>
                  </a:moveTo>
                  <a:lnTo>
                    <a:pt x="6984206" y="288131"/>
                  </a:lnTo>
                  <a:cubicBezTo>
                    <a:pt x="6984206" y="289084"/>
                    <a:pt x="6984206" y="290036"/>
                    <a:pt x="6983254" y="291941"/>
                  </a:cubicBezTo>
                  <a:lnTo>
                    <a:pt x="6968014" y="296704"/>
                  </a:lnTo>
                  <a:lnTo>
                    <a:pt x="6970871" y="279559"/>
                  </a:lnTo>
                  <a:close/>
                  <a:moveTo>
                    <a:pt x="6967062" y="276701"/>
                  </a:moveTo>
                  <a:lnTo>
                    <a:pt x="6967062" y="276701"/>
                  </a:lnTo>
                  <a:lnTo>
                    <a:pt x="6964204" y="293846"/>
                  </a:lnTo>
                  <a:lnTo>
                    <a:pt x="6962299" y="284321"/>
                  </a:lnTo>
                  <a:lnTo>
                    <a:pt x="6967062" y="276701"/>
                  </a:lnTo>
                  <a:close/>
                  <a:moveTo>
                    <a:pt x="6962299" y="273844"/>
                  </a:moveTo>
                  <a:lnTo>
                    <a:pt x="6967062" y="277654"/>
                  </a:lnTo>
                  <a:lnTo>
                    <a:pt x="6963251" y="285274"/>
                  </a:lnTo>
                  <a:lnTo>
                    <a:pt x="6961346" y="276701"/>
                  </a:lnTo>
                  <a:lnTo>
                    <a:pt x="6962299" y="273844"/>
                  </a:lnTo>
                  <a:close/>
                  <a:moveTo>
                    <a:pt x="6958489" y="295751"/>
                  </a:moveTo>
                  <a:lnTo>
                    <a:pt x="6963251" y="286226"/>
                  </a:lnTo>
                  <a:lnTo>
                    <a:pt x="6965156" y="295751"/>
                  </a:lnTo>
                  <a:lnTo>
                    <a:pt x="6965156" y="297656"/>
                  </a:lnTo>
                  <a:lnTo>
                    <a:pt x="6958489" y="298609"/>
                  </a:lnTo>
                  <a:lnTo>
                    <a:pt x="6958489" y="295751"/>
                  </a:lnTo>
                  <a:close/>
                  <a:moveTo>
                    <a:pt x="6960394" y="336709"/>
                  </a:moveTo>
                  <a:lnTo>
                    <a:pt x="6958489" y="345281"/>
                  </a:lnTo>
                  <a:lnTo>
                    <a:pt x="6954679" y="336709"/>
                  </a:lnTo>
                  <a:lnTo>
                    <a:pt x="6954679" y="333851"/>
                  </a:lnTo>
                  <a:lnTo>
                    <a:pt x="6960394" y="336709"/>
                  </a:lnTo>
                  <a:close/>
                  <a:moveTo>
                    <a:pt x="6954679" y="337661"/>
                  </a:moveTo>
                  <a:lnTo>
                    <a:pt x="6957537" y="345281"/>
                  </a:lnTo>
                  <a:lnTo>
                    <a:pt x="6954679" y="354806"/>
                  </a:lnTo>
                  <a:lnTo>
                    <a:pt x="6954679" y="337661"/>
                  </a:lnTo>
                  <a:close/>
                  <a:moveTo>
                    <a:pt x="6955631" y="359569"/>
                  </a:moveTo>
                  <a:lnTo>
                    <a:pt x="6955631" y="356711"/>
                  </a:lnTo>
                  <a:lnTo>
                    <a:pt x="6958489" y="346234"/>
                  </a:lnTo>
                  <a:lnTo>
                    <a:pt x="6962299" y="355759"/>
                  </a:lnTo>
                  <a:lnTo>
                    <a:pt x="6962299" y="357664"/>
                  </a:lnTo>
                  <a:lnTo>
                    <a:pt x="6960394" y="358616"/>
                  </a:lnTo>
                  <a:lnTo>
                    <a:pt x="6955631" y="359569"/>
                  </a:lnTo>
                  <a:close/>
                  <a:moveTo>
                    <a:pt x="6959442" y="393859"/>
                  </a:moveTo>
                  <a:lnTo>
                    <a:pt x="6966109" y="394811"/>
                  </a:lnTo>
                  <a:lnTo>
                    <a:pt x="6965156" y="403384"/>
                  </a:lnTo>
                  <a:lnTo>
                    <a:pt x="6959442" y="395764"/>
                  </a:lnTo>
                  <a:lnTo>
                    <a:pt x="6959442" y="393859"/>
                  </a:lnTo>
                  <a:close/>
                  <a:moveTo>
                    <a:pt x="6960394" y="397669"/>
                  </a:moveTo>
                  <a:lnTo>
                    <a:pt x="6965156" y="405289"/>
                  </a:lnTo>
                  <a:lnTo>
                    <a:pt x="6964204" y="415766"/>
                  </a:lnTo>
                  <a:lnTo>
                    <a:pt x="6960394" y="397669"/>
                  </a:lnTo>
                  <a:close/>
                  <a:moveTo>
                    <a:pt x="6952774" y="466249"/>
                  </a:moveTo>
                  <a:cubicBezTo>
                    <a:pt x="6947059" y="466249"/>
                    <a:pt x="6949917" y="454819"/>
                    <a:pt x="6951821" y="449104"/>
                  </a:cubicBezTo>
                  <a:cubicBezTo>
                    <a:pt x="6953726" y="451009"/>
                    <a:pt x="6956584" y="451961"/>
                    <a:pt x="6958489" y="451961"/>
                  </a:cubicBezTo>
                  <a:cubicBezTo>
                    <a:pt x="6963251" y="451961"/>
                    <a:pt x="6967062" y="449104"/>
                    <a:pt x="6968967" y="445294"/>
                  </a:cubicBezTo>
                  <a:lnTo>
                    <a:pt x="6968967" y="445294"/>
                  </a:lnTo>
                  <a:lnTo>
                    <a:pt x="6970871" y="452914"/>
                  </a:lnTo>
                  <a:lnTo>
                    <a:pt x="6983254" y="480536"/>
                  </a:lnTo>
                  <a:lnTo>
                    <a:pt x="6986112" y="485299"/>
                  </a:lnTo>
                  <a:lnTo>
                    <a:pt x="6986112" y="485299"/>
                  </a:lnTo>
                  <a:lnTo>
                    <a:pt x="6984206" y="485299"/>
                  </a:lnTo>
                  <a:lnTo>
                    <a:pt x="6981349" y="486251"/>
                  </a:lnTo>
                  <a:cubicBezTo>
                    <a:pt x="6976587" y="487204"/>
                    <a:pt x="6972776" y="491966"/>
                    <a:pt x="6972776" y="496729"/>
                  </a:cubicBezTo>
                  <a:cubicBezTo>
                    <a:pt x="6972776" y="502444"/>
                    <a:pt x="6977539" y="508159"/>
                    <a:pt x="6984206" y="508159"/>
                  </a:cubicBezTo>
                  <a:cubicBezTo>
                    <a:pt x="6989921" y="508159"/>
                    <a:pt x="6993731" y="504349"/>
                    <a:pt x="6994684" y="499586"/>
                  </a:cubicBezTo>
                  <a:lnTo>
                    <a:pt x="6998494" y="507206"/>
                  </a:lnTo>
                  <a:lnTo>
                    <a:pt x="7015639" y="531971"/>
                  </a:lnTo>
                  <a:lnTo>
                    <a:pt x="7019449" y="536734"/>
                  </a:lnTo>
                  <a:lnTo>
                    <a:pt x="7013734" y="539591"/>
                  </a:lnTo>
                  <a:lnTo>
                    <a:pt x="7012781" y="541496"/>
                  </a:lnTo>
                  <a:cubicBezTo>
                    <a:pt x="7009924" y="543401"/>
                    <a:pt x="7008019" y="546259"/>
                    <a:pt x="7008019" y="550069"/>
                  </a:cubicBezTo>
                  <a:cubicBezTo>
                    <a:pt x="7008019" y="555784"/>
                    <a:pt x="7012781" y="561499"/>
                    <a:pt x="7019449" y="561499"/>
                  </a:cubicBezTo>
                  <a:cubicBezTo>
                    <a:pt x="7026117" y="561499"/>
                    <a:pt x="7030879" y="556736"/>
                    <a:pt x="7030879" y="550069"/>
                  </a:cubicBezTo>
                  <a:cubicBezTo>
                    <a:pt x="7030879" y="550069"/>
                    <a:pt x="7030879" y="550069"/>
                    <a:pt x="7030879" y="550069"/>
                  </a:cubicBezTo>
                  <a:lnTo>
                    <a:pt x="7036594" y="556736"/>
                  </a:lnTo>
                  <a:lnTo>
                    <a:pt x="7058501" y="577691"/>
                  </a:lnTo>
                  <a:lnTo>
                    <a:pt x="7063264" y="581501"/>
                  </a:lnTo>
                  <a:lnTo>
                    <a:pt x="7061359" y="582454"/>
                  </a:lnTo>
                  <a:lnTo>
                    <a:pt x="7059454" y="583406"/>
                  </a:lnTo>
                  <a:lnTo>
                    <a:pt x="7058501" y="585311"/>
                  </a:lnTo>
                  <a:cubicBezTo>
                    <a:pt x="7055644" y="587216"/>
                    <a:pt x="7053739" y="590074"/>
                    <a:pt x="7053739" y="593884"/>
                  </a:cubicBezTo>
                  <a:cubicBezTo>
                    <a:pt x="7053739" y="599599"/>
                    <a:pt x="7058501" y="605314"/>
                    <a:pt x="7065169" y="605314"/>
                  </a:cubicBezTo>
                  <a:cubicBezTo>
                    <a:pt x="7071837" y="605314"/>
                    <a:pt x="7076599" y="600551"/>
                    <a:pt x="7076599" y="593884"/>
                  </a:cubicBezTo>
                  <a:cubicBezTo>
                    <a:pt x="7076599" y="592931"/>
                    <a:pt x="7076599" y="591979"/>
                    <a:pt x="7075646" y="591026"/>
                  </a:cubicBezTo>
                  <a:lnTo>
                    <a:pt x="7082314" y="596741"/>
                  </a:lnTo>
                  <a:lnTo>
                    <a:pt x="7107079" y="612934"/>
                  </a:lnTo>
                  <a:lnTo>
                    <a:pt x="7107079" y="612934"/>
                  </a:lnTo>
                  <a:cubicBezTo>
                    <a:pt x="7106126" y="612934"/>
                    <a:pt x="7106126" y="612934"/>
                    <a:pt x="7105174" y="612934"/>
                  </a:cubicBezTo>
                  <a:cubicBezTo>
                    <a:pt x="7099459" y="612934"/>
                    <a:pt x="7095649" y="616744"/>
                    <a:pt x="7095649" y="622459"/>
                  </a:cubicBezTo>
                  <a:cubicBezTo>
                    <a:pt x="7095649" y="627221"/>
                    <a:pt x="7100412" y="631984"/>
                    <a:pt x="7105174" y="631984"/>
                  </a:cubicBezTo>
                  <a:cubicBezTo>
                    <a:pt x="7110889" y="631984"/>
                    <a:pt x="7114699" y="628174"/>
                    <a:pt x="7114699" y="622459"/>
                  </a:cubicBezTo>
                  <a:cubicBezTo>
                    <a:pt x="7114699" y="620554"/>
                    <a:pt x="7113746" y="617696"/>
                    <a:pt x="7112794" y="616744"/>
                  </a:cubicBezTo>
                  <a:lnTo>
                    <a:pt x="7167087" y="637699"/>
                  </a:lnTo>
                  <a:cubicBezTo>
                    <a:pt x="7167087" y="637699"/>
                    <a:pt x="7167087" y="637699"/>
                    <a:pt x="7167087" y="637699"/>
                  </a:cubicBezTo>
                  <a:cubicBezTo>
                    <a:pt x="7167087" y="637699"/>
                    <a:pt x="7167087" y="637699"/>
                    <a:pt x="7167087" y="637699"/>
                  </a:cubicBezTo>
                  <a:cubicBezTo>
                    <a:pt x="7161371" y="637699"/>
                    <a:pt x="7157562" y="641509"/>
                    <a:pt x="7157562" y="647224"/>
                  </a:cubicBezTo>
                  <a:cubicBezTo>
                    <a:pt x="7157562" y="651034"/>
                    <a:pt x="7159467" y="653891"/>
                    <a:pt x="7162324" y="655796"/>
                  </a:cubicBezTo>
                  <a:cubicBezTo>
                    <a:pt x="7153751" y="686276"/>
                    <a:pt x="7146131" y="716756"/>
                    <a:pt x="7139464" y="739616"/>
                  </a:cubicBezTo>
                  <a:cubicBezTo>
                    <a:pt x="7138512" y="744379"/>
                    <a:pt x="7139464" y="749141"/>
                    <a:pt x="7138512" y="753904"/>
                  </a:cubicBezTo>
                  <a:lnTo>
                    <a:pt x="6951821" y="753904"/>
                  </a:lnTo>
                  <a:cubicBezTo>
                    <a:pt x="6951821" y="749141"/>
                    <a:pt x="6951821" y="745331"/>
                    <a:pt x="6951821" y="744379"/>
                  </a:cubicBezTo>
                  <a:cubicBezTo>
                    <a:pt x="6945154" y="745331"/>
                    <a:pt x="6943249" y="744379"/>
                    <a:pt x="6937534" y="745331"/>
                  </a:cubicBezTo>
                  <a:cubicBezTo>
                    <a:pt x="6936581" y="736759"/>
                    <a:pt x="6937534" y="716756"/>
                    <a:pt x="6936581" y="711041"/>
                  </a:cubicBezTo>
                  <a:cubicBezTo>
                    <a:pt x="6948012" y="705326"/>
                    <a:pt x="6948964" y="712946"/>
                    <a:pt x="6957537" y="706279"/>
                  </a:cubicBezTo>
                  <a:cubicBezTo>
                    <a:pt x="6970871" y="701516"/>
                    <a:pt x="6988017" y="680561"/>
                    <a:pt x="7004209" y="669131"/>
                  </a:cubicBezTo>
                  <a:cubicBezTo>
                    <a:pt x="7007067" y="663416"/>
                    <a:pt x="7008019" y="652939"/>
                    <a:pt x="7009924" y="648176"/>
                  </a:cubicBezTo>
                  <a:cubicBezTo>
                    <a:pt x="6997542" y="650081"/>
                    <a:pt x="6986112" y="651986"/>
                    <a:pt x="6973729" y="653891"/>
                  </a:cubicBezTo>
                  <a:cubicBezTo>
                    <a:pt x="6963251" y="655796"/>
                    <a:pt x="6954679" y="653891"/>
                    <a:pt x="6948964" y="653891"/>
                  </a:cubicBezTo>
                  <a:cubicBezTo>
                    <a:pt x="6948012" y="650081"/>
                    <a:pt x="6949917" y="644366"/>
                    <a:pt x="6948012" y="640556"/>
                  </a:cubicBezTo>
                  <a:cubicBezTo>
                    <a:pt x="6941344" y="642461"/>
                    <a:pt x="6941344" y="641509"/>
                    <a:pt x="6937534" y="640556"/>
                  </a:cubicBezTo>
                  <a:cubicBezTo>
                    <a:pt x="6935629" y="636746"/>
                    <a:pt x="6936581" y="628174"/>
                    <a:pt x="6937534" y="621506"/>
                  </a:cubicBezTo>
                  <a:cubicBezTo>
                    <a:pt x="6944201" y="607219"/>
                    <a:pt x="6967062" y="576739"/>
                    <a:pt x="6979444" y="567214"/>
                  </a:cubicBezTo>
                  <a:cubicBezTo>
                    <a:pt x="6979444" y="567214"/>
                    <a:pt x="6981349" y="559594"/>
                    <a:pt x="6985159" y="544354"/>
                  </a:cubicBezTo>
                  <a:cubicBezTo>
                    <a:pt x="6965156" y="555784"/>
                    <a:pt x="6938487" y="556736"/>
                    <a:pt x="6924199" y="557689"/>
                  </a:cubicBezTo>
                  <a:cubicBezTo>
                    <a:pt x="6923246" y="552926"/>
                    <a:pt x="6923246" y="550069"/>
                    <a:pt x="6922294" y="546259"/>
                  </a:cubicBezTo>
                  <a:cubicBezTo>
                    <a:pt x="6901339" y="532924"/>
                    <a:pt x="6939439" y="470059"/>
                    <a:pt x="6952774" y="466249"/>
                  </a:cubicBezTo>
                  <a:close/>
                  <a:moveTo>
                    <a:pt x="6567964" y="709136"/>
                  </a:moveTo>
                  <a:cubicBezTo>
                    <a:pt x="6567964" y="716756"/>
                    <a:pt x="6567012" y="724376"/>
                    <a:pt x="6567012" y="738664"/>
                  </a:cubicBezTo>
                  <a:cubicBezTo>
                    <a:pt x="6564154" y="741521"/>
                    <a:pt x="6552724" y="737711"/>
                    <a:pt x="6549867" y="739616"/>
                  </a:cubicBezTo>
                  <a:cubicBezTo>
                    <a:pt x="6549867" y="741521"/>
                    <a:pt x="6549867" y="745331"/>
                    <a:pt x="6549867" y="751046"/>
                  </a:cubicBezTo>
                  <a:lnTo>
                    <a:pt x="6489859" y="751046"/>
                  </a:lnTo>
                  <a:cubicBezTo>
                    <a:pt x="6489859" y="724376"/>
                    <a:pt x="6490812" y="696754"/>
                    <a:pt x="6490812" y="670084"/>
                  </a:cubicBezTo>
                  <a:cubicBezTo>
                    <a:pt x="6514624" y="684371"/>
                    <a:pt x="6551771" y="707231"/>
                    <a:pt x="6567964" y="709136"/>
                  </a:cubicBezTo>
                  <a:close/>
                  <a:moveTo>
                    <a:pt x="6490812" y="663416"/>
                  </a:moveTo>
                  <a:cubicBezTo>
                    <a:pt x="6490812" y="661511"/>
                    <a:pt x="6490812" y="660559"/>
                    <a:pt x="6490812" y="658654"/>
                  </a:cubicBezTo>
                  <a:cubicBezTo>
                    <a:pt x="6491764" y="660559"/>
                    <a:pt x="6491764" y="662464"/>
                    <a:pt x="6490812" y="663416"/>
                  </a:cubicBezTo>
                  <a:close/>
                  <a:moveTo>
                    <a:pt x="5770721" y="748189"/>
                  </a:moveTo>
                  <a:lnTo>
                    <a:pt x="5768817" y="748189"/>
                  </a:lnTo>
                  <a:lnTo>
                    <a:pt x="5768817" y="742474"/>
                  </a:lnTo>
                  <a:lnTo>
                    <a:pt x="5768817" y="741521"/>
                  </a:lnTo>
                  <a:lnTo>
                    <a:pt x="5768817" y="740569"/>
                  </a:lnTo>
                  <a:lnTo>
                    <a:pt x="5768817" y="739616"/>
                  </a:lnTo>
                  <a:lnTo>
                    <a:pt x="5768817" y="738664"/>
                  </a:lnTo>
                  <a:lnTo>
                    <a:pt x="5768817" y="737711"/>
                  </a:lnTo>
                  <a:lnTo>
                    <a:pt x="5768817" y="736759"/>
                  </a:lnTo>
                  <a:lnTo>
                    <a:pt x="5768817" y="735806"/>
                  </a:lnTo>
                  <a:lnTo>
                    <a:pt x="5768817" y="734854"/>
                  </a:lnTo>
                  <a:lnTo>
                    <a:pt x="5768817" y="733901"/>
                  </a:lnTo>
                  <a:lnTo>
                    <a:pt x="5768817" y="732949"/>
                  </a:lnTo>
                  <a:lnTo>
                    <a:pt x="5768817" y="731996"/>
                  </a:lnTo>
                  <a:lnTo>
                    <a:pt x="5768817" y="731044"/>
                  </a:lnTo>
                  <a:lnTo>
                    <a:pt x="5768817" y="730091"/>
                  </a:lnTo>
                  <a:lnTo>
                    <a:pt x="5768817" y="729139"/>
                  </a:lnTo>
                  <a:lnTo>
                    <a:pt x="5768817" y="728186"/>
                  </a:lnTo>
                  <a:lnTo>
                    <a:pt x="5768817" y="727234"/>
                  </a:lnTo>
                  <a:lnTo>
                    <a:pt x="5768817" y="726281"/>
                  </a:lnTo>
                  <a:lnTo>
                    <a:pt x="5768817" y="725329"/>
                  </a:lnTo>
                  <a:lnTo>
                    <a:pt x="5768817" y="724376"/>
                  </a:lnTo>
                  <a:lnTo>
                    <a:pt x="5768817" y="723424"/>
                  </a:lnTo>
                  <a:lnTo>
                    <a:pt x="5768817" y="722471"/>
                  </a:lnTo>
                  <a:lnTo>
                    <a:pt x="5768817" y="721519"/>
                  </a:lnTo>
                  <a:lnTo>
                    <a:pt x="5768817" y="720566"/>
                  </a:lnTo>
                  <a:lnTo>
                    <a:pt x="5768817" y="720566"/>
                  </a:lnTo>
                  <a:lnTo>
                    <a:pt x="5770721" y="720566"/>
                  </a:lnTo>
                  <a:lnTo>
                    <a:pt x="5770721" y="720566"/>
                  </a:lnTo>
                  <a:lnTo>
                    <a:pt x="5770721" y="709136"/>
                  </a:lnTo>
                  <a:lnTo>
                    <a:pt x="5767864" y="709136"/>
                  </a:lnTo>
                  <a:lnTo>
                    <a:pt x="5767864" y="707231"/>
                  </a:lnTo>
                  <a:lnTo>
                    <a:pt x="5767864" y="707231"/>
                  </a:lnTo>
                  <a:lnTo>
                    <a:pt x="5766912" y="707231"/>
                  </a:lnTo>
                  <a:lnTo>
                    <a:pt x="5765959" y="707231"/>
                  </a:lnTo>
                  <a:lnTo>
                    <a:pt x="5765006" y="707231"/>
                  </a:lnTo>
                  <a:lnTo>
                    <a:pt x="5763101" y="707231"/>
                  </a:lnTo>
                  <a:lnTo>
                    <a:pt x="5763101" y="697706"/>
                  </a:lnTo>
                  <a:lnTo>
                    <a:pt x="5767864" y="697706"/>
                  </a:lnTo>
                  <a:lnTo>
                    <a:pt x="5768817" y="697706"/>
                  </a:lnTo>
                  <a:lnTo>
                    <a:pt x="5772626" y="678656"/>
                  </a:lnTo>
                  <a:lnTo>
                    <a:pt x="5777389" y="678656"/>
                  </a:lnTo>
                  <a:lnTo>
                    <a:pt x="5777389" y="678656"/>
                  </a:lnTo>
                  <a:lnTo>
                    <a:pt x="5781199" y="675799"/>
                  </a:lnTo>
                  <a:lnTo>
                    <a:pt x="5787867" y="675799"/>
                  </a:lnTo>
                  <a:lnTo>
                    <a:pt x="5788819" y="675799"/>
                  </a:lnTo>
                  <a:lnTo>
                    <a:pt x="5791676" y="670084"/>
                  </a:lnTo>
                  <a:lnTo>
                    <a:pt x="5815489" y="670084"/>
                  </a:lnTo>
                  <a:lnTo>
                    <a:pt x="5815489" y="745331"/>
                  </a:lnTo>
                  <a:lnTo>
                    <a:pt x="5771674" y="745331"/>
                  </a:lnTo>
                  <a:lnTo>
                    <a:pt x="5770721" y="748189"/>
                  </a:lnTo>
                  <a:close/>
                </a:path>
              </a:pathLst>
            </a:custGeom>
            <a:grpFill/>
            <a:ln w="9525" cap="flat">
              <a:noFill/>
              <a:prstDash val="solid"/>
              <a:miter/>
            </a:ln>
          </p:spPr>
          <p:txBody>
            <a:bodyPr anchor="ctr"/>
            <a:lstStyle/>
            <a:p>
              <a:pPr algn="ctr"/>
            </a:p>
          </p:txBody>
        </p:sp>
        <p:sp>
          <p:nvSpPr>
            <p:cNvPr id="221" name="ïṣlíḋè"/>
            <p:cNvSpPr/>
            <p:nvPr/>
          </p:nvSpPr>
          <p:spPr>
            <a:xfrm>
              <a:off x="4488656" y="4236244"/>
              <a:ext cx="1857375" cy="371475"/>
            </a:xfrm>
            <a:custGeom>
              <a:avLst/>
              <a:gdLst>
                <a:gd name="connsiteX0" fmla="*/ 30004 w 1857375"/>
                <a:gd name="connsiteY0" fmla="*/ 7144 h 371475"/>
                <a:gd name="connsiteX1" fmla="*/ 401479 w 1857375"/>
                <a:gd name="connsiteY1" fmla="*/ 51911 h 371475"/>
                <a:gd name="connsiteX2" fmla="*/ 7144 w 1857375"/>
                <a:gd name="connsiteY2" fmla="*/ 105251 h 371475"/>
                <a:gd name="connsiteX3" fmla="*/ 603409 w 1857375"/>
                <a:gd name="connsiteY3" fmla="*/ 152876 h 371475"/>
                <a:gd name="connsiteX4" fmla="*/ 414814 w 1857375"/>
                <a:gd name="connsiteY4" fmla="*/ 188119 h 371475"/>
                <a:gd name="connsiteX5" fmla="*/ 1027271 w 1857375"/>
                <a:gd name="connsiteY5" fmla="*/ 273844 h 371475"/>
                <a:gd name="connsiteX6" fmla="*/ 633889 w 1857375"/>
                <a:gd name="connsiteY6" fmla="*/ 369094 h 371475"/>
                <a:gd name="connsiteX7" fmla="*/ 1614011 w 1857375"/>
                <a:gd name="connsiteY7" fmla="*/ 229076 h 371475"/>
                <a:gd name="connsiteX8" fmla="*/ 695801 w 1857375"/>
                <a:gd name="connsiteY8" fmla="*/ 194786 h 371475"/>
                <a:gd name="connsiteX9" fmla="*/ 1605439 w 1857375"/>
                <a:gd name="connsiteY9" fmla="*/ 130016 h 371475"/>
                <a:gd name="connsiteX10" fmla="*/ 423386 w 1857375"/>
                <a:gd name="connsiteY10" fmla="*/ 102394 h 371475"/>
                <a:gd name="connsiteX11" fmla="*/ 1858804 w 1857375"/>
                <a:gd name="connsiteY11" fmla="*/ 714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7375" h="371475">
                  <a:moveTo>
                    <a:pt x="30004" y="7144"/>
                  </a:moveTo>
                  <a:lnTo>
                    <a:pt x="401479" y="51911"/>
                  </a:lnTo>
                  <a:lnTo>
                    <a:pt x="7144" y="105251"/>
                  </a:lnTo>
                  <a:lnTo>
                    <a:pt x="603409" y="152876"/>
                  </a:lnTo>
                  <a:lnTo>
                    <a:pt x="414814" y="188119"/>
                  </a:lnTo>
                  <a:lnTo>
                    <a:pt x="1027271" y="273844"/>
                  </a:lnTo>
                  <a:lnTo>
                    <a:pt x="633889" y="369094"/>
                  </a:lnTo>
                  <a:lnTo>
                    <a:pt x="1614011" y="229076"/>
                  </a:lnTo>
                  <a:lnTo>
                    <a:pt x="695801" y="194786"/>
                  </a:lnTo>
                  <a:lnTo>
                    <a:pt x="1605439" y="130016"/>
                  </a:lnTo>
                  <a:lnTo>
                    <a:pt x="423386" y="102394"/>
                  </a:lnTo>
                  <a:lnTo>
                    <a:pt x="1858804" y="7144"/>
                  </a:lnTo>
                  <a:close/>
                </a:path>
              </a:pathLst>
            </a:custGeom>
            <a:grpFill/>
            <a:ln w="9525" cap="flat">
              <a:noFill/>
              <a:prstDash val="solid"/>
              <a:miter/>
            </a:ln>
          </p:spPr>
          <p:txBody>
            <a:bodyPr anchor="ctr"/>
            <a:lstStyle/>
            <a:p>
              <a:pPr algn="ctr"/>
            </a:p>
          </p:txBody>
        </p:sp>
      </p:grpSp>
      <p:pic>
        <p:nvPicPr>
          <p:cNvPr id="43" name="图片 42"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24882" t="47915" r="37964"/>
          <a:stretch>
            <a:fillRect/>
          </a:stretch>
        </p:blipFill>
        <p:spPr>
          <a:xfrm>
            <a:off x="276867" y="5086202"/>
            <a:ext cx="1184416" cy="1553331"/>
          </a:xfrm>
          <a:custGeom>
            <a:avLst/>
            <a:gdLst>
              <a:gd name="connsiteX0" fmla="*/ 1494682 w 2343123"/>
              <a:gd name="connsiteY0" fmla="*/ 0 h 3072944"/>
              <a:gd name="connsiteX1" fmla="*/ 0 w 2343123"/>
              <a:gd name="connsiteY1" fmla="*/ 0 h 3072944"/>
              <a:gd name="connsiteX2" fmla="*/ 0 w 2343123"/>
              <a:gd name="connsiteY2" fmla="*/ 3072944 h 3072944"/>
              <a:gd name="connsiteX3" fmla="*/ 1614221 w 2343123"/>
              <a:gd name="connsiteY3" fmla="*/ 3072944 h 3072944"/>
              <a:gd name="connsiteX4" fmla="*/ 1646377 w 2343123"/>
              <a:gd name="connsiteY4" fmla="*/ 3002624 h 3072944"/>
              <a:gd name="connsiteX5" fmla="*/ 1693882 w 2343123"/>
              <a:gd name="connsiteY5" fmla="*/ 2511374 h 3072944"/>
              <a:gd name="connsiteX6" fmla="*/ 1646377 w 2343123"/>
              <a:gd name="connsiteY6" fmla="*/ 2331249 h 3072944"/>
              <a:gd name="connsiteX7" fmla="*/ 1773058 w 2343123"/>
              <a:gd name="connsiteY7" fmla="*/ 1790874 h 3072944"/>
              <a:gd name="connsiteX8" fmla="*/ 1947244 w 2343123"/>
              <a:gd name="connsiteY8" fmla="*/ 1299624 h 3072944"/>
              <a:gd name="connsiteX9" fmla="*/ 1994750 w 2343123"/>
              <a:gd name="connsiteY9" fmla="*/ 1201374 h 3072944"/>
              <a:gd name="connsiteX10" fmla="*/ 2073926 w 2343123"/>
              <a:gd name="connsiteY10" fmla="*/ 1070373 h 3072944"/>
              <a:gd name="connsiteX11" fmla="*/ 2089761 w 2343123"/>
              <a:gd name="connsiteY11" fmla="*/ 1004874 h 3072944"/>
              <a:gd name="connsiteX12" fmla="*/ 2137266 w 2343123"/>
              <a:gd name="connsiteY12" fmla="*/ 873874 h 3072944"/>
              <a:gd name="connsiteX13" fmla="*/ 2343123 w 2343123"/>
              <a:gd name="connsiteY13" fmla="*/ 742873 h 3072944"/>
              <a:gd name="connsiteX14" fmla="*/ 2248112 w 2343123"/>
              <a:gd name="connsiteY14" fmla="*/ 677373 h 3072944"/>
              <a:gd name="connsiteX15" fmla="*/ 2168936 w 2343123"/>
              <a:gd name="connsiteY15" fmla="*/ 628249 h 3072944"/>
              <a:gd name="connsiteX16" fmla="*/ 2121431 w 2343123"/>
              <a:gd name="connsiteY16" fmla="*/ 611874 h 3072944"/>
              <a:gd name="connsiteX17" fmla="*/ 2026420 w 2343123"/>
              <a:gd name="connsiteY17" fmla="*/ 529998 h 3072944"/>
              <a:gd name="connsiteX18" fmla="*/ 1978915 w 2343123"/>
              <a:gd name="connsiteY18" fmla="*/ 497248 h 3072944"/>
              <a:gd name="connsiteX19" fmla="*/ 1931409 w 2343123"/>
              <a:gd name="connsiteY19" fmla="*/ 480874 h 3072944"/>
              <a:gd name="connsiteX20" fmla="*/ 1915574 w 2343123"/>
              <a:gd name="connsiteY20" fmla="*/ 431749 h 3072944"/>
              <a:gd name="connsiteX21" fmla="*/ 1852233 w 2343123"/>
              <a:gd name="connsiteY21" fmla="*/ 382623 h 3072944"/>
              <a:gd name="connsiteX22" fmla="*/ 1804728 w 2343123"/>
              <a:gd name="connsiteY22" fmla="*/ 349873 h 3072944"/>
              <a:gd name="connsiteX23" fmla="*/ 1725552 w 2343123"/>
              <a:gd name="connsiteY23" fmla="*/ 251623 h 3072944"/>
              <a:gd name="connsiteX24" fmla="*/ 1678047 w 2343123"/>
              <a:gd name="connsiteY24" fmla="*/ 218873 h 3072944"/>
              <a:gd name="connsiteX25" fmla="*/ 1630542 w 2343123"/>
              <a:gd name="connsiteY25" fmla="*/ 202498 h 3072944"/>
              <a:gd name="connsiteX26" fmla="*/ 1551366 w 2343123"/>
              <a:gd name="connsiteY26" fmla="*/ 87874 h 3072944"/>
              <a:gd name="connsiteX27" fmla="*/ 1496013 w 2343123"/>
              <a:gd name="connsiteY27" fmla="*/ 2135 h 30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3123" h="3072944">
                <a:moveTo>
                  <a:pt x="1494682" y="0"/>
                </a:moveTo>
                <a:lnTo>
                  <a:pt x="0" y="0"/>
                </a:lnTo>
                <a:lnTo>
                  <a:pt x="0" y="3072944"/>
                </a:lnTo>
                <a:lnTo>
                  <a:pt x="1614221" y="3072944"/>
                </a:lnTo>
                <a:lnTo>
                  <a:pt x="1646377" y="3002624"/>
                </a:lnTo>
                <a:lnTo>
                  <a:pt x="1693882" y="2511374"/>
                </a:lnTo>
                <a:cubicBezTo>
                  <a:pt x="1656283" y="2433614"/>
                  <a:pt x="1680608" y="2490538"/>
                  <a:pt x="1646377" y="2331249"/>
                </a:cubicBezTo>
                <a:lnTo>
                  <a:pt x="1773058" y="1790874"/>
                </a:lnTo>
                <a:lnTo>
                  <a:pt x="1947244" y="1299624"/>
                </a:lnTo>
                <a:cubicBezTo>
                  <a:pt x="1994304" y="1250960"/>
                  <a:pt x="1975294" y="1281851"/>
                  <a:pt x="1994750" y="1201374"/>
                </a:cubicBezTo>
                <a:cubicBezTo>
                  <a:pt x="2015937" y="1168510"/>
                  <a:pt x="2061192" y="1099999"/>
                  <a:pt x="2073926" y="1070373"/>
                </a:cubicBezTo>
                <a:cubicBezTo>
                  <a:pt x="2082764" y="1049808"/>
                  <a:pt x="2082879" y="1026224"/>
                  <a:pt x="2089761" y="1004874"/>
                </a:cubicBezTo>
                <a:cubicBezTo>
                  <a:pt x="2104023" y="960631"/>
                  <a:pt x="2121431" y="917540"/>
                  <a:pt x="2137266" y="873874"/>
                </a:cubicBezTo>
                <a:lnTo>
                  <a:pt x="2343123" y="742873"/>
                </a:lnTo>
                <a:cubicBezTo>
                  <a:pt x="2343123" y="742873"/>
                  <a:pt x="2280225" y="698505"/>
                  <a:pt x="2248112" y="677373"/>
                </a:cubicBezTo>
                <a:cubicBezTo>
                  <a:pt x="2222146" y="660286"/>
                  <a:pt x="2196466" y="642483"/>
                  <a:pt x="2168936" y="628249"/>
                </a:cubicBezTo>
                <a:cubicBezTo>
                  <a:pt x="2154006" y="620529"/>
                  <a:pt x="2135320" y="621448"/>
                  <a:pt x="2121431" y="611874"/>
                </a:cubicBezTo>
                <a:cubicBezTo>
                  <a:pt x="2087130" y="588227"/>
                  <a:pt x="2058961" y="556172"/>
                  <a:pt x="2026420" y="529998"/>
                </a:cubicBezTo>
                <a:cubicBezTo>
                  <a:pt x="2011398" y="517916"/>
                  <a:pt x="1995938" y="506050"/>
                  <a:pt x="1978915" y="497248"/>
                </a:cubicBezTo>
                <a:cubicBezTo>
                  <a:pt x="1963985" y="489530"/>
                  <a:pt x="1943212" y="493079"/>
                  <a:pt x="1931409" y="480874"/>
                </a:cubicBezTo>
                <a:cubicBezTo>
                  <a:pt x="1919607" y="468669"/>
                  <a:pt x="1920853" y="448124"/>
                  <a:pt x="1915574" y="431749"/>
                </a:cubicBezTo>
                <a:cubicBezTo>
                  <a:pt x="1894461" y="415373"/>
                  <a:pt x="1873710" y="398486"/>
                  <a:pt x="1852233" y="382623"/>
                </a:cubicBezTo>
                <a:cubicBezTo>
                  <a:pt x="1836747" y="371184"/>
                  <a:pt x="1819349" y="362472"/>
                  <a:pt x="1804728" y="349873"/>
                </a:cubicBezTo>
                <a:cubicBezTo>
                  <a:pt x="1759006" y="310473"/>
                  <a:pt x="1756692" y="299926"/>
                  <a:pt x="1725552" y="251623"/>
                </a:cubicBezTo>
                <a:cubicBezTo>
                  <a:pt x="1709718" y="240707"/>
                  <a:pt x="1695070" y="227675"/>
                  <a:pt x="1678047" y="218873"/>
                </a:cubicBezTo>
                <a:cubicBezTo>
                  <a:pt x="1663117" y="211155"/>
                  <a:pt x="1644430" y="212074"/>
                  <a:pt x="1630542" y="202498"/>
                </a:cubicBezTo>
                <a:cubicBezTo>
                  <a:pt x="1574562" y="163906"/>
                  <a:pt x="1584390" y="144790"/>
                  <a:pt x="1551366" y="87874"/>
                </a:cubicBezTo>
                <a:cubicBezTo>
                  <a:pt x="1546458" y="79414"/>
                  <a:pt x="1521247" y="41495"/>
                  <a:pt x="1496013" y="2135"/>
                </a:cubicBezTo>
                <a:close/>
              </a:path>
            </a:pathLst>
          </a:custGeom>
        </p:spPr>
      </p:pic>
      <p:sp>
        <p:nvSpPr>
          <p:cNvPr id="8" name="矩形 7"/>
          <p:cNvSpPr/>
          <p:nvPr/>
        </p:nvSpPr>
        <p:spPr>
          <a:xfrm>
            <a:off x="266700" y="217829"/>
            <a:ext cx="11658600" cy="6422343"/>
          </a:xfrm>
          <a:prstGeom prst="rect">
            <a:avLst/>
          </a:prstGeom>
          <a:no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0" name="图片 9" descr="图片包含 游戏机&#10;&#10;描述已自动生成"/>
          <p:cNvPicPr>
            <a:picLocks noChangeAspect="1"/>
          </p:cNvPicPr>
          <p:nvPr/>
        </p:nvPicPr>
        <p:blipFill rotWithShape="1">
          <a:blip r:embed="rId2">
            <a:extLst>
              <a:ext uri="{28A0092B-C50C-407E-A947-70E740481C1C}">
                <a14:useLocalDpi xmlns:a14="http://schemas.microsoft.com/office/drawing/2010/main" val="0"/>
              </a:ext>
            </a:extLst>
          </a:blip>
          <a:srcRect b="52062"/>
          <a:stretch>
            <a:fillRect/>
          </a:stretch>
        </p:blipFill>
        <p:spPr>
          <a:xfrm flipH="1">
            <a:off x="10723856" y="-12987"/>
            <a:ext cx="1478279" cy="708660"/>
          </a:xfrm>
          <a:prstGeom prst="rect">
            <a:avLst/>
          </a:prstGeom>
        </p:spPr>
      </p:pic>
      <p:grpSp>
        <p:nvGrpSpPr>
          <p:cNvPr id="4" name="组合 3"/>
          <p:cNvGrpSpPr/>
          <p:nvPr/>
        </p:nvGrpSpPr>
        <p:grpSpPr>
          <a:xfrm>
            <a:off x="400499" y="354014"/>
            <a:ext cx="1678399" cy="1081239"/>
            <a:chOff x="512713" y="214085"/>
            <a:chExt cx="1977045" cy="1273629"/>
          </a:xfrm>
        </p:grpSpPr>
        <p:pic>
          <p:nvPicPr>
            <p:cNvPr id="14" name="图片 13" descr="图片包含 游戏机, 猫头鹰&#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713" y="214085"/>
              <a:ext cx="1273629" cy="1273629"/>
            </a:xfrm>
            <a:prstGeom prst="rect">
              <a:avLst/>
            </a:prstGeom>
          </p:spPr>
        </p:pic>
        <p:pic>
          <p:nvPicPr>
            <p:cNvPr id="15" name="图片 14"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2151012" y="929895"/>
              <a:ext cx="338746" cy="359568"/>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grpSp>
      <p:pic>
        <p:nvPicPr>
          <p:cNvPr id="32" name="图片 31"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8322366" y="607748"/>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3" name="图片 32"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10252324" y="69567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4" name="图片 33"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9383624" y="87458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6" name="图片 35"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62616" t="72776" r="1076"/>
          <a:stretch>
            <a:fillRect/>
          </a:stretch>
        </p:blipFill>
        <p:spPr>
          <a:xfrm flipH="1">
            <a:off x="946981" y="6080825"/>
            <a:ext cx="659778" cy="447327"/>
          </a:xfrm>
          <a:custGeom>
            <a:avLst/>
            <a:gdLst>
              <a:gd name="connsiteX0" fmla="*/ 2413262 w 2752627"/>
              <a:gd name="connsiteY0" fmla="*/ 0 h 1866270"/>
              <a:gd name="connsiteX1" fmla="*/ 2460396 w 2752627"/>
              <a:gd name="connsiteY1" fmla="*/ 75414 h 1866270"/>
              <a:gd name="connsiteX2" fmla="*/ 2479250 w 2752627"/>
              <a:gd name="connsiteY2" fmla="*/ 131975 h 1866270"/>
              <a:gd name="connsiteX3" fmla="*/ 2752627 w 2752627"/>
              <a:gd name="connsiteY3" fmla="*/ 886120 h 1866270"/>
              <a:gd name="connsiteX4" fmla="*/ 2686639 w 2752627"/>
              <a:gd name="connsiteY4" fmla="*/ 952107 h 1866270"/>
              <a:gd name="connsiteX5" fmla="*/ 2620652 w 2752627"/>
              <a:gd name="connsiteY5" fmla="*/ 961534 h 1866270"/>
              <a:gd name="connsiteX6" fmla="*/ 2535811 w 2752627"/>
              <a:gd name="connsiteY6" fmla="*/ 989814 h 1866270"/>
              <a:gd name="connsiteX7" fmla="*/ 2488677 w 2752627"/>
              <a:gd name="connsiteY7" fmla="*/ 999241 h 1866270"/>
              <a:gd name="connsiteX8" fmla="*/ 2432116 w 2752627"/>
              <a:gd name="connsiteY8" fmla="*/ 1008668 h 1866270"/>
              <a:gd name="connsiteX9" fmla="*/ 1668545 w 2752627"/>
              <a:gd name="connsiteY9" fmla="*/ 1395167 h 1866270"/>
              <a:gd name="connsiteX10" fmla="*/ 1574277 w 2752627"/>
              <a:gd name="connsiteY10" fmla="*/ 1725105 h 1866270"/>
              <a:gd name="connsiteX11" fmla="*/ 1517716 w 2752627"/>
              <a:gd name="connsiteY11" fmla="*/ 1838227 h 1866270"/>
              <a:gd name="connsiteX12" fmla="*/ 1509463 w 2752627"/>
              <a:gd name="connsiteY12" fmla="*/ 1853638 h 1866270"/>
              <a:gd name="connsiteX13" fmla="*/ 1499057 w 2752627"/>
              <a:gd name="connsiteY13" fmla="*/ 1866270 h 1866270"/>
              <a:gd name="connsiteX14" fmla="*/ 817760 w 2752627"/>
              <a:gd name="connsiteY14" fmla="*/ 1866270 h 1866270"/>
              <a:gd name="connsiteX15" fmla="*/ 452487 w 2752627"/>
              <a:gd name="connsiteY15" fmla="*/ 1734532 h 1866270"/>
              <a:gd name="connsiteX16" fmla="*/ 348792 w 2752627"/>
              <a:gd name="connsiteY16" fmla="*/ 1338606 h 1866270"/>
              <a:gd name="connsiteX17" fmla="*/ 0 w 2752627"/>
              <a:gd name="connsiteY17" fmla="*/ 1046375 h 1866270"/>
              <a:gd name="connsiteX18" fmla="*/ 28281 w 2752627"/>
              <a:gd name="connsiteY18" fmla="*/ 678730 h 1866270"/>
              <a:gd name="connsiteX19" fmla="*/ 904974 w 2752627"/>
              <a:gd name="connsiteY19" fmla="*/ 424206 h 1866270"/>
              <a:gd name="connsiteX20" fmla="*/ 1018095 w 2752627"/>
              <a:gd name="connsiteY20" fmla="*/ 424206 h 1866270"/>
              <a:gd name="connsiteX21" fmla="*/ 1310326 w 2752627"/>
              <a:gd name="connsiteY21" fmla="*/ 254524 h 1866270"/>
              <a:gd name="connsiteX22" fmla="*/ 1715679 w 2752627"/>
              <a:gd name="connsiteY22" fmla="*/ 28280 h 18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52627" h="1866270">
                <a:moveTo>
                  <a:pt x="2413262" y="0"/>
                </a:moveTo>
                <a:cubicBezTo>
                  <a:pt x="2428973" y="25138"/>
                  <a:pt x="2447139" y="48900"/>
                  <a:pt x="2460396" y="75414"/>
                </a:cubicBezTo>
                <a:cubicBezTo>
                  <a:pt x="2469284" y="93189"/>
                  <a:pt x="2479250" y="131975"/>
                  <a:pt x="2479250" y="131975"/>
                </a:cubicBezTo>
                <a:lnTo>
                  <a:pt x="2752627" y="886120"/>
                </a:lnTo>
                <a:cubicBezTo>
                  <a:pt x="2730631" y="908116"/>
                  <a:pt x="2713647" y="936674"/>
                  <a:pt x="2686639" y="952107"/>
                </a:cubicBezTo>
                <a:cubicBezTo>
                  <a:pt x="2667347" y="963131"/>
                  <a:pt x="2642208" y="956145"/>
                  <a:pt x="2620652" y="961534"/>
                </a:cubicBezTo>
                <a:cubicBezTo>
                  <a:pt x="2591732" y="968764"/>
                  <a:pt x="2565042" y="983968"/>
                  <a:pt x="2535811" y="989814"/>
                </a:cubicBezTo>
                <a:lnTo>
                  <a:pt x="2488677" y="999241"/>
                </a:lnTo>
                <a:cubicBezTo>
                  <a:pt x="2469872" y="1002660"/>
                  <a:pt x="2432116" y="1008668"/>
                  <a:pt x="2432116" y="1008668"/>
                </a:cubicBezTo>
                <a:lnTo>
                  <a:pt x="1668545" y="1395167"/>
                </a:lnTo>
                <a:lnTo>
                  <a:pt x="1574277" y="1725105"/>
                </a:lnTo>
                <a:cubicBezTo>
                  <a:pt x="1536489" y="1825873"/>
                  <a:pt x="1564440" y="1772814"/>
                  <a:pt x="1517716" y="1838227"/>
                </a:cubicBezTo>
                <a:cubicBezTo>
                  <a:pt x="1514424" y="1842836"/>
                  <a:pt x="1512139" y="1848449"/>
                  <a:pt x="1509463" y="1853638"/>
                </a:cubicBezTo>
                <a:lnTo>
                  <a:pt x="1499057" y="1866270"/>
                </a:lnTo>
                <a:lnTo>
                  <a:pt x="817760" y="1866270"/>
                </a:lnTo>
                <a:lnTo>
                  <a:pt x="452487" y="1734532"/>
                </a:lnTo>
                <a:lnTo>
                  <a:pt x="348792" y="1338606"/>
                </a:lnTo>
                <a:lnTo>
                  <a:pt x="0" y="1046375"/>
                </a:lnTo>
                <a:lnTo>
                  <a:pt x="28281" y="678730"/>
                </a:lnTo>
                <a:lnTo>
                  <a:pt x="904974" y="424206"/>
                </a:lnTo>
                <a:lnTo>
                  <a:pt x="1018095" y="424206"/>
                </a:lnTo>
                <a:lnTo>
                  <a:pt x="1310326" y="254524"/>
                </a:lnTo>
                <a:lnTo>
                  <a:pt x="1715679" y="28280"/>
                </a:lnTo>
                <a:close/>
              </a:path>
            </a:pathLst>
          </a:custGeom>
        </p:spPr>
      </p:pic>
      <p:pic>
        <p:nvPicPr>
          <p:cNvPr id="39" name="图片 38" descr="图片包含 黑暗, 电脑, 灯光, 桌子&#10;&#10;描述已自动生成"/>
          <p:cNvPicPr>
            <a:picLocks noChangeAspect="1"/>
          </p:cNvPicPr>
          <p:nvPr/>
        </p:nvPicPr>
        <p:blipFill>
          <a:blip r:embed="rId5">
            <a:extLst>
              <a:ext uri="{28A0092B-C50C-407E-A947-70E740481C1C}">
                <a14:useLocalDpi xmlns:a14="http://schemas.microsoft.com/office/drawing/2010/main" val="0"/>
              </a:ext>
            </a:extLst>
          </a:blip>
          <a:srcRect l="48011" r="3948" b="53030"/>
          <a:stretch>
            <a:fillRect/>
          </a:stretch>
        </p:blipFill>
        <p:spPr>
          <a:xfrm>
            <a:off x="9829800" y="5086203"/>
            <a:ext cx="2086617" cy="1493537"/>
          </a:xfrm>
          <a:custGeom>
            <a:avLst/>
            <a:gdLst>
              <a:gd name="connsiteX0" fmla="*/ 0 w 2956316"/>
              <a:gd name="connsiteY0" fmla="*/ 0 h 2116040"/>
              <a:gd name="connsiteX1" fmla="*/ 2956316 w 2956316"/>
              <a:gd name="connsiteY1" fmla="*/ 0 h 2116040"/>
              <a:gd name="connsiteX2" fmla="*/ 2956316 w 2956316"/>
              <a:gd name="connsiteY2" fmla="*/ 2116040 h 2116040"/>
              <a:gd name="connsiteX3" fmla="*/ 0 w 2956316"/>
              <a:gd name="connsiteY3" fmla="*/ 2116040 h 2116040"/>
            </a:gdLst>
            <a:ahLst/>
            <a:cxnLst>
              <a:cxn ang="0">
                <a:pos x="connsiteX0" y="connsiteY0"/>
              </a:cxn>
              <a:cxn ang="0">
                <a:pos x="connsiteX1" y="connsiteY1"/>
              </a:cxn>
              <a:cxn ang="0">
                <a:pos x="connsiteX2" y="connsiteY2"/>
              </a:cxn>
              <a:cxn ang="0">
                <a:pos x="connsiteX3" y="connsiteY3"/>
              </a:cxn>
            </a:cxnLst>
            <a:rect l="l" t="t" r="r" b="b"/>
            <a:pathLst>
              <a:path w="2956316" h="2116040">
                <a:moveTo>
                  <a:pt x="0" y="0"/>
                </a:moveTo>
                <a:lnTo>
                  <a:pt x="2956316" y="0"/>
                </a:lnTo>
                <a:lnTo>
                  <a:pt x="2956316" y="2116040"/>
                </a:lnTo>
                <a:lnTo>
                  <a:pt x="0" y="2116040"/>
                </a:lnTo>
                <a:close/>
              </a:path>
            </a:pathLst>
          </a:custGeom>
        </p:spPr>
      </p:pic>
      <p:grpSp>
        <p:nvGrpSpPr>
          <p:cNvPr id="12" name="组合 11"/>
          <p:cNvGrpSpPr/>
          <p:nvPr/>
        </p:nvGrpSpPr>
        <p:grpSpPr>
          <a:xfrm rot="5400000">
            <a:off x="5699194" y="-1322320"/>
            <a:ext cx="793613" cy="4587871"/>
            <a:chOff x="4110087" y="1124067"/>
            <a:chExt cx="857839" cy="4959160"/>
          </a:xfrm>
        </p:grpSpPr>
        <p:cxnSp>
          <p:nvCxnSpPr>
            <p:cNvPr id="9" name="直接连接符 8"/>
            <p:cNvCxnSpPr/>
            <p:nvPr/>
          </p:nvCxnSpPr>
          <p:spPr>
            <a:xfrm>
              <a:off x="4539006" y="1124067"/>
              <a:ext cx="0" cy="4959160"/>
            </a:xfrm>
            <a:prstGeom prst="line">
              <a:avLst/>
            </a:prstGeom>
            <a:ln w="9525">
              <a:gradFill flip="none" rotWithShape="1">
                <a:gsLst>
                  <a:gs pos="0">
                    <a:srgbClr val="AB8462">
                      <a:alpha val="0"/>
                    </a:srgbClr>
                  </a:gs>
                  <a:gs pos="50000">
                    <a:srgbClr val="AB8462"/>
                  </a:gs>
                  <a:gs pos="100000">
                    <a:srgbClr val="AB8462">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4110087" y="3174728"/>
              <a:ext cx="857839" cy="857839"/>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5" name="文本框 24"/>
          <p:cNvSpPr txBox="1"/>
          <p:nvPr/>
        </p:nvSpPr>
        <p:spPr>
          <a:xfrm>
            <a:off x="5708715" y="542063"/>
            <a:ext cx="774571" cy="830997"/>
          </a:xfrm>
          <a:prstGeom prst="rect">
            <a:avLst/>
          </a:prstGeom>
          <a:noFill/>
        </p:spPr>
        <p:txBody>
          <a:bodyPr wrap="none" rtlCol="0">
            <a:spAutoFit/>
          </a:bodyPr>
          <a:lstStyle/>
          <a:p>
            <a:pPr algn="ctr"/>
            <a:r>
              <a:rPr lang="en-US" altLang="zh-CN" sz="4800">
                <a:solidFill>
                  <a:srgbClr val="AB8462"/>
                </a:solidFill>
                <a:latin typeface="汉仪趣黑W" panose="00020600040101010101" pitchFamily="18" charset="-122"/>
                <a:ea typeface="汉仪趣黑W" panose="00020600040101010101" pitchFamily="18" charset="-122"/>
              </a:rPr>
              <a:t>02</a:t>
            </a:r>
            <a:endParaRPr lang="zh-CN" altLang="en-US" sz="4800">
              <a:solidFill>
                <a:srgbClr val="AB8462"/>
              </a:solidFill>
              <a:latin typeface="汉仪趣黑W" panose="00020600040101010101" pitchFamily="18" charset="-122"/>
              <a:ea typeface="汉仪趣黑W" panose="00020600040101010101" pitchFamily="18" charset="-122"/>
            </a:endParaRPr>
          </a:p>
        </p:txBody>
      </p:sp>
      <p:sp>
        <p:nvSpPr>
          <p:cNvPr id="21" name="矩形 20"/>
          <p:cNvSpPr/>
          <p:nvPr/>
        </p:nvSpPr>
        <p:spPr>
          <a:xfrm>
            <a:off x="1193800" y="4367656"/>
            <a:ext cx="2971800" cy="1765300"/>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1193800" y="1802256"/>
            <a:ext cx="2971800" cy="1765300"/>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4695028" y="1802256"/>
            <a:ext cx="2827343" cy="461665"/>
          </a:xfrm>
          <a:prstGeom prst="rect">
            <a:avLst/>
          </a:prstGeom>
          <a:noFill/>
        </p:spPr>
        <p:txBody>
          <a:bodyPr wrap="square" rtlCol="0">
            <a:spAutoFit/>
          </a:bodyPr>
          <a:lstStyle/>
          <a:p>
            <a:r>
              <a:rPr lang="zh-CN" altLang="en-US" sz="2400">
                <a:solidFill>
                  <a:srgbClr val="AB8462"/>
                </a:solidFill>
                <a:latin typeface="汉仪趣黑W" panose="00020600040101010101" pitchFamily="18" charset="-122"/>
                <a:ea typeface="汉仪趣黑W" panose="00020600040101010101" pitchFamily="18" charset="-122"/>
              </a:rPr>
              <a:t>言语用语</a:t>
            </a:r>
            <a:endParaRPr lang="zh-CN" altLang="en-US" sz="2400">
              <a:solidFill>
                <a:srgbClr val="AB8462"/>
              </a:solidFill>
              <a:latin typeface="汉仪趣黑W" panose="00020600040101010101" pitchFamily="18" charset="-122"/>
              <a:ea typeface="汉仪趣黑W" panose="00020600040101010101" pitchFamily="18" charset="-122"/>
            </a:endParaRPr>
          </a:p>
        </p:txBody>
      </p:sp>
      <p:sp>
        <p:nvSpPr>
          <p:cNvPr id="24" name="文本框 23"/>
          <p:cNvSpPr txBox="1"/>
          <p:nvPr/>
        </p:nvSpPr>
        <p:spPr>
          <a:xfrm>
            <a:off x="4733128" y="2171519"/>
            <a:ext cx="6366672" cy="890821"/>
          </a:xfrm>
          <a:prstGeom prst="rect">
            <a:avLst/>
          </a:prstGeom>
          <a:noFill/>
        </p:spPr>
        <p:txBody>
          <a:bodyPr wrap="square" rtlCol="0">
            <a:spAutoFit/>
          </a:bodyPr>
          <a:lstStyle/>
          <a:p>
            <a:pP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敬语，表示尊敬和礼貌的词语。如日常使用的“请”、“谢谢”、“对不起”等，第二人称中的“您”字等。我国提倡的礼貌用语是十个字：“您好”、“请”、“谢谢”、“对不起”、“再见”。这十个字体现了说话文明的基本的语言形式。</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sp>
        <p:nvSpPr>
          <p:cNvPr id="26" name="文本框 25"/>
          <p:cNvSpPr txBox="1"/>
          <p:nvPr/>
        </p:nvSpPr>
        <p:spPr>
          <a:xfrm>
            <a:off x="4695028" y="4367656"/>
            <a:ext cx="2827343" cy="461665"/>
          </a:xfrm>
          <a:prstGeom prst="rect">
            <a:avLst/>
          </a:prstGeom>
          <a:noFill/>
        </p:spPr>
        <p:txBody>
          <a:bodyPr wrap="square" rtlCol="0">
            <a:spAutoFit/>
          </a:bodyPr>
          <a:lstStyle/>
          <a:p>
            <a:r>
              <a:rPr lang="zh-CN" altLang="en-US" sz="2400">
                <a:solidFill>
                  <a:srgbClr val="AB8462"/>
                </a:solidFill>
                <a:latin typeface="汉仪趣黑W" panose="00020600040101010101" pitchFamily="18" charset="-122"/>
                <a:ea typeface="汉仪趣黑W" panose="00020600040101010101" pitchFamily="18" charset="-122"/>
              </a:rPr>
              <a:t>谈话姿势</a:t>
            </a:r>
            <a:endParaRPr lang="zh-CN" altLang="en-US" sz="2400">
              <a:solidFill>
                <a:srgbClr val="AB8462"/>
              </a:solidFill>
              <a:latin typeface="汉仪趣黑W" panose="00020600040101010101" pitchFamily="18" charset="-122"/>
              <a:ea typeface="汉仪趣黑W" panose="00020600040101010101" pitchFamily="18" charset="-122"/>
            </a:endParaRPr>
          </a:p>
        </p:txBody>
      </p:sp>
      <p:sp>
        <p:nvSpPr>
          <p:cNvPr id="27" name="文本框 26"/>
          <p:cNvSpPr txBox="1"/>
          <p:nvPr/>
        </p:nvSpPr>
        <p:spPr>
          <a:xfrm>
            <a:off x="4733128" y="4736919"/>
            <a:ext cx="6366672" cy="890821"/>
          </a:xfrm>
          <a:prstGeom prst="rect">
            <a:avLst/>
          </a:prstGeom>
          <a:noFill/>
        </p:spPr>
        <p:txBody>
          <a:bodyPr wrap="square" rtlCol="0">
            <a:spAutoFit/>
          </a:bodyPr>
          <a:lstStyle/>
          <a:p>
            <a:pPr>
              <a:lnSpc>
                <a:spcPct val="150000"/>
              </a:lnSpc>
            </a:pPr>
            <a:r>
              <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rPr>
              <a:t>谈话的姿势往往反映出一个人的性格、修养和文明素质。所以，交谈时，首先双方要互相正视、互相倾听、不能东张西望、看书看报、面带倦容、哈欠连天，否则，会给人心不在焉、傲慢无理等不礼貌的印象。</a:t>
            </a:r>
            <a:endParaRPr lang="zh-CN" altLang="en-US" sz="1200">
              <a:solidFill>
                <a:schemeClr val="tx1">
                  <a:lumMod val="85000"/>
                  <a:lumOff val="15000"/>
                </a:schemeClr>
              </a:solidFill>
              <a:latin typeface="思源宋体 Light" panose="02020300000000000000" pitchFamily="18" charset="-122"/>
              <a:ea typeface="思源宋体 Light" panose="02020300000000000000" pitchFamily="18"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矩形 221"/>
          <p:cNvSpPr/>
          <p:nvPr/>
        </p:nvSpPr>
        <p:spPr>
          <a:xfrm>
            <a:off x="0" y="-10549"/>
            <a:ext cx="12192000" cy="6879099"/>
          </a:xfrm>
          <a:prstGeom prst="rect">
            <a:avLst/>
          </a:prstGeom>
          <a:solidFill>
            <a:srgbClr val="AB8462">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9" name="ïṣlíḓe"/>
          <p:cNvGrpSpPr/>
          <p:nvPr/>
        </p:nvGrpSpPr>
        <p:grpSpPr>
          <a:xfrm>
            <a:off x="409122" y="1124067"/>
            <a:ext cx="4220951" cy="736493"/>
            <a:chOff x="1931193" y="3155156"/>
            <a:chExt cx="8324850" cy="1452563"/>
          </a:xfrm>
          <a:solidFill>
            <a:srgbClr val="AB8462">
              <a:alpha val="8000"/>
            </a:srgbClr>
          </a:solidFill>
        </p:grpSpPr>
        <p:sp>
          <p:nvSpPr>
            <p:cNvPr id="220" name="íşļîďé"/>
            <p:cNvSpPr/>
            <p:nvPr/>
          </p:nvSpPr>
          <p:spPr>
            <a:xfrm>
              <a:off x="1931193" y="3155156"/>
              <a:ext cx="8324850" cy="1000125"/>
            </a:xfrm>
            <a:custGeom>
              <a:avLst/>
              <a:gdLst>
                <a:gd name="connsiteX0" fmla="*/ 8326279 w 8324850"/>
                <a:gd name="connsiteY0" fmla="*/ 995839 h 1000125"/>
                <a:gd name="connsiteX1" fmla="*/ 8326279 w 8324850"/>
                <a:gd name="connsiteY1" fmla="*/ 896779 h 1000125"/>
                <a:gd name="connsiteX2" fmla="*/ 8235792 w 8324850"/>
                <a:gd name="connsiteY2" fmla="*/ 896779 h 1000125"/>
                <a:gd name="connsiteX3" fmla="*/ 8193881 w 8324850"/>
                <a:gd name="connsiteY3" fmla="*/ 896779 h 1000125"/>
                <a:gd name="connsiteX4" fmla="*/ 8080534 w 8324850"/>
                <a:gd name="connsiteY4" fmla="*/ 884396 h 1000125"/>
                <a:gd name="connsiteX5" fmla="*/ 8080534 w 8324850"/>
                <a:gd name="connsiteY5" fmla="*/ 828199 h 1000125"/>
                <a:gd name="connsiteX6" fmla="*/ 8063389 w 8324850"/>
                <a:gd name="connsiteY6" fmla="*/ 809149 h 1000125"/>
                <a:gd name="connsiteX7" fmla="*/ 8059579 w 8324850"/>
                <a:gd name="connsiteY7" fmla="*/ 653891 h 1000125"/>
                <a:gd name="connsiteX8" fmla="*/ 8017669 w 8324850"/>
                <a:gd name="connsiteY8" fmla="*/ 653891 h 1000125"/>
                <a:gd name="connsiteX9" fmla="*/ 8017669 w 8324850"/>
                <a:gd name="connsiteY9" fmla="*/ 783431 h 1000125"/>
                <a:gd name="connsiteX10" fmla="*/ 7983379 w 8324850"/>
                <a:gd name="connsiteY10" fmla="*/ 790099 h 1000125"/>
                <a:gd name="connsiteX11" fmla="*/ 7983379 w 8324850"/>
                <a:gd name="connsiteY11" fmla="*/ 854869 h 1000125"/>
                <a:gd name="connsiteX12" fmla="*/ 7936706 w 8324850"/>
                <a:gd name="connsiteY12" fmla="*/ 853916 h 1000125"/>
                <a:gd name="connsiteX13" fmla="*/ 7937659 w 8324850"/>
                <a:gd name="connsiteY13" fmla="*/ 693896 h 1000125"/>
                <a:gd name="connsiteX14" fmla="*/ 7883367 w 8324850"/>
                <a:gd name="connsiteY14" fmla="*/ 692944 h 1000125"/>
                <a:gd name="connsiteX15" fmla="*/ 7880509 w 8324850"/>
                <a:gd name="connsiteY15" fmla="*/ 796766 h 1000125"/>
                <a:gd name="connsiteX16" fmla="*/ 7811929 w 8324850"/>
                <a:gd name="connsiteY16" fmla="*/ 706279 h 1000125"/>
                <a:gd name="connsiteX17" fmla="*/ 7810976 w 8324850"/>
                <a:gd name="connsiteY17" fmla="*/ 590074 h 1000125"/>
                <a:gd name="connsiteX18" fmla="*/ 7738587 w 8324850"/>
                <a:gd name="connsiteY18" fmla="*/ 590074 h 1000125"/>
                <a:gd name="connsiteX19" fmla="*/ 7734776 w 8324850"/>
                <a:gd name="connsiteY19" fmla="*/ 507206 h 1000125"/>
                <a:gd name="connsiteX20" fmla="*/ 7740492 w 8324850"/>
                <a:gd name="connsiteY20" fmla="*/ 436721 h 1000125"/>
                <a:gd name="connsiteX21" fmla="*/ 7763351 w 8324850"/>
                <a:gd name="connsiteY21" fmla="*/ 342424 h 1000125"/>
                <a:gd name="connsiteX22" fmla="*/ 7751921 w 8324850"/>
                <a:gd name="connsiteY22" fmla="*/ 346234 h 1000125"/>
                <a:gd name="connsiteX23" fmla="*/ 7751921 w 8324850"/>
                <a:gd name="connsiteY23" fmla="*/ 335756 h 1000125"/>
                <a:gd name="connsiteX24" fmla="*/ 7742396 w 8324850"/>
                <a:gd name="connsiteY24" fmla="*/ 339566 h 1000125"/>
                <a:gd name="connsiteX25" fmla="*/ 7718584 w 8324850"/>
                <a:gd name="connsiteY25" fmla="*/ 326231 h 1000125"/>
                <a:gd name="connsiteX26" fmla="*/ 7692867 w 8324850"/>
                <a:gd name="connsiteY26" fmla="*/ 330041 h 1000125"/>
                <a:gd name="connsiteX27" fmla="*/ 7687151 w 8324850"/>
                <a:gd name="connsiteY27" fmla="*/ 339566 h 1000125"/>
                <a:gd name="connsiteX28" fmla="*/ 7672864 w 8324850"/>
                <a:gd name="connsiteY28" fmla="*/ 334804 h 1000125"/>
                <a:gd name="connsiteX29" fmla="*/ 7674769 w 8324850"/>
                <a:gd name="connsiteY29" fmla="*/ 347186 h 1000125"/>
                <a:gd name="connsiteX30" fmla="*/ 7663339 w 8324850"/>
                <a:gd name="connsiteY30" fmla="*/ 346234 h 1000125"/>
                <a:gd name="connsiteX31" fmla="*/ 7693819 w 8324850"/>
                <a:gd name="connsiteY31" fmla="*/ 440531 h 1000125"/>
                <a:gd name="connsiteX32" fmla="*/ 7702392 w 8324850"/>
                <a:gd name="connsiteY32" fmla="*/ 498634 h 1000125"/>
                <a:gd name="connsiteX33" fmla="*/ 7697629 w 8324850"/>
                <a:gd name="connsiteY33" fmla="*/ 589121 h 1000125"/>
                <a:gd name="connsiteX34" fmla="*/ 7601426 w 8324850"/>
                <a:gd name="connsiteY34" fmla="*/ 589121 h 1000125"/>
                <a:gd name="connsiteX35" fmla="*/ 7602379 w 8324850"/>
                <a:gd name="connsiteY35" fmla="*/ 672941 h 1000125"/>
                <a:gd name="connsiteX36" fmla="*/ 7542371 w 8324850"/>
                <a:gd name="connsiteY36" fmla="*/ 671989 h 1000125"/>
                <a:gd name="connsiteX37" fmla="*/ 7553801 w 8324850"/>
                <a:gd name="connsiteY37" fmla="*/ 751999 h 1000125"/>
                <a:gd name="connsiteX38" fmla="*/ 7409974 w 8324850"/>
                <a:gd name="connsiteY38" fmla="*/ 751999 h 1000125"/>
                <a:gd name="connsiteX39" fmla="*/ 7409974 w 8324850"/>
                <a:gd name="connsiteY39" fmla="*/ 738664 h 1000125"/>
                <a:gd name="connsiteX40" fmla="*/ 7376637 w 8324850"/>
                <a:gd name="connsiteY40" fmla="*/ 632936 h 1000125"/>
                <a:gd name="connsiteX41" fmla="*/ 7407117 w 8324850"/>
                <a:gd name="connsiteY41" fmla="*/ 621506 h 1000125"/>
                <a:gd name="connsiteX42" fmla="*/ 7406164 w 8324850"/>
                <a:gd name="connsiteY42" fmla="*/ 625316 h 1000125"/>
                <a:gd name="connsiteX43" fmla="*/ 7415689 w 8324850"/>
                <a:gd name="connsiteY43" fmla="*/ 634841 h 1000125"/>
                <a:gd name="connsiteX44" fmla="*/ 7425214 w 8324850"/>
                <a:gd name="connsiteY44" fmla="*/ 625316 h 1000125"/>
                <a:gd name="connsiteX45" fmla="*/ 7419499 w 8324850"/>
                <a:gd name="connsiteY45" fmla="*/ 616744 h 1000125"/>
                <a:gd name="connsiteX46" fmla="*/ 7423309 w 8324850"/>
                <a:gd name="connsiteY46" fmla="*/ 614839 h 1000125"/>
                <a:gd name="connsiteX47" fmla="*/ 7449026 w 8324850"/>
                <a:gd name="connsiteY47" fmla="*/ 598646 h 1000125"/>
                <a:gd name="connsiteX48" fmla="*/ 7456646 w 8324850"/>
                <a:gd name="connsiteY48" fmla="*/ 592931 h 1000125"/>
                <a:gd name="connsiteX49" fmla="*/ 7455694 w 8324850"/>
                <a:gd name="connsiteY49" fmla="*/ 594836 h 1000125"/>
                <a:gd name="connsiteX50" fmla="*/ 7467124 w 8324850"/>
                <a:gd name="connsiteY50" fmla="*/ 606266 h 1000125"/>
                <a:gd name="connsiteX51" fmla="*/ 7478554 w 8324850"/>
                <a:gd name="connsiteY51" fmla="*/ 594836 h 1000125"/>
                <a:gd name="connsiteX52" fmla="*/ 7469981 w 8324850"/>
                <a:gd name="connsiteY52" fmla="*/ 584359 h 1000125"/>
                <a:gd name="connsiteX53" fmla="*/ 7468076 w 8324850"/>
                <a:gd name="connsiteY53" fmla="*/ 583406 h 1000125"/>
                <a:gd name="connsiteX54" fmla="*/ 7472839 w 8324850"/>
                <a:gd name="connsiteY54" fmla="*/ 579596 h 1000125"/>
                <a:gd name="connsiteX55" fmla="*/ 7494746 w 8324850"/>
                <a:gd name="connsiteY55" fmla="*/ 558641 h 1000125"/>
                <a:gd name="connsiteX56" fmla="*/ 7500462 w 8324850"/>
                <a:gd name="connsiteY56" fmla="*/ 551974 h 1000125"/>
                <a:gd name="connsiteX57" fmla="*/ 7500462 w 8324850"/>
                <a:gd name="connsiteY57" fmla="*/ 551974 h 1000125"/>
                <a:gd name="connsiteX58" fmla="*/ 7500462 w 8324850"/>
                <a:gd name="connsiteY58" fmla="*/ 551974 h 1000125"/>
                <a:gd name="connsiteX59" fmla="*/ 7511892 w 8324850"/>
                <a:gd name="connsiteY59" fmla="*/ 563404 h 1000125"/>
                <a:gd name="connsiteX60" fmla="*/ 7523321 w 8324850"/>
                <a:gd name="connsiteY60" fmla="*/ 551974 h 1000125"/>
                <a:gd name="connsiteX61" fmla="*/ 7512844 w 8324850"/>
                <a:gd name="connsiteY61" fmla="*/ 541496 h 1000125"/>
                <a:gd name="connsiteX62" fmla="*/ 7510939 w 8324850"/>
                <a:gd name="connsiteY62" fmla="*/ 540544 h 1000125"/>
                <a:gd name="connsiteX63" fmla="*/ 7514749 w 8324850"/>
                <a:gd name="connsiteY63" fmla="*/ 535781 h 1000125"/>
                <a:gd name="connsiteX64" fmla="*/ 7532846 w 8324850"/>
                <a:gd name="connsiteY64" fmla="*/ 511016 h 1000125"/>
                <a:gd name="connsiteX65" fmla="*/ 7536656 w 8324850"/>
                <a:gd name="connsiteY65" fmla="*/ 503396 h 1000125"/>
                <a:gd name="connsiteX66" fmla="*/ 7537609 w 8324850"/>
                <a:gd name="connsiteY66" fmla="*/ 501491 h 1000125"/>
                <a:gd name="connsiteX67" fmla="*/ 7549039 w 8324850"/>
                <a:gd name="connsiteY67" fmla="*/ 511016 h 1000125"/>
                <a:gd name="connsiteX68" fmla="*/ 7560469 w 8324850"/>
                <a:gd name="connsiteY68" fmla="*/ 499586 h 1000125"/>
                <a:gd name="connsiteX69" fmla="*/ 7549039 w 8324850"/>
                <a:gd name="connsiteY69" fmla="*/ 488156 h 1000125"/>
                <a:gd name="connsiteX70" fmla="*/ 7549039 w 8324850"/>
                <a:gd name="connsiteY70" fmla="*/ 488156 h 1000125"/>
                <a:gd name="connsiteX71" fmla="*/ 7547134 w 8324850"/>
                <a:gd name="connsiteY71" fmla="*/ 487204 h 1000125"/>
                <a:gd name="connsiteX72" fmla="*/ 7545229 w 8324850"/>
                <a:gd name="connsiteY72" fmla="*/ 487204 h 1000125"/>
                <a:gd name="connsiteX73" fmla="*/ 7545229 w 8324850"/>
                <a:gd name="connsiteY73" fmla="*/ 487204 h 1000125"/>
                <a:gd name="connsiteX74" fmla="*/ 7548087 w 8324850"/>
                <a:gd name="connsiteY74" fmla="*/ 482441 h 1000125"/>
                <a:gd name="connsiteX75" fmla="*/ 7560469 w 8324850"/>
                <a:gd name="connsiteY75" fmla="*/ 454819 h 1000125"/>
                <a:gd name="connsiteX76" fmla="*/ 7563326 w 8324850"/>
                <a:gd name="connsiteY76" fmla="*/ 447199 h 1000125"/>
                <a:gd name="connsiteX77" fmla="*/ 7564279 w 8324850"/>
                <a:gd name="connsiteY77" fmla="*/ 445294 h 1000125"/>
                <a:gd name="connsiteX78" fmla="*/ 7574756 w 8324850"/>
                <a:gd name="connsiteY78" fmla="*/ 452914 h 1000125"/>
                <a:gd name="connsiteX79" fmla="*/ 7586187 w 8324850"/>
                <a:gd name="connsiteY79" fmla="*/ 441484 h 1000125"/>
                <a:gd name="connsiteX80" fmla="*/ 7575709 w 8324850"/>
                <a:gd name="connsiteY80" fmla="*/ 431006 h 1000125"/>
                <a:gd name="connsiteX81" fmla="*/ 7572851 w 8324850"/>
                <a:gd name="connsiteY81" fmla="*/ 430054 h 1000125"/>
                <a:gd name="connsiteX82" fmla="*/ 7570946 w 8324850"/>
                <a:gd name="connsiteY82" fmla="*/ 430054 h 1000125"/>
                <a:gd name="connsiteX83" fmla="*/ 7568089 w 8324850"/>
                <a:gd name="connsiteY83" fmla="*/ 431006 h 1000125"/>
                <a:gd name="connsiteX84" fmla="*/ 7568089 w 8324850"/>
                <a:gd name="connsiteY84" fmla="*/ 430054 h 1000125"/>
                <a:gd name="connsiteX85" fmla="*/ 7569994 w 8324850"/>
                <a:gd name="connsiteY85" fmla="*/ 424339 h 1000125"/>
                <a:gd name="connsiteX86" fmla="*/ 7576662 w 8324850"/>
                <a:gd name="connsiteY86" fmla="*/ 393859 h 1000125"/>
                <a:gd name="connsiteX87" fmla="*/ 7577614 w 8324850"/>
                <a:gd name="connsiteY87" fmla="*/ 387191 h 1000125"/>
                <a:gd name="connsiteX88" fmla="*/ 7578567 w 8324850"/>
                <a:gd name="connsiteY88" fmla="*/ 385286 h 1000125"/>
                <a:gd name="connsiteX89" fmla="*/ 7587139 w 8324850"/>
                <a:gd name="connsiteY89" fmla="*/ 390049 h 1000125"/>
                <a:gd name="connsiteX90" fmla="*/ 7596664 w 8324850"/>
                <a:gd name="connsiteY90" fmla="*/ 385286 h 1000125"/>
                <a:gd name="connsiteX91" fmla="*/ 7596664 w 8324850"/>
                <a:gd name="connsiteY91" fmla="*/ 385286 h 1000125"/>
                <a:gd name="connsiteX92" fmla="*/ 7596664 w 8324850"/>
                <a:gd name="connsiteY92" fmla="*/ 384334 h 1000125"/>
                <a:gd name="connsiteX93" fmla="*/ 7597617 w 8324850"/>
                <a:gd name="connsiteY93" fmla="*/ 382429 h 1000125"/>
                <a:gd name="connsiteX94" fmla="*/ 7599521 w 8324850"/>
                <a:gd name="connsiteY94" fmla="*/ 379571 h 1000125"/>
                <a:gd name="connsiteX95" fmla="*/ 7597617 w 8324850"/>
                <a:gd name="connsiteY95" fmla="*/ 375761 h 1000125"/>
                <a:gd name="connsiteX96" fmla="*/ 7597617 w 8324850"/>
                <a:gd name="connsiteY96" fmla="*/ 375761 h 1000125"/>
                <a:gd name="connsiteX97" fmla="*/ 7596664 w 8324850"/>
                <a:gd name="connsiteY97" fmla="*/ 374809 h 1000125"/>
                <a:gd name="connsiteX98" fmla="*/ 7595712 w 8324850"/>
                <a:gd name="connsiteY98" fmla="*/ 372904 h 1000125"/>
                <a:gd name="connsiteX99" fmla="*/ 7594759 w 8324850"/>
                <a:gd name="connsiteY99" fmla="*/ 372904 h 1000125"/>
                <a:gd name="connsiteX100" fmla="*/ 7587139 w 8324850"/>
                <a:gd name="connsiteY100" fmla="*/ 370046 h 1000125"/>
                <a:gd name="connsiteX101" fmla="*/ 7586187 w 8324850"/>
                <a:gd name="connsiteY101" fmla="*/ 369094 h 1000125"/>
                <a:gd name="connsiteX102" fmla="*/ 7584281 w 8324850"/>
                <a:gd name="connsiteY102" fmla="*/ 370046 h 1000125"/>
                <a:gd name="connsiteX103" fmla="*/ 7582376 w 8324850"/>
                <a:gd name="connsiteY103" fmla="*/ 370999 h 1000125"/>
                <a:gd name="connsiteX104" fmla="*/ 7581424 w 8324850"/>
                <a:gd name="connsiteY104" fmla="*/ 370999 h 1000125"/>
                <a:gd name="connsiteX105" fmla="*/ 7579519 w 8324850"/>
                <a:gd name="connsiteY105" fmla="*/ 371951 h 1000125"/>
                <a:gd name="connsiteX106" fmla="*/ 7579519 w 8324850"/>
                <a:gd name="connsiteY106" fmla="*/ 370999 h 1000125"/>
                <a:gd name="connsiteX107" fmla="*/ 7580471 w 8324850"/>
                <a:gd name="connsiteY107" fmla="*/ 366236 h 1000125"/>
                <a:gd name="connsiteX108" fmla="*/ 7581424 w 8324850"/>
                <a:gd name="connsiteY108" fmla="*/ 334804 h 1000125"/>
                <a:gd name="connsiteX109" fmla="*/ 7581424 w 8324850"/>
                <a:gd name="connsiteY109" fmla="*/ 328136 h 1000125"/>
                <a:gd name="connsiteX110" fmla="*/ 7582376 w 8324850"/>
                <a:gd name="connsiteY110" fmla="*/ 325279 h 1000125"/>
                <a:gd name="connsiteX111" fmla="*/ 7589996 w 8324850"/>
                <a:gd name="connsiteY111" fmla="*/ 328136 h 1000125"/>
                <a:gd name="connsiteX112" fmla="*/ 7599521 w 8324850"/>
                <a:gd name="connsiteY112" fmla="*/ 323374 h 1000125"/>
                <a:gd name="connsiteX113" fmla="*/ 7599521 w 8324850"/>
                <a:gd name="connsiteY113" fmla="*/ 323374 h 1000125"/>
                <a:gd name="connsiteX114" fmla="*/ 7599521 w 8324850"/>
                <a:gd name="connsiteY114" fmla="*/ 322421 h 1000125"/>
                <a:gd name="connsiteX115" fmla="*/ 7600474 w 8324850"/>
                <a:gd name="connsiteY115" fmla="*/ 320516 h 1000125"/>
                <a:gd name="connsiteX116" fmla="*/ 7602379 w 8324850"/>
                <a:gd name="connsiteY116" fmla="*/ 316706 h 1000125"/>
                <a:gd name="connsiteX117" fmla="*/ 7600474 w 8324850"/>
                <a:gd name="connsiteY117" fmla="*/ 310991 h 1000125"/>
                <a:gd name="connsiteX118" fmla="*/ 7599521 w 8324850"/>
                <a:gd name="connsiteY118" fmla="*/ 310039 h 1000125"/>
                <a:gd name="connsiteX119" fmla="*/ 7598569 w 8324850"/>
                <a:gd name="connsiteY119" fmla="*/ 310039 h 1000125"/>
                <a:gd name="connsiteX120" fmla="*/ 7590949 w 8324850"/>
                <a:gd name="connsiteY120" fmla="*/ 306229 h 1000125"/>
                <a:gd name="connsiteX121" fmla="*/ 7583329 w 8324850"/>
                <a:gd name="connsiteY121" fmla="*/ 309086 h 1000125"/>
                <a:gd name="connsiteX122" fmla="*/ 7583329 w 8324850"/>
                <a:gd name="connsiteY122" fmla="*/ 309086 h 1000125"/>
                <a:gd name="connsiteX123" fmla="*/ 7582376 w 8324850"/>
                <a:gd name="connsiteY123" fmla="*/ 310039 h 1000125"/>
                <a:gd name="connsiteX124" fmla="*/ 7582376 w 8324850"/>
                <a:gd name="connsiteY124" fmla="*/ 310039 h 1000125"/>
                <a:gd name="connsiteX125" fmla="*/ 7581424 w 8324850"/>
                <a:gd name="connsiteY125" fmla="*/ 308134 h 1000125"/>
                <a:gd name="connsiteX126" fmla="*/ 7581424 w 8324850"/>
                <a:gd name="connsiteY126" fmla="*/ 303371 h 1000125"/>
                <a:gd name="connsiteX127" fmla="*/ 7576662 w 8324850"/>
                <a:gd name="connsiteY127" fmla="*/ 272891 h 1000125"/>
                <a:gd name="connsiteX128" fmla="*/ 7574756 w 8324850"/>
                <a:gd name="connsiteY128" fmla="*/ 267176 h 1000125"/>
                <a:gd name="connsiteX129" fmla="*/ 7574756 w 8324850"/>
                <a:gd name="connsiteY129" fmla="*/ 263366 h 1000125"/>
                <a:gd name="connsiteX130" fmla="*/ 7581424 w 8324850"/>
                <a:gd name="connsiteY130" fmla="*/ 265271 h 1000125"/>
                <a:gd name="connsiteX131" fmla="*/ 7592854 w 8324850"/>
                <a:gd name="connsiteY131" fmla="*/ 253841 h 1000125"/>
                <a:gd name="connsiteX132" fmla="*/ 7592854 w 8324850"/>
                <a:gd name="connsiteY132" fmla="*/ 252889 h 1000125"/>
                <a:gd name="connsiteX133" fmla="*/ 7592854 w 8324850"/>
                <a:gd name="connsiteY133" fmla="*/ 252889 h 1000125"/>
                <a:gd name="connsiteX134" fmla="*/ 7592854 w 8324850"/>
                <a:gd name="connsiteY134" fmla="*/ 252889 h 1000125"/>
                <a:gd name="connsiteX135" fmla="*/ 7590949 w 8324850"/>
                <a:gd name="connsiteY135" fmla="*/ 248126 h 1000125"/>
                <a:gd name="connsiteX136" fmla="*/ 7590949 w 8324850"/>
                <a:gd name="connsiteY136" fmla="*/ 247174 h 1000125"/>
                <a:gd name="connsiteX137" fmla="*/ 7589996 w 8324850"/>
                <a:gd name="connsiteY137" fmla="*/ 246221 h 1000125"/>
                <a:gd name="connsiteX138" fmla="*/ 7589044 w 8324850"/>
                <a:gd name="connsiteY138" fmla="*/ 245269 h 1000125"/>
                <a:gd name="connsiteX139" fmla="*/ 7584281 w 8324850"/>
                <a:gd name="connsiteY139" fmla="*/ 243364 h 1000125"/>
                <a:gd name="connsiteX140" fmla="*/ 7583329 w 8324850"/>
                <a:gd name="connsiteY140" fmla="*/ 243364 h 1000125"/>
                <a:gd name="connsiteX141" fmla="*/ 7582376 w 8324850"/>
                <a:gd name="connsiteY141" fmla="*/ 243364 h 1000125"/>
                <a:gd name="connsiteX142" fmla="*/ 7582376 w 8324850"/>
                <a:gd name="connsiteY142" fmla="*/ 243364 h 1000125"/>
                <a:gd name="connsiteX143" fmla="*/ 7582376 w 8324850"/>
                <a:gd name="connsiteY143" fmla="*/ 243364 h 1000125"/>
                <a:gd name="connsiteX144" fmla="*/ 7580471 w 8324850"/>
                <a:gd name="connsiteY144" fmla="*/ 243364 h 1000125"/>
                <a:gd name="connsiteX145" fmla="*/ 7578567 w 8324850"/>
                <a:gd name="connsiteY145" fmla="*/ 244316 h 1000125"/>
                <a:gd name="connsiteX146" fmla="*/ 7576662 w 8324850"/>
                <a:gd name="connsiteY146" fmla="*/ 245269 h 1000125"/>
                <a:gd name="connsiteX147" fmla="*/ 7572851 w 8324850"/>
                <a:gd name="connsiteY147" fmla="*/ 247174 h 1000125"/>
                <a:gd name="connsiteX148" fmla="*/ 7571899 w 8324850"/>
                <a:gd name="connsiteY148" fmla="*/ 248126 h 1000125"/>
                <a:gd name="connsiteX149" fmla="*/ 7570946 w 8324850"/>
                <a:gd name="connsiteY149" fmla="*/ 250031 h 1000125"/>
                <a:gd name="connsiteX150" fmla="*/ 7569042 w 8324850"/>
                <a:gd name="connsiteY150" fmla="*/ 247174 h 1000125"/>
                <a:gd name="connsiteX151" fmla="*/ 7568089 w 8324850"/>
                <a:gd name="connsiteY151" fmla="*/ 243364 h 1000125"/>
                <a:gd name="connsiteX152" fmla="*/ 7556659 w 8324850"/>
                <a:gd name="connsiteY152" fmla="*/ 213836 h 1000125"/>
                <a:gd name="connsiteX153" fmla="*/ 7554754 w 8324850"/>
                <a:gd name="connsiteY153" fmla="*/ 209074 h 1000125"/>
                <a:gd name="connsiteX154" fmla="*/ 7553801 w 8324850"/>
                <a:gd name="connsiteY154" fmla="*/ 204311 h 1000125"/>
                <a:gd name="connsiteX155" fmla="*/ 7557612 w 8324850"/>
                <a:gd name="connsiteY155" fmla="*/ 205264 h 1000125"/>
                <a:gd name="connsiteX156" fmla="*/ 7569042 w 8324850"/>
                <a:gd name="connsiteY156" fmla="*/ 193834 h 1000125"/>
                <a:gd name="connsiteX157" fmla="*/ 7569042 w 8324850"/>
                <a:gd name="connsiteY157" fmla="*/ 193834 h 1000125"/>
                <a:gd name="connsiteX158" fmla="*/ 7569042 w 8324850"/>
                <a:gd name="connsiteY158" fmla="*/ 192881 h 1000125"/>
                <a:gd name="connsiteX159" fmla="*/ 7566184 w 8324850"/>
                <a:gd name="connsiteY159" fmla="*/ 187166 h 1000125"/>
                <a:gd name="connsiteX160" fmla="*/ 7565231 w 8324850"/>
                <a:gd name="connsiteY160" fmla="*/ 186214 h 1000125"/>
                <a:gd name="connsiteX161" fmla="*/ 7562374 w 8324850"/>
                <a:gd name="connsiteY161" fmla="*/ 185261 h 1000125"/>
                <a:gd name="connsiteX162" fmla="*/ 7560469 w 8324850"/>
                <a:gd name="connsiteY162" fmla="*/ 184309 h 1000125"/>
                <a:gd name="connsiteX163" fmla="*/ 7558564 w 8324850"/>
                <a:gd name="connsiteY163" fmla="*/ 183356 h 1000125"/>
                <a:gd name="connsiteX164" fmla="*/ 7557612 w 8324850"/>
                <a:gd name="connsiteY164" fmla="*/ 183356 h 1000125"/>
                <a:gd name="connsiteX165" fmla="*/ 7556659 w 8324850"/>
                <a:gd name="connsiteY165" fmla="*/ 183356 h 1000125"/>
                <a:gd name="connsiteX166" fmla="*/ 7549039 w 8324850"/>
                <a:gd name="connsiteY166" fmla="*/ 187166 h 1000125"/>
                <a:gd name="connsiteX167" fmla="*/ 7549039 w 8324850"/>
                <a:gd name="connsiteY167" fmla="*/ 187166 h 1000125"/>
                <a:gd name="connsiteX168" fmla="*/ 7549039 w 8324850"/>
                <a:gd name="connsiteY168" fmla="*/ 187166 h 1000125"/>
                <a:gd name="connsiteX169" fmla="*/ 7546181 w 8324850"/>
                <a:gd name="connsiteY169" fmla="*/ 191929 h 1000125"/>
                <a:gd name="connsiteX170" fmla="*/ 7543324 w 8324850"/>
                <a:gd name="connsiteY170" fmla="*/ 190024 h 1000125"/>
                <a:gd name="connsiteX171" fmla="*/ 7541419 w 8324850"/>
                <a:gd name="connsiteY171" fmla="*/ 186214 h 1000125"/>
                <a:gd name="connsiteX172" fmla="*/ 7524274 w 8324850"/>
                <a:gd name="connsiteY172" fmla="*/ 159544 h 1000125"/>
                <a:gd name="connsiteX173" fmla="*/ 7521417 w 8324850"/>
                <a:gd name="connsiteY173" fmla="*/ 155734 h 1000125"/>
                <a:gd name="connsiteX174" fmla="*/ 7519512 w 8324850"/>
                <a:gd name="connsiteY174" fmla="*/ 150971 h 1000125"/>
                <a:gd name="connsiteX175" fmla="*/ 7521417 w 8324850"/>
                <a:gd name="connsiteY175" fmla="*/ 150971 h 1000125"/>
                <a:gd name="connsiteX176" fmla="*/ 7532846 w 8324850"/>
                <a:gd name="connsiteY176" fmla="*/ 139541 h 1000125"/>
                <a:gd name="connsiteX177" fmla="*/ 7532846 w 8324850"/>
                <a:gd name="connsiteY177" fmla="*/ 138589 h 1000125"/>
                <a:gd name="connsiteX178" fmla="*/ 7532846 w 8324850"/>
                <a:gd name="connsiteY178" fmla="*/ 138589 h 1000125"/>
                <a:gd name="connsiteX179" fmla="*/ 7532846 w 8324850"/>
                <a:gd name="connsiteY179" fmla="*/ 137636 h 1000125"/>
                <a:gd name="connsiteX180" fmla="*/ 7531894 w 8324850"/>
                <a:gd name="connsiteY180" fmla="*/ 135731 h 1000125"/>
                <a:gd name="connsiteX181" fmla="*/ 7531894 w 8324850"/>
                <a:gd name="connsiteY181" fmla="*/ 134779 h 1000125"/>
                <a:gd name="connsiteX182" fmla="*/ 7530942 w 8324850"/>
                <a:gd name="connsiteY182" fmla="*/ 130969 h 1000125"/>
                <a:gd name="connsiteX183" fmla="*/ 7530942 w 8324850"/>
                <a:gd name="connsiteY183" fmla="*/ 130969 h 1000125"/>
                <a:gd name="connsiteX184" fmla="*/ 7524274 w 8324850"/>
                <a:gd name="connsiteY184" fmla="*/ 128111 h 1000125"/>
                <a:gd name="connsiteX185" fmla="*/ 7523321 w 8324850"/>
                <a:gd name="connsiteY185" fmla="*/ 129064 h 1000125"/>
                <a:gd name="connsiteX186" fmla="*/ 7523321 w 8324850"/>
                <a:gd name="connsiteY186" fmla="*/ 129064 h 1000125"/>
                <a:gd name="connsiteX187" fmla="*/ 7511892 w 8324850"/>
                <a:gd name="connsiteY187" fmla="*/ 139541 h 1000125"/>
                <a:gd name="connsiteX188" fmla="*/ 7508081 w 8324850"/>
                <a:gd name="connsiteY188" fmla="*/ 137636 h 1000125"/>
                <a:gd name="connsiteX189" fmla="*/ 7506176 w 8324850"/>
                <a:gd name="connsiteY189" fmla="*/ 134779 h 1000125"/>
                <a:gd name="connsiteX190" fmla="*/ 7484269 w 8324850"/>
                <a:gd name="connsiteY190" fmla="*/ 111919 h 1000125"/>
                <a:gd name="connsiteX191" fmla="*/ 7481412 w 8324850"/>
                <a:gd name="connsiteY191" fmla="*/ 109061 h 1000125"/>
                <a:gd name="connsiteX192" fmla="*/ 7479506 w 8324850"/>
                <a:gd name="connsiteY192" fmla="*/ 105251 h 1000125"/>
                <a:gd name="connsiteX193" fmla="*/ 7479506 w 8324850"/>
                <a:gd name="connsiteY193" fmla="*/ 105251 h 1000125"/>
                <a:gd name="connsiteX194" fmla="*/ 7490937 w 8324850"/>
                <a:gd name="connsiteY194" fmla="*/ 93821 h 1000125"/>
                <a:gd name="connsiteX195" fmla="*/ 7488079 w 8324850"/>
                <a:gd name="connsiteY195" fmla="*/ 86201 h 1000125"/>
                <a:gd name="connsiteX196" fmla="*/ 7487126 w 8324850"/>
                <a:gd name="connsiteY196" fmla="*/ 84296 h 1000125"/>
                <a:gd name="connsiteX197" fmla="*/ 7487126 w 8324850"/>
                <a:gd name="connsiteY197" fmla="*/ 84296 h 1000125"/>
                <a:gd name="connsiteX198" fmla="*/ 7480459 w 8324850"/>
                <a:gd name="connsiteY198" fmla="*/ 81439 h 1000125"/>
                <a:gd name="connsiteX199" fmla="*/ 7475696 w 8324850"/>
                <a:gd name="connsiteY199" fmla="*/ 83344 h 1000125"/>
                <a:gd name="connsiteX200" fmla="*/ 7475696 w 8324850"/>
                <a:gd name="connsiteY200" fmla="*/ 83344 h 1000125"/>
                <a:gd name="connsiteX201" fmla="*/ 7473792 w 8324850"/>
                <a:gd name="connsiteY201" fmla="*/ 84296 h 1000125"/>
                <a:gd name="connsiteX202" fmla="*/ 7471887 w 8324850"/>
                <a:gd name="connsiteY202" fmla="*/ 85249 h 1000125"/>
                <a:gd name="connsiteX203" fmla="*/ 7470934 w 8324850"/>
                <a:gd name="connsiteY203" fmla="*/ 88106 h 1000125"/>
                <a:gd name="connsiteX204" fmla="*/ 7469981 w 8324850"/>
                <a:gd name="connsiteY204" fmla="*/ 90011 h 1000125"/>
                <a:gd name="connsiteX205" fmla="*/ 7469029 w 8324850"/>
                <a:gd name="connsiteY205" fmla="*/ 92869 h 1000125"/>
                <a:gd name="connsiteX206" fmla="*/ 7469029 w 8324850"/>
                <a:gd name="connsiteY206" fmla="*/ 93821 h 1000125"/>
                <a:gd name="connsiteX207" fmla="*/ 7469029 w 8324850"/>
                <a:gd name="connsiteY207" fmla="*/ 94774 h 1000125"/>
                <a:gd name="connsiteX208" fmla="*/ 7469029 w 8324850"/>
                <a:gd name="connsiteY208" fmla="*/ 95726 h 1000125"/>
                <a:gd name="connsiteX209" fmla="*/ 7464267 w 8324850"/>
                <a:gd name="connsiteY209" fmla="*/ 93821 h 1000125"/>
                <a:gd name="connsiteX210" fmla="*/ 7461409 w 8324850"/>
                <a:gd name="connsiteY210" fmla="*/ 91916 h 1000125"/>
                <a:gd name="connsiteX211" fmla="*/ 7434739 w 8324850"/>
                <a:gd name="connsiteY211" fmla="*/ 73819 h 1000125"/>
                <a:gd name="connsiteX212" fmla="*/ 7430929 w 8324850"/>
                <a:gd name="connsiteY212" fmla="*/ 71914 h 1000125"/>
                <a:gd name="connsiteX213" fmla="*/ 7428071 w 8324850"/>
                <a:gd name="connsiteY213" fmla="*/ 69056 h 1000125"/>
                <a:gd name="connsiteX214" fmla="*/ 7436644 w 8324850"/>
                <a:gd name="connsiteY214" fmla="*/ 58579 h 1000125"/>
                <a:gd name="connsiteX215" fmla="*/ 7434739 w 8324850"/>
                <a:gd name="connsiteY215" fmla="*/ 51911 h 1000125"/>
                <a:gd name="connsiteX216" fmla="*/ 7432834 w 8324850"/>
                <a:gd name="connsiteY216" fmla="*/ 48101 h 1000125"/>
                <a:gd name="connsiteX217" fmla="*/ 7432834 w 8324850"/>
                <a:gd name="connsiteY217" fmla="*/ 48101 h 1000125"/>
                <a:gd name="connsiteX218" fmla="*/ 7427119 w 8324850"/>
                <a:gd name="connsiteY218" fmla="*/ 45244 h 1000125"/>
                <a:gd name="connsiteX219" fmla="*/ 7426167 w 8324850"/>
                <a:gd name="connsiteY219" fmla="*/ 45244 h 1000125"/>
                <a:gd name="connsiteX220" fmla="*/ 7419499 w 8324850"/>
                <a:gd name="connsiteY220" fmla="*/ 48101 h 1000125"/>
                <a:gd name="connsiteX221" fmla="*/ 7418546 w 8324850"/>
                <a:gd name="connsiteY221" fmla="*/ 50006 h 1000125"/>
                <a:gd name="connsiteX222" fmla="*/ 7417594 w 8324850"/>
                <a:gd name="connsiteY222" fmla="*/ 50959 h 1000125"/>
                <a:gd name="connsiteX223" fmla="*/ 7414737 w 8324850"/>
                <a:gd name="connsiteY223" fmla="*/ 57626 h 1000125"/>
                <a:gd name="connsiteX224" fmla="*/ 7415689 w 8324850"/>
                <a:gd name="connsiteY224" fmla="*/ 60484 h 1000125"/>
                <a:gd name="connsiteX225" fmla="*/ 7410926 w 8324850"/>
                <a:gd name="connsiteY225" fmla="*/ 60484 h 1000125"/>
                <a:gd name="connsiteX226" fmla="*/ 7408069 w 8324850"/>
                <a:gd name="connsiteY226" fmla="*/ 58579 h 1000125"/>
                <a:gd name="connsiteX227" fmla="*/ 7378542 w 8324850"/>
                <a:gd name="connsiteY227" fmla="*/ 46196 h 1000125"/>
                <a:gd name="connsiteX228" fmla="*/ 7374731 w 8324850"/>
                <a:gd name="connsiteY228" fmla="*/ 45244 h 1000125"/>
                <a:gd name="connsiteX229" fmla="*/ 7370921 w 8324850"/>
                <a:gd name="connsiteY229" fmla="*/ 42386 h 1000125"/>
                <a:gd name="connsiteX230" fmla="*/ 7377589 w 8324850"/>
                <a:gd name="connsiteY230" fmla="*/ 32861 h 1000125"/>
                <a:gd name="connsiteX231" fmla="*/ 7374731 w 8324850"/>
                <a:gd name="connsiteY231" fmla="*/ 25241 h 1000125"/>
                <a:gd name="connsiteX232" fmla="*/ 7373779 w 8324850"/>
                <a:gd name="connsiteY232" fmla="*/ 23336 h 1000125"/>
                <a:gd name="connsiteX233" fmla="*/ 7373779 w 8324850"/>
                <a:gd name="connsiteY233" fmla="*/ 23336 h 1000125"/>
                <a:gd name="connsiteX234" fmla="*/ 7367112 w 8324850"/>
                <a:gd name="connsiteY234" fmla="*/ 20479 h 1000125"/>
                <a:gd name="connsiteX235" fmla="*/ 7367112 w 8324850"/>
                <a:gd name="connsiteY235" fmla="*/ 20479 h 1000125"/>
                <a:gd name="connsiteX236" fmla="*/ 7359492 w 8324850"/>
                <a:gd name="connsiteY236" fmla="*/ 23336 h 1000125"/>
                <a:gd name="connsiteX237" fmla="*/ 7358539 w 8324850"/>
                <a:gd name="connsiteY237" fmla="*/ 24289 h 1000125"/>
                <a:gd name="connsiteX238" fmla="*/ 7354729 w 8324850"/>
                <a:gd name="connsiteY238" fmla="*/ 32861 h 1000125"/>
                <a:gd name="connsiteX239" fmla="*/ 7356634 w 8324850"/>
                <a:gd name="connsiteY239" fmla="*/ 37624 h 1000125"/>
                <a:gd name="connsiteX240" fmla="*/ 7351871 w 8324850"/>
                <a:gd name="connsiteY240" fmla="*/ 38576 h 1000125"/>
                <a:gd name="connsiteX241" fmla="*/ 7349014 w 8324850"/>
                <a:gd name="connsiteY241" fmla="*/ 37624 h 1000125"/>
                <a:gd name="connsiteX242" fmla="*/ 7317581 w 8324850"/>
                <a:gd name="connsiteY242" fmla="*/ 30956 h 1000125"/>
                <a:gd name="connsiteX243" fmla="*/ 7313771 w 8324850"/>
                <a:gd name="connsiteY243" fmla="*/ 30956 h 1000125"/>
                <a:gd name="connsiteX244" fmla="*/ 7309009 w 8324850"/>
                <a:gd name="connsiteY244" fmla="*/ 28099 h 1000125"/>
                <a:gd name="connsiteX245" fmla="*/ 7313771 w 8324850"/>
                <a:gd name="connsiteY245" fmla="*/ 19526 h 1000125"/>
                <a:gd name="connsiteX246" fmla="*/ 7309962 w 8324850"/>
                <a:gd name="connsiteY246" fmla="*/ 10954 h 1000125"/>
                <a:gd name="connsiteX247" fmla="*/ 7309962 w 8324850"/>
                <a:gd name="connsiteY247" fmla="*/ 10001 h 1000125"/>
                <a:gd name="connsiteX248" fmla="*/ 7303294 w 8324850"/>
                <a:gd name="connsiteY248" fmla="*/ 7144 h 1000125"/>
                <a:gd name="connsiteX249" fmla="*/ 7296626 w 8324850"/>
                <a:gd name="connsiteY249" fmla="*/ 10001 h 1000125"/>
                <a:gd name="connsiteX250" fmla="*/ 7296626 w 8324850"/>
                <a:gd name="connsiteY250" fmla="*/ 10954 h 1000125"/>
                <a:gd name="connsiteX251" fmla="*/ 7292817 w 8324850"/>
                <a:gd name="connsiteY251" fmla="*/ 18574 h 1000125"/>
                <a:gd name="connsiteX252" fmla="*/ 7295674 w 8324850"/>
                <a:gd name="connsiteY252" fmla="*/ 26194 h 1000125"/>
                <a:gd name="connsiteX253" fmla="*/ 7289959 w 8324850"/>
                <a:gd name="connsiteY253" fmla="*/ 28099 h 1000125"/>
                <a:gd name="connsiteX254" fmla="*/ 7286149 w 8324850"/>
                <a:gd name="connsiteY254" fmla="*/ 28099 h 1000125"/>
                <a:gd name="connsiteX255" fmla="*/ 7254717 w 8324850"/>
                <a:gd name="connsiteY255" fmla="*/ 28099 h 1000125"/>
                <a:gd name="connsiteX256" fmla="*/ 7250906 w 8324850"/>
                <a:gd name="connsiteY256" fmla="*/ 28099 h 1000125"/>
                <a:gd name="connsiteX257" fmla="*/ 7246144 w 8324850"/>
                <a:gd name="connsiteY257" fmla="*/ 27146 h 1000125"/>
                <a:gd name="connsiteX258" fmla="*/ 7249001 w 8324850"/>
                <a:gd name="connsiteY258" fmla="*/ 19526 h 1000125"/>
                <a:gd name="connsiteX259" fmla="*/ 7239476 w 8324850"/>
                <a:gd name="connsiteY259" fmla="*/ 9049 h 1000125"/>
                <a:gd name="connsiteX260" fmla="*/ 7236619 w 8324850"/>
                <a:gd name="connsiteY260" fmla="*/ 8096 h 1000125"/>
                <a:gd name="connsiteX261" fmla="*/ 7229951 w 8324850"/>
                <a:gd name="connsiteY261" fmla="*/ 10954 h 1000125"/>
                <a:gd name="connsiteX262" fmla="*/ 7228999 w 8324850"/>
                <a:gd name="connsiteY262" fmla="*/ 12859 h 1000125"/>
                <a:gd name="connsiteX263" fmla="*/ 7226142 w 8324850"/>
                <a:gd name="connsiteY263" fmla="*/ 19526 h 1000125"/>
                <a:gd name="connsiteX264" fmla="*/ 7230904 w 8324850"/>
                <a:gd name="connsiteY264" fmla="*/ 28099 h 1000125"/>
                <a:gd name="connsiteX265" fmla="*/ 7225189 w 8324850"/>
                <a:gd name="connsiteY265" fmla="*/ 30956 h 1000125"/>
                <a:gd name="connsiteX266" fmla="*/ 7221379 w 8324850"/>
                <a:gd name="connsiteY266" fmla="*/ 30956 h 1000125"/>
                <a:gd name="connsiteX267" fmla="*/ 7189946 w 8324850"/>
                <a:gd name="connsiteY267" fmla="*/ 37624 h 1000125"/>
                <a:gd name="connsiteX268" fmla="*/ 7187089 w 8324850"/>
                <a:gd name="connsiteY268" fmla="*/ 38576 h 1000125"/>
                <a:gd name="connsiteX269" fmla="*/ 7182326 w 8324850"/>
                <a:gd name="connsiteY269" fmla="*/ 37624 h 1000125"/>
                <a:gd name="connsiteX270" fmla="*/ 7184231 w 8324850"/>
                <a:gd name="connsiteY270" fmla="*/ 31909 h 1000125"/>
                <a:gd name="connsiteX271" fmla="*/ 7179469 w 8324850"/>
                <a:gd name="connsiteY271" fmla="*/ 23336 h 1000125"/>
                <a:gd name="connsiteX272" fmla="*/ 7179469 w 8324850"/>
                <a:gd name="connsiteY272" fmla="*/ 23336 h 1000125"/>
                <a:gd name="connsiteX273" fmla="*/ 7179469 w 8324850"/>
                <a:gd name="connsiteY273" fmla="*/ 23336 h 1000125"/>
                <a:gd name="connsiteX274" fmla="*/ 7174706 w 8324850"/>
                <a:gd name="connsiteY274" fmla="*/ 21431 h 1000125"/>
                <a:gd name="connsiteX275" fmla="*/ 7171849 w 8324850"/>
                <a:gd name="connsiteY275" fmla="*/ 20479 h 1000125"/>
                <a:gd name="connsiteX276" fmla="*/ 7170896 w 8324850"/>
                <a:gd name="connsiteY276" fmla="*/ 20479 h 1000125"/>
                <a:gd name="connsiteX277" fmla="*/ 7168039 w 8324850"/>
                <a:gd name="connsiteY277" fmla="*/ 21431 h 1000125"/>
                <a:gd name="connsiteX278" fmla="*/ 7166134 w 8324850"/>
                <a:gd name="connsiteY278" fmla="*/ 22384 h 1000125"/>
                <a:gd name="connsiteX279" fmla="*/ 7164229 w 8324850"/>
                <a:gd name="connsiteY279" fmla="*/ 23336 h 1000125"/>
                <a:gd name="connsiteX280" fmla="*/ 7164229 w 8324850"/>
                <a:gd name="connsiteY280" fmla="*/ 24289 h 1000125"/>
                <a:gd name="connsiteX281" fmla="*/ 7160419 w 8324850"/>
                <a:gd name="connsiteY281" fmla="*/ 31909 h 1000125"/>
                <a:gd name="connsiteX282" fmla="*/ 7167087 w 8324850"/>
                <a:gd name="connsiteY282" fmla="*/ 42386 h 1000125"/>
                <a:gd name="connsiteX283" fmla="*/ 7162324 w 8324850"/>
                <a:gd name="connsiteY283" fmla="*/ 46196 h 1000125"/>
                <a:gd name="connsiteX284" fmla="*/ 7158514 w 8324850"/>
                <a:gd name="connsiteY284" fmla="*/ 47149 h 1000125"/>
                <a:gd name="connsiteX285" fmla="*/ 7128987 w 8324850"/>
                <a:gd name="connsiteY285" fmla="*/ 59531 h 1000125"/>
                <a:gd name="connsiteX286" fmla="*/ 7126129 w 8324850"/>
                <a:gd name="connsiteY286" fmla="*/ 61436 h 1000125"/>
                <a:gd name="connsiteX287" fmla="*/ 7121367 w 8324850"/>
                <a:gd name="connsiteY287" fmla="*/ 61436 h 1000125"/>
                <a:gd name="connsiteX288" fmla="*/ 7122319 w 8324850"/>
                <a:gd name="connsiteY288" fmla="*/ 57626 h 1000125"/>
                <a:gd name="connsiteX289" fmla="*/ 7112794 w 8324850"/>
                <a:gd name="connsiteY289" fmla="*/ 47149 h 1000125"/>
                <a:gd name="connsiteX290" fmla="*/ 7110889 w 8324850"/>
                <a:gd name="connsiteY290" fmla="*/ 46196 h 1000125"/>
                <a:gd name="connsiteX291" fmla="*/ 7109937 w 8324850"/>
                <a:gd name="connsiteY291" fmla="*/ 46196 h 1000125"/>
                <a:gd name="connsiteX292" fmla="*/ 7104221 w 8324850"/>
                <a:gd name="connsiteY292" fmla="*/ 49054 h 1000125"/>
                <a:gd name="connsiteX293" fmla="*/ 7104221 w 8324850"/>
                <a:gd name="connsiteY293" fmla="*/ 49054 h 1000125"/>
                <a:gd name="connsiteX294" fmla="*/ 7103269 w 8324850"/>
                <a:gd name="connsiteY294" fmla="*/ 50959 h 1000125"/>
                <a:gd name="connsiteX295" fmla="*/ 7100412 w 8324850"/>
                <a:gd name="connsiteY295" fmla="*/ 57626 h 1000125"/>
                <a:gd name="connsiteX296" fmla="*/ 7108984 w 8324850"/>
                <a:gd name="connsiteY296" fmla="*/ 68104 h 1000125"/>
                <a:gd name="connsiteX297" fmla="*/ 7105174 w 8324850"/>
                <a:gd name="connsiteY297" fmla="*/ 71914 h 1000125"/>
                <a:gd name="connsiteX298" fmla="*/ 7101364 w 8324850"/>
                <a:gd name="connsiteY298" fmla="*/ 73819 h 1000125"/>
                <a:gd name="connsiteX299" fmla="*/ 7075646 w 8324850"/>
                <a:gd name="connsiteY299" fmla="*/ 91916 h 1000125"/>
                <a:gd name="connsiteX300" fmla="*/ 7072789 w 8324850"/>
                <a:gd name="connsiteY300" fmla="*/ 93821 h 1000125"/>
                <a:gd name="connsiteX301" fmla="*/ 7068979 w 8324850"/>
                <a:gd name="connsiteY301" fmla="*/ 94774 h 1000125"/>
                <a:gd name="connsiteX302" fmla="*/ 7068979 w 8324850"/>
                <a:gd name="connsiteY302" fmla="*/ 93821 h 1000125"/>
                <a:gd name="connsiteX303" fmla="*/ 7057549 w 8324850"/>
                <a:gd name="connsiteY303" fmla="*/ 82391 h 1000125"/>
                <a:gd name="connsiteX304" fmla="*/ 7055644 w 8324850"/>
                <a:gd name="connsiteY304" fmla="*/ 81439 h 1000125"/>
                <a:gd name="connsiteX305" fmla="*/ 7048976 w 8324850"/>
                <a:gd name="connsiteY305" fmla="*/ 84296 h 1000125"/>
                <a:gd name="connsiteX306" fmla="*/ 7048976 w 8324850"/>
                <a:gd name="connsiteY306" fmla="*/ 84296 h 1000125"/>
                <a:gd name="connsiteX307" fmla="*/ 7047071 w 8324850"/>
                <a:gd name="connsiteY307" fmla="*/ 88106 h 1000125"/>
                <a:gd name="connsiteX308" fmla="*/ 7047071 w 8324850"/>
                <a:gd name="connsiteY308" fmla="*/ 88106 h 1000125"/>
                <a:gd name="connsiteX309" fmla="*/ 7046119 w 8324850"/>
                <a:gd name="connsiteY309" fmla="*/ 90011 h 1000125"/>
                <a:gd name="connsiteX310" fmla="*/ 7046119 w 8324850"/>
                <a:gd name="connsiteY310" fmla="*/ 90964 h 1000125"/>
                <a:gd name="connsiteX311" fmla="*/ 7046119 w 8324850"/>
                <a:gd name="connsiteY311" fmla="*/ 90964 h 1000125"/>
                <a:gd name="connsiteX312" fmla="*/ 7046119 w 8324850"/>
                <a:gd name="connsiteY312" fmla="*/ 91916 h 1000125"/>
                <a:gd name="connsiteX313" fmla="*/ 7056596 w 8324850"/>
                <a:gd name="connsiteY313" fmla="*/ 102394 h 1000125"/>
                <a:gd name="connsiteX314" fmla="*/ 7053739 w 8324850"/>
                <a:gd name="connsiteY314" fmla="*/ 107156 h 1000125"/>
                <a:gd name="connsiteX315" fmla="*/ 7049929 w 8324850"/>
                <a:gd name="connsiteY315" fmla="*/ 110014 h 1000125"/>
                <a:gd name="connsiteX316" fmla="*/ 7028021 w 8324850"/>
                <a:gd name="connsiteY316" fmla="*/ 132874 h 1000125"/>
                <a:gd name="connsiteX317" fmla="*/ 7026117 w 8324850"/>
                <a:gd name="connsiteY317" fmla="*/ 135731 h 1000125"/>
                <a:gd name="connsiteX318" fmla="*/ 7023259 w 8324850"/>
                <a:gd name="connsiteY318" fmla="*/ 137636 h 1000125"/>
                <a:gd name="connsiteX319" fmla="*/ 7012781 w 8324850"/>
                <a:gd name="connsiteY319" fmla="*/ 128111 h 1000125"/>
                <a:gd name="connsiteX320" fmla="*/ 7011829 w 8324850"/>
                <a:gd name="connsiteY320" fmla="*/ 128111 h 1000125"/>
                <a:gd name="connsiteX321" fmla="*/ 7009924 w 8324850"/>
                <a:gd name="connsiteY321" fmla="*/ 127159 h 1000125"/>
                <a:gd name="connsiteX322" fmla="*/ 7003256 w 8324850"/>
                <a:gd name="connsiteY322" fmla="*/ 130016 h 1000125"/>
                <a:gd name="connsiteX323" fmla="*/ 7003256 w 8324850"/>
                <a:gd name="connsiteY323" fmla="*/ 130016 h 1000125"/>
                <a:gd name="connsiteX324" fmla="*/ 7000399 w 8324850"/>
                <a:gd name="connsiteY324" fmla="*/ 135731 h 1000125"/>
                <a:gd name="connsiteX325" fmla="*/ 7000399 w 8324850"/>
                <a:gd name="connsiteY325" fmla="*/ 136684 h 1000125"/>
                <a:gd name="connsiteX326" fmla="*/ 7001351 w 8324850"/>
                <a:gd name="connsiteY326" fmla="*/ 137636 h 1000125"/>
                <a:gd name="connsiteX327" fmla="*/ 7001351 w 8324850"/>
                <a:gd name="connsiteY327" fmla="*/ 137636 h 1000125"/>
                <a:gd name="connsiteX328" fmla="*/ 7012781 w 8324850"/>
                <a:gd name="connsiteY328" fmla="*/ 149066 h 1000125"/>
                <a:gd name="connsiteX329" fmla="*/ 7013734 w 8324850"/>
                <a:gd name="connsiteY329" fmla="*/ 149066 h 1000125"/>
                <a:gd name="connsiteX330" fmla="*/ 7011829 w 8324850"/>
                <a:gd name="connsiteY330" fmla="*/ 152876 h 1000125"/>
                <a:gd name="connsiteX331" fmla="*/ 7008971 w 8324850"/>
                <a:gd name="connsiteY331" fmla="*/ 156686 h 1000125"/>
                <a:gd name="connsiteX332" fmla="*/ 6991826 w 8324850"/>
                <a:gd name="connsiteY332" fmla="*/ 183356 h 1000125"/>
                <a:gd name="connsiteX333" fmla="*/ 6989921 w 8324850"/>
                <a:gd name="connsiteY333" fmla="*/ 187166 h 1000125"/>
                <a:gd name="connsiteX334" fmla="*/ 6988969 w 8324850"/>
                <a:gd name="connsiteY334" fmla="*/ 188119 h 1000125"/>
                <a:gd name="connsiteX335" fmla="*/ 6978492 w 8324850"/>
                <a:gd name="connsiteY335" fmla="*/ 181451 h 1000125"/>
                <a:gd name="connsiteX336" fmla="*/ 6977539 w 8324850"/>
                <a:gd name="connsiteY336" fmla="*/ 181451 h 1000125"/>
                <a:gd name="connsiteX337" fmla="*/ 6975634 w 8324850"/>
                <a:gd name="connsiteY337" fmla="*/ 181451 h 1000125"/>
                <a:gd name="connsiteX338" fmla="*/ 6968967 w 8324850"/>
                <a:gd name="connsiteY338" fmla="*/ 184309 h 1000125"/>
                <a:gd name="connsiteX339" fmla="*/ 6968014 w 8324850"/>
                <a:gd name="connsiteY339" fmla="*/ 185261 h 1000125"/>
                <a:gd name="connsiteX340" fmla="*/ 6966109 w 8324850"/>
                <a:gd name="connsiteY340" fmla="*/ 190976 h 1000125"/>
                <a:gd name="connsiteX341" fmla="*/ 6968014 w 8324850"/>
                <a:gd name="connsiteY341" fmla="*/ 194786 h 1000125"/>
                <a:gd name="connsiteX342" fmla="*/ 6978492 w 8324850"/>
                <a:gd name="connsiteY342" fmla="*/ 203359 h 1000125"/>
                <a:gd name="connsiteX343" fmla="*/ 6981349 w 8324850"/>
                <a:gd name="connsiteY343" fmla="*/ 203359 h 1000125"/>
                <a:gd name="connsiteX344" fmla="*/ 6980396 w 8324850"/>
                <a:gd name="connsiteY344" fmla="*/ 207169 h 1000125"/>
                <a:gd name="connsiteX345" fmla="*/ 6978492 w 8324850"/>
                <a:gd name="connsiteY345" fmla="*/ 211931 h 1000125"/>
                <a:gd name="connsiteX346" fmla="*/ 6967062 w 8324850"/>
                <a:gd name="connsiteY346" fmla="*/ 240506 h 1000125"/>
                <a:gd name="connsiteX347" fmla="*/ 6966109 w 8324850"/>
                <a:gd name="connsiteY347" fmla="*/ 244316 h 1000125"/>
                <a:gd name="connsiteX348" fmla="*/ 6965156 w 8324850"/>
                <a:gd name="connsiteY348" fmla="*/ 245269 h 1000125"/>
                <a:gd name="connsiteX349" fmla="*/ 6956584 w 8324850"/>
                <a:gd name="connsiteY349" fmla="*/ 240506 h 1000125"/>
                <a:gd name="connsiteX350" fmla="*/ 6956584 w 8324850"/>
                <a:gd name="connsiteY350" fmla="*/ 240506 h 1000125"/>
                <a:gd name="connsiteX351" fmla="*/ 6956584 w 8324850"/>
                <a:gd name="connsiteY351" fmla="*/ 240506 h 1000125"/>
                <a:gd name="connsiteX352" fmla="*/ 6953726 w 8324850"/>
                <a:gd name="connsiteY352" fmla="*/ 240506 h 1000125"/>
                <a:gd name="connsiteX353" fmla="*/ 6947059 w 8324850"/>
                <a:gd name="connsiteY353" fmla="*/ 243364 h 1000125"/>
                <a:gd name="connsiteX354" fmla="*/ 6946106 w 8324850"/>
                <a:gd name="connsiteY354" fmla="*/ 244316 h 1000125"/>
                <a:gd name="connsiteX355" fmla="*/ 6944201 w 8324850"/>
                <a:gd name="connsiteY355" fmla="*/ 250031 h 1000125"/>
                <a:gd name="connsiteX356" fmla="*/ 6947059 w 8324850"/>
                <a:gd name="connsiteY356" fmla="*/ 255746 h 1000125"/>
                <a:gd name="connsiteX357" fmla="*/ 6948012 w 8324850"/>
                <a:gd name="connsiteY357" fmla="*/ 256699 h 1000125"/>
                <a:gd name="connsiteX358" fmla="*/ 6948012 w 8324850"/>
                <a:gd name="connsiteY358" fmla="*/ 256699 h 1000125"/>
                <a:gd name="connsiteX359" fmla="*/ 6957537 w 8324850"/>
                <a:gd name="connsiteY359" fmla="*/ 262414 h 1000125"/>
                <a:gd name="connsiteX360" fmla="*/ 6961346 w 8324850"/>
                <a:gd name="connsiteY360" fmla="*/ 261461 h 1000125"/>
                <a:gd name="connsiteX361" fmla="*/ 6961346 w 8324850"/>
                <a:gd name="connsiteY361" fmla="*/ 263366 h 1000125"/>
                <a:gd name="connsiteX362" fmla="*/ 6959442 w 8324850"/>
                <a:gd name="connsiteY362" fmla="*/ 269081 h 1000125"/>
                <a:gd name="connsiteX363" fmla="*/ 6953726 w 8324850"/>
                <a:gd name="connsiteY363" fmla="*/ 299561 h 1000125"/>
                <a:gd name="connsiteX364" fmla="*/ 6953726 w 8324850"/>
                <a:gd name="connsiteY364" fmla="*/ 304324 h 1000125"/>
                <a:gd name="connsiteX365" fmla="*/ 6952774 w 8324850"/>
                <a:gd name="connsiteY365" fmla="*/ 305276 h 1000125"/>
                <a:gd name="connsiteX366" fmla="*/ 6952774 w 8324850"/>
                <a:gd name="connsiteY366" fmla="*/ 305276 h 1000125"/>
                <a:gd name="connsiteX367" fmla="*/ 6951821 w 8324850"/>
                <a:gd name="connsiteY367" fmla="*/ 304324 h 1000125"/>
                <a:gd name="connsiteX368" fmla="*/ 6948012 w 8324850"/>
                <a:gd name="connsiteY368" fmla="*/ 302419 h 1000125"/>
                <a:gd name="connsiteX369" fmla="*/ 6948012 w 8324850"/>
                <a:gd name="connsiteY369" fmla="*/ 302419 h 1000125"/>
                <a:gd name="connsiteX370" fmla="*/ 6945154 w 8324850"/>
                <a:gd name="connsiteY370" fmla="*/ 301466 h 1000125"/>
                <a:gd name="connsiteX371" fmla="*/ 6942296 w 8324850"/>
                <a:gd name="connsiteY371" fmla="*/ 302419 h 1000125"/>
                <a:gd name="connsiteX372" fmla="*/ 6942296 w 8324850"/>
                <a:gd name="connsiteY372" fmla="*/ 302419 h 1000125"/>
                <a:gd name="connsiteX373" fmla="*/ 6936581 w 8324850"/>
                <a:gd name="connsiteY373" fmla="*/ 304324 h 1000125"/>
                <a:gd name="connsiteX374" fmla="*/ 6935629 w 8324850"/>
                <a:gd name="connsiteY374" fmla="*/ 305276 h 1000125"/>
                <a:gd name="connsiteX375" fmla="*/ 6934676 w 8324850"/>
                <a:gd name="connsiteY375" fmla="*/ 306229 h 1000125"/>
                <a:gd name="connsiteX376" fmla="*/ 6934676 w 8324850"/>
                <a:gd name="connsiteY376" fmla="*/ 307181 h 1000125"/>
                <a:gd name="connsiteX377" fmla="*/ 6932771 w 8324850"/>
                <a:gd name="connsiteY377" fmla="*/ 311944 h 1000125"/>
                <a:gd name="connsiteX378" fmla="*/ 6932771 w 8324850"/>
                <a:gd name="connsiteY378" fmla="*/ 312896 h 1000125"/>
                <a:gd name="connsiteX379" fmla="*/ 6932771 w 8324850"/>
                <a:gd name="connsiteY379" fmla="*/ 312896 h 1000125"/>
                <a:gd name="connsiteX380" fmla="*/ 6932771 w 8324850"/>
                <a:gd name="connsiteY380" fmla="*/ 313849 h 1000125"/>
                <a:gd name="connsiteX381" fmla="*/ 6944201 w 8324850"/>
                <a:gd name="connsiteY381" fmla="*/ 325279 h 1000125"/>
                <a:gd name="connsiteX382" fmla="*/ 6951821 w 8324850"/>
                <a:gd name="connsiteY382" fmla="*/ 322421 h 1000125"/>
                <a:gd name="connsiteX383" fmla="*/ 6951821 w 8324850"/>
                <a:gd name="connsiteY383" fmla="*/ 324326 h 1000125"/>
                <a:gd name="connsiteX384" fmla="*/ 6951821 w 8324850"/>
                <a:gd name="connsiteY384" fmla="*/ 330994 h 1000125"/>
                <a:gd name="connsiteX385" fmla="*/ 6952774 w 8324850"/>
                <a:gd name="connsiteY385" fmla="*/ 361474 h 1000125"/>
                <a:gd name="connsiteX386" fmla="*/ 6953726 w 8324850"/>
                <a:gd name="connsiteY386" fmla="*/ 366236 h 1000125"/>
                <a:gd name="connsiteX387" fmla="*/ 6953726 w 8324850"/>
                <a:gd name="connsiteY387" fmla="*/ 367189 h 1000125"/>
                <a:gd name="connsiteX388" fmla="*/ 6949917 w 8324850"/>
                <a:gd name="connsiteY388" fmla="*/ 365284 h 1000125"/>
                <a:gd name="connsiteX389" fmla="*/ 6948012 w 8324850"/>
                <a:gd name="connsiteY389" fmla="*/ 364331 h 1000125"/>
                <a:gd name="connsiteX390" fmla="*/ 6947059 w 8324850"/>
                <a:gd name="connsiteY390" fmla="*/ 364331 h 1000125"/>
                <a:gd name="connsiteX391" fmla="*/ 6947059 w 8324850"/>
                <a:gd name="connsiteY391" fmla="*/ 364331 h 1000125"/>
                <a:gd name="connsiteX392" fmla="*/ 6935629 w 8324850"/>
                <a:gd name="connsiteY392" fmla="*/ 375761 h 1000125"/>
                <a:gd name="connsiteX393" fmla="*/ 6947059 w 8324850"/>
                <a:gd name="connsiteY393" fmla="*/ 387191 h 1000125"/>
                <a:gd name="connsiteX394" fmla="*/ 6955631 w 8324850"/>
                <a:gd name="connsiteY394" fmla="*/ 382429 h 1000125"/>
                <a:gd name="connsiteX395" fmla="*/ 6956584 w 8324850"/>
                <a:gd name="connsiteY395" fmla="*/ 384334 h 1000125"/>
                <a:gd name="connsiteX396" fmla="*/ 6957537 w 8324850"/>
                <a:gd name="connsiteY396" fmla="*/ 391001 h 1000125"/>
                <a:gd name="connsiteX397" fmla="*/ 6964204 w 8324850"/>
                <a:gd name="connsiteY397" fmla="*/ 420529 h 1000125"/>
                <a:gd name="connsiteX398" fmla="*/ 6966109 w 8324850"/>
                <a:gd name="connsiteY398" fmla="*/ 426244 h 1000125"/>
                <a:gd name="connsiteX399" fmla="*/ 6966109 w 8324850"/>
                <a:gd name="connsiteY399" fmla="*/ 426244 h 1000125"/>
                <a:gd name="connsiteX400" fmla="*/ 6964204 w 8324850"/>
                <a:gd name="connsiteY400" fmla="*/ 425291 h 1000125"/>
                <a:gd name="connsiteX401" fmla="*/ 6962299 w 8324850"/>
                <a:gd name="connsiteY401" fmla="*/ 425291 h 1000125"/>
                <a:gd name="connsiteX402" fmla="*/ 6957537 w 8324850"/>
                <a:gd name="connsiteY402" fmla="*/ 427196 h 1000125"/>
                <a:gd name="connsiteX403" fmla="*/ 6956584 w 8324850"/>
                <a:gd name="connsiteY403" fmla="*/ 428149 h 1000125"/>
                <a:gd name="connsiteX404" fmla="*/ 6955631 w 8324850"/>
                <a:gd name="connsiteY404" fmla="*/ 428149 h 1000125"/>
                <a:gd name="connsiteX405" fmla="*/ 6952774 w 8324850"/>
                <a:gd name="connsiteY405" fmla="*/ 430054 h 1000125"/>
                <a:gd name="connsiteX406" fmla="*/ 6952774 w 8324850"/>
                <a:gd name="connsiteY406" fmla="*/ 431006 h 1000125"/>
                <a:gd name="connsiteX407" fmla="*/ 6949917 w 8324850"/>
                <a:gd name="connsiteY407" fmla="*/ 437674 h 1000125"/>
                <a:gd name="connsiteX408" fmla="*/ 6949917 w 8324850"/>
                <a:gd name="connsiteY408" fmla="*/ 437674 h 1000125"/>
                <a:gd name="connsiteX409" fmla="*/ 6949917 w 8324850"/>
                <a:gd name="connsiteY409" fmla="*/ 437674 h 1000125"/>
                <a:gd name="connsiteX410" fmla="*/ 6949917 w 8324850"/>
                <a:gd name="connsiteY410" fmla="*/ 437674 h 1000125"/>
                <a:gd name="connsiteX411" fmla="*/ 6951821 w 8324850"/>
                <a:gd name="connsiteY411" fmla="*/ 443389 h 1000125"/>
                <a:gd name="connsiteX412" fmla="*/ 6922294 w 8324850"/>
                <a:gd name="connsiteY412" fmla="*/ 456724 h 1000125"/>
                <a:gd name="connsiteX413" fmla="*/ 6887051 w 8324850"/>
                <a:gd name="connsiteY413" fmla="*/ 457676 h 1000125"/>
                <a:gd name="connsiteX414" fmla="*/ 6877526 w 8324850"/>
                <a:gd name="connsiteY414" fmla="*/ 401479 h 1000125"/>
                <a:gd name="connsiteX415" fmla="*/ 6867049 w 8324850"/>
                <a:gd name="connsiteY415" fmla="*/ 393859 h 1000125"/>
                <a:gd name="connsiteX416" fmla="*/ 6856571 w 8324850"/>
                <a:gd name="connsiteY416" fmla="*/ 396716 h 1000125"/>
                <a:gd name="connsiteX417" fmla="*/ 6864192 w 8324850"/>
                <a:gd name="connsiteY417" fmla="*/ 406241 h 1000125"/>
                <a:gd name="connsiteX418" fmla="*/ 6864192 w 8324850"/>
                <a:gd name="connsiteY418" fmla="*/ 413861 h 1000125"/>
                <a:gd name="connsiteX419" fmla="*/ 6647021 w 8324850"/>
                <a:gd name="connsiteY419" fmla="*/ 416719 h 1000125"/>
                <a:gd name="connsiteX420" fmla="*/ 6655594 w 8324850"/>
                <a:gd name="connsiteY420" fmla="*/ 398621 h 1000125"/>
                <a:gd name="connsiteX421" fmla="*/ 6645117 w 8324850"/>
                <a:gd name="connsiteY421" fmla="*/ 395764 h 1000125"/>
                <a:gd name="connsiteX422" fmla="*/ 6634639 w 8324850"/>
                <a:gd name="connsiteY422" fmla="*/ 403384 h 1000125"/>
                <a:gd name="connsiteX423" fmla="*/ 6632734 w 8324850"/>
                <a:gd name="connsiteY423" fmla="*/ 431006 h 1000125"/>
                <a:gd name="connsiteX424" fmla="*/ 6623209 w 8324850"/>
                <a:gd name="connsiteY424" fmla="*/ 461486 h 1000125"/>
                <a:gd name="connsiteX425" fmla="*/ 6551771 w 8324850"/>
                <a:gd name="connsiteY425" fmla="*/ 449104 h 1000125"/>
                <a:gd name="connsiteX426" fmla="*/ 6549867 w 8324850"/>
                <a:gd name="connsiteY426" fmla="*/ 468154 h 1000125"/>
                <a:gd name="connsiteX427" fmla="*/ 6601301 w 8324850"/>
                <a:gd name="connsiteY427" fmla="*/ 541496 h 1000125"/>
                <a:gd name="connsiteX428" fmla="*/ 6583204 w 8324850"/>
                <a:gd name="connsiteY428" fmla="*/ 545306 h 1000125"/>
                <a:gd name="connsiteX429" fmla="*/ 6582251 w 8324850"/>
                <a:gd name="connsiteY429" fmla="*/ 556736 h 1000125"/>
                <a:gd name="connsiteX430" fmla="*/ 6516529 w 8324850"/>
                <a:gd name="connsiteY430" fmla="*/ 542449 h 1000125"/>
                <a:gd name="connsiteX431" fmla="*/ 6519387 w 8324850"/>
                <a:gd name="connsiteY431" fmla="*/ 564356 h 1000125"/>
                <a:gd name="connsiteX432" fmla="*/ 6572726 w 8324850"/>
                <a:gd name="connsiteY432" fmla="*/ 613886 h 1000125"/>
                <a:gd name="connsiteX433" fmla="*/ 6571774 w 8324850"/>
                <a:gd name="connsiteY433" fmla="*/ 639604 h 1000125"/>
                <a:gd name="connsiteX434" fmla="*/ 6555581 w 8324850"/>
                <a:gd name="connsiteY434" fmla="*/ 639604 h 1000125"/>
                <a:gd name="connsiteX435" fmla="*/ 6555581 w 8324850"/>
                <a:gd name="connsiteY435" fmla="*/ 651986 h 1000125"/>
                <a:gd name="connsiteX436" fmla="*/ 6492717 w 8324850"/>
                <a:gd name="connsiteY436" fmla="*/ 647224 h 1000125"/>
                <a:gd name="connsiteX437" fmla="*/ 6492717 w 8324850"/>
                <a:gd name="connsiteY437" fmla="*/ 595789 h 1000125"/>
                <a:gd name="connsiteX438" fmla="*/ 6492717 w 8324850"/>
                <a:gd name="connsiteY438" fmla="*/ 591979 h 1000125"/>
                <a:gd name="connsiteX439" fmla="*/ 6474619 w 8324850"/>
                <a:gd name="connsiteY439" fmla="*/ 591979 h 1000125"/>
                <a:gd name="connsiteX440" fmla="*/ 6474619 w 8324850"/>
                <a:gd name="connsiteY440" fmla="*/ 568166 h 1000125"/>
                <a:gd name="connsiteX441" fmla="*/ 6460331 w 8324850"/>
                <a:gd name="connsiteY441" fmla="*/ 568166 h 1000125"/>
                <a:gd name="connsiteX442" fmla="*/ 6453664 w 8324850"/>
                <a:gd name="connsiteY442" fmla="*/ 572929 h 1000125"/>
                <a:gd name="connsiteX443" fmla="*/ 6453664 w 8324850"/>
                <a:gd name="connsiteY443" fmla="*/ 579596 h 1000125"/>
                <a:gd name="connsiteX444" fmla="*/ 6446044 w 8324850"/>
                <a:gd name="connsiteY444" fmla="*/ 579596 h 1000125"/>
                <a:gd name="connsiteX445" fmla="*/ 6436519 w 8324850"/>
                <a:gd name="connsiteY445" fmla="*/ 584359 h 1000125"/>
                <a:gd name="connsiteX446" fmla="*/ 6436519 w 8324850"/>
                <a:gd name="connsiteY446" fmla="*/ 591026 h 1000125"/>
                <a:gd name="connsiteX447" fmla="*/ 6426994 w 8324850"/>
                <a:gd name="connsiteY447" fmla="*/ 591026 h 1000125"/>
                <a:gd name="connsiteX448" fmla="*/ 6426994 w 8324850"/>
                <a:gd name="connsiteY448" fmla="*/ 672941 h 1000125"/>
                <a:gd name="connsiteX449" fmla="*/ 6417469 w 8324850"/>
                <a:gd name="connsiteY449" fmla="*/ 672941 h 1000125"/>
                <a:gd name="connsiteX450" fmla="*/ 6417469 w 8324850"/>
                <a:gd name="connsiteY450" fmla="*/ 471011 h 1000125"/>
                <a:gd name="connsiteX451" fmla="*/ 6412706 w 8324850"/>
                <a:gd name="connsiteY451" fmla="*/ 466249 h 1000125"/>
                <a:gd name="connsiteX452" fmla="*/ 6386989 w 8324850"/>
                <a:gd name="connsiteY452" fmla="*/ 459581 h 1000125"/>
                <a:gd name="connsiteX453" fmla="*/ 6314599 w 8324850"/>
                <a:gd name="connsiteY453" fmla="*/ 471011 h 1000125"/>
                <a:gd name="connsiteX454" fmla="*/ 6298406 w 8324850"/>
                <a:gd name="connsiteY454" fmla="*/ 477679 h 1000125"/>
                <a:gd name="connsiteX455" fmla="*/ 6298406 w 8324850"/>
                <a:gd name="connsiteY455" fmla="*/ 586264 h 1000125"/>
                <a:gd name="connsiteX456" fmla="*/ 6239351 w 8324850"/>
                <a:gd name="connsiteY456" fmla="*/ 586264 h 1000125"/>
                <a:gd name="connsiteX457" fmla="*/ 6208871 w 8324850"/>
                <a:gd name="connsiteY457" fmla="*/ 595789 h 1000125"/>
                <a:gd name="connsiteX458" fmla="*/ 6208871 w 8324850"/>
                <a:gd name="connsiteY458" fmla="*/ 664369 h 1000125"/>
                <a:gd name="connsiteX459" fmla="*/ 6197442 w 8324850"/>
                <a:gd name="connsiteY459" fmla="*/ 664369 h 1000125"/>
                <a:gd name="connsiteX460" fmla="*/ 6197442 w 8324850"/>
                <a:gd name="connsiteY460" fmla="*/ 659606 h 1000125"/>
                <a:gd name="connsiteX461" fmla="*/ 6186012 w 8324850"/>
                <a:gd name="connsiteY461" fmla="*/ 659606 h 1000125"/>
                <a:gd name="connsiteX462" fmla="*/ 6186012 w 8324850"/>
                <a:gd name="connsiteY462" fmla="*/ 654844 h 1000125"/>
                <a:gd name="connsiteX463" fmla="*/ 6146006 w 8324850"/>
                <a:gd name="connsiteY463" fmla="*/ 654844 h 1000125"/>
                <a:gd name="connsiteX464" fmla="*/ 6146006 w 8324850"/>
                <a:gd name="connsiteY464" fmla="*/ 648176 h 1000125"/>
                <a:gd name="connsiteX465" fmla="*/ 6082189 w 8324850"/>
                <a:gd name="connsiteY465" fmla="*/ 648176 h 1000125"/>
                <a:gd name="connsiteX466" fmla="*/ 6082189 w 8324850"/>
                <a:gd name="connsiteY466" fmla="*/ 659606 h 1000125"/>
                <a:gd name="connsiteX467" fmla="*/ 6051709 w 8324850"/>
                <a:gd name="connsiteY467" fmla="*/ 659606 h 1000125"/>
                <a:gd name="connsiteX468" fmla="*/ 6051709 w 8324850"/>
                <a:gd name="connsiteY468" fmla="*/ 680561 h 1000125"/>
                <a:gd name="connsiteX469" fmla="*/ 5995512 w 8324850"/>
                <a:gd name="connsiteY469" fmla="*/ 685324 h 1000125"/>
                <a:gd name="connsiteX470" fmla="*/ 5995512 w 8324850"/>
                <a:gd name="connsiteY470" fmla="*/ 664369 h 1000125"/>
                <a:gd name="connsiteX471" fmla="*/ 5985987 w 8324850"/>
                <a:gd name="connsiteY471" fmla="*/ 664369 h 1000125"/>
                <a:gd name="connsiteX472" fmla="*/ 5985987 w 8324850"/>
                <a:gd name="connsiteY472" fmla="*/ 650081 h 1000125"/>
                <a:gd name="connsiteX473" fmla="*/ 5979319 w 8324850"/>
                <a:gd name="connsiteY473" fmla="*/ 650081 h 1000125"/>
                <a:gd name="connsiteX474" fmla="*/ 5979319 w 8324850"/>
                <a:gd name="connsiteY474" fmla="*/ 621506 h 1000125"/>
                <a:gd name="connsiteX475" fmla="*/ 5974556 w 8324850"/>
                <a:gd name="connsiteY475" fmla="*/ 621506 h 1000125"/>
                <a:gd name="connsiteX476" fmla="*/ 5974556 w 8324850"/>
                <a:gd name="connsiteY476" fmla="*/ 596741 h 1000125"/>
                <a:gd name="connsiteX477" fmla="*/ 5965984 w 8324850"/>
                <a:gd name="connsiteY477" fmla="*/ 596741 h 1000125"/>
                <a:gd name="connsiteX478" fmla="*/ 5965984 w 8324850"/>
                <a:gd name="connsiteY478" fmla="*/ 599599 h 1000125"/>
                <a:gd name="connsiteX479" fmla="*/ 5930742 w 8324850"/>
                <a:gd name="connsiteY479" fmla="*/ 581501 h 1000125"/>
                <a:gd name="connsiteX480" fmla="*/ 5928837 w 8324850"/>
                <a:gd name="connsiteY480" fmla="*/ 568166 h 1000125"/>
                <a:gd name="connsiteX481" fmla="*/ 5926931 w 8324850"/>
                <a:gd name="connsiteY481" fmla="*/ 581501 h 1000125"/>
                <a:gd name="connsiteX482" fmla="*/ 5892642 w 8324850"/>
                <a:gd name="connsiteY482" fmla="*/ 597694 h 1000125"/>
                <a:gd name="connsiteX483" fmla="*/ 5892642 w 8324850"/>
                <a:gd name="connsiteY483" fmla="*/ 597694 h 1000125"/>
                <a:gd name="connsiteX484" fmla="*/ 5883117 w 8324850"/>
                <a:gd name="connsiteY484" fmla="*/ 597694 h 1000125"/>
                <a:gd name="connsiteX485" fmla="*/ 5883117 w 8324850"/>
                <a:gd name="connsiteY485" fmla="*/ 623411 h 1000125"/>
                <a:gd name="connsiteX486" fmla="*/ 5878354 w 8324850"/>
                <a:gd name="connsiteY486" fmla="*/ 623411 h 1000125"/>
                <a:gd name="connsiteX487" fmla="*/ 5878354 w 8324850"/>
                <a:gd name="connsiteY487" fmla="*/ 649129 h 1000125"/>
                <a:gd name="connsiteX488" fmla="*/ 5871687 w 8324850"/>
                <a:gd name="connsiteY488" fmla="*/ 649129 h 1000125"/>
                <a:gd name="connsiteX489" fmla="*/ 5871687 w 8324850"/>
                <a:gd name="connsiteY489" fmla="*/ 668179 h 1000125"/>
                <a:gd name="connsiteX490" fmla="*/ 5860256 w 8324850"/>
                <a:gd name="connsiteY490" fmla="*/ 668179 h 1000125"/>
                <a:gd name="connsiteX491" fmla="*/ 5859304 w 8324850"/>
                <a:gd name="connsiteY491" fmla="*/ 575786 h 1000125"/>
                <a:gd name="connsiteX492" fmla="*/ 5858351 w 8324850"/>
                <a:gd name="connsiteY492" fmla="*/ 511969 h 1000125"/>
                <a:gd name="connsiteX493" fmla="*/ 5858351 w 8324850"/>
                <a:gd name="connsiteY493" fmla="*/ 511969 h 1000125"/>
                <a:gd name="connsiteX494" fmla="*/ 5857399 w 8324850"/>
                <a:gd name="connsiteY494" fmla="*/ 511969 h 1000125"/>
                <a:gd name="connsiteX495" fmla="*/ 5856446 w 8324850"/>
                <a:gd name="connsiteY495" fmla="*/ 511969 h 1000125"/>
                <a:gd name="connsiteX496" fmla="*/ 5855494 w 8324850"/>
                <a:gd name="connsiteY496" fmla="*/ 511969 h 1000125"/>
                <a:gd name="connsiteX497" fmla="*/ 5855494 w 8324850"/>
                <a:gd name="connsiteY497" fmla="*/ 510064 h 1000125"/>
                <a:gd name="connsiteX498" fmla="*/ 5854542 w 8324850"/>
                <a:gd name="connsiteY498" fmla="*/ 505301 h 1000125"/>
                <a:gd name="connsiteX499" fmla="*/ 5854542 w 8324850"/>
                <a:gd name="connsiteY499" fmla="*/ 504349 h 1000125"/>
                <a:gd name="connsiteX500" fmla="*/ 5854542 w 8324850"/>
                <a:gd name="connsiteY500" fmla="*/ 502444 h 1000125"/>
                <a:gd name="connsiteX501" fmla="*/ 5855494 w 8324850"/>
                <a:gd name="connsiteY501" fmla="*/ 501491 h 1000125"/>
                <a:gd name="connsiteX502" fmla="*/ 5855494 w 8324850"/>
                <a:gd name="connsiteY502" fmla="*/ 500539 h 1000125"/>
                <a:gd name="connsiteX503" fmla="*/ 5855494 w 8324850"/>
                <a:gd name="connsiteY503" fmla="*/ 500539 h 1000125"/>
                <a:gd name="connsiteX504" fmla="*/ 5855494 w 8324850"/>
                <a:gd name="connsiteY504" fmla="*/ 500539 h 1000125"/>
                <a:gd name="connsiteX505" fmla="*/ 5855494 w 8324850"/>
                <a:gd name="connsiteY505" fmla="*/ 499586 h 1000125"/>
                <a:gd name="connsiteX506" fmla="*/ 5855494 w 8324850"/>
                <a:gd name="connsiteY506" fmla="*/ 498634 h 1000125"/>
                <a:gd name="connsiteX507" fmla="*/ 5851684 w 8324850"/>
                <a:gd name="connsiteY507" fmla="*/ 498634 h 1000125"/>
                <a:gd name="connsiteX508" fmla="*/ 5850731 w 8324850"/>
                <a:gd name="connsiteY508" fmla="*/ 499586 h 1000125"/>
                <a:gd name="connsiteX509" fmla="*/ 5850731 w 8324850"/>
                <a:gd name="connsiteY509" fmla="*/ 500539 h 1000125"/>
                <a:gd name="connsiteX510" fmla="*/ 5850731 w 8324850"/>
                <a:gd name="connsiteY510" fmla="*/ 501491 h 1000125"/>
                <a:gd name="connsiteX511" fmla="*/ 5850731 w 8324850"/>
                <a:gd name="connsiteY511" fmla="*/ 503396 h 1000125"/>
                <a:gd name="connsiteX512" fmla="*/ 5849779 w 8324850"/>
                <a:gd name="connsiteY512" fmla="*/ 509111 h 1000125"/>
                <a:gd name="connsiteX513" fmla="*/ 5849779 w 8324850"/>
                <a:gd name="connsiteY513" fmla="*/ 512921 h 1000125"/>
                <a:gd name="connsiteX514" fmla="*/ 5849779 w 8324850"/>
                <a:gd name="connsiteY514" fmla="*/ 512921 h 1000125"/>
                <a:gd name="connsiteX515" fmla="*/ 5848826 w 8324850"/>
                <a:gd name="connsiteY515" fmla="*/ 512921 h 1000125"/>
                <a:gd name="connsiteX516" fmla="*/ 5847874 w 8324850"/>
                <a:gd name="connsiteY516" fmla="*/ 512921 h 1000125"/>
                <a:gd name="connsiteX517" fmla="*/ 5846921 w 8324850"/>
                <a:gd name="connsiteY517" fmla="*/ 512921 h 1000125"/>
                <a:gd name="connsiteX518" fmla="*/ 5846921 w 8324850"/>
                <a:gd name="connsiteY518" fmla="*/ 512921 h 1000125"/>
                <a:gd name="connsiteX519" fmla="*/ 5847874 w 8324850"/>
                <a:gd name="connsiteY519" fmla="*/ 556736 h 1000125"/>
                <a:gd name="connsiteX520" fmla="*/ 5841206 w 8324850"/>
                <a:gd name="connsiteY520" fmla="*/ 556736 h 1000125"/>
                <a:gd name="connsiteX521" fmla="*/ 5840254 w 8324850"/>
                <a:gd name="connsiteY521" fmla="*/ 557689 h 1000125"/>
                <a:gd name="connsiteX522" fmla="*/ 5840254 w 8324850"/>
                <a:gd name="connsiteY522" fmla="*/ 567214 h 1000125"/>
                <a:gd name="connsiteX523" fmla="*/ 5768817 w 8324850"/>
                <a:gd name="connsiteY523" fmla="*/ 567214 h 1000125"/>
                <a:gd name="connsiteX524" fmla="*/ 5768817 w 8324850"/>
                <a:gd name="connsiteY524" fmla="*/ 556736 h 1000125"/>
                <a:gd name="connsiteX525" fmla="*/ 5764054 w 8324850"/>
                <a:gd name="connsiteY525" fmla="*/ 556736 h 1000125"/>
                <a:gd name="connsiteX526" fmla="*/ 5764054 w 8324850"/>
                <a:gd name="connsiteY526" fmla="*/ 531019 h 1000125"/>
                <a:gd name="connsiteX527" fmla="*/ 5764054 w 8324850"/>
                <a:gd name="connsiteY527" fmla="*/ 477679 h 1000125"/>
                <a:gd name="connsiteX528" fmla="*/ 5764054 w 8324850"/>
                <a:gd name="connsiteY528" fmla="*/ 477679 h 1000125"/>
                <a:gd name="connsiteX529" fmla="*/ 5763101 w 8324850"/>
                <a:gd name="connsiteY529" fmla="*/ 476726 h 1000125"/>
                <a:gd name="connsiteX530" fmla="*/ 5762149 w 8324850"/>
                <a:gd name="connsiteY530" fmla="*/ 476726 h 1000125"/>
                <a:gd name="connsiteX531" fmla="*/ 5761196 w 8324850"/>
                <a:gd name="connsiteY531" fmla="*/ 476726 h 1000125"/>
                <a:gd name="connsiteX532" fmla="*/ 5760244 w 8324850"/>
                <a:gd name="connsiteY532" fmla="*/ 476726 h 1000125"/>
                <a:gd name="connsiteX533" fmla="*/ 5760244 w 8324850"/>
                <a:gd name="connsiteY533" fmla="*/ 476726 h 1000125"/>
                <a:gd name="connsiteX534" fmla="*/ 5760244 w 8324850"/>
                <a:gd name="connsiteY534" fmla="*/ 474821 h 1000125"/>
                <a:gd name="connsiteX535" fmla="*/ 5760244 w 8324850"/>
                <a:gd name="connsiteY535" fmla="*/ 471011 h 1000125"/>
                <a:gd name="connsiteX536" fmla="*/ 5760244 w 8324850"/>
                <a:gd name="connsiteY536" fmla="*/ 470059 h 1000125"/>
                <a:gd name="connsiteX537" fmla="*/ 5760244 w 8324850"/>
                <a:gd name="connsiteY537" fmla="*/ 467201 h 1000125"/>
                <a:gd name="connsiteX538" fmla="*/ 5760244 w 8324850"/>
                <a:gd name="connsiteY538" fmla="*/ 466249 h 1000125"/>
                <a:gd name="connsiteX539" fmla="*/ 5760244 w 8324850"/>
                <a:gd name="connsiteY539" fmla="*/ 465296 h 1000125"/>
                <a:gd name="connsiteX540" fmla="*/ 5760244 w 8324850"/>
                <a:gd name="connsiteY540" fmla="*/ 465296 h 1000125"/>
                <a:gd name="connsiteX541" fmla="*/ 5760244 w 8324850"/>
                <a:gd name="connsiteY541" fmla="*/ 465296 h 1000125"/>
                <a:gd name="connsiteX542" fmla="*/ 5760244 w 8324850"/>
                <a:gd name="connsiteY542" fmla="*/ 464344 h 1000125"/>
                <a:gd name="connsiteX543" fmla="*/ 5760244 w 8324850"/>
                <a:gd name="connsiteY543" fmla="*/ 463391 h 1000125"/>
                <a:gd name="connsiteX544" fmla="*/ 5756434 w 8324850"/>
                <a:gd name="connsiteY544" fmla="*/ 463391 h 1000125"/>
                <a:gd name="connsiteX545" fmla="*/ 5756434 w 8324850"/>
                <a:gd name="connsiteY545" fmla="*/ 464344 h 1000125"/>
                <a:gd name="connsiteX546" fmla="*/ 5756434 w 8324850"/>
                <a:gd name="connsiteY546" fmla="*/ 465296 h 1000125"/>
                <a:gd name="connsiteX547" fmla="*/ 5756434 w 8324850"/>
                <a:gd name="connsiteY547" fmla="*/ 466249 h 1000125"/>
                <a:gd name="connsiteX548" fmla="*/ 5756434 w 8324850"/>
                <a:gd name="connsiteY548" fmla="*/ 468154 h 1000125"/>
                <a:gd name="connsiteX549" fmla="*/ 5755481 w 8324850"/>
                <a:gd name="connsiteY549" fmla="*/ 473869 h 1000125"/>
                <a:gd name="connsiteX550" fmla="*/ 5755481 w 8324850"/>
                <a:gd name="connsiteY550" fmla="*/ 476726 h 1000125"/>
                <a:gd name="connsiteX551" fmla="*/ 5755481 w 8324850"/>
                <a:gd name="connsiteY551" fmla="*/ 476726 h 1000125"/>
                <a:gd name="connsiteX552" fmla="*/ 5753576 w 8324850"/>
                <a:gd name="connsiteY552" fmla="*/ 476726 h 1000125"/>
                <a:gd name="connsiteX553" fmla="*/ 5752624 w 8324850"/>
                <a:gd name="connsiteY553" fmla="*/ 476726 h 1000125"/>
                <a:gd name="connsiteX554" fmla="*/ 5751671 w 8324850"/>
                <a:gd name="connsiteY554" fmla="*/ 477679 h 1000125"/>
                <a:gd name="connsiteX555" fmla="*/ 5751671 w 8324850"/>
                <a:gd name="connsiteY555" fmla="*/ 477679 h 1000125"/>
                <a:gd name="connsiteX556" fmla="*/ 5751671 w 8324850"/>
                <a:gd name="connsiteY556" fmla="*/ 501491 h 1000125"/>
                <a:gd name="connsiteX557" fmla="*/ 5741194 w 8324850"/>
                <a:gd name="connsiteY557" fmla="*/ 501491 h 1000125"/>
                <a:gd name="connsiteX558" fmla="*/ 5741194 w 8324850"/>
                <a:gd name="connsiteY558" fmla="*/ 502444 h 1000125"/>
                <a:gd name="connsiteX559" fmla="*/ 5741194 w 8324850"/>
                <a:gd name="connsiteY559" fmla="*/ 511969 h 1000125"/>
                <a:gd name="connsiteX560" fmla="*/ 5622131 w 8324850"/>
                <a:gd name="connsiteY560" fmla="*/ 511016 h 1000125"/>
                <a:gd name="connsiteX561" fmla="*/ 5622131 w 8324850"/>
                <a:gd name="connsiteY561" fmla="*/ 501491 h 1000125"/>
                <a:gd name="connsiteX562" fmla="*/ 5622131 w 8324850"/>
                <a:gd name="connsiteY562" fmla="*/ 500539 h 1000125"/>
                <a:gd name="connsiteX563" fmla="*/ 5613559 w 8324850"/>
                <a:gd name="connsiteY563" fmla="*/ 500539 h 1000125"/>
                <a:gd name="connsiteX564" fmla="*/ 5613559 w 8324850"/>
                <a:gd name="connsiteY564" fmla="*/ 476726 h 1000125"/>
                <a:gd name="connsiteX565" fmla="*/ 5613559 w 8324850"/>
                <a:gd name="connsiteY565" fmla="*/ 475774 h 1000125"/>
                <a:gd name="connsiteX566" fmla="*/ 5612606 w 8324850"/>
                <a:gd name="connsiteY566" fmla="*/ 475774 h 1000125"/>
                <a:gd name="connsiteX567" fmla="*/ 5611654 w 8324850"/>
                <a:gd name="connsiteY567" fmla="*/ 475774 h 1000125"/>
                <a:gd name="connsiteX568" fmla="*/ 5609749 w 8324850"/>
                <a:gd name="connsiteY568" fmla="*/ 475774 h 1000125"/>
                <a:gd name="connsiteX569" fmla="*/ 5608796 w 8324850"/>
                <a:gd name="connsiteY569" fmla="*/ 475774 h 1000125"/>
                <a:gd name="connsiteX570" fmla="*/ 5608796 w 8324850"/>
                <a:gd name="connsiteY570" fmla="*/ 472916 h 1000125"/>
                <a:gd name="connsiteX571" fmla="*/ 5608796 w 8324850"/>
                <a:gd name="connsiteY571" fmla="*/ 467201 h 1000125"/>
                <a:gd name="connsiteX572" fmla="*/ 5608796 w 8324850"/>
                <a:gd name="connsiteY572" fmla="*/ 464344 h 1000125"/>
                <a:gd name="connsiteX573" fmla="*/ 5608796 w 8324850"/>
                <a:gd name="connsiteY573" fmla="*/ 463391 h 1000125"/>
                <a:gd name="connsiteX574" fmla="*/ 5608796 w 8324850"/>
                <a:gd name="connsiteY574" fmla="*/ 462439 h 1000125"/>
                <a:gd name="connsiteX575" fmla="*/ 5608796 w 8324850"/>
                <a:gd name="connsiteY575" fmla="*/ 461486 h 1000125"/>
                <a:gd name="connsiteX576" fmla="*/ 5604987 w 8324850"/>
                <a:gd name="connsiteY576" fmla="*/ 461486 h 1000125"/>
                <a:gd name="connsiteX577" fmla="*/ 5604987 w 8324850"/>
                <a:gd name="connsiteY577" fmla="*/ 462439 h 1000125"/>
                <a:gd name="connsiteX578" fmla="*/ 5604987 w 8324850"/>
                <a:gd name="connsiteY578" fmla="*/ 462439 h 1000125"/>
                <a:gd name="connsiteX579" fmla="*/ 5604987 w 8324850"/>
                <a:gd name="connsiteY579" fmla="*/ 462439 h 1000125"/>
                <a:gd name="connsiteX580" fmla="*/ 5604987 w 8324850"/>
                <a:gd name="connsiteY580" fmla="*/ 463391 h 1000125"/>
                <a:gd name="connsiteX581" fmla="*/ 5604987 w 8324850"/>
                <a:gd name="connsiteY581" fmla="*/ 464344 h 1000125"/>
                <a:gd name="connsiteX582" fmla="*/ 5604987 w 8324850"/>
                <a:gd name="connsiteY582" fmla="*/ 466249 h 1000125"/>
                <a:gd name="connsiteX583" fmla="*/ 5604987 w 8324850"/>
                <a:gd name="connsiteY583" fmla="*/ 467201 h 1000125"/>
                <a:gd name="connsiteX584" fmla="*/ 5604987 w 8324850"/>
                <a:gd name="connsiteY584" fmla="*/ 471011 h 1000125"/>
                <a:gd name="connsiteX585" fmla="*/ 5604987 w 8324850"/>
                <a:gd name="connsiteY585" fmla="*/ 472916 h 1000125"/>
                <a:gd name="connsiteX586" fmla="*/ 5603081 w 8324850"/>
                <a:gd name="connsiteY586" fmla="*/ 472916 h 1000125"/>
                <a:gd name="connsiteX587" fmla="*/ 5602129 w 8324850"/>
                <a:gd name="connsiteY587" fmla="*/ 472916 h 1000125"/>
                <a:gd name="connsiteX588" fmla="*/ 5601176 w 8324850"/>
                <a:gd name="connsiteY588" fmla="*/ 472916 h 1000125"/>
                <a:gd name="connsiteX589" fmla="*/ 5600224 w 8324850"/>
                <a:gd name="connsiteY589" fmla="*/ 472916 h 1000125"/>
                <a:gd name="connsiteX590" fmla="*/ 5600224 w 8324850"/>
                <a:gd name="connsiteY590" fmla="*/ 473869 h 1000125"/>
                <a:gd name="connsiteX591" fmla="*/ 5600224 w 8324850"/>
                <a:gd name="connsiteY591" fmla="*/ 528161 h 1000125"/>
                <a:gd name="connsiteX592" fmla="*/ 5600224 w 8324850"/>
                <a:gd name="connsiteY592" fmla="*/ 552926 h 1000125"/>
                <a:gd name="connsiteX593" fmla="*/ 5588794 w 8324850"/>
                <a:gd name="connsiteY593" fmla="*/ 552926 h 1000125"/>
                <a:gd name="connsiteX594" fmla="*/ 5588794 w 8324850"/>
                <a:gd name="connsiteY594" fmla="*/ 563404 h 1000125"/>
                <a:gd name="connsiteX595" fmla="*/ 5516404 w 8324850"/>
                <a:gd name="connsiteY595" fmla="*/ 563404 h 1000125"/>
                <a:gd name="connsiteX596" fmla="*/ 5516404 w 8324850"/>
                <a:gd name="connsiteY596" fmla="*/ 553879 h 1000125"/>
                <a:gd name="connsiteX597" fmla="*/ 5516404 w 8324850"/>
                <a:gd name="connsiteY597" fmla="*/ 552926 h 1000125"/>
                <a:gd name="connsiteX598" fmla="*/ 5510689 w 8324850"/>
                <a:gd name="connsiteY598" fmla="*/ 552926 h 1000125"/>
                <a:gd name="connsiteX599" fmla="*/ 5510689 w 8324850"/>
                <a:gd name="connsiteY599" fmla="*/ 569119 h 1000125"/>
                <a:gd name="connsiteX600" fmla="*/ 5509737 w 8324850"/>
                <a:gd name="connsiteY600" fmla="*/ 569119 h 1000125"/>
                <a:gd name="connsiteX601" fmla="*/ 5510689 w 8324850"/>
                <a:gd name="connsiteY601" fmla="*/ 509111 h 1000125"/>
                <a:gd name="connsiteX602" fmla="*/ 5510689 w 8324850"/>
                <a:gd name="connsiteY602" fmla="*/ 509111 h 1000125"/>
                <a:gd name="connsiteX603" fmla="*/ 5509737 w 8324850"/>
                <a:gd name="connsiteY603" fmla="*/ 509111 h 1000125"/>
                <a:gd name="connsiteX604" fmla="*/ 5508784 w 8324850"/>
                <a:gd name="connsiteY604" fmla="*/ 509111 h 1000125"/>
                <a:gd name="connsiteX605" fmla="*/ 5507831 w 8324850"/>
                <a:gd name="connsiteY605" fmla="*/ 509111 h 1000125"/>
                <a:gd name="connsiteX606" fmla="*/ 5506879 w 8324850"/>
                <a:gd name="connsiteY606" fmla="*/ 509111 h 1000125"/>
                <a:gd name="connsiteX607" fmla="*/ 5506879 w 8324850"/>
                <a:gd name="connsiteY607" fmla="*/ 505301 h 1000125"/>
                <a:gd name="connsiteX608" fmla="*/ 5505926 w 8324850"/>
                <a:gd name="connsiteY608" fmla="*/ 499586 h 1000125"/>
                <a:gd name="connsiteX609" fmla="*/ 5505926 w 8324850"/>
                <a:gd name="connsiteY609" fmla="*/ 497681 h 1000125"/>
                <a:gd name="connsiteX610" fmla="*/ 5505926 w 8324850"/>
                <a:gd name="connsiteY610" fmla="*/ 496729 h 1000125"/>
                <a:gd name="connsiteX611" fmla="*/ 5505926 w 8324850"/>
                <a:gd name="connsiteY611" fmla="*/ 495776 h 1000125"/>
                <a:gd name="connsiteX612" fmla="*/ 5505926 w 8324850"/>
                <a:gd name="connsiteY612" fmla="*/ 494824 h 1000125"/>
                <a:gd name="connsiteX613" fmla="*/ 5502117 w 8324850"/>
                <a:gd name="connsiteY613" fmla="*/ 494824 h 1000125"/>
                <a:gd name="connsiteX614" fmla="*/ 5501164 w 8324850"/>
                <a:gd name="connsiteY614" fmla="*/ 495776 h 1000125"/>
                <a:gd name="connsiteX615" fmla="*/ 5501164 w 8324850"/>
                <a:gd name="connsiteY615" fmla="*/ 495776 h 1000125"/>
                <a:gd name="connsiteX616" fmla="*/ 5501164 w 8324850"/>
                <a:gd name="connsiteY616" fmla="*/ 495776 h 1000125"/>
                <a:gd name="connsiteX617" fmla="*/ 5501164 w 8324850"/>
                <a:gd name="connsiteY617" fmla="*/ 496729 h 1000125"/>
                <a:gd name="connsiteX618" fmla="*/ 5501164 w 8324850"/>
                <a:gd name="connsiteY618" fmla="*/ 497681 h 1000125"/>
                <a:gd name="connsiteX619" fmla="*/ 5501164 w 8324850"/>
                <a:gd name="connsiteY619" fmla="*/ 500539 h 1000125"/>
                <a:gd name="connsiteX620" fmla="*/ 5501164 w 8324850"/>
                <a:gd name="connsiteY620" fmla="*/ 501491 h 1000125"/>
                <a:gd name="connsiteX621" fmla="*/ 5501164 w 8324850"/>
                <a:gd name="connsiteY621" fmla="*/ 506254 h 1000125"/>
                <a:gd name="connsiteX622" fmla="*/ 5501164 w 8324850"/>
                <a:gd name="connsiteY622" fmla="*/ 508159 h 1000125"/>
                <a:gd name="connsiteX623" fmla="*/ 5499259 w 8324850"/>
                <a:gd name="connsiteY623" fmla="*/ 508159 h 1000125"/>
                <a:gd name="connsiteX624" fmla="*/ 5498306 w 8324850"/>
                <a:gd name="connsiteY624" fmla="*/ 508159 h 1000125"/>
                <a:gd name="connsiteX625" fmla="*/ 5497354 w 8324850"/>
                <a:gd name="connsiteY625" fmla="*/ 508159 h 1000125"/>
                <a:gd name="connsiteX626" fmla="*/ 5497354 w 8324850"/>
                <a:gd name="connsiteY626" fmla="*/ 508159 h 1000125"/>
                <a:gd name="connsiteX627" fmla="*/ 5496401 w 8324850"/>
                <a:gd name="connsiteY627" fmla="*/ 571976 h 1000125"/>
                <a:gd name="connsiteX628" fmla="*/ 5495449 w 8324850"/>
                <a:gd name="connsiteY628" fmla="*/ 664369 h 1000125"/>
                <a:gd name="connsiteX629" fmla="*/ 5494496 w 8324850"/>
                <a:gd name="connsiteY629" fmla="*/ 708184 h 1000125"/>
                <a:gd name="connsiteX630" fmla="*/ 5490687 w 8324850"/>
                <a:gd name="connsiteY630" fmla="*/ 707231 h 1000125"/>
                <a:gd name="connsiteX631" fmla="*/ 5486876 w 8324850"/>
                <a:gd name="connsiteY631" fmla="*/ 659606 h 1000125"/>
                <a:gd name="connsiteX632" fmla="*/ 5446871 w 8324850"/>
                <a:gd name="connsiteY632" fmla="*/ 659606 h 1000125"/>
                <a:gd name="connsiteX633" fmla="*/ 5446871 w 8324850"/>
                <a:gd name="connsiteY633" fmla="*/ 408146 h 1000125"/>
                <a:gd name="connsiteX634" fmla="*/ 5392579 w 8324850"/>
                <a:gd name="connsiteY634" fmla="*/ 408146 h 1000125"/>
                <a:gd name="connsiteX635" fmla="*/ 5339239 w 8324850"/>
                <a:gd name="connsiteY635" fmla="*/ 478631 h 1000125"/>
                <a:gd name="connsiteX636" fmla="*/ 5339239 w 8324850"/>
                <a:gd name="connsiteY636" fmla="*/ 660559 h 1000125"/>
                <a:gd name="connsiteX637" fmla="*/ 5321142 w 8324850"/>
                <a:gd name="connsiteY637" fmla="*/ 660559 h 1000125"/>
                <a:gd name="connsiteX638" fmla="*/ 5321142 w 8324850"/>
                <a:gd name="connsiteY638" fmla="*/ 26194 h 1000125"/>
                <a:gd name="connsiteX639" fmla="*/ 5178267 w 8324850"/>
                <a:gd name="connsiteY639" fmla="*/ 24289 h 1000125"/>
                <a:gd name="connsiteX640" fmla="*/ 5178267 w 8324850"/>
                <a:gd name="connsiteY640" fmla="*/ 701516 h 1000125"/>
                <a:gd name="connsiteX641" fmla="*/ 5159217 w 8324850"/>
                <a:gd name="connsiteY641" fmla="*/ 701516 h 1000125"/>
                <a:gd name="connsiteX642" fmla="*/ 5159217 w 8324850"/>
                <a:gd name="connsiteY642" fmla="*/ 20479 h 1000125"/>
                <a:gd name="connsiteX643" fmla="*/ 5004912 w 8324850"/>
                <a:gd name="connsiteY643" fmla="*/ 22384 h 1000125"/>
                <a:gd name="connsiteX644" fmla="*/ 5004912 w 8324850"/>
                <a:gd name="connsiteY644" fmla="*/ 654844 h 1000125"/>
                <a:gd name="connsiteX645" fmla="*/ 4967764 w 8324850"/>
                <a:gd name="connsiteY645" fmla="*/ 654844 h 1000125"/>
                <a:gd name="connsiteX646" fmla="*/ 4967764 w 8324850"/>
                <a:gd name="connsiteY646" fmla="*/ 304324 h 1000125"/>
                <a:gd name="connsiteX647" fmla="*/ 4842987 w 8324850"/>
                <a:gd name="connsiteY647" fmla="*/ 304324 h 1000125"/>
                <a:gd name="connsiteX648" fmla="*/ 4842987 w 8324850"/>
                <a:gd name="connsiteY648" fmla="*/ 728186 h 1000125"/>
                <a:gd name="connsiteX649" fmla="*/ 4807744 w 8324850"/>
                <a:gd name="connsiteY649" fmla="*/ 728186 h 1000125"/>
                <a:gd name="connsiteX650" fmla="*/ 4807744 w 8324850"/>
                <a:gd name="connsiteY650" fmla="*/ 581501 h 1000125"/>
                <a:gd name="connsiteX651" fmla="*/ 4764881 w 8324850"/>
                <a:gd name="connsiteY651" fmla="*/ 581501 h 1000125"/>
                <a:gd name="connsiteX652" fmla="*/ 4764881 w 8324850"/>
                <a:gd name="connsiteY652" fmla="*/ 519589 h 1000125"/>
                <a:gd name="connsiteX653" fmla="*/ 4653439 w 8324850"/>
                <a:gd name="connsiteY653" fmla="*/ 519589 h 1000125"/>
                <a:gd name="connsiteX654" fmla="*/ 4653439 w 8324850"/>
                <a:gd name="connsiteY654" fmla="*/ 619601 h 1000125"/>
                <a:gd name="connsiteX655" fmla="*/ 4602956 w 8324850"/>
                <a:gd name="connsiteY655" fmla="*/ 619601 h 1000125"/>
                <a:gd name="connsiteX656" fmla="*/ 4602956 w 8324850"/>
                <a:gd name="connsiteY656" fmla="*/ 710089 h 1000125"/>
                <a:gd name="connsiteX657" fmla="*/ 4536281 w 8324850"/>
                <a:gd name="connsiteY657" fmla="*/ 708184 h 1000125"/>
                <a:gd name="connsiteX658" fmla="*/ 4338162 w 8324850"/>
                <a:gd name="connsiteY658" fmla="*/ 708184 h 1000125"/>
                <a:gd name="connsiteX659" fmla="*/ 4338162 w 8324850"/>
                <a:gd name="connsiteY659" fmla="*/ 702469 h 1000125"/>
                <a:gd name="connsiteX660" fmla="*/ 4338162 w 8324850"/>
                <a:gd name="connsiteY660" fmla="*/ 701516 h 1000125"/>
                <a:gd name="connsiteX661" fmla="*/ 4338162 w 8324850"/>
                <a:gd name="connsiteY661" fmla="*/ 701516 h 1000125"/>
                <a:gd name="connsiteX662" fmla="*/ 4337209 w 8324850"/>
                <a:gd name="connsiteY662" fmla="*/ 700564 h 1000125"/>
                <a:gd name="connsiteX663" fmla="*/ 4337209 w 8324850"/>
                <a:gd name="connsiteY663" fmla="*/ 698659 h 1000125"/>
                <a:gd name="connsiteX664" fmla="*/ 4336256 w 8324850"/>
                <a:gd name="connsiteY664" fmla="*/ 697706 h 1000125"/>
                <a:gd name="connsiteX665" fmla="*/ 4336256 w 8324850"/>
                <a:gd name="connsiteY665" fmla="*/ 680561 h 1000125"/>
                <a:gd name="connsiteX666" fmla="*/ 4336256 w 8324850"/>
                <a:gd name="connsiteY666" fmla="*/ 665321 h 1000125"/>
                <a:gd name="connsiteX667" fmla="*/ 4337209 w 8324850"/>
                <a:gd name="connsiteY667" fmla="*/ 663416 h 1000125"/>
                <a:gd name="connsiteX668" fmla="*/ 4337209 w 8324850"/>
                <a:gd name="connsiteY668" fmla="*/ 663416 h 1000125"/>
                <a:gd name="connsiteX669" fmla="*/ 4336256 w 8324850"/>
                <a:gd name="connsiteY669" fmla="*/ 663416 h 1000125"/>
                <a:gd name="connsiteX670" fmla="*/ 4334351 w 8324850"/>
                <a:gd name="connsiteY670" fmla="*/ 663416 h 1000125"/>
                <a:gd name="connsiteX671" fmla="*/ 4333399 w 8324850"/>
                <a:gd name="connsiteY671" fmla="*/ 663416 h 1000125"/>
                <a:gd name="connsiteX672" fmla="*/ 4334351 w 8324850"/>
                <a:gd name="connsiteY672" fmla="*/ 665321 h 1000125"/>
                <a:gd name="connsiteX673" fmla="*/ 4334351 w 8324850"/>
                <a:gd name="connsiteY673" fmla="*/ 680561 h 1000125"/>
                <a:gd name="connsiteX674" fmla="*/ 4334351 w 8324850"/>
                <a:gd name="connsiteY674" fmla="*/ 697706 h 1000125"/>
                <a:gd name="connsiteX675" fmla="*/ 4333399 w 8324850"/>
                <a:gd name="connsiteY675" fmla="*/ 698659 h 1000125"/>
                <a:gd name="connsiteX676" fmla="*/ 4333399 w 8324850"/>
                <a:gd name="connsiteY676" fmla="*/ 700564 h 1000125"/>
                <a:gd name="connsiteX677" fmla="*/ 4332447 w 8324850"/>
                <a:gd name="connsiteY677" fmla="*/ 701516 h 1000125"/>
                <a:gd name="connsiteX678" fmla="*/ 4332447 w 8324850"/>
                <a:gd name="connsiteY678" fmla="*/ 701516 h 1000125"/>
                <a:gd name="connsiteX679" fmla="*/ 4331494 w 8324850"/>
                <a:gd name="connsiteY679" fmla="*/ 702469 h 1000125"/>
                <a:gd name="connsiteX680" fmla="*/ 4331494 w 8324850"/>
                <a:gd name="connsiteY680" fmla="*/ 708184 h 1000125"/>
                <a:gd name="connsiteX681" fmla="*/ 4133374 w 8324850"/>
                <a:gd name="connsiteY681" fmla="*/ 708184 h 1000125"/>
                <a:gd name="connsiteX682" fmla="*/ 4021931 w 8324850"/>
                <a:gd name="connsiteY682" fmla="*/ 708184 h 1000125"/>
                <a:gd name="connsiteX683" fmla="*/ 3953351 w 8324850"/>
                <a:gd name="connsiteY683" fmla="*/ 708184 h 1000125"/>
                <a:gd name="connsiteX684" fmla="*/ 3755231 w 8324850"/>
                <a:gd name="connsiteY684" fmla="*/ 708184 h 1000125"/>
                <a:gd name="connsiteX685" fmla="*/ 3755231 w 8324850"/>
                <a:gd name="connsiteY685" fmla="*/ 702469 h 1000125"/>
                <a:gd name="connsiteX686" fmla="*/ 3755231 w 8324850"/>
                <a:gd name="connsiteY686" fmla="*/ 701516 h 1000125"/>
                <a:gd name="connsiteX687" fmla="*/ 3755231 w 8324850"/>
                <a:gd name="connsiteY687" fmla="*/ 701516 h 1000125"/>
                <a:gd name="connsiteX688" fmla="*/ 3754279 w 8324850"/>
                <a:gd name="connsiteY688" fmla="*/ 700564 h 1000125"/>
                <a:gd name="connsiteX689" fmla="*/ 3754279 w 8324850"/>
                <a:gd name="connsiteY689" fmla="*/ 697706 h 1000125"/>
                <a:gd name="connsiteX690" fmla="*/ 3753326 w 8324850"/>
                <a:gd name="connsiteY690" fmla="*/ 696754 h 1000125"/>
                <a:gd name="connsiteX691" fmla="*/ 3753326 w 8324850"/>
                <a:gd name="connsiteY691" fmla="*/ 679609 h 1000125"/>
                <a:gd name="connsiteX692" fmla="*/ 3753326 w 8324850"/>
                <a:gd name="connsiteY692" fmla="*/ 664369 h 1000125"/>
                <a:gd name="connsiteX693" fmla="*/ 3754279 w 8324850"/>
                <a:gd name="connsiteY693" fmla="*/ 662464 h 1000125"/>
                <a:gd name="connsiteX694" fmla="*/ 3754279 w 8324850"/>
                <a:gd name="connsiteY694" fmla="*/ 662464 h 1000125"/>
                <a:gd name="connsiteX695" fmla="*/ 3753326 w 8324850"/>
                <a:gd name="connsiteY695" fmla="*/ 662464 h 1000125"/>
                <a:gd name="connsiteX696" fmla="*/ 3752374 w 8324850"/>
                <a:gd name="connsiteY696" fmla="*/ 662464 h 1000125"/>
                <a:gd name="connsiteX697" fmla="*/ 3751421 w 8324850"/>
                <a:gd name="connsiteY697" fmla="*/ 662464 h 1000125"/>
                <a:gd name="connsiteX698" fmla="*/ 3752374 w 8324850"/>
                <a:gd name="connsiteY698" fmla="*/ 664369 h 1000125"/>
                <a:gd name="connsiteX699" fmla="*/ 3752374 w 8324850"/>
                <a:gd name="connsiteY699" fmla="*/ 679609 h 1000125"/>
                <a:gd name="connsiteX700" fmla="*/ 3752374 w 8324850"/>
                <a:gd name="connsiteY700" fmla="*/ 696754 h 1000125"/>
                <a:gd name="connsiteX701" fmla="*/ 3751421 w 8324850"/>
                <a:gd name="connsiteY701" fmla="*/ 697706 h 1000125"/>
                <a:gd name="connsiteX702" fmla="*/ 3751421 w 8324850"/>
                <a:gd name="connsiteY702" fmla="*/ 699611 h 1000125"/>
                <a:gd name="connsiteX703" fmla="*/ 3750469 w 8324850"/>
                <a:gd name="connsiteY703" fmla="*/ 700564 h 1000125"/>
                <a:gd name="connsiteX704" fmla="*/ 3750469 w 8324850"/>
                <a:gd name="connsiteY704" fmla="*/ 700564 h 1000125"/>
                <a:gd name="connsiteX705" fmla="*/ 3749516 w 8324850"/>
                <a:gd name="connsiteY705" fmla="*/ 701516 h 1000125"/>
                <a:gd name="connsiteX706" fmla="*/ 3749516 w 8324850"/>
                <a:gd name="connsiteY706" fmla="*/ 707231 h 1000125"/>
                <a:gd name="connsiteX707" fmla="*/ 3550444 w 8324850"/>
                <a:gd name="connsiteY707" fmla="*/ 707231 h 1000125"/>
                <a:gd name="connsiteX708" fmla="*/ 3371374 w 8324850"/>
                <a:gd name="connsiteY708" fmla="*/ 707231 h 1000125"/>
                <a:gd name="connsiteX709" fmla="*/ 3173254 w 8324850"/>
                <a:gd name="connsiteY709" fmla="*/ 707231 h 1000125"/>
                <a:gd name="connsiteX710" fmla="*/ 3173254 w 8324850"/>
                <a:gd name="connsiteY710" fmla="*/ 701516 h 1000125"/>
                <a:gd name="connsiteX711" fmla="*/ 3173254 w 8324850"/>
                <a:gd name="connsiteY711" fmla="*/ 700564 h 1000125"/>
                <a:gd name="connsiteX712" fmla="*/ 3173254 w 8324850"/>
                <a:gd name="connsiteY712" fmla="*/ 700564 h 1000125"/>
                <a:gd name="connsiteX713" fmla="*/ 3172301 w 8324850"/>
                <a:gd name="connsiteY713" fmla="*/ 699611 h 1000125"/>
                <a:gd name="connsiteX714" fmla="*/ 3172301 w 8324850"/>
                <a:gd name="connsiteY714" fmla="*/ 697706 h 1000125"/>
                <a:gd name="connsiteX715" fmla="*/ 3171349 w 8324850"/>
                <a:gd name="connsiteY715" fmla="*/ 696754 h 1000125"/>
                <a:gd name="connsiteX716" fmla="*/ 3171349 w 8324850"/>
                <a:gd name="connsiteY716" fmla="*/ 679609 h 1000125"/>
                <a:gd name="connsiteX717" fmla="*/ 3171349 w 8324850"/>
                <a:gd name="connsiteY717" fmla="*/ 664369 h 1000125"/>
                <a:gd name="connsiteX718" fmla="*/ 3172301 w 8324850"/>
                <a:gd name="connsiteY718" fmla="*/ 662464 h 1000125"/>
                <a:gd name="connsiteX719" fmla="*/ 3172301 w 8324850"/>
                <a:gd name="connsiteY719" fmla="*/ 662464 h 1000125"/>
                <a:gd name="connsiteX720" fmla="*/ 3171349 w 8324850"/>
                <a:gd name="connsiteY720" fmla="*/ 662464 h 1000125"/>
                <a:gd name="connsiteX721" fmla="*/ 3169444 w 8324850"/>
                <a:gd name="connsiteY721" fmla="*/ 662464 h 1000125"/>
                <a:gd name="connsiteX722" fmla="*/ 3168491 w 8324850"/>
                <a:gd name="connsiteY722" fmla="*/ 662464 h 1000125"/>
                <a:gd name="connsiteX723" fmla="*/ 3169444 w 8324850"/>
                <a:gd name="connsiteY723" fmla="*/ 664369 h 1000125"/>
                <a:gd name="connsiteX724" fmla="*/ 3169444 w 8324850"/>
                <a:gd name="connsiteY724" fmla="*/ 679609 h 1000125"/>
                <a:gd name="connsiteX725" fmla="*/ 3169444 w 8324850"/>
                <a:gd name="connsiteY725" fmla="*/ 696754 h 1000125"/>
                <a:gd name="connsiteX726" fmla="*/ 3168491 w 8324850"/>
                <a:gd name="connsiteY726" fmla="*/ 697706 h 1000125"/>
                <a:gd name="connsiteX727" fmla="*/ 3168491 w 8324850"/>
                <a:gd name="connsiteY727" fmla="*/ 699611 h 1000125"/>
                <a:gd name="connsiteX728" fmla="*/ 3167539 w 8324850"/>
                <a:gd name="connsiteY728" fmla="*/ 700564 h 1000125"/>
                <a:gd name="connsiteX729" fmla="*/ 3167539 w 8324850"/>
                <a:gd name="connsiteY729" fmla="*/ 700564 h 1000125"/>
                <a:gd name="connsiteX730" fmla="*/ 3166586 w 8324850"/>
                <a:gd name="connsiteY730" fmla="*/ 701516 h 1000125"/>
                <a:gd name="connsiteX731" fmla="*/ 3166586 w 8324850"/>
                <a:gd name="connsiteY731" fmla="*/ 707231 h 1000125"/>
                <a:gd name="connsiteX732" fmla="*/ 2967514 w 8324850"/>
                <a:gd name="connsiteY732" fmla="*/ 707231 h 1000125"/>
                <a:gd name="connsiteX733" fmla="*/ 2788444 w 8324850"/>
                <a:gd name="connsiteY733" fmla="*/ 707231 h 1000125"/>
                <a:gd name="connsiteX734" fmla="*/ 2590324 w 8324850"/>
                <a:gd name="connsiteY734" fmla="*/ 707231 h 1000125"/>
                <a:gd name="connsiteX735" fmla="*/ 2590324 w 8324850"/>
                <a:gd name="connsiteY735" fmla="*/ 701516 h 1000125"/>
                <a:gd name="connsiteX736" fmla="*/ 2590324 w 8324850"/>
                <a:gd name="connsiteY736" fmla="*/ 701516 h 1000125"/>
                <a:gd name="connsiteX737" fmla="*/ 2590324 w 8324850"/>
                <a:gd name="connsiteY737" fmla="*/ 701516 h 1000125"/>
                <a:gd name="connsiteX738" fmla="*/ 2590324 w 8324850"/>
                <a:gd name="connsiteY738" fmla="*/ 701516 h 1000125"/>
                <a:gd name="connsiteX739" fmla="*/ 2590324 w 8324850"/>
                <a:gd name="connsiteY739" fmla="*/ 701516 h 1000125"/>
                <a:gd name="connsiteX740" fmla="*/ 2590324 w 8324850"/>
                <a:gd name="connsiteY740" fmla="*/ 701516 h 1000125"/>
                <a:gd name="connsiteX741" fmla="*/ 2590324 w 8324850"/>
                <a:gd name="connsiteY741" fmla="*/ 700564 h 1000125"/>
                <a:gd name="connsiteX742" fmla="*/ 2590324 w 8324850"/>
                <a:gd name="connsiteY742" fmla="*/ 697706 h 1000125"/>
                <a:gd name="connsiteX743" fmla="*/ 2589371 w 8324850"/>
                <a:gd name="connsiteY743" fmla="*/ 696754 h 1000125"/>
                <a:gd name="connsiteX744" fmla="*/ 2589371 w 8324850"/>
                <a:gd name="connsiteY744" fmla="*/ 679609 h 1000125"/>
                <a:gd name="connsiteX745" fmla="*/ 2589371 w 8324850"/>
                <a:gd name="connsiteY745" fmla="*/ 664369 h 1000125"/>
                <a:gd name="connsiteX746" fmla="*/ 2590324 w 8324850"/>
                <a:gd name="connsiteY746" fmla="*/ 662464 h 1000125"/>
                <a:gd name="connsiteX747" fmla="*/ 2590324 w 8324850"/>
                <a:gd name="connsiteY747" fmla="*/ 662464 h 1000125"/>
                <a:gd name="connsiteX748" fmla="*/ 2589371 w 8324850"/>
                <a:gd name="connsiteY748" fmla="*/ 662464 h 1000125"/>
                <a:gd name="connsiteX749" fmla="*/ 2587466 w 8324850"/>
                <a:gd name="connsiteY749" fmla="*/ 662464 h 1000125"/>
                <a:gd name="connsiteX750" fmla="*/ 2586514 w 8324850"/>
                <a:gd name="connsiteY750" fmla="*/ 662464 h 1000125"/>
                <a:gd name="connsiteX751" fmla="*/ 2587466 w 8324850"/>
                <a:gd name="connsiteY751" fmla="*/ 664369 h 1000125"/>
                <a:gd name="connsiteX752" fmla="*/ 2587466 w 8324850"/>
                <a:gd name="connsiteY752" fmla="*/ 664369 h 1000125"/>
                <a:gd name="connsiteX753" fmla="*/ 2587466 w 8324850"/>
                <a:gd name="connsiteY753" fmla="*/ 679609 h 1000125"/>
                <a:gd name="connsiteX754" fmla="*/ 2587466 w 8324850"/>
                <a:gd name="connsiteY754" fmla="*/ 696754 h 1000125"/>
                <a:gd name="connsiteX755" fmla="*/ 2586514 w 8324850"/>
                <a:gd name="connsiteY755" fmla="*/ 697706 h 1000125"/>
                <a:gd name="connsiteX756" fmla="*/ 2586514 w 8324850"/>
                <a:gd name="connsiteY756" fmla="*/ 699611 h 1000125"/>
                <a:gd name="connsiteX757" fmla="*/ 2585561 w 8324850"/>
                <a:gd name="connsiteY757" fmla="*/ 700564 h 1000125"/>
                <a:gd name="connsiteX758" fmla="*/ 2585561 w 8324850"/>
                <a:gd name="connsiteY758" fmla="*/ 700564 h 1000125"/>
                <a:gd name="connsiteX759" fmla="*/ 2584609 w 8324850"/>
                <a:gd name="connsiteY759" fmla="*/ 701516 h 1000125"/>
                <a:gd name="connsiteX760" fmla="*/ 2584609 w 8324850"/>
                <a:gd name="connsiteY760" fmla="*/ 707231 h 1000125"/>
                <a:gd name="connsiteX761" fmla="*/ 2305526 w 8324850"/>
                <a:gd name="connsiteY761" fmla="*/ 707231 h 1000125"/>
                <a:gd name="connsiteX762" fmla="*/ 2301716 w 8324850"/>
                <a:gd name="connsiteY762" fmla="*/ 707231 h 1000125"/>
                <a:gd name="connsiteX763" fmla="*/ 2093119 w 8324850"/>
                <a:gd name="connsiteY763" fmla="*/ 704374 h 1000125"/>
                <a:gd name="connsiteX764" fmla="*/ 2094071 w 8324850"/>
                <a:gd name="connsiteY764" fmla="*/ 249079 h 1000125"/>
                <a:gd name="connsiteX765" fmla="*/ 2053114 w 8324850"/>
                <a:gd name="connsiteY765" fmla="*/ 249079 h 1000125"/>
                <a:gd name="connsiteX766" fmla="*/ 2017871 w 8324850"/>
                <a:gd name="connsiteY766" fmla="*/ 237649 h 1000125"/>
                <a:gd name="connsiteX767" fmla="*/ 2017871 w 8324850"/>
                <a:gd name="connsiteY767" fmla="*/ 203359 h 1000125"/>
                <a:gd name="connsiteX768" fmla="*/ 2022634 w 8324850"/>
                <a:gd name="connsiteY768" fmla="*/ 199549 h 1000125"/>
                <a:gd name="connsiteX769" fmla="*/ 2006441 w 8324850"/>
                <a:gd name="connsiteY769" fmla="*/ 23336 h 1000125"/>
                <a:gd name="connsiteX770" fmla="*/ 1991201 w 8324850"/>
                <a:gd name="connsiteY770" fmla="*/ 201454 h 1000125"/>
                <a:gd name="connsiteX771" fmla="*/ 1995011 w 8324850"/>
                <a:gd name="connsiteY771" fmla="*/ 203359 h 1000125"/>
                <a:gd name="connsiteX772" fmla="*/ 1995011 w 8324850"/>
                <a:gd name="connsiteY772" fmla="*/ 237649 h 1000125"/>
                <a:gd name="connsiteX773" fmla="*/ 1962626 w 8324850"/>
                <a:gd name="connsiteY773" fmla="*/ 249079 h 1000125"/>
                <a:gd name="connsiteX774" fmla="*/ 1921669 w 8324850"/>
                <a:gd name="connsiteY774" fmla="*/ 249079 h 1000125"/>
                <a:gd name="connsiteX775" fmla="*/ 1919764 w 8324850"/>
                <a:gd name="connsiteY775" fmla="*/ 707231 h 1000125"/>
                <a:gd name="connsiteX776" fmla="*/ 1919764 w 8324850"/>
                <a:gd name="connsiteY776" fmla="*/ 707231 h 1000125"/>
                <a:gd name="connsiteX777" fmla="*/ 1858804 w 8324850"/>
                <a:gd name="connsiteY777" fmla="*/ 708184 h 1000125"/>
                <a:gd name="connsiteX778" fmla="*/ 1858804 w 8324850"/>
                <a:gd name="connsiteY778" fmla="*/ 663416 h 1000125"/>
                <a:gd name="connsiteX779" fmla="*/ 1801654 w 8324850"/>
                <a:gd name="connsiteY779" fmla="*/ 663416 h 1000125"/>
                <a:gd name="connsiteX780" fmla="*/ 1801654 w 8324850"/>
                <a:gd name="connsiteY780" fmla="*/ 397669 h 1000125"/>
                <a:gd name="connsiteX781" fmla="*/ 1687354 w 8324850"/>
                <a:gd name="connsiteY781" fmla="*/ 397669 h 1000125"/>
                <a:gd name="connsiteX782" fmla="*/ 1687354 w 8324850"/>
                <a:gd name="connsiteY782" fmla="*/ 344329 h 1000125"/>
                <a:gd name="connsiteX783" fmla="*/ 1569244 w 8324850"/>
                <a:gd name="connsiteY783" fmla="*/ 344329 h 1000125"/>
                <a:gd name="connsiteX784" fmla="*/ 1569244 w 8324850"/>
                <a:gd name="connsiteY784" fmla="*/ 389096 h 1000125"/>
                <a:gd name="connsiteX785" fmla="*/ 1523524 w 8324850"/>
                <a:gd name="connsiteY785" fmla="*/ 389096 h 1000125"/>
                <a:gd name="connsiteX786" fmla="*/ 1523524 w 8324850"/>
                <a:gd name="connsiteY786" fmla="*/ 583406 h 1000125"/>
                <a:gd name="connsiteX787" fmla="*/ 1497806 w 8324850"/>
                <a:gd name="connsiteY787" fmla="*/ 583406 h 1000125"/>
                <a:gd name="connsiteX788" fmla="*/ 1497806 w 8324850"/>
                <a:gd name="connsiteY788" fmla="*/ 610076 h 1000125"/>
                <a:gd name="connsiteX789" fmla="*/ 1462564 w 8324850"/>
                <a:gd name="connsiteY789" fmla="*/ 610076 h 1000125"/>
                <a:gd name="connsiteX790" fmla="*/ 1462564 w 8324850"/>
                <a:gd name="connsiteY790" fmla="*/ 569119 h 1000125"/>
                <a:gd name="connsiteX791" fmla="*/ 1313974 w 8324850"/>
                <a:gd name="connsiteY791" fmla="*/ 569119 h 1000125"/>
                <a:gd name="connsiteX792" fmla="*/ 1313974 w 8324850"/>
                <a:gd name="connsiteY792" fmla="*/ 591979 h 1000125"/>
                <a:gd name="connsiteX793" fmla="*/ 1251109 w 8324850"/>
                <a:gd name="connsiteY793" fmla="*/ 591979 h 1000125"/>
                <a:gd name="connsiteX794" fmla="*/ 1236821 w 8324850"/>
                <a:gd name="connsiteY794" fmla="*/ 577691 h 1000125"/>
                <a:gd name="connsiteX795" fmla="*/ 1191101 w 8324850"/>
                <a:gd name="connsiteY795" fmla="*/ 577691 h 1000125"/>
                <a:gd name="connsiteX796" fmla="*/ 1191101 w 8324850"/>
                <a:gd name="connsiteY796" fmla="*/ 543401 h 1000125"/>
                <a:gd name="connsiteX797" fmla="*/ 1174909 w 8324850"/>
                <a:gd name="connsiteY797" fmla="*/ 527209 h 1000125"/>
                <a:gd name="connsiteX798" fmla="*/ 1161574 w 8324850"/>
                <a:gd name="connsiteY798" fmla="*/ 512921 h 1000125"/>
                <a:gd name="connsiteX799" fmla="*/ 1137761 w 8324850"/>
                <a:gd name="connsiteY799" fmla="*/ 537686 h 1000125"/>
                <a:gd name="connsiteX800" fmla="*/ 1137761 w 8324850"/>
                <a:gd name="connsiteY800" fmla="*/ 574834 h 1000125"/>
                <a:gd name="connsiteX801" fmla="*/ 1095851 w 8324850"/>
                <a:gd name="connsiteY801" fmla="*/ 574834 h 1000125"/>
                <a:gd name="connsiteX802" fmla="*/ 1044416 w 8324850"/>
                <a:gd name="connsiteY802" fmla="*/ 550069 h 1000125"/>
                <a:gd name="connsiteX803" fmla="*/ 1046321 w 8324850"/>
                <a:gd name="connsiteY803" fmla="*/ 511016 h 1000125"/>
                <a:gd name="connsiteX804" fmla="*/ 1036796 w 8324850"/>
                <a:gd name="connsiteY804" fmla="*/ 353854 h 1000125"/>
                <a:gd name="connsiteX805" fmla="*/ 989171 w 8324850"/>
                <a:gd name="connsiteY805" fmla="*/ 353854 h 1000125"/>
                <a:gd name="connsiteX806" fmla="*/ 985361 w 8324850"/>
                <a:gd name="connsiteY806" fmla="*/ 366236 h 1000125"/>
                <a:gd name="connsiteX807" fmla="*/ 973931 w 8324850"/>
                <a:gd name="connsiteY807" fmla="*/ 364331 h 1000125"/>
                <a:gd name="connsiteX808" fmla="*/ 914876 w 8324850"/>
                <a:gd name="connsiteY808" fmla="*/ 374809 h 1000125"/>
                <a:gd name="connsiteX809" fmla="*/ 879634 w 8324850"/>
                <a:gd name="connsiteY809" fmla="*/ 413861 h 1000125"/>
                <a:gd name="connsiteX810" fmla="*/ 887254 w 8324850"/>
                <a:gd name="connsiteY810" fmla="*/ 485299 h 1000125"/>
                <a:gd name="connsiteX811" fmla="*/ 922496 w 8324850"/>
                <a:gd name="connsiteY811" fmla="*/ 522446 h 1000125"/>
                <a:gd name="connsiteX812" fmla="*/ 938689 w 8324850"/>
                <a:gd name="connsiteY812" fmla="*/ 532924 h 1000125"/>
                <a:gd name="connsiteX813" fmla="*/ 934879 w 8324850"/>
                <a:gd name="connsiteY813" fmla="*/ 555784 h 1000125"/>
                <a:gd name="connsiteX814" fmla="*/ 879634 w 8324850"/>
                <a:gd name="connsiteY814" fmla="*/ 607219 h 1000125"/>
                <a:gd name="connsiteX815" fmla="*/ 670084 w 8324850"/>
                <a:gd name="connsiteY815" fmla="*/ 621506 h 1000125"/>
                <a:gd name="connsiteX816" fmla="*/ 414814 w 8324850"/>
                <a:gd name="connsiteY816" fmla="*/ 830104 h 1000125"/>
                <a:gd name="connsiteX817" fmla="*/ 194786 w 8324850"/>
                <a:gd name="connsiteY817" fmla="*/ 830104 h 1000125"/>
                <a:gd name="connsiteX818" fmla="*/ 101441 w 8324850"/>
                <a:gd name="connsiteY818" fmla="*/ 891064 h 1000125"/>
                <a:gd name="connsiteX819" fmla="*/ 7144 w 8324850"/>
                <a:gd name="connsiteY819" fmla="*/ 896779 h 1000125"/>
                <a:gd name="connsiteX820" fmla="*/ 7144 w 8324850"/>
                <a:gd name="connsiteY820" fmla="*/ 985361 h 1000125"/>
                <a:gd name="connsiteX821" fmla="*/ 2303621 w 8324850"/>
                <a:gd name="connsiteY821" fmla="*/ 992029 h 1000125"/>
                <a:gd name="connsiteX822" fmla="*/ 2303621 w 8324850"/>
                <a:gd name="connsiteY822" fmla="*/ 992029 h 1000125"/>
                <a:gd name="connsiteX823" fmla="*/ 2402681 w 8324850"/>
                <a:gd name="connsiteY823" fmla="*/ 983456 h 1000125"/>
                <a:gd name="connsiteX824" fmla="*/ 2402681 w 8324850"/>
                <a:gd name="connsiteY824" fmla="*/ 958691 h 1000125"/>
                <a:gd name="connsiteX825" fmla="*/ 2388394 w 8324850"/>
                <a:gd name="connsiteY825" fmla="*/ 944404 h 1000125"/>
                <a:gd name="connsiteX826" fmla="*/ 2388394 w 8324850"/>
                <a:gd name="connsiteY826" fmla="*/ 912019 h 1000125"/>
                <a:gd name="connsiteX827" fmla="*/ 2411254 w 8324850"/>
                <a:gd name="connsiteY827" fmla="*/ 878681 h 1000125"/>
                <a:gd name="connsiteX828" fmla="*/ 2439829 w 8324850"/>
                <a:gd name="connsiteY828" fmla="*/ 849154 h 1000125"/>
                <a:gd name="connsiteX829" fmla="*/ 2473166 w 8324850"/>
                <a:gd name="connsiteY829" fmla="*/ 825341 h 1000125"/>
                <a:gd name="connsiteX830" fmla="*/ 2510314 w 8324850"/>
                <a:gd name="connsiteY830" fmla="*/ 808196 h 1000125"/>
                <a:gd name="connsiteX831" fmla="*/ 2549366 w 8324850"/>
                <a:gd name="connsiteY831" fmla="*/ 797719 h 1000125"/>
                <a:gd name="connsiteX832" fmla="*/ 2590324 w 8324850"/>
                <a:gd name="connsiteY832" fmla="*/ 793909 h 1000125"/>
                <a:gd name="connsiteX833" fmla="*/ 2631281 w 8324850"/>
                <a:gd name="connsiteY833" fmla="*/ 797719 h 1000125"/>
                <a:gd name="connsiteX834" fmla="*/ 2670334 w 8324850"/>
                <a:gd name="connsiteY834" fmla="*/ 808196 h 1000125"/>
                <a:gd name="connsiteX835" fmla="*/ 2707481 w 8324850"/>
                <a:gd name="connsiteY835" fmla="*/ 825341 h 1000125"/>
                <a:gd name="connsiteX836" fmla="*/ 2740819 w 8324850"/>
                <a:gd name="connsiteY836" fmla="*/ 849154 h 1000125"/>
                <a:gd name="connsiteX837" fmla="*/ 2769394 w 8324850"/>
                <a:gd name="connsiteY837" fmla="*/ 878681 h 1000125"/>
                <a:gd name="connsiteX838" fmla="*/ 2792254 w 8324850"/>
                <a:gd name="connsiteY838" fmla="*/ 912019 h 1000125"/>
                <a:gd name="connsiteX839" fmla="*/ 2792254 w 8324850"/>
                <a:gd name="connsiteY839" fmla="*/ 901541 h 1000125"/>
                <a:gd name="connsiteX840" fmla="*/ 2792254 w 8324850"/>
                <a:gd name="connsiteY840" fmla="*/ 897731 h 1000125"/>
                <a:gd name="connsiteX841" fmla="*/ 2792254 w 8324850"/>
                <a:gd name="connsiteY841" fmla="*/ 944404 h 1000125"/>
                <a:gd name="connsiteX842" fmla="*/ 2777966 w 8324850"/>
                <a:gd name="connsiteY842" fmla="*/ 958691 h 1000125"/>
                <a:gd name="connsiteX843" fmla="*/ 2777966 w 8324850"/>
                <a:gd name="connsiteY843" fmla="*/ 983456 h 1000125"/>
                <a:gd name="connsiteX844" fmla="*/ 2891314 w 8324850"/>
                <a:gd name="connsiteY844" fmla="*/ 992029 h 1000125"/>
                <a:gd name="connsiteX845" fmla="*/ 2985611 w 8324850"/>
                <a:gd name="connsiteY845" fmla="*/ 983456 h 1000125"/>
                <a:gd name="connsiteX846" fmla="*/ 2985611 w 8324850"/>
                <a:gd name="connsiteY846" fmla="*/ 958691 h 1000125"/>
                <a:gd name="connsiteX847" fmla="*/ 2971324 w 8324850"/>
                <a:gd name="connsiteY847" fmla="*/ 944404 h 1000125"/>
                <a:gd name="connsiteX848" fmla="*/ 2971324 w 8324850"/>
                <a:gd name="connsiteY848" fmla="*/ 912019 h 1000125"/>
                <a:gd name="connsiteX849" fmla="*/ 2994184 w 8324850"/>
                <a:gd name="connsiteY849" fmla="*/ 878681 h 1000125"/>
                <a:gd name="connsiteX850" fmla="*/ 3022759 w 8324850"/>
                <a:gd name="connsiteY850" fmla="*/ 849154 h 1000125"/>
                <a:gd name="connsiteX851" fmla="*/ 3056096 w 8324850"/>
                <a:gd name="connsiteY851" fmla="*/ 825341 h 1000125"/>
                <a:gd name="connsiteX852" fmla="*/ 3093244 w 8324850"/>
                <a:gd name="connsiteY852" fmla="*/ 808196 h 1000125"/>
                <a:gd name="connsiteX853" fmla="*/ 3132296 w 8324850"/>
                <a:gd name="connsiteY853" fmla="*/ 797719 h 1000125"/>
                <a:gd name="connsiteX854" fmla="*/ 3173254 w 8324850"/>
                <a:gd name="connsiteY854" fmla="*/ 793909 h 1000125"/>
                <a:gd name="connsiteX855" fmla="*/ 3214211 w 8324850"/>
                <a:gd name="connsiteY855" fmla="*/ 797719 h 1000125"/>
                <a:gd name="connsiteX856" fmla="*/ 3253264 w 8324850"/>
                <a:gd name="connsiteY856" fmla="*/ 808196 h 1000125"/>
                <a:gd name="connsiteX857" fmla="*/ 3290411 w 8324850"/>
                <a:gd name="connsiteY857" fmla="*/ 825341 h 1000125"/>
                <a:gd name="connsiteX858" fmla="*/ 3323749 w 8324850"/>
                <a:gd name="connsiteY858" fmla="*/ 849154 h 1000125"/>
                <a:gd name="connsiteX859" fmla="*/ 3352324 w 8324850"/>
                <a:gd name="connsiteY859" fmla="*/ 878681 h 1000125"/>
                <a:gd name="connsiteX860" fmla="*/ 3375184 w 8324850"/>
                <a:gd name="connsiteY860" fmla="*/ 912019 h 1000125"/>
                <a:gd name="connsiteX861" fmla="*/ 3375184 w 8324850"/>
                <a:gd name="connsiteY861" fmla="*/ 901541 h 1000125"/>
                <a:gd name="connsiteX862" fmla="*/ 3375184 w 8324850"/>
                <a:gd name="connsiteY862" fmla="*/ 897731 h 1000125"/>
                <a:gd name="connsiteX863" fmla="*/ 3375184 w 8324850"/>
                <a:gd name="connsiteY863" fmla="*/ 944404 h 1000125"/>
                <a:gd name="connsiteX864" fmla="*/ 3360896 w 8324850"/>
                <a:gd name="connsiteY864" fmla="*/ 958691 h 1000125"/>
                <a:gd name="connsiteX865" fmla="*/ 3360896 w 8324850"/>
                <a:gd name="connsiteY865" fmla="*/ 983456 h 1000125"/>
                <a:gd name="connsiteX866" fmla="*/ 3478054 w 8324850"/>
                <a:gd name="connsiteY866" fmla="*/ 992029 h 1000125"/>
                <a:gd name="connsiteX867" fmla="*/ 3568541 w 8324850"/>
                <a:gd name="connsiteY867" fmla="*/ 983456 h 1000125"/>
                <a:gd name="connsiteX868" fmla="*/ 3568541 w 8324850"/>
                <a:gd name="connsiteY868" fmla="*/ 958691 h 1000125"/>
                <a:gd name="connsiteX869" fmla="*/ 3554254 w 8324850"/>
                <a:gd name="connsiteY869" fmla="*/ 944404 h 1000125"/>
                <a:gd name="connsiteX870" fmla="*/ 3554254 w 8324850"/>
                <a:gd name="connsiteY870" fmla="*/ 912019 h 1000125"/>
                <a:gd name="connsiteX871" fmla="*/ 3577114 w 8324850"/>
                <a:gd name="connsiteY871" fmla="*/ 878681 h 1000125"/>
                <a:gd name="connsiteX872" fmla="*/ 3605689 w 8324850"/>
                <a:gd name="connsiteY872" fmla="*/ 849154 h 1000125"/>
                <a:gd name="connsiteX873" fmla="*/ 3639026 w 8324850"/>
                <a:gd name="connsiteY873" fmla="*/ 825341 h 1000125"/>
                <a:gd name="connsiteX874" fmla="*/ 3676174 w 8324850"/>
                <a:gd name="connsiteY874" fmla="*/ 808196 h 1000125"/>
                <a:gd name="connsiteX875" fmla="*/ 3715226 w 8324850"/>
                <a:gd name="connsiteY875" fmla="*/ 797719 h 1000125"/>
                <a:gd name="connsiteX876" fmla="*/ 3756184 w 8324850"/>
                <a:gd name="connsiteY876" fmla="*/ 793909 h 1000125"/>
                <a:gd name="connsiteX877" fmla="*/ 3797141 w 8324850"/>
                <a:gd name="connsiteY877" fmla="*/ 797719 h 1000125"/>
                <a:gd name="connsiteX878" fmla="*/ 3836194 w 8324850"/>
                <a:gd name="connsiteY878" fmla="*/ 808196 h 1000125"/>
                <a:gd name="connsiteX879" fmla="*/ 3872389 w 8324850"/>
                <a:gd name="connsiteY879" fmla="*/ 825341 h 1000125"/>
                <a:gd name="connsiteX880" fmla="*/ 3905726 w 8324850"/>
                <a:gd name="connsiteY880" fmla="*/ 849154 h 1000125"/>
                <a:gd name="connsiteX881" fmla="*/ 3934301 w 8324850"/>
                <a:gd name="connsiteY881" fmla="*/ 878681 h 1000125"/>
                <a:gd name="connsiteX882" fmla="*/ 3957161 w 8324850"/>
                <a:gd name="connsiteY882" fmla="*/ 912019 h 1000125"/>
                <a:gd name="connsiteX883" fmla="*/ 3957161 w 8324850"/>
                <a:gd name="connsiteY883" fmla="*/ 901541 h 1000125"/>
                <a:gd name="connsiteX884" fmla="*/ 3957161 w 8324850"/>
                <a:gd name="connsiteY884" fmla="*/ 897731 h 1000125"/>
                <a:gd name="connsiteX885" fmla="*/ 3957161 w 8324850"/>
                <a:gd name="connsiteY885" fmla="*/ 944404 h 1000125"/>
                <a:gd name="connsiteX886" fmla="*/ 3942874 w 8324850"/>
                <a:gd name="connsiteY886" fmla="*/ 958691 h 1000125"/>
                <a:gd name="connsiteX887" fmla="*/ 3942874 w 8324850"/>
                <a:gd name="connsiteY887" fmla="*/ 983456 h 1000125"/>
                <a:gd name="connsiteX888" fmla="*/ 4063841 w 8324850"/>
                <a:gd name="connsiteY888" fmla="*/ 992029 h 1000125"/>
                <a:gd name="connsiteX889" fmla="*/ 4149566 w 8324850"/>
                <a:gd name="connsiteY889" fmla="*/ 983456 h 1000125"/>
                <a:gd name="connsiteX890" fmla="*/ 4149566 w 8324850"/>
                <a:gd name="connsiteY890" fmla="*/ 958691 h 1000125"/>
                <a:gd name="connsiteX891" fmla="*/ 4135279 w 8324850"/>
                <a:gd name="connsiteY891" fmla="*/ 944404 h 1000125"/>
                <a:gd name="connsiteX892" fmla="*/ 4135279 w 8324850"/>
                <a:gd name="connsiteY892" fmla="*/ 912019 h 1000125"/>
                <a:gd name="connsiteX893" fmla="*/ 4158139 w 8324850"/>
                <a:gd name="connsiteY893" fmla="*/ 878681 h 1000125"/>
                <a:gd name="connsiteX894" fmla="*/ 4186714 w 8324850"/>
                <a:gd name="connsiteY894" fmla="*/ 849154 h 1000125"/>
                <a:gd name="connsiteX895" fmla="*/ 4220051 w 8324850"/>
                <a:gd name="connsiteY895" fmla="*/ 825341 h 1000125"/>
                <a:gd name="connsiteX896" fmla="*/ 4257199 w 8324850"/>
                <a:gd name="connsiteY896" fmla="*/ 808196 h 1000125"/>
                <a:gd name="connsiteX897" fmla="*/ 4296251 w 8324850"/>
                <a:gd name="connsiteY897" fmla="*/ 797719 h 1000125"/>
                <a:gd name="connsiteX898" fmla="*/ 4337209 w 8324850"/>
                <a:gd name="connsiteY898" fmla="*/ 793909 h 1000125"/>
                <a:gd name="connsiteX899" fmla="*/ 4378166 w 8324850"/>
                <a:gd name="connsiteY899" fmla="*/ 797719 h 1000125"/>
                <a:gd name="connsiteX900" fmla="*/ 4417219 w 8324850"/>
                <a:gd name="connsiteY900" fmla="*/ 808196 h 1000125"/>
                <a:gd name="connsiteX901" fmla="*/ 4453414 w 8324850"/>
                <a:gd name="connsiteY901" fmla="*/ 825341 h 1000125"/>
                <a:gd name="connsiteX902" fmla="*/ 4485799 w 8324850"/>
                <a:gd name="connsiteY902" fmla="*/ 849154 h 1000125"/>
                <a:gd name="connsiteX903" fmla="*/ 4514374 w 8324850"/>
                <a:gd name="connsiteY903" fmla="*/ 878681 h 1000125"/>
                <a:gd name="connsiteX904" fmla="*/ 4537234 w 8324850"/>
                <a:gd name="connsiteY904" fmla="*/ 912019 h 1000125"/>
                <a:gd name="connsiteX905" fmla="*/ 4537234 w 8324850"/>
                <a:gd name="connsiteY905" fmla="*/ 901541 h 1000125"/>
                <a:gd name="connsiteX906" fmla="*/ 4538187 w 8324850"/>
                <a:gd name="connsiteY906" fmla="*/ 897731 h 1000125"/>
                <a:gd name="connsiteX907" fmla="*/ 4537234 w 8324850"/>
                <a:gd name="connsiteY907" fmla="*/ 944404 h 1000125"/>
                <a:gd name="connsiteX908" fmla="*/ 4523899 w 8324850"/>
                <a:gd name="connsiteY908" fmla="*/ 958691 h 1000125"/>
                <a:gd name="connsiteX909" fmla="*/ 4523899 w 8324850"/>
                <a:gd name="connsiteY909" fmla="*/ 983456 h 1000125"/>
                <a:gd name="connsiteX910" fmla="*/ 4596289 w 8324850"/>
                <a:gd name="connsiteY910" fmla="*/ 994886 h 1000125"/>
                <a:gd name="connsiteX911" fmla="*/ 4605814 w 8324850"/>
                <a:gd name="connsiteY911" fmla="*/ 994886 h 1000125"/>
                <a:gd name="connsiteX912" fmla="*/ 5313521 w 8324850"/>
                <a:gd name="connsiteY912" fmla="*/ 995839 h 1000125"/>
                <a:gd name="connsiteX913" fmla="*/ 5313521 w 8324850"/>
                <a:gd name="connsiteY913" fmla="*/ 995839 h 1000125"/>
                <a:gd name="connsiteX914" fmla="*/ 5503069 w 8324850"/>
                <a:gd name="connsiteY914" fmla="*/ 995839 h 1000125"/>
                <a:gd name="connsiteX915" fmla="*/ 5503069 w 8324850"/>
                <a:gd name="connsiteY915" fmla="*/ 995839 h 1000125"/>
                <a:gd name="connsiteX916" fmla="*/ 6611779 w 8324850"/>
                <a:gd name="connsiteY916" fmla="*/ 995839 h 1000125"/>
                <a:gd name="connsiteX917" fmla="*/ 6950869 w 8324850"/>
                <a:gd name="connsiteY917" fmla="*/ 995839 h 1000125"/>
                <a:gd name="connsiteX918" fmla="*/ 7602379 w 8324850"/>
                <a:gd name="connsiteY918" fmla="*/ 995839 h 1000125"/>
                <a:gd name="connsiteX919" fmla="*/ 8326279 w 8324850"/>
                <a:gd name="connsiteY919" fmla="*/ 995839 h 1000125"/>
                <a:gd name="connsiteX920" fmla="*/ 5593556 w 8324850"/>
                <a:gd name="connsiteY920" fmla="*/ 711994 h 1000125"/>
                <a:gd name="connsiteX921" fmla="*/ 5593556 w 8324850"/>
                <a:gd name="connsiteY921" fmla="*/ 711994 h 1000125"/>
                <a:gd name="connsiteX922" fmla="*/ 5590699 w 8324850"/>
                <a:gd name="connsiteY922" fmla="*/ 711994 h 1000125"/>
                <a:gd name="connsiteX923" fmla="*/ 5588794 w 8324850"/>
                <a:gd name="connsiteY923" fmla="*/ 711994 h 1000125"/>
                <a:gd name="connsiteX924" fmla="*/ 5587842 w 8324850"/>
                <a:gd name="connsiteY924" fmla="*/ 711994 h 1000125"/>
                <a:gd name="connsiteX925" fmla="*/ 5587842 w 8324850"/>
                <a:gd name="connsiteY925" fmla="*/ 713899 h 1000125"/>
                <a:gd name="connsiteX926" fmla="*/ 5585937 w 8324850"/>
                <a:gd name="connsiteY926" fmla="*/ 713899 h 1000125"/>
                <a:gd name="connsiteX927" fmla="*/ 5585937 w 8324850"/>
                <a:gd name="connsiteY927" fmla="*/ 725329 h 1000125"/>
                <a:gd name="connsiteX928" fmla="*/ 5585937 w 8324850"/>
                <a:gd name="connsiteY928" fmla="*/ 725329 h 1000125"/>
                <a:gd name="connsiteX929" fmla="*/ 5585937 w 8324850"/>
                <a:gd name="connsiteY929" fmla="*/ 725329 h 1000125"/>
                <a:gd name="connsiteX930" fmla="*/ 5586889 w 8324850"/>
                <a:gd name="connsiteY930" fmla="*/ 725329 h 1000125"/>
                <a:gd name="connsiteX931" fmla="*/ 5586889 w 8324850"/>
                <a:gd name="connsiteY931" fmla="*/ 725329 h 1000125"/>
                <a:gd name="connsiteX932" fmla="*/ 5586889 w 8324850"/>
                <a:gd name="connsiteY932" fmla="*/ 725329 h 1000125"/>
                <a:gd name="connsiteX933" fmla="*/ 5586889 w 8324850"/>
                <a:gd name="connsiteY933" fmla="*/ 726281 h 1000125"/>
                <a:gd name="connsiteX934" fmla="*/ 5586889 w 8324850"/>
                <a:gd name="connsiteY934" fmla="*/ 727234 h 1000125"/>
                <a:gd name="connsiteX935" fmla="*/ 5586889 w 8324850"/>
                <a:gd name="connsiteY935" fmla="*/ 728186 h 1000125"/>
                <a:gd name="connsiteX936" fmla="*/ 5586889 w 8324850"/>
                <a:gd name="connsiteY936" fmla="*/ 729139 h 1000125"/>
                <a:gd name="connsiteX937" fmla="*/ 5586889 w 8324850"/>
                <a:gd name="connsiteY937" fmla="*/ 730091 h 1000125"/>
                <a:gd name="connsiteX938" fmla="*/ 5586889 w 8324850"/>
                <a:gd name="connsiteY938" fmla="*/ 731044 h 1000125"/>
                <a:gd name="connsiteX939" fmla="*/ 5586889 w 8324850"/>
                <a:gd name="connsiteY939" fmla="*/ 731996 h 1000125"/>
                <a:gd name="connsiteX940" fmla="*/ 5586889 w 8324850"/>
                <a:gd name="connsiteY940" fmla="*/ 732949 h 1000125"/>
                <a:gd name="connsiteX941" fmla="*/ 5586889 w 8324850"/>
                <a:gd name="connsiteY941" fmla="*/ 733901 h 1000125"/>
                <a:gd name="connsiteX942" fmla="*/ 5586889 w 8324850"/>
                <a:gd name="connsiteY942" fmla="*/ 734854 h 1000125"/>
                <a:gd name="connsiteX943" fmla="*/ 5586889 w 8324850"/>
                <a:gd name="connsiteY943" fmla="*/ 735806 h 1000125"/>
                <a:gd name="connsiteX944" fmla="*/ 5586889 w 8324850"/>
                <a:gd name="connsiteY944" fmla="*/ 736759 h 1000125"/>
                <a:gd name="connsiteX945" fmla="*/ 5586889 w 8324850"/>
                <a:gd name="connsiteY945" fmla="*/ 737711 h 1000125"/>
                <a:gd name="connsiteX946" fmla="*/ 5586889 w 8324850"/>
                <a:gd name="connsiteY946" fmla="*/ 738664 h 1000125"/>
                <a:gd name="connsiteX947" fmla="*/ 5586889 w 8324850"/>
                <a:gd name="connsiteY947" fmla="*/ 739616 h 1000125"/>
                <a:gd name="connsiteX948" fmla="*/ 5586889 w 8324850"/>
                <a:gd name="connsiteY948" fmla="*/ 740569 h 1000125"/>
                <a:gd name="connsiteX949" fmla="*/ 5586889 w 8324850"/>
                <a:gd name="connsiteY949" fmla="*/ 741521 h 1000125"/>
                <a:gd name="connsiteX950" fmla="*/ 5586889 w 8324850"/>
                <a:gd name="connsiteY950" fmla="*/ 742474 h 1000125"/>
                <a:gd name="connsiteX951" fmla="*/ 5586889 w 8324850"/>
                <a:gd name="connsiteY951" fmla="*/ 743426 h 1000125"/>
                <a:gd name="connsiteX952" fmla="*/ 5586889 w 8324850"/>
                <a:gd name="connsiteY952" fmla="*/ 744379 h 1000125"/>
                <a:gd name="connsiteX953" fmla="*/ 5586889 w 8324850"/>
                <a:gd name="connsiteY953" fmla="*/ 745331 h 1000125"/>
                <a:gd name="connsiteX954" fmla="*/ 5586889 w 8324850"/>
                <a:gd name="connsiteY954" fmla="*/ 746284 h 1000125"/>
                <a:gd name="connsiteX955" fmla="*/ 5587842 w 8324850"/>
                <a:gd name="connsiteY955" fmla="*/ 747236 h 1000125"/>
                <a:gd name="connsiteX956" fmla="*/ 5587842 w 8324850"/>
                <a:gd name="connsiteY956" fmla="*/ 752951 h 1000125"/>
                <a:gd name="connsiteX957" fmla="*/ 5585937 w 8324850"/>
                <a:gd name="connsiteY957" fmla="*/ 752951 h 1000125"/>
                <a:gd name="connsiteX958" fmla="*/ 5585937 w 8324850"/>
                <a:gd name="connsiteY958" fmla="*/ 754856 h 1000125"/>
                <a:gd name="connsiteX959" fmla="*/ 5515451 w 8324850"/>
                <a:gd name="connsiteY959" fmla="*/ 754856 h 1000125"/>
                <a:gd name="connsiteX960" fmla="*/ 5515451 w 8324850"/>
                <a:gd name="connsiteY960" fmla="*/ 752951 h 1000125"/>
                <a:gd name="connsiteX961" fmla="*/ 5513546 w 8324850"/>
                <a:gd name="connsiteY961" fmla="*/ 752951 h 1000125"/>
                <a:gd name="connsiteX962" fmla="*/ 5513546 w 8324850"/>
                <a:gd name="connsiteY962" fmla="*/ 747236 h 1000125"/>
                <a:gd name="connsiteX963" fmla="*/ 5514499 w 8324850"/>
                <a:gd name="connsiteY963" fmla="*/ 746284 h 1000125"/>
                <a:gd name="connsiteX964" fmla="*/ 5514499 w 8324850"/>
                <a:gd name="connsiteY964" fmla="*/ 745331 h 1000125"/>
                <a:gd name="connsiteX965" fmla="*/ 5514499 w 8324850"/>
                <a:gd name="connsiteY965" fmla="*/ 744379 h 1000125"/>
                <a:gd name="connsiteX966" fmla="*/ 5514499 w 8324850"/>
                <a:gd name="connsiteY966" fmla="*/ 743426 h 1000125"/>
                <a:gd name="connsiteX967" fmla="*/ 5514499 w 8324850"/>
                <a:gd name="connsiteY967" fmla="*/ 742474 h 1000125"/>
                <a:gd name="connsiteX968" fmla="*/ 5514499 w 8324850"/>
                <a:gd name="connsiteY968" fmla="*/ 741521 h 1000125"/>
                <a:gd name="connsiteX969" fmla="*/ 5514499 w 8324850"/>
                <a:gd name="connsiteY969" fmla="*/ 740569 h 1000125"/>
                <a:gd name="connsiteX970" fmla="*/ 5514499 w 8324850"/>
                <a:gd name="connsiteY970" fmla="*/ 739616 h 1000125"/>
                <a:gd name="connsiteX971" fmla="*/ 5514499 w 8324850"/>
                <a:gd name="connsiteY971" fmla="*/ 738664 h 1000125"/>
                <a:gd name="connsiteX972" fmla="*/ 5514499 w 8324850"/>
                <a:gd name="connsiteY972" fmla="*/ 737711 h 1000125"/>
                <a:gd name="connsiteX973" fmla="*/ 5514499 w 8324850"/>
                <a:gd name="connsiteY973" fmla="*/ 736759 h 1000125"/>
                <a:gd name="connsiteX974" fmla="*/ 5513546 w 8324850"/>
                <a:gd name="connsiteY974" fmla="*/ 735806 h 1000125"/>
                <a:gd name="connsiteX975" fmla="*/ 5513546 w 8324850"/>
                <a:gd name="connsiteY975" fmla="*/ 734854 h 1000125"/>
                <a:gd name="connsiteX976" fmla="*/ 5513546 w 8324850"/>
                <a:gd name="connsiteY976" fmla="*/ 733901 h 1000125"/>
                <a:gd name="connsiteX977" fmla="*/ 5513546 w 8324850"/>
                <a:gd name="connsiteY977" fmla="*/ 732949 h 1000125"/>
                <a:gd name="connsiteX978" fmla="*/ 5513546 w 8324850"/>
                <a:gd name="connsiteY978" fmla="*/ 731996 h 1000125"/>
                <a:gd name="connsiteX979" fmla="*/ 5513546 w 8324850"/>
                <a:gd name="connsiteY979" fmla="*/ 731044 h 1000125"/>
                <a:gd name="connsiteX980" fmla="*/ 5513546 w 8324850"/>
                <a:gd name="connsiteY980" fmla="*/ 730091 h 1000125"/>
                <a:gd name="connsiteX981" fmla="*/ 5513546 w 8324850"/>
                <a:gd name="connsiteY981" fmla="*/ 729139 h 1000125"/>
                <a:gd name="connsiteX982" fmla="*/ 5513546 w 8324850"/>
                <a:gd name="connsiteY982" fmla="*/ 728186 h 1000125"/>
                <a:gd name="connsiteX983" fmla="*/ 5513546 w 8324850"/>
                <a:gd name="connsiteY983" fmla="*/ 727234 h 1000125"/>
                <a:gd name="connsiteX984" fmla="*/ 5513546 w 8324850"/>
                <a:gd name="connsiteY984" fmla="*/ 726281 h 1000125"/>
                <a:gd name="connsiteX985" fmla="*/ 5513546 w 8324850"/>
                <a:gd name="connsiteY985" fmla="*/ 725329 h 1000125"/>
                <a:gd name="connsiteX986" fmla="*/ 5513546 w 8324850"/>
                <a:gd name="connsiteY986" fmla="*/ 725329 h 1000125"/>
                <a:gd name="connsiteX987" fmla="*/ 5515451 w 8324850"/>
                <a:gd name="connsiteY987" fmla="*/ 725329 h 1000125"/>
                <a:gd name="connsiteX988" fmla="*/ 5515451 w 8324850"/>
                <a:gd name="connsiteY988" fmla="*/ 713899 h 1000125"/>
                <a:gd name="connsiteX989" fmla="*/ 5512594 w 8324850"/>
                <a:gd name="connsiteY989" fmla="*/ 712946 h 1000125"/>
                <a:gd name="connsiteX990" fmla="*/ 5512594 w 8324850"/>
                <a:gd name="connsiteY990" fmla="*/ 711994 h 1000125"/>
                <a:gd name="connsiteX991" fmla="*/ 5512594 w 8324850"/>
                <a:gd name="connsiteY991" fmla="*/ 711994 h 1000125"/>
                <a:gd name="connsiteX992" fmla="*/ 5511642 w 8324850"/>
                <a:gd name="connsiteY992" fmla="*/ 711994 h 1000125"/>
                <a:gd name="connsiteX993" fmla="*/ 5509737 w 8324850"/>
                <a:gd name="connsiteY993" fmla="*/ 711994 h 1000125"/>
                <a:gd name="connsiteX994" fmla="*/ 5507831 w 8324850"/>
                <a:gd name="connsiteY994" fmla="*/ 711994 h 1000125"/>
                <a:gd name="connsiteX995" fmla="*/ 5507831 w 8324850"/>
                <a:gd name="connsiteY995" fmla="*/ 711994 h 1000125"/>
                <a:gd name="connsiteX996" fmla="*/ 5507831 w 8324850"/>
                <a:gd name="connsiteY996" fmla="*/ 703421 h 1000125"/>
                <a:gd name="connsiteX997" fmla="*/ 5512594 w 8324850"/>
                <a:gd name="connsiteY997" fmla="*/ 703421 h 1000125"/>
                <a:gd name="connsiteX998" fmla="*/ 5516404 w 8324850"/>
                <a:gd name="connsiteY998" fmla="*/ 684371 h 1000125"/>
                <a:gd name="connsiteX999" fmla="*/ 5521167 w 8324850"/>
                <a:gd name="connsiteY999" fmla="*/ 684371 h 1000125"/>
                <a:gd name="connsiteX1000" fmla="*/ 5525929 w 8324850"/>
                <a:gd name="connsiteY1000" fmla="*/ 681514 h 1000125"/>
                <a:gd name="connsiteX1001" fmla="*/ 5528787 w 8324850"/>
                <a:gd name="connsiteY1001" fmla="*/ 681514 h 1000125"/>
                <a:gd name="connsiteX1002" fmla="*/ 5532596 w 8324850"/>
                <a:gd name="connsiteY1002" fmla="*/ 681514 h 1000125"/>
                <a:gd name="connsiteX1003" fmla="*/ 5535454 w 8324850"/>
                <a:gd name="connsiteY1003" fmla="*/ 674846 h 1000125"/>
                <a:gd name="connsiteX1004" fmla="*/ 5565934 w 8324850"/>
                <a:gd name="connsiteY1004" fmla="*/ 674846 h 1000125"/>
                <a:gd name="connsiteX1005" fmla="*/ 5568792 w 8324850"/>
                <a:gd name="connsiteY1005" fmla="*/ 681514 h 1000125"/>
                <a:gd name="connsiteX1006" fmla="*/ 5568792 w 8324850"/>
                <a:gd name="connsiteY1006" fmla="*/ 681514 h 1000125"/>
                <a:gd name="connsiteX1007" fmla="*/ 5576412 w 8324850"/>
                <a:gd name="connsiteY1007" fmla="*/ 681514 h 1000125"/>
                <a:gd name="connsiteX1008" fmla="*/ 5581174 w 8324850"/>
                <a:gd name="connsiteY1008" fmla="*/ 684371 h 1000125"/>
                <a:gd name="connsiteX1009" fmla="*/ 5585937 w 8324850"/>
                <a:gd name="connsiteY1009" fmla="*/ 684371 h 1000125"/>
                <a:gd name="connsiteX1010" fmla="*/ 5589746 w 8324850"/>
                <a:gd name="connsiteY1010" fmla="*/ 703421 h 1000125"/>
                <a:gd name="connsiteX1011" fmla="*/ 5589746 w 8324850"/>
                <a:gd name="connsiteY1011" fmla="*/ 703421 h 1000125"/>
                <a:gd name="connsiteX1012" fmla="*/ 5592604 w 8324850"/>
                <a:gd name="connsiteY1012" fmla="*/ 703421 h 1000125"/>
                <a:gd name="connsiteX1013" fmla="*/ 5593556 w 8324850"/>
                <a:gd name="connsiteY1013" fmla="*/ 711994 h 1000125"/>
                <a:gd name="connsiteX1014" fmla="*/ 5746909 w 8324850"/>
                <a:gd name="connsiteY1014" fmla="*/ 711994 h 1000125"/>
                <a:gd name="connsiteX1015" fmla="*/ 5745004 w 8324850"/>
                <a:gd name="connsiteY1015" fmla="*/ 711994 h 1000125"/>
                <a:gd name="connsiteX1016" fmla="*/ 5744051 w 8324850"/>
                <a:gd name="connsiteY1016" fmla="*/ 711994 h 1000125"/>
                <a:gd name="connsiteX1017" fmla="*/ 5744051 w 8324850"/>
                <a:gd name="connsiteY1017" fmla="*/ 711994 h 1000125"/>
                <a:gd name="connsiteX1018" fmla="*/ 5744051 w 8324850"/>
                <a:gd name="connsiteY1018" fmla="*/ 713899 h 1000125"/>
                <a:gd name="connsiteX1019" fmla="*/ 5742146 w 8324850"/>
                <a:gd name="connsiteY1019" fmla="*/ 714851 h 1000125"/>
                <a:gd name="connsiteX1020" fmla="*/ 5742146 w 8324850"/>
                <a:gd name="connsiteY1020" fmla="*/ 726281 h 1000125"/>
                <a:gd name="connsiteX1021" fmla="*/ 5744051 w 8324850"/>
                <a:gd name="connsiteY1021" fmla="*/ 726281 h 1000125"/>
                <a:gd name="connsiteX1022" fmla="*/ 5744051 w 8324850"/>
                <a:gd name="connsiteY1022" fmla="*/ 726281 h 1000125"/>
                <a:gd name="connsiteX1023" fmla="*/ 5744051 w 8324850"/>
                <a:gd name="connsiteY1023" fmla="*/ 727234 h 1000125"/>
                <a:gd name="connsiteX1024" fmla="*/ 5744051 w 8324850"/>
                <a:gd name="connsiteY1024" fmla="*/ 728186 h 1000125"/>
                <a:gd name="connsiteX1025" fmla="*/ 5744051 w 8324850"/>
                <a:gd name="connsiteY1025" fmla="*/ 729139 h 1000125"/>
                <a:gd name="connsiteX1026" fmla="*/ 5744051 w 8324850"/>
                <a:gd name="connsiteY1026" fmla="*/ 730091 h 1000125"/>
                <a:gd name="connsiteX1027" fmla="*/ 5744051 w 8324850"/>
                <a:gd name="connsiteY1027" fmla="*/ 731044 h 1000125"/>
                <a:gd name="connsiteX1028" fmla="*/ 5744051 w 8324850"/>
                <a:gd name="connsiteY1028" fmla="*/ 731996 h 1000125"/>
                <a:gd name="connsiteX1029" fmla="*/ 5744051 w 8324850"/>
                <a:gd name="connsiteY1029" fmla="*/ 732949 h 1000125"/>
                <a:gd name="connsiteX1030" fmla="*/ 5744051 w 8324850"/>
                <a:gd name="connsiteY1030" fmla="*/ 733901 h 1000125"/>
                <a:gd name="connsiteX1031" fmla="*/ 5744051 w 8324850"/>
                <a:gd name="connsiteY1031" fmla="*/ 734854 h 1000125"/>
                <a:gd name="connsiteX1032" fmla="*/ 5744051 w 8324850"/>
                <a:gd name="connsiteY1032" fmla="*/ 735806 h 1000125"/>
                <a:gd name="connsiteX1033" fmla="*/ 5744051 w 8324850"/>
                <a:gd name="connsiteY1033" fmla="*/ 736759 h 1000125"/>
                <a:gd name="connsiteX1034" fmla="*/ 5744051 w 8324850"/>
                <a:gd name="connsiteY1034" fmla="*/ 737711 h 1000125"/>
                <a:gd name="connsiteX1035" fmla="*/ 5744051 w 8324850"/>
                <a:gd name="connsiteY1035" fmla="*/ 738664 h 1000125"/>
                <a:gd name="connsiteX1036" fmla="*/ 5744051 w 8324850"/>
                <a:gd name="connsiteY1036" fmla="*/ 739616 h 1000125"/>
                <a:gd name="connsiteX1037" fmla="*/ 5744051 w 8324850"/>
                <a:gd name="connsiteY1037" fmla="*/ 740569 h 1000125"/>
                <a:gd name="connsiteX1038" fmla="*/ 5744051 w 8324850"/>
                <a:gd name="connsiteY1038" fmla="*/ 741521 h 1000125"/>
                <a:gd name="connsiteX1039" fmla="*/ 5744051 w 8324850"/>
                <a:gd name="connsiteY1039" fmla="*/ 743426 h 1000125"/>
                <a:gd name="connsiteX1040" fmla="*/ 5744051 w 8324850"/>
                <a:gd name="connsiteY1040" fmla="*/ 744379 h 1000125"/>
                <a:gd name="connsiteX1041" fmla="*/ 5744051 w 8324850"/>
                <a:gd name="connsiteY1041" fmla="*/ 745331 h 1000125"/>
                <a:gd name="connsiteX1042" fmla="*/ 5744051 w 8324850"/>
                <a:gd name="connsiteY1042" fmla="*/ 746284 h 1000125"/>
                <a:gd name="connsiteX1043" fmla="*/ 5744051 w 8324850"/>
                <a:gd name="connsiteY1043" fmla="*/ 747236 h 1000125"/>
                <a:gd name="connsiteX1044" fmla="*/ 5744051 w 8324850"/>
                <a:gd name="connsiteY1044" fmla="*/ 748189 h 1000125"/>
                <a:gd name="connsiteX1045" fmla="*/ 5744051 w 8324850"/>
                <a:gd name="connsiteY1045" fmla="*/ 753904 h 1000125"/>
                <a:gd name="connsiteX1046" fmla="*/ 5741194 w 8324850"/>
                <a:gd name="connsiteY1046" fmla="*/ 753904 h 1000125"/>
                <a:gd name="connsiteX1047" fmla="*/ 5741194 w 8324850"/>
                <a:gd name="connsiteY1047" fmla="*/ 755809 h 1000125"/>
                <a:gd name="connsiteX1048" fmla="*/ 5614512 w 8324850"/>
                <a:gd name="connsiteY1048" fmla="*/ 755809 h 1000125"/>
                <a:gd name="connsiteX1049" fmla="*/ 5614512 w 8324850"/>
                <a:gd name="connsiteY1049" fmla="*/ 753904 h 1000125"/>
                <a:gd name="connsiteX1050" fmla="*/ 5612606 w 8324850"/>
                <a:gd name="connsiteY1050" fmla="*/ 753904 h 1000125"/>
                <a:gd name="connsiteX1051" fmla="*/ 5612606 w 8324850"/>
                <a:gd name="connsiteY1051" fmla="*/ 748189 h 1000125"/>
                <a:gd name="connsiteX1052" fmla="*/ 5612606 w 8324850"/>
                <a:gd name="connsiteY1052" fmla="*/ 747236 h 1000125"/>
                <a:gd name="connsiteX1053" fmla="*/ 5612606 w 8324850"/>
                <a:gd name="connsiteY1053" fmla="*/ 746284 h 1000125"/>
                <a:gd name="connsiteX1054" fmla="*/ 5612606 w 8324850"/>
                <a:gd name="connsiteY1054" fmla="*/ 745331 h 1000125"/>
                <a:gd name="connsiteX1055" fmla="*/ 5612606 w 8324850"/>
                <a:gd name="connsiteY1055" fmla="*/ 744379 h 1000125"/>
                <a:gd name="connsiteX1056" fmla="*/ 5612606 w 8324850"/>
                <a:gd name="connsiteY1056" fmla="*/ 743426 h 1000125"/>
                <a:gd name="connsiteX1057" fmla="*/ 5612606 w 8324850"/>
                <a:gd name="connsiteY1057" fmla="*/ 742474 h 1000125"/>
                <a:gd name="connsiteX1058" fmla="*/ 5612606 w 8324850"/>
                <a:gd name="connsiteY1058" fmla="*/ 741521 h 1000125"/>
                <a:gd name="connsiteX1059" fmla="*/ 5612606 w 8324850"/>
                <a:gd name="connsiteY1059" fmla="*/ 740569 h 1000125"/>
                <a:gd name="connsiteX1060" fmla="*/ 5612606 w 8324850"/>
                <a:gd name="connsiteY1060" fmla="*/ 739616 h 1000125"/>
                <a:gd name="connsiteX1061" fmla="*/ 5612606 w 8324850"/>
                <a:gd name="connsiteY1061" fmla="*/ 738664 h 1000125"/>
                <a:gd name="connsiteX1062" fmla="*/ 5612606 w 8324850"/>
                <a:gd name="connsiteY1062" fmla="*/ 737711 h 1000125"/>
                <a:gd name="connsiteX1063" fmla="*/ 5612606 w 8324850"/>
                <a:gd name="connsiteY1063" fmla="*/ 736759 h 1000125"/>
                <a:gd name="connsiteX1064" fmla="*/ 5612606 w 8324850"/>
                <a:gd name="connsiteY1064" fmla="*/ 735806 h 1000125"/>
                <a:gd name="connsiteX1065" fmla="*/ 5612606 w 8324850"/>
                <a:gd name="connsiteY1065" fmla="*/ 734854 h 1000125"/>
                <a:gd name="connsiteX1066" fmla="*/ 5612606 w 8324850"/>
                <a:gd name="connsiteY1066" fmla="*/ 733901 h 1000125"/>
                <a:gd name="connsiteX1067" fmla="*/ 5612606 w 8324850"/>
                <a:gd name="connsiteY1067" fmla="*/ 732949 h 1000125"/>
                <a:gd name="connsiteX1068" fmla="*/ 5612606 w 8324850"/>
                <a:gd name="connsiteY1068" fmla="*/ 731996 h 1000125"/>
                <a:gd name="connsiteX1069" fmla="*/ 5612606 w 8324850"/>
                <a:gd name="connsiteY1069" fmla="*/ 731044 h 1000125"/>
                <a:gd name="connsiteX1070" fmla="*/ 5612606 w 8324850"/>
                <a:gd name="connsiteY1070" fmla="*/ 730091 h 1000125"/>
                <a:gd name="connsiteX1071" fmla="*/ 5612606 w 8324850"/>
                <a:gd name="connsiteY1071" fmla="*/ 729139 h 1000125"/>
                <a:gd name="connsiteX1072" fmla="*/ 5612606 w 8324850"/>
                <a:gd name="connsiteY1072" fmla="*/ 728186 h 1000125"/>
                <a:gd name="connsiteX1073" fmla="*/ 5612606 w 8324850"/>
                <a:gd name="connsiteY1073" fmla="*/ 727234 h 1000125"/>
                <a:gd name="connsiteX1074" fmla="*/ 5612606 w 8324850"/>
                <a:gd name="connsiteY1074" fmla="*/ 727234 h 1000125"/>
                <a:gd name="connsiteX1075" fmla="*/ 5614512 w 8324850"/>
                <a:gd name="connsiteY1075" fmla="*/ 727234 h 1000125"/>
                <a:gd name="connsiteX1076" fmla="*/ 5614512 w 8324850"/>
                <a:gd name="connsiteY1076" fmla="*/ 715804 h 1000125"/>
                <a:gd name="connsiteX1077" fmla="*/ 5613559 w 8324850"/>
                <a:gd name="connsiteY1077" fmla="*/ 714851 h 1000125"/>
                <a:gd name="connsiteX1078" fmla="*/ 5612606 w 8324850"/>
                <a:gd name="connsiteY1078" fmla="*/ 714851 h 1000125"/>
                <a:gd name="connsiteX1079" fmla="*/ 5612606 w 8324850"/>
                <a:gd name="connsiteY1079" fmla="*/ 712946 h 1000125"/>
                <a:gd name="connsiteX1080" fmla="*/ 5611654 w 8324850"/>
                <a:gd name="connsiteY1080" fmla="*/ 712946 h 1000125"/>
                <a:gd name="connsiteX1081" fmla="*/ 5609749 w 8324850"/>
                <a:gd name="connsiteY1081" fmla="*/ 712946 h 1000125"/>
                <a:gd name="connsiteX1082" fmla="*/ 5607844 w 8324850"/>
                <a:gd name="connsiteY1082" fmla="*/ 712946 h 1000125"/>
                <a:gd name="connsiteX1083" fmla="*/ 5607844 w 8324850"/>
                <a:gd name="connsiteY1083" fmla="*/ 712946 h 1000125"/>
                <a:gd name="connsiteX1084" fmla="*/ 5607844 w 8324850"/>
                <a:gd name="connsiteY1084" fmla="*/ 647224 h 1000125"/>
                <a:gd name="connsiteX1085" fmla="*/ 5607844 w 8324850"/>
                <a:gd name="connsiteY1085" fmla="*/ 647224 h 1000125"/>
                <a:gd name="connsiteX1086" fmla="*/ 5612606 w 8324850"/>
                <a:gd name="connsiteY1086" fmla="*/ 647224 h 1000125"/>
                <a:gd name="connsiteX1087" fmla="*/ 5616417 w 8324850"/>
                <a:gd name="connsiteY1087" fmla="*/ 628174 h 1000125"/>
                <a:gd name="connsiteX1088" fmla="*/ 5621179 w 8324850"/>
                <a:gd name="connsiteY1088" fmla="*/ 628174 h 1000125"/>
                <a:gd name="connsiteX1089" fmla="*/ 5625942 w 8324850"/>
                <a:gd name="connsiteY1089" fmla="*/ 625316 h 1000125"/>
                <a:gd name="connsiteX1090" fmla="*/ 5629751 w 8324850"/>
                <a:gd name="connsiteY1090" fmla="*/ 625316 h 1000125"/>
                <a:gd name="connsiteX1091" fmla="*/ 5633562 w 8324850"/>
                <a:gd name="connsiteY1091" fmla="*/ 625316 h 1000125"/>
                <a:gd name="connsiteX1092" fmla="*/ 5636419 w 8324850"/>
                <a:gd name="connsiteY1092" fmla="*/ 618649 h 1000125"/>
                <a:gd name="connsiteX1093" fmla="*/ 5720239 w 8324850"/>
                <a:gd name="connsiteY1093" fmla="*/ 618649 h 1000125"/>
                <a:gd name="connsiteX1094" fmla="*/ 5723096 w 8324850"/>
                <a:gd name="connsiteY1094" fmla="*/ 624364 h 1000125"/>
                <a:gd name="connsiteX1095" fmla="*/ 5730717 w 8324850"/>
                <a:gd name="connsiteY1095" fmla="*/ 624364 h 1000125"/>
                <a:gd name="connsiteX1096" fmla="*/ 5735479 w 8324850"/>
                <a:gd name="connsiteY1096" fmla="*/ 627221 h 1000125"/>
                <a:gd name="connsiteX1097" fmla="*/ 5740242 w 8324850"/>
                <a:gd name="connsiteY1097" fmla="*/ 627221 h 1000125"/>
                <a:gd name="connsiteX1098" fmla="*/ 5744051 w 8324850"/>
                <a:gd name="connsiteY1098" fmla="*/ 646271 h 1000125"/>
                <a:gd name="connsiteX1099" fmla="*/ 5747862 w 8324850"/>
                <a:gd name="connsiteY1099" fmla="*/ 646271 h 1000125"/>
                <a:gd name="connsiteX1100" fmla="*/ 5747862 w 8324850"/>
                <a:gd name="connsiteY1100" fmla="*/ 712946 h 1000125"/>
                <a:gd name="connsiteX1101" fmla="*/ 5746909 w 8324850"/>
                <a:gd name="connsiteY1101" fmla="*/ 711994 h 1000125"/>
                <a:gd name="connsiteX1102" fmla="*/ 7110889 w 8324850"/>
                <a:gd name="connsiteY1102" fmla="*/ 613886 h 1000125"/>
                <a:gd name="connsiteX1103" fmla="*/ 7110889 w 8324850"/>
                <a:gd name="connsiteY1103" fmla="*/ 613886 h 1000125"/>
                <a:gd name="connsiteX1104" fmla="*/ 7110889 w 8324850"/>
                <a:gd name="connsiteY1104" fmla="*/ 613886 h 1000125"/>
                <a:gd name="connsiteX1105" fmla="*/ 7110889 w 8324850"/>
                <a:gd name="connsiteY1105" fmla="*/ 613886 h 1000125"/>
                <a:gd name="connsiteX1106" fmla="*/ 6962299 w 8324850"/>
                <a:gd name="connsiteY1106" fmla="*/ 324326 h 1000125"/>
                <a:gd name="connsiteX1107" fmla="*/ 6959442 w 8324850"/>
                <a:gd name="connsiteY1107" fmla="*/ 315754 h 1000125"/>
                <a:gd name="connsiteX1108" fmla="*/ 6962299 w 8324850"/>
                <a:gd name="connsiteY1108" fmla="*/ 307181 h 1000125"/>
                <a:gd name="connsiteX1109" fmla="*/ 6963251 w 8324850"/>
                <a:gd name="connsiteY1109" fmla="*/ 307181 h 1000125"/>
                <a:gd name="connsiteX1110" fmla="*/ 6962299 w 8324850"/>
                <a:gd name="connsiteY1110" fmla="*/ 324326 h 1000125"/>
                <a:gd name="connsiteX1111" fmla="*/ 6962299 w 8324850"/>
                <a:gd name="connsiteY1111" fmla="*/ 353854 h 1000125"/>
                <a:gd name="connsiteX1112" fmla="*/ 6958489 w 8324850"/>
                <a:gd name="connsiteY1112" fmla="*/ 345281 h 1000125"/>
                <a:gd name="connsiteX1113" fmla="*/ 6961346 w 8324850"/>
                <a:gd name="connsiteY1113" fmla="*/ 336709 h 1000125"/>
                <a:gd name="connsiteX1114" fmla="*/ 6962299 w 8324850"/>
                <a:gd name="connsiteY1114" fmla="*/ 336709 h 1000125"/>
                <a:gd name="connsiteX1115" fmla="*/ 6962299 w 8324850"/>
                <a:gd name="connsiteY1115" fmla="*/ 353854 h 1000125"/>
                <a:gd name="connsiteX1116" fmla="*/ 6963251 w 8324850"/>
                <a:gd name="connsiteY1116" fmla="*/ 366236 h 1000125"/>
                <a:gd name="connsiteX1117" fmla="*/ 6965156 w 8324850"/>
                <a:gd name="connsiteY1117" fmla="*/ 383381 h 1000125"/>
                <a:gd name="connsiteX1118" fmla="*/ 6960394 w 8324850"/>
                <a:gd name="connsiteY1118" fmla="*/ 374809 h 1000125"/>
                <a:gd name="connsiteX1119" fmla="*/ 6963251 w 8324850"/>
                <a:gd name="connsiteY1119" fmla="*/ 366236 h 1000125"/>
                <a:gd name="connsiteX1120" fmla="*/ 6963251 w 8324850"/>
                <a:gd name="connsiteY1120" fmla="*/ 366236 h 1000125"/>
                <a:gd name="connsiteX1121" fmla="*/ 6999446 w 8324850"/>
                <a:gd name="connsiteY1121" fmla="*/ 251936 h 1000125"/>
                <a:gd name="connsiteX1122" fmla="*/ 7226142 w 8324850"/>
                <a:gd name="connsiteY1122" fmla="*/ 325279 h 1000125"/>
                <a:gd name="connsiteX1123" fmla="*/ 7225189 w 8324850"/>
                <a:gd name="connsiteY1123" fmla="*/ 327184 h 1000125"/>
                <a:gd name="connsiteX1124" fmla="*/ 6991826 w 8324850"/>
                <a:gd name="connsiteY1124" fmla="*/ 277654 h 1000125"/>
                <a:gd name="connsiteX1125" fmla="*/ 6999446 w 8324850"/>
                <a:gd name="connsiteY1125" fmla="*/ 251936 h 1000125"/>
                <a:gd name="connsiteX1126" fmla="*/ 7271862 w 8324850"/>
                <a:gd name="connsiteY1126" fmla="*/ 295751 h 1000125"/>
                <a:gd name="connsiteX1127" fmla="*/ 7269956 w 8324850"/>
                <a:gd name="connsiteY1127" fmla="*/ 295751 h 1000125"/>
                <a:gd name="connsiteX1128" fmla="*/ 7294721 w 8324850"/>
                <a:gd name="connsiteY1128" fmla="*/ 61436 h 1000125"/>
                <a:gd name="connsiteX1129" fmla="*/ 7321392 w 8324850"/>
                <a:gd name="connsiteY1129" fmla="*/ 65246 h 1000125"/>
                <a:gd name="connsiteX1130" fmla="*/ 7271862 w 8324850"/>
                <a:gd name="connsiteY1130" fmla="*/ 295751 h 1000125"/>
                <a:gd name="connsiteX1131" fmla="*/ 7323296 w 8324850"/>
                <a:gd name="connsiteY1131" fmla="*/ 65246 h 1000125"/>
                <a:gd name="connsiteX1132" fmla="*/ 7349014 w 8324850"/>
                <a:gd name="connsiteY1132" fmla="*/ 71914 h 1000125"/>
                <a:gd name="connsiteX1133" fmla="*/ 7275671 w 8324850"/>
                <a:gd name="connsiteY1133" fmla="*/ 296704 h 1000125"/>
                <a:gd name="connsiteX1134" fmla="*/ 7273767 w 8324850"/>
                <a:gd name="connsiteY1134" fmla="*/ 295751 h 1000125"/>
                <a:gd name="connsiteX1135" fmla="*/ 7323296 w 8324850"/>
                <a:gd name="connsiteY1135" fmla="*/ 65246 h 1000125"/>
                <a:gd name="connsiteX1136" fmla="*/ 7268051 w 8324850"/>
                <a:gd name="connsiteY1136" fmla="*/ 294799 h 1000125"/>
                <a:gd name="connsiteX1137" fmla="*/ 7266146 w 8324850"/>
                <a:gd name="connsiteY1137" fmla="*/ 294799 h 1000125"/>
                <a:gd name="connsiteX1138" fmla="*/ 7266146 w 8324850"/>
                <a:gd name="connsiteY1138" fmla="*/ 59531 h 1000125"/>
                <a:gd name="connsiteX1139" fmla="*/ 7267099 w 8324850"/>
                <a:gd name="connsiteY1139" fmla="*/ 59531 h 1000125"/>
                <a:gd name="connsiteX1140" fmla="*/ 7292817 w 8324850"/>
                <a:gd name="connsiteY1140" fmla="*/ 60484 h 1000125"/>
                <a:gd name="connsiteX1141" fmla="*/ 7268051 w 8324850"/>
                <a:gd name="connsiteY1141" fmla="*/ 294799 h 1000125"/>
                <a:gd name="connsiteX1142" fmla="*/ 7283292 w 8324850"/>
                <a:gd name="connsiteY1142" fmla="*/ 298609 h 1000125"/>
                <a:gd name="connsiteX1143" fmla="*/ 7379494 w 8324850"/>
                <a:gd name="connsiteY1143" fmla="*/ 83344 h 1000125"/>
                <a:gd name="connsiteX1144" fmla="*/ 7403306 w 8324850"/>
                <a:gd name="connsiteY1144" fmla="*/ 94774 h 1000125"/>
                <a:gd name="connsiteX1145" fmla="*/ 7285196 w 8324850"/>
                <a:gd name="connsiteY1145" fmla="*/ 299561 h 1000125"/>
                <a:gd name="connsiteX1146" fmla="*/ 7283292 w 8324850"/>
                <a:gd name="connsiteY1146" fmla="*/ 298609 h 1000125"/>
                <a:gd name="connsiteX1147" fmla="*/ 7571899 w 8324850"/>
                <a:gd name="connsiteY1147" fmla="*/ 325279 h 1000125"/>
                <a:gd name="connsiteX1148" fmla="*/ 7570946 w 8324850"/>
                <a:gd name="connsiteY1148" fmla="*/ 308134 h 1000125"/>
                <a:gd name="connsiteX1149" fmla="*/ 7571899 w 8324850"/>
                <a:gd name="connsiteY1149" fmla="*/ 308134 h 1000125"/>
                <a:gd name="connsiteX1150" fmla="*/ 7574756 w 8324850"/>
                <a:gd name="connsiteY1150" fmla="*/ 316706 h 1000125"/>
                <a:gd name="connsiteX1151" fmla="*/ 7571899 w 8324850"/>
                <a:gd name="connsiteY1151" fmla="*/ 325279 h 1000125"/>
                <a:gd name="connsiteX1152" fmla="*/ 7572851 w 8324850"/>
                <a:gd name="connsiteY1152" fmla="*/ 337661 h 1000125"/>
                <a:gd name="connsiteX1153" fmla="*/ 7575709 w 8324850"/>
                <a:gd name="connsiteY1153" fmla="*/ 346234 h 1000125"/>
                <a:gd name="connsiteX1154" fmla="*/ 7571899 w 8324850"/>
                <a:gd name="connsiteY1154" fmla="*/ 354806 h 1000125"/>
                <a:gd name="connsiteX1155" fmla="*/ 7572851 w 8324850"/>
                <a:gd name="connsiteY1155" fmla="*/ 337661 h 1000125"/>
                <a:gd name="connsiteX1156" fmla="*/ 7572851 w 8324850"/>
                <a:gd name="connsiteY1156" fmla="*/ 337661 h 1000125"/>
                <a:gd name="connsiteX1157" fmla="*/ 7570946 w 8324850"/>
                <a:gd name="connsiteY1157" fmla="*/ 368141 h 1000125"/>
                <a:gd name="connsiteX1158" fmla="*/ 7572851 w 8324850"/>
                <a:gd name="connsiteY1158" fmla="*/ 377666 h 1000125"/>
                <a:gd name="connsiteX1159" fmla="*/ 7568089 w 8324850"/>
                <a:gd name="connsiteY1159" fmla="*/ 386239 h 1000125"/>
                <a:gd name="connsiteX1160" fmla="*/ 7570946 w 8324850"/>
                <a:gd name="connsiteY1160" fmla="*/ 368141 h 1000125"/>
                <a:gd name="connsiteX1161" fmla="*/ 7570946 w 8324850"/>
                <a:gd name="connsiteY1161" fmla="*/ 368141 h 1000125"/>
                <a:gd name="connsiteX1162" fmla="*/ 7565231 w 8324850"/>
                <a:gd name="connsiteY1162" fmla="*/ 397669 h 1000125"/>
                <a:gd name="connsiteX1163" fmla="*/ 7565231 w 8324850"/>
                <a:gd name="connsiteY1163" fmla="*/ 397669 h 1000125"/>
                <a:gd name="connsiteX1164" fmla="*/ 7567137 w 8324850"/>
                <a:gd name="connsiteY1164" fmla="*/ 406241 h 1000125"/>
                <a:gd name="connsiteX1165" fmla="*/ 7561421 w 8324850"/>
                <a:gd name="connsiteY1165" fmla="*/ 413861 h 1000125"/>
                <a:gd name="connsiteX1166" fmla="*/ 7565231 w 8324850"/>
                <a:gd name="connsiteY1166" fmla="*/ 397669 h 1000125"/>
                <a:gd name="connsiteX1167" fmla="*/ 7562374 w 8324850"/>
                <a:gd name="connsiteY1167" fmla="*/ 396716 h 1000125"/>
                <a:gd name="connsiteX1168" fmla="*/ 7547134 w 8324850"/>
                <a:gd name="connsiteY1168" fmla="*/ 399574 h 1000125"/>
                <a:gd name="connsiteX1169" fmla="*/ 7547134 w 8324850"/>
                <a:gd name="connsiteY1169" fmla="*/ 398621 h 1000125"/>
                <a:gd name="connsiteX1170" fmla="*/ 7563326 w 8324850"/>
                <a:gd name="connsiteY1170" fmla="*/ 390049 h 1000125"/>
                <a:gd name="connsiteX1171" fmla="*/ 7562374 w 8324850"/>
                <a:gd name="connsiteY1171" fmla="*/ 396716 h 1000125"/>
                <a:gd name="connsiteX1172" fmla="*/ 7564279 w 8324850"/>
                <a:gd name="connsiteY1172" fmla="*/ 386239 h 1000125"/>
                <a:gd name="connsiteX1173" fmla="*/ 7550944 w 8324850"/>
                <a:gd name="connsiteY1173" fmla="*/ 376714 h 1000125"/>
                <a:gd name="connsiteX1174" fmla="*/ 7550944 w 8324850"/>
                <a:gd name="connsiteY1174" fmla="*/ 373856 h 1000125"/>
                <a:gd name="connsiteX1175" fmla="*/ 7566184 w 8324850"/>
                <a:gd name="connsiteY1175" fmla="*/ 369094 h 1000125"/>
                <a:gd name="connsiteX1176" fmla="*/ 7564279 w 8324850"/>
                <a:gd name="connsiteY1176" fmla="*/ 386239 h 1000125"/>
                <a:gd name="connsiteX1177" fmla="*/ 7551896 w 8324850"/>
                <a:gd name="connsiteY1177" fmla="*/ 371951 h 1000125"/>
                <a:gd name="connsiteX1178" fmla="*/ 7551896 w 8324850"/>
                <a:gd name="connsiteY1178" fmla="*/ 371951 h 1000125"/>
                <a:gd name="connsiteX1179" fmla="*/ 7568089 w 8324850"/>
                <a:gd name="connsiteY1179" fmla="*/ 361474 h 1000125"/>
                <a:gd name="connsiteX1180" fmla="*/ 7567137 w 8324850"/>
                <a:gd name="connsiteY1180" fmla="*/ 367189 h 1000125"/>
                <a:gd name="connsiteX1181" fmla="*/ 7551896 w 8324850"/>
                <a:gd name="connsiteY1181" fmla="*/ 371951 h 1000125"/>
                <a:gd name="connsiteX1182" fmla="*/ 7551896 w 8324850"/>
                <a:gd name="connsiteY1182" fmla="*/ 370046 h 1000125"/>
                <a:gd name="connsiteX1183" fmla="*/ 7552849 w 8324850"/>
                <a:gd name="connsiteY1183" fmla="*/ 350996 h 1000125"/>
                <a:gd name="connsiteX1184" fmla="*/ 7567137 w 8324850"/>
                <a:gd name="connsiteY1184" fmla="*/ 359569 h 1000125"/>
                <a:gd name="connsiteX1185" fmla="*/ 7551896 w 8324850"/>
                <a:gd name="connsiteY1185" fmla="*/ 370046 h 1000125"/>
                <a:gd name="connsiteX1186" fmla="*/ 7552849 w 8324850"/>
                <a:gd name="connsiteY1186" fmla="*/ 348139 h 1000125"/>
                <a:gd name="connsiteX1187" fmla="*/ 7552849 w 8324850"/>
                <a:gd name="connsiteY1187" fmla="*/ 345281 h 1000125"/>
                <a:gd name="connsiteX1188" fmla="*/ 7568089 w 8324850"/>
                <a:gd name="connsiteY1188" fmla="*/ 338614 h 1000125"/>
                <a:gd name="connsiteX1189" fmla="*/ 7568089 w 8324850"/>
                <a:gd name="connsiteY1189" fmla="*/ 355759 h 1000125"/>
                <a:gd name="connsiteX1190" fmla="*/ 7552849 w 8324850"/>
                <a:gd name="connsiteY1190" fmla="*/ 348139 h 1000125"/>
                <a:gd name="connsiteX1191" fmla="*/ 7553801 w 8324850"/>
                <a:gd name="connsiteY1191" fmla="*/ 343376 h 1000125"/>
                <a:gd name="connsiteX1192" fmla="*/ 7553801 w 8324850"/>
                <a:gd name="connsiteY1192" fmla="*/ 343376 h 1000125"/>
                <a:gd name="connsiteX1193" fmla="*/ 7569042 w 8324850"/>
                <a:gd name="connsiteY1193" fmla="*/ 330994 h 1000125"/>
                <a:gd name="connsiteX1194" fmla="*/ 7569042 w 8324850"/>
                <a:gd name="connsiteY1194" fmla="*/ 336709 h 1000125"/>
                <a:gd name="connsiteX1195" fmla="*/ 7553801 w 8324850"/>
                <a:gd name="connsiteY1195" fmla="*/ 343376 h 1000125"/>
                <a:gd name="connsiteX1196" fmla="*/ 7553801 w 8324850"/>
                <a:gd name="connsiteY1196" fmla="*/ 341471 h 1000125"/>
                <a:gd name="connsiteX1197" fmla="*/ 7553801 w 8324850"/>
                <a:gd name="connsiteY1197" fmla="*/ 338614 h 1000125"/>
                <a:gd name="connsiteX1198" fmla="*/ 7552849 w 8324850"/>
                <a:gd name="connsiteY1198" fmla="*/ 322421 h 1000125"/>
                <a:gd name="connsiteX1199" fmla="*/ 7568089 w 8324850"/>
                <a:gd name="connsiteY1199" fmla="*/ 330041 h 1000125"/>
                <a:gd name="connsiteX1200" fmla="*/ 7553801 w 8324850"/>
                <a:gd name="connsiteY1200" fmla="*/ 341471 h 1000125"/>
                <a:gd name="connsiteX1201" fmla="*/ 7552849 w 8324850"/>
                <a:gd name="connsiteY1201" fmla="*/ 320516 h 1000125"/>
                <a:gd name="connsiteX1202" fmla="*/ 7552849 w 8324850"/>
                <a:gd name="connsiteY1202" fmla="*/ 317659 h 1000125"/>
                <a:gd name="connsiteX1203" fmla="*/ 7567137 w 8324850"/>
                <a:gd name="connsiteY1203" fmla="*/ 310039 h 1000125"/>
                <a:gd name="connsiteX1204" fmla="*/ 7568089 w 8324850"/>
                <a:gd name="connsiteY1204" fmla="*/ 327184 h 1000125"/>
                <a:gd name="connsiteX1205" fmla="*/ 7552849 w 8324850"/>
                <a:gd name="connsiteY1205" fmla="*/ 320516 h 1000125"/>
                <a:gd name="connsiteX1206" fmla="*/ 7552849 w 8324850"/>
                <a:gd name="connsiteY1206" fmla="*/ 315754 h 1000125"/>
                <a:gd name="connsiteX1207" fmla="*/ 7552849 w 8324850"/>
                <a:gd name="connsiteY1207" fmla="*/ 315754 h 1000125"/>
                <a:gd name="connsiteX1208" fmla="*/ 7567137 w 8324850"/>
                <a:gd name="connsiteY1208" fmla="*/ 302419 h 1000125"/>
                <a:gd name="connsiteX1209" fmla="*/ 7567137 w 8324850"/>
                <a:gd name="connsiteY1209" fmla="*/ 308134 h 1000125"/>
                <a:gd name="connsiteX1210" fmla="*/ 7552849 w 8324850"/>
                <a:gd name="connsiteY1210" fmla="*/ 315754 h 1000125"/>
                <a:gd name="connsiteX1211" fmla="*/ 7552849 w 8324850"/>
                <a:gd name="connsiteY1211" fmla="*/ 312896 h 1000125"/>
                <a:gd name="connsiteX1212" fmla="*/ 7549992 w 8324850"/>
                <a:gd name="connsiteY1212" fmla="*/ 293846 h 1000125"/>
                <a:gd name="connsiteX1213" fmla="*/ 7566184 w 8324850"/>
                <a:gd name="connsiteY1213" fmla="*/ 299561 h 1000125"/>
                <a:gd name="connsiteX1214" fmla="*/ 7552849 w 8324850"/>
                <a:gd name="connsiteY1214" fmla="*/ 312896 h 1000125"/>
                <a:gd name="connsiteX1215" fmla="*/ 7550944 w 8324850"/>
                <a:gd name="connsiteY1215" fmla="*/ 378619 h 1000125"/>
                <a:gd name="connsiteX1216" fmla="*/ 7564279 w 8324850"/>
                <a:gd name="connsiteY1216" fmla="*/ 389096 h 1000125"/>
                <a:gd name="connsiteX1217" fmla="*/ 7548087 w 8324850"/>
                <a:gd name="connsiteY1217" fmla="*/ 397669 h 1000125"/>
                <a:gd name="connsiteX1218" fmla="*/ 7550944 w 8324850"/>
                <a:gd name="connsiteY1218" fmla="*/ 378619 h 1000125"/>
                <a:gd name="connsiteX1219" fmla="*/ 7549039 w 8324850"/>
                <a:gd name="connsiteY1219" fmla="*/ 287179 h 1000125"/>
                <a:gd name="connsiteX1220" fmla="*/ 7561421 w 8324850"/>
                <a:gd name="connsiteY1220" fmla="*/ 272891 h 1000125"/>
                <a:gd name="connsiteX1221" fmla="*/ 7562374 w 8324850"/>
                <a:gd name="connsiteY1221" fmla="*/ 278606 h 1000125"/>
                <a:gd name="connsiteX1222" fmla="*/ 7549039 w 8324850"/>
                <a:gd name="connsiteY1222" fmla="*/ 287179 h 1000125"/>
                <a:gd name="connsiteX1223" fmla="*/ 7549039 w 8324850"/>
                <a:gd name="connsiteY1223" fmla="*/ 287179 h 1000125"/>
                <a:gd name="connsiteX1224" fmla="*/ 7549039 w 8324850"/>
                <a:gd name="connsiteY1224" fmla="*/ 285274 h 1000125"/>
                <a:gd name="connsiteX1225" fmla="*/ 7544276 w 8324850"/>
                <a:gd name="connsiteY1225" fmla="*/ 266224 h 1000125"/>
                <a:gd name="connsiteX1226" fmla="*/ 7561421 w 8324850"/>
                <a:gd name="connsiteY1226" fmla="*/ 270986 h 1000125"/>
                <a:gd name="connsiteX1227" fmla="*/ 7549039 w 8324850"/>
                <a:gd name="connsiteY1227" fmla="*/ 285274 h 1000125"/>
                <a:gd name="connsiteX1228" fmla="*/ 7543324 w 8324850"/>
                <a:gd name="connsiteY1228" fmla="*/ 264319 h 1000125"/>
                <a:gd name="connsiteX1229" fmla="*/ 7542371 w 8324850"/>
                <a:gd name="connsiteY1229" fmla="*/ 261461 h 1000125"/>
                <a:gd name="connsiteX1230" fmla="*/ 7555706 w 8324850"/>
                <a:gd name="connsiteY1230" fmla="*/ 250984 h 1000125"/>
                <a:gd name="connsiteX1231" fmla="*/ 7560469 w 8324850"/>
                <a:gd name="connsiteY1231" fmla="*/ 268129 h 1000125"/>
                <a:gd name="connsiteX1232" fmla="*/ 7543324 w 8324850"/>
                <a:gd name="connsiteY1232" fmla="*/ 264319 h 1000125"/>
                <a:gd name="connsiteX1233" fmla="*/ 7542371 w 8324850"/>
                <a:gd name="connsiteY1233" fmla="*/ 259556 h 1000125"/>
                <a:gd name="connsiteX1234" fmla="*/ 7542371 w 8324850"/>
                <a:gd name="connsiteY1234" fmla="*/ 259556 h 1000125"/>
                <a:gd name="connsiteX1235" fmla="*/ 7553801 w 8324850"/>
                <a:gd name="connsiteY1235" fmla="*/ 243364 h 1000125"/>
                <a:gd name="connsiteX1236" fmla="*/ 7555706 w 8324850"/>
                <a:gd name="connsiteY1236" fmla="*/ 249079 h 1000125"/>
                <a:gd name="connsiteX1237" fmla="*/ 7542371 w 8324850"/>
                <a:gd name="connsiteY1237" fmla="*/ 259556 h 1000125"/>
                <a:gd name="connsiteX1238" fmla="*/ 7541419 w 8324850"/>
                <a:gd name="connsiteY1238" fmla="*/ 257651 h 1000125"/>
                <a:gd name="connsiteX1239" fmla="*/ 7534751 w 8324850"/>
                <a:gd name="connsiteY1239" fmla="*/ 239554 h 1000125"/>
                <a:gd name="connsiteX1240" fmla="*/ 7552849 w 8324850"/>
                <a:gd name="connsiteY1240" fmla="*/ 242411 h 1000125"/>
                <a:gd name="connsiteX1241" fmla="*/ 7541419 w 8324850"/>
                <a:gd name="connsiteY1241" fmla="*/ 257651 h 1000125"/>
                <a:gd name="connsiteX1242" fmla="*/ 7547134 w 8324850"/>
                <a:gd name="connsiteY1242" fmla="*/ 338614 h 1000125"/>
                <a:gd name="connsiteX1243" fmla="*/ 7523321 w 8324850"/>
                <a:gd name="connsiteY1243" fmla="*/ 451009 h 1000125"/>
                <a:gd name="connsiteX1244" fmla="*/ 7303294 w 8324850"/>
                <a:gd name="connsiteY1244" fmla="*/ 352901 h 1000125"/>
                <a:gd name="connsiteX1245" fmla="*/ 7304246 w 8324850"/>
                <a:gd name="connsiteY1245" fmla="*/ 350996 h 1000125"/>
                <a:gd name="connsiteX1246" fmla="*/ 7532846 w 8324850"/>
                <a:gd name="connsiteY1246" fmla="*/ 425291 h 1000125"/>
                <a:gd name="connsiteX1247" fmla="*/ 7533799 w 8324850"/>
                <a:gd name="connsiteY1247" fmla="*/ 422434 h 1000125"/>
                <a:gd name="connsiteX1248" fmla="*/ 7305199 w 8324850"/>
                <a:gd name="connsiteY1248" fmla="*/ 348139 h 1000125"/>
                <a:gd name="connsiteX1249" fmla="*/ 7306151 w 8324850"/>
                <a:gd name="connsiteY1249" fmla="*/ 346234 h 1000125"/>
                <a:gd name="connsiteX1250" fmla="*/ 7541419 w 8324850"/>
                <a:gd name="connsiteY1250" fmla="*/ 396716 h 1000125"/>
                <a:gd name="connsiteX1251" fmla="*/ 7542371 w 8324850"/>
                <a:gd name="connsiteY1251" fmla="*/ 393859 h 1000125"/>
                <a:gd name="connsiteX1252" fmla="*/ 7307104 w 8324850"/>
                <a:gd name="connsiteY1252" fmla="*/ 343376 h 1000125"/>
                <a:gd name="connsiteX1253" fmla="*/ 7307104 w 8324850"/>
                <a:gd name="connsiteY1253" fmla="*/ 341471 h 1000125"/>
                <a:gd name="connsiteX1254" fmla="*/ 7546181 w 8324850"/>
                <a:gd name="connsiteY1254" fmla="*/ 366236 h 1000125"/>
                <a:gd name="connsiteX1255" fmla="*/ 7546181 w 8324850"/>
                <a:gd name="connsiteY1255" fmla="*/ 363379 h 1000125"/>
                <a:gd name="connsiteX1256" fmla="*/ 7307104 w 8324850"/>
                <a:gd name="connsiteY1256" fmla="*/ 338614 h 1000125"/>
                <a:gd name="connsiteX1257" fmla="*/ 7307104 w 8324850"/>
                <a:gd name="connsiteY1257" fmla="*/ 336709 h 1000125"/>
                <a:gd name="connsiteX1258" fmla="*/ 7547134 w 8324850"/>
                <a:gd name="connsiteY1258" fmla="*/ 338614 h 1000125"/>
                <a:gd name="connsiteX1259" fmla="*/ 7546181 w 8324850"/>
                <a:gd name="connsiteY1259" fmla="*/ 336709 h 1000125"/>
                <a:gd name="connsiteX1260" fmla="*/ 7306151 w 8324850"/>
                <a:gd name="connsiteY1260" fmla="*/ 336709 h 1000125"/>
                <a:gd name="connsiteX1261" fmla="*/ 7306151 w 8324850"/>
                <a:gd name="connsiteY1261" fmla="*/ 334804 h 1000125"/>
                <a:gd name="connsiteX1262" fmla="*/ 7545229 w 8324850"/>
                <a:gd name="connsiteY1262" fmla="*/ 310039 h 1000125"/>
                <a:gd name="connsiteX1263" fmla="*/ 7545229 w 8324850"/>
                <a:gd name="connsiteY1263" fmla="*/ 307181 h 1000125"/>
                <a:gd name="connsiteX1264" fmla="*/ 7306151 w 8324850"/>
                <a:gd name="connsiteY1264" fmla="*/ 331946 h 1000125"/>
                <a:gd name="connsiteX1265" fmla="*/ 7306151 w 8324850"/>
                <a:gd name="connsiteY1265" fmla="*/ 330041 h 1000125"/>
                <a:gd name="connsiteX1266" fmla="*/ 7540467 w 8324850"/>
                <a:gd name="connsiteY1266" fmla="*/ 280511 h 1000125"/>
                <a:gd name="connsiteX1267" fmla="*/ 7539514 w 8324850"/>
                <a:gd name="connsiteY1267" fmla="*/ 277654 h 1000125"/>
                <a:gd name="connsiteX1268" fmla="*/ 7305199 w 8324850"/>
                <a:gd name="connsiteY1268" fmla="*/ 327184 h 1000125"/>
                <a:gd name="connsiteX1269" fmla="*/ 7304246 w 8324850"/>
                <a:gd name="connsiteY1269" fmla="*/ 325279 h 1000125"/>
                <a:gd name="connsiteX1270" fmla="*/ 7531894 w 8324850"/>
                <a:gd name="connsiteY1270" fmla="*/ 250984 h 1000125"/>
                <a:gd name="connsiteX1271" fmla="*/ 7530942 w 8324850"/>
                <a:gd name="connsiteY1271" fmla="*/ 248126 h 1000125"/>
                <a:gd name="connsiteX1272" fmla="*/ 7303294 w 8324850"/>
                <a:gd name="connsiteY1272" fmla="*/ 322421 h 1000125"/>
                <a:gd name="connsiteX1273" fmla="*/ 7302342 w 8324850"/>
                <a:gd name="connsiteY1273" fmla="*/ 320516 h 1000125"/>
                <a:gd name="connsiteX1274" fmla="*/ 7520464 w 8324850"/>
                <a:gd name="connsiteY1274" fmla="*/ 223361 h 1000125"/>
                <a:gd name="connsiteX1275" fmla="*/ 7547134 w 8324850"/>
                <a:gd name="connsiteY1275" fmla="*/ 338614 h 1000125"/>
                <a:gd name="connsiteX1276" fmla="*/ 7547134 w 8324850"/>
                <a:gd name="connsiteY1276" fmla="*/ 447199 h 1000125"/>
                <a:gd name="connsiteX1277" fmla="*/ 7544276 w 8324850"/>
                <a:gd name="connsiteY1277" fmla="*/ 452914 h 1000125"/>
                <a:gd name="connsiteX1278" fmla="*/ 7529037 w 8324850"/>
                <a:gd name="connsiteY1278" fmla="*/ 452914 h 1000125"/>
                <a:gd name="connsiteX1279" fmla="*/ 7529037 w 8324850"/>
                <a:gd name="connsiteY1279" fmla="*/ 451961 h 1000125"/>
                <a:gd name="connsiteX1280" fmla="*/ 7547134 w 8324850"/>
                <a:gd name="connsiteY1280" fmla="*/ 447199 h 1000125"/>
                <a:gd name="connsiteX1281" fmla="*/ 7529989 w 8324850"/>
                <a:gd name="connsiteY1281" fmla="*/ 451009 h 1000125"/>
                <a:gd name="connsiteX1282" fmla="*/ 7536656 w 8324850"/>
                <a:gd name="connsiteY1282" fmla="*/ 432911 h 1000125"/>
                <a:gd name="connsiteX1283" fmla="*/ 7547134 w 8324850"/>
                <a:gd name="connsiteY1283" fmla="*/ 445294 h 1000125"/>
                <a:gd name="connsiteX1284" fmla="*/ 7529989 w 8324850"/>
                <a:gd name="connsiteY1284" fmla="*/ 451009 h 1000125"/>
                <a:gd name="connsiteX1285" fmla="*/ 7548087 w 8324850"/>
                <a:gd name="connsiteY1285" fmla="*/ 454819 h 1000125"/>
                <a:gd name="connsiteX1286" fmla="*/ 7549039 w 8324850"/>
                <a:gd name="connsiteY1286" fmla="*/ 454819 h 1000125"/>
                <a:gd name="connsiteX1287" fmla="*/ 7548087 w 8324850"/>
                <a:gd name="connsiteY1287" fmla="*/ 463391 h 1000125"/>
                <a:gd name="connsiteX1288" fmla="*/ 7540467 w 8324850"/>
                <a:gd name="connsiteY1288" fmla="*/ 470059 h 1000125"/>
                <a:gd name="connsiteX1289" fmla="*/ 7548087 w 8324850"/>
                <a:gd name="connsiteY1289" fmla="*/ 454819 h 1000125"/>
                <a:gd name="connsiteX1290" fmla="*/ 7537609 w 8324850"/>
                <a:gd name="connsiteY1290" fmla="*/ 431006 h 1000125"/>
                <a:gd name="connsiteX1291" fmla="*/ 7538562 w 8324850"/>
                <a:gd name="connsiteY1291" fmla="*/ 428149 h 1000125"/>
                <a:gd name="connsiteX1292" fmla="*/ 7553801 w 8324850"/>
                <a:gd name="connsiteY1292" fmla="*/ 426244 h 1000125"/>
                <a:gd name="connsiteX1293" fmla="*/ 7549039 w 8324850"/>
                <a:gd name="connsiteY1293" fmla="*/ 441484 h 1000125"/>
                <a:gd name="connsiteX1294" fmla="*/ 7537609 w 8324850"/>
                <a:gd name="connsiteY1294" fmla="*/ 431006 h 1000125"/>
                <a:gd name="connsiteX1295" fmla="*/ 7539514 w 8324850"/>
                <a:gd name="connsiteY1295" fmla="*/ 427196 h 1000125"/>
                <a:gd name="connsiteX1296" fmla="*/ 7539514 w 8324850"/>
                <a:gd name="connsiteY1296" fmla="*/ 427196 h 1000125"/>
                <a:gd name="connsiteX1297" fmla="*/ 7556659 w 8324850"/>
                <a:gd name="connsiteY1297" fmla="*/ 419576 h 1000125"/>
                <a:gd name="connsiteX1298" fmla="*/ 7554754 w 8324850"/>
                <a:gd name="connsiteY1298" fmla="*/ 425291 h 1000125"/>
                <a:gd name="connsiteX1299" fmla="*/ 7539514 w 8324850"/>
                <a:gd name="connsiteY1299" fmla="*/ 427196 h 1000125"/>
                <a:gd name="connsiteX1300" fmla="*/ 7540467 w 8324850"/>
                <a:gd name="connsiteY1300" fmla="*/ 424339 h 1000125"/>
                <a:gd name="connsiteX1301" fmla="*/ 7545229 w 8324850"/>
                <a:gd name="connsiteY1301" fmla="*/ 406241 h 1000125"/>
                <a:gd name="connsiteX1302" fmla="*/ 7557612 w 8324850"/>
                <a:gd name="connsiteY1302" fmla="*/ 417671 h 1000125"/>
                <a:gd name="connsiteX1303" fmla="*/ 7540467 w 8324850"/>
                <a:gd name="connsiteY1303" fmla="*/ 424339 h 1000125"/>
                <a:gd name="connsiteX1304" fmla="*/ 7479506 w 8324850"/>
                <a:gd name="connsiteY1304" fmla="*/ 549116 h 1000125"/>
                <a:gd name="connsiteX1305" fmla="*/ 7465219 w 8324850"/>
                <a:gd name="connsiteY1305" fmla="*/ 543401 h 1000125"/>
                <a:gd name="connsiteX1306" fmla="*/ 7465219 w 8324850"/>
                <a:gd name="connsiteY1306" fmla="*/ 543401 h 1000125"/>
                <a:gd name="connsiteX1307" fmla="*/ 7483317 w 8324850"/>
                <a:gd name="connsiteY1307" fmla="*/ 545306 h 1000125"/>
                <a:gd name="connsiteX1308" fmla="*/ 7479506 w 8324850"/>
                <a:gd name="connsiteY1308" fmla="*/ 549116 h 1000125"/>
                <a:gd name="connsiteX1309" fmla="*/ 7483317 w 8324850"/>
                <a:gd name="connsiteY1309" fmla="*/ 551974 h 1000125"/>
                <a:gd name="connsiteX1310" fmla="*/ 7479506 w 8324850"/>
                <a:gd name="connsiteY1310" fmla="*/ 560546 h 1000125"/>
                <a:gd name="connsiteX1311" fmla="*/ 7469981 w 8324850"/>
                <a:gd name="connsiteY1311" fmla="*/ 564356 h 1000125"/>
                <a:gd name="connsiteX1312" fmla="*/ 7482364 w 8324850"/>
                <a:gd name="connsiteY1312" fmla="*/ 551974 h 1000125"/>
                <a:gd name="connsiteX1313" fmla="*/ 7483317 w 8324850"/>
                <a:gd name="connsiteY1313" fmla="*/ 551974 h 1000125"/>
                <a:gd name="connsiteX1314" fmla="*/ 7467124 w 8324850"/>
                <a:gd name="connsiteY1314" fmla="*/ 542449 h 1000125"/>
                <a:gd name="connsiteX1315" fmla="*/ 7480459 w 8324850"/>
                <a:gd name="connsiteY1315" fmla="*/ 528161 h 1000125"/>
                <a:gd name="connsiteX1316" fmla="*/ 7485221 w 8324850"/>
                <a:gd name="connsiteY1316" fmla="*/ 544354 h 1000125"/>
                <a:gd name="connsiteX1317" fmla="*/ 7467124 w 8324850"/>
                <a:gd name="connsiteY1317" fmla="*/ 542449 h 1000125"/>
                <a:gd name="connsiteX1318" fmla="*/ 7482364 w 8324850"/>
                <a:gd name="connsiteY1318" fmla="*/ 526256 h 1000125"/>
                <a:gd name="connsiteX1319" fmla="*/ 7483317 w 8324850"/>
                <a:gd name="connsiteY1319" fmla="*/ 525304 h 1000125"/>
                <a:gd name="connsiteX1320" fmla="*/ 7498556 w 8324850"/>
                <a:gd name="connsiteY1320" fmla="*/ 530066 h 1000125"/>
                <a:gd name="connsiteX1321" fmla="*/ 7489031 w 8324850"/>
                <a:gd name="connsiteY1321" fmla="*/ 541496 h 1000125"/>
                <a:gd name="connsiteX1322" fmla="*/ 7482364 w 8324850"/>
                <a:gd name="connsiteY1322" fmla="*/ 526256 h 1000125"/>
                <a:gd name="connsiteX1323" fmla="*/ 7474744 w 8324850"/>
                <a:gd name="connsiteY1323" fmla="*/ 524351 h 1000125"/>
                <a:gd name="connsiteX1324" fmla="*/ 7295674 w 8324850"/>
                <a:gd name="connsiteY1324" fmla="*/ 363379 h 1000125"/>
                <a:gd name="connsiteX1325" fmla="*/ 7296626 w 8324850"/>
                <a:gd name="connsiteY1325" fmla="*/ 362426 h 1000125"/>
                <a:gd name="connsiteX1326" fmla="*/ 7490937 w 8324850"/>
                <a:gd name="connsiteY1326" fmla="*/ 504349 h 1000125"/>
                <a:gd name="connsiteX1327" fmla="*/ 7474744 w 8324850"/>
                <a:gd name="connsiteY1327" fmla="*/ 524351 h 1000125"/>
                <a:gd name="connsiteX1328" fmla="*/ 7298531 w 8324850"/>
                <a:gd name="connsiteY1328" fmla="*/ 360521 h 1000125"/>
                <a:gd name="connsiteX1329" fmla="*/ 7299484 w 8324850"/>
                <a:gd name="connsiteY1329" fmla="*/ 358616 h 1000125"/>
                <a:gd name="connsiteX1330" fmla="*/ 7508081 w 8324850"/>
                <a:gd name="connsiteY1330" fmla="*/ 478631 h 1000125"/>
                <a:gd name="connsiteX1331" fmla="*/ 7492842 w 8324850"/>
                <a:gd name="connsiteY1331" fmla="*/ 501491 h 1000125"/>
                <a:gd name="connsiteX1332" fmla="*/ 7298531 w 8324850"/>
                <a:gd name="connsiteY1332" fmla="*/ 360521 h 1000125"/>
                <a:gd name="connsiteX1333" fmla="*/ 7301389 w 8324850"/>
                <a:gd name="connsiteY1333" fmla="*/ 356711 h 1000125"/>
                <a:gd name="connsiteX1334" fmla="*/ 7302342 w 8324850"/>
                <a:gd name="connsiteY1334" fmla="*/ 354806 h 1000125"/>
                <a:gd name="connsiteX1335" fmla="*/ 7522369 w 8324850"/>
                <a:gd name="connsiteY1335" fmla="*/ 452914 h 1000125"/>
                <a:gd name="connsiteX1336" fmla="*/ 7509987 w 8324850"/>
                <a:gd name="connsiteY1336" fmla="*/ 476726 h 1000125"/>
                <a:gd name="connsiteX1337" fmla="*/ 7301389 w 8324850"/>
                <a:gd name="connsiteY1337" fmla="*/ 356711 h 1000125"/>
                <a:gd name="connsiteX1338" fmla="*/ 7502367 w 8324850"/>
                <a:gd name="connsiteY1338" fmla="*/ 501491 h 1000125"/>
                <a:gd name="connsiteX1339" fmla="*/ 7520464 w 8324850"/>
                <a:gd name="connsiteY1339" fmla="*/ 499586 h 1000125"/>
                <a:gd name="connsiteX1340" fmla="*/ 7516654 w 8324850"/>
                <a:gd name="connsiteY1340" fmla="*/ 504349 h 1000125"/>
                <a:gd name="connsiteX1341" fmla="*/ 7502367 w 8324850"/>
                <a:gd name="connsiteY1341" fmla="*/ 501491 h 1000125"/>
                <a:gd name="connsiteX1342" fmla="*/ 7502367 w 8324850"/>
                <a:gd name="connsiteY1342" fmla="*/ 501491 h 1000125"/>
                <a:gd name="connsiteX1343" fmla="*/ 7519512 w 8324850"/>
                <a:gd name="connsiteY1343" fmla="*/ 506254 h 1000125"/>
                <a:gd name="connsiteX1344" fmla="*/ 7520464 w 8324850"/>
                <a:gd name="connsiteY1344" fmla="*/ 506254 h 1000125"/>
                <a:gd name="connsiteX1345" fmla="*/ 7517606 w 8324850"/>
                <a:gd name="connsiteY1345" fmla="*/ 514826 h 1000125"/>
                <a:gd name="connsiteX1346" fmla="*/ 7509034 w 8324850"/>
                <a:gd name="connsiteY1346" fmla="*/ 520541 h 1000125"/>
                <a:gd name="connsiteX1347" fmla="*/ 7519512 w 8324850"/>
                <a:gd name="connsiteY1347" fmla="*/ 506254 h 1000125"/>
                <a:gd name="connsiteX1348" fmla="*/ 7503319 w 8324850"/>
                <a:gd name="connsiteY1348" fmla="*/ 499586 h 1000125"/>
                <a:gd name="connsiteX1349" fmla="*/ 7513796 w 8324850"/>
                <a:gd name="connsiteY1349" fmla="*/ 483394 h 1000125"/>
                <a:gd name="connsiteX1350" fmla="*/ 7521417 w 8324850"/>
                <a:gd name="connsiteY1350" fmla="*/ 498634 h 1000125"/>
                <a:gd name="connsiteX1351" fmla="*/ 7503319 w 8324850"/>
                <a:gd name="connsiteY1351" fmla="*/ 499586 h 1000125"/>
                <a:gd name="connsiteX1352" fmla="*/ 7514749 w 8324850"/>
                <a:gd name="connsiteY1352" fmla="*/ 481489 h 1000125"/>
                <a:gd name="connsiteX1353" fmla="*/ 7515701 w 8324850"/>
                <a:gd name="connsiteY1353" fmla="*/ 479584 h 1000125"/>
                <a:gd name="connsiteX1354" fmla="*/ 7530942 w 8324850"/>
                <a:gd name="connsiteY1354" fmla="*/ 481489 h 1000125"/>
                <a:gd name="connsiteX1355" fmla="*/ 7523321 w 8324850"/>
                <a:gd name="connsiteY1355" fmla="*/ 494824 h 1000125"/>
                <a:gd name="connsiteX1356" fmla="*/ 7514749 w 8324850"/>
                <a:gd name="connsiteY1356" fmla="*/ 481489 h 1000125"/>
                <a:gd name="connsiteX1357" fmla="*/ 7516654 w 8324850"/>
                <a:gd name="connsiteY1357" fmla="*/ 477679 h 1000125"/>
                <a:gd name="connsiteX1358" fmla="*/ 7516654 w 8324850"/>
                <a:gd name="connsiteY1358" fmla="*/ 477679 h 1000125"/>
                <a:gd name="connsiteX1359" fmla="*/ 7534751 w 8324850"/>
                <a:gd name="connsiteY1359" fmla="*/ 473869 h 1000125"/>
                <a:gd name="connsiteX1360" fmla="*/ 7531894 w 8324850"/>
                <a:gd name="connsiteY1360" fmla="*/ 479584 h 1000125"/>
                <a:gd name="connsiteX1361" fmla="*/ 7516654 w 8324850"/>
                <a:gd name="connsiteY1361" fmla="*/ 477679 h 1000125"/>
                <a:gd name="connsiteX1362" fmla="*/ 7517606 w 8324850"/>
                <a:gd name="connsiteY1362" fmla="*/ 475774 h 1000125"/>
                <a:gd name="connsiteX1363" fmla="*/ 7526179 w 8324850"/>
                <a:gd name="connsiteY1363" fmla="*/ 458629 h 1000125"/>
                <a:gd name="connsiteX1364" fmla="*/ 7535704 w 8324850"/>
                <a:gd name="connsiteY1364" fmla="*/ 472916 h 1000125"/>
                <a:gd name="connsiteX1365" fmla="*/ 7517606 w 8324850"/>
                <a:gd name="connsiteY1365" fmla="*/ 475774 h 1000125"/>
                <a:gd name="connsiteX1366" fmla="*/ 7303294 w 8324850"/>
                <a:gd name="connsiteY1366" fmla="*/ 319564 h 1000125"/>
                <a:gd name="connsiteX1367" fmla="*/ 7302342 w 8324850"/>
                <a:gd name="connsiteY1367" fmla="*/ 317659 h 1000125"/>
                <a:gd name="connsiteX1368" fmla="*/ 7509034 w 8324850"/>
                <a:gd name="connsiteY1368" fmla="*/ 198596 h 1000125"/>
                <a:gd name="connsiteX1369" fmla="*/ 7521417 w 8324850"/>
                <a:gd name="connsiteY1369" fmla="*/ 222409 h 1000125"/>
                <a:gd name="connsiteX1370" fmla="*/ 7303294 w 8324850"/>
                <a:gd name="connsiteY1370" fmla="*/ 319564 h 1000125"/>
                <a:gd name="connsiteX1371" fmla="*/ 7300437 w 8324850"/>
                <a:gd name="connsiteY1371" fmla="*/ 314801 h 1000125"/>
                <a:gd name="connsiteX1372" fmla="*/ 7299484 w 8324850"/>
                <a:gd name="connsiteY1372" fmla="*/ 312896 h 1000125"/>
                <a:gd name="connsiteX1373" fmla="*/ 7491889 w 8324850"/>
                <a:gd name="connsiteY1373" fmla="*/ 172879 h 1000125"/>
                <a:gd name="connsiteX1374" fmla="*/ 7507129 w 8324850"/>
                <a:gd name="connsiteY1374" fmla="*/ 194786 h 1000125"/>
                <a:gd name="connsiteX1375" fmla="*/ 7300437 w 8324850"/>
                <a:gd name="connsiteY1375" fmla="*/ 314801 h 1000125"/>
                <a:gd name="connsiteX1376" fmla="*/ 7298531 w 8324850"/>
                <a:gd name="connsiteY1376" fmla="*/ 311944 h 1000125"/>
                <a:gd name="connsiteX1377" fmla="*/ 7297579 w 8324850"/>
                <a:gd name="connsiteY1377" fmla="*/ 310039 h 1000125"/>
                <a:gd name="connsiteX1378" fmla="*/ 7474744 w 8324850"/>
                <a:gd name="connsiteY1378" fmla="*/ 150971 h 1000125"/>
                <a:gd name="connsiteX1379" fmla="*/ 7491889 w 8324850"/>
                <a:gd name="connsiteY1379" fmla="*/ 171926 h 1000125"/>
                <a:gd name="connsiteX1380" fmla="*/ 7298531 w 8324850"/>
                <a:gd name="connsiteY1380" fmla="*/ 311944 h 1000125"/>
                <a:gd name="connsiteX1381" fmla="*/ 7295674 w 8324850"/>
                <a:gd name="connsiteY1381" fmla="*/ 308134 h 1000125"/>
                <a:gd name="connsiteX1382" fmla="*/ 7294721 w 8324850"/>
                <a:gd name="connsiteY1382" fmla="*/ 306229 h 1000125"/>
                <a:gd name="connsiteX1383" fmla="*/ 7453789 w 8324850"/>
                <a:gd name="connsiteY1383" fmla="*/ 130016 h 1000125"/>
                <a:gd name="connsiteX1384" fmla="*/ 7472839 w 8324850"/>
                <a:gd name="connsiteY1384" fmla="*/ 149066 h 1000125"/>
                <a:gd name="connsiteX1385" fmla="*/ 7295674 w 8324850"/>
                <a:gd name="connsiteY1385" fmla="*/ 308134 h 1000125"/>
                <a:gd name="connsiteX1386" fmla="*/ 7291864 w 8324850"/>
                <a:gd name="connsiteY1386" fmla="*/ 305276 h 1000125"/>
                <a:gd name="connsiteX1387" fmla="*/ 7289959 w 8324850"/>
                <a:gd name="connsiteY1387" fmla="*/ 304324 h 1000125"/>
                <a:gd name="connsiteX1388" fmla="*/ 7429024 w 8324850"/>
                <a:gd name="connsiteY1388" fmla="*/ 112871 h 1000125"/>
                <a:gd name="connsiteX1389" fmla="*/ 7449979 w 8324850"/>
                <a:gd name="connsiteY1389" fmla="*/ 129064 h 1000125"/>
                <a:gd name="connsiteX1390" fmla="*/ 7291864 w 8324850"/>
                <a:gd name="connsiteY1390" fmla="*/ 305276 h 1000125"/>
                <a:gd name="connsiteX1391" fmla="*/ 7294721 w 8324850"/>
                <a:gd name="connsiteY1391" fmla="*/ 365284 h 1000125"/>
                <a:gd name="connsiteX1392" fmla="*/ 7472839 w 8324850"/>
                <a:gd name="connsiteY1392" fmla="*/ 526256 h 1000125"/>
                <a:gd name="connsiteX1393" fmla="*/ 7453789 w 8324850"/>
                <a:gd name="connsiteY1393" fmla="*/ 545306 h 1000125"/>
                <a:gd name="connsiteX1394" fmla="*/ 7293769 w 8324850"/>
                <a:gd name="connsiteY1394" fmla="*/ 368141 h 1000125"/>
                <a:gd name="connsiteX1395" fmla="*/ 7294721 w 8324850"/>
                <a:gd name="connsiteY1395" fmla="*/ 365284 h 1000125"/>
                <a:gd name="connsiteX1396" fmla="*/ 7294721 w 8324850"/>
                <a:gd name="connsiteY1396" fmla="*/ 365284 h 1000125"/>
                <a:gd name="connsiteX1397" fmla="*/ 7430929 w 8324850"/>
                <a:gd name="connsiteY1397" fmla="*/ 563404 h 1000125"/>
                <a:gd name="connsiteX1398" fmla="*/ 7298531 w 8324850"/>
                <a:gd name="connsiteY1398" fmla="*/ 380524 h 1000125"/>
                <a:gd name="connsiteX1399" fmla="*/ 7296626 w 8324850"/>
                <a:gd name="connsiteY1399" fmla="*/ 373856 h 1000125"/>
                <a:gd name="connsiteX1400" fmla="*/ 7452837 w 8324850"/>
                <a:gd name="connsiteY1400" fmla="*/ 547211 h 1000125"/>
                <a:gd name="connsiteX1401" fmla="*/ 7430929 w 8324850"/>
                <a:gd name="connsiteY1401" fmla="*/ 563404 h 1000125"/>
                <a:gd name="connsiteX1402" fmla="*/ 7443312 w 8324850"/>
                <a:gd name="connsiteY1402" fmla="*/ 562451 h 1000125"/>
                <a:gd name="connsiteX1403" fmla="*/ 7456646 w 8324850"/>
                <a:gd name="connsiteY1403" fmla="*/ 569119 h 1000125"/>
                <a:gd name="connsiteX1404" fmla="*/ 7445217 w 8324850"/>
                <a:gd name="connsiteY1404" fmla="*/ 577691 h 1000125"/>
                <a:gd name="connsiteX1405" fmla="*/ 7442359 w 8324850"/>
                <a:gd name="connsiteY1405" fmla="*/ 562451 h 1000125"/>
                <a:gd name="connsiteX1406" fmla="*/ 7443312 w 8324850"/>
                <a:gd name="connsiteY1406" fmla="*/ 562451 h 1000125"/>
                <a:gd name="connsiteX1407" fmla="*/ 7409974 w 8324850"/>
                <a:gd name="connsiteY1407" fmla="*/ 600551 h 1000125"/>
                <a:gd name="connsiteX1408" fmla="*/ 7397592 w 8324850"/>
                <a:gd name="connsiteY1408" fmla="*/ 591026 h 1000125"/>
                <a:gd name="connsiteX1409" fmla="*/ 7397592 w 8324850"/>
                <a:gd name="connsiteY1409" fmla="*/ 591026 h 1000125"/>
                <a:gd name="connsiteX1410" fmla="*/ 7414737 w 8324850"/>
                <a:gd name="connsiteY1410" fmla="*/ 597694 h 1000125"/>
                <a:gd name="connsiteX1411" fmla="*/ 7409974 w 8324850"/>
                <a:gd name="connsiteY1411" fmla="*/ 600551 h 1000125"/>
                <a:gd name="connsiteX1412" fmla="*/ 7368064 w 8324850"/>
                <a:gd name="connsiteY1412" fmla="*/ 604361 h 1000125"/>
                <a:gd name="connsiteX1413" fmla="*/ 7368064 w 8324850"/>
                <a:gd name="connsiteY1413" fmla="*/ 604361 h 1000125"/>
                <a:gd name="connsiteX1414" fmla="*/ 7368064 w 8324850"/>
                <a:gd name="connsiteY1414" fmla="*/ 604361 h 1000125"/>
                <a:gd name="connsiteX1415" fmla="*/ 7368064 w 8324850"/>
                <a:gd name="connsiteY1415" fmla="*/ 604361 h 1000125"/>
                <a:gd name="connsiteX1416" fmla="*/ 7095649 w 8324850"/>
                <a:gd name="connsiteY1416" fmla="*/ 584359 h 1000125"/>
                <a:gd name="connsiteX1417" fmla="*/ 7108031 w 8324850"/>
                <a:gd name="connsiteY1417" fmla="*/ 576739 h 1000125"/>
                <a:gd name="connsiteX1418" fmla="*/ 7108984 w 8324850"/>
                <a:gd name="connsiteY1418" fmla="*/ 577691 h 1000125"/>
                <a:gd name="connsiteX1419" fmla="*/ 7107079 w 8324850"/>
                <a:gd name="connsiteY1419" fmla="*/ 592931 h 1000125"/>
                <a:gd name="connsiteX1420" fmla="*/ 7095649 w 8324850"/>
                <a:gd name="connsiteY1420" fmla="*/ 584359 h 1000125"/>
                <a:gd name="connsiteX1421" fmla="*/ 7108031 w 8324850"/>
                <a:gd name="connsiteY1421" fmla="*/ 595789 h 1000125"/>
                <a:gd name="connsiteX1422" fmla="*/ 7108031 w 8324850"/>
                <a:gd name="connsiteY1422" fmla="*/ 595789 h 1000125"/>
                <a:gd name="connsiteX1423" fmla="*/ 7097554 w 8324850"/>
                <a:gd name="connsiteY1423" fmla="*/ 593884 h 1000125"/>
                <a:gd name="connsiteX1424" fmla="*/ 7092792 w 8324850"/>
                <a:gd name="connsiteY1424" fmla="*/ 586264 h 1000125"/>
                <a:gd name="connsiteX1425" fmla="*/ 7093744 w 8324850"/>
                <a:gd name="connsiteY1425" fmla="*/ 585311 h 1000125"/>
                <a:gd name="connsiteX1426" fmla="*/ 7108031 w 8324850"/>
                <a:gd name="connsiteY1426" fmla="*/ 595789 h 1000125"/>
                <a:gd name="connsiteX1427" fmla="*/ 7094696 w 8324850"/>
                <a:gd name="connsiteY1427" fmla="*/ 583406 h 1000125"/>
                <a:gd name="connsiteX1428" fmla="*/ 7089934 w 8324850"/>
                <a:gd name="connsiteY1428" fmla="*/ 580549 h 1000125"/>
                <a:gd name="connsiteX1429" fmla="*/ 7107079 w 8324850"/>
                <a:gd name="connsiteY1429" fmla="*/ 575786 h 1000125"/>
                <a:gd name="connsiteX1430" fmla="*/ 7107079 w 8324850"/>
                <a:gd name="connsiteY1430" fmla="*/ 575786 h 1000125"/>
                <a:gd name="connsiteX1431" fmla="*/ 7094696 w 8324850"/>
                <a:gd name="connsiteY1431" fmla="*/ 583406 h 1000125"/>
                <a:gd name="connsiteX1432" fmla="*/ 7088981 w 8324850"/>
                <a:gd name="connsiteY1432" fmla="*/ 579596 h 1000125"/>
                <a:gd name="connsiteX1433" fmla="*/ 7089934 w 8324850"/>
                <a:gd name="connsiteY1433" fmla="*/ 562451 h 1000125"/>
                <a:gd name="connsiteX1434" fmla="*/ 7106126 w 8324850"/>
                <a:gd name="connsiteY1434" fmla="*/ 573881 h 1000125"/>
                <a:gd name="connsiteX1435" fmla="*/ 7088981 w 8324850"/>
                <a:gd name="connsiteY1435" fmla="*/ 579596 h 1000125"/>
                <a:gd name="connsiteX1436" fmla="*/ 7079456 w 8324850"/>
                <a:gd name="connsiteY1436" fmla="*/ 545306 h 1000125"/>
                <a:gd name="connsiteX1437" fmla="*/ 7230904 w 8324850"/>
                <a:gd name="connsiteY1437" fmla="*/ 377666 h 1000125"/>
                <a:gd name="connsiteX1438" fmla="*/ 7228999 w 8324850"/>
                <a:gd name="connsiteY1438" fmla="*/ 385286 h 1000125"/>
                <a:gd name="connsiteX1439" fmla="*/ 7100412 w 8324850"/>
                <a:gd name="connsiteY1439" fmla="*/ 562451 h 1000125"/>
                <a:gd name="connsiteX1440" fmla="*/ 7079456 w 8324850"/>
                <a:gd name="connsiteY1440" fmla="*/ 545306 h 1000125"/>
                <a:gd name="connsiteX1441" fmla="*/ 7047071 w 8324850"/>
                <a:gd name="connsiteY1441" fmla="*/ 542449 h 1000125"/>
                <a:gd name="connsiteX1442" fmla="*/ 7065169 w 8324850"/>
                <a:gd name="connsiteY1442" fmla="*/ 540544 h 1000125"/>
                <a:gd name="connsiteX1443" fmla="*/ 7065169 w 8324850"/>
                <a:gd name="connsiteY1443" fmla="*/ 540544 h 1000125"/>
                <a:gd name="connsiteX1444" fmla="*/ 7050881 w 8324850"/>
                <a:gd name="connsiteY1444" fmla="*/ 546259 h 1000125"/>
                <a:gd name="connsiteX1445" fmla="*/ 7047071 w 8324850"/>
                <a:gd name="connsiteY1445" fmla="*/ 542449 h 1000125"/>
                <a:gd name="connsiteX1446" fmla="*/ 7061359 w 8324850"/>
                <a:gd name="connsiteY1446" fmla="*/ 561499 h 1000125"/>
                <a:gd name="connsiteX1447" fmla="*/ 7051834 w 8324850"/>
                <a:gd name="connsiteY1447" fmla="*/ 557689 h 1000125"/>
                <a:gd name="connsiteX1448" fmla="*/ 7048024 w 8324850"/>
                <a:gd name="connsiteY1448" fmla="*/ 549116 h 1000125"/>
                <a:gd name="connsiteX1449" fmla="*/ 7048976 w 8324850"/>
                <a:gd name="connsiteY1449" fmla="*/ 549116 h 1000125"/>
                <a:gd name="connsiteX1450" fmla="*/ 7061359 w 8324850"/>
                <a:gd name="connsiteY1450" fmla="*/ 561499 h 1000125"/>
                <a:gd name="connsiteX1451" fmla="*/ 6985159 w 8324850"/>
                <a:gd name="connsiteY1451" fmla="*/ 338614 h 1000125"/>
                <a:gd name="connsiteX1452" fmla="*/ 7224237 w 8324850"/>
                <a:gd name="connsiteY1452" fmla="*/ 338614 h 1000125"/>
                <a:gd name="connsiteX1453" fmla="*/ 7224237 w 8324850"/>
                <a:gd name="connsiteY1453" fmla="*/ 340519 h 1000125"/>
                <a:gd name="connsiteX1454" fmla="*/ 6986112 w 8324850"/>
                <a:gd name="connsiteY1454" fmla="*/ 365284 h 1000125"/>
                <a:gd name="connsiteX1455" fmla="*/ 6985159 w 8324850"/>
                <a:gd name="connsiteY1455" fmla="*/ 338614 h 1000125"/>
                <a:gd name="connsiteX1456" fmla="*/ 6985159 w 8324850"/>
                <a:gd name="connsiteY1456" fmla="*/ 397669 h 1000125"/>
                <a:gd name="connsiteX1457" fmla="*/ 6970871 w 8324850"/>
                <a:gd name="connsiteY1457" fmla="*/ 394811 h 1000125"/>
                <a:gd name="connsiteX1458" fmla="*/ 6969919 w 8324850"/>
                <a:gd name="connsiteY1458" fmla="*/ 389096 h 1000125"/>
                <a:gd name="connsiteX1459" fmla="*/ 6985159 w 8324850"/>
                <a:gd name="connsiteY1459" fmla="*/ 397669 h 1000125"/>
                <a:gd name="connsiteX1460" fmla="*/ 6985159 w 8324850"/>
                <a:gd name="connsiteY1460" fmla="*/ 397669 h 1000125"/>
                <a:gd name="connsiteX1461" fmla="*/ 6985159 w 8324850"/>
                <a:gd name="connsiteY1461" fmla="*/ 335756 h 1000125"/>
                <a:gd name="connsiteX1462" fmla="*/ 6986112 w 8324850"/>
                <a:gd name="connsiteY1462" fmla="*/ 309086 h 1000125"/>
                <a:gd name="connsiteX1463" fmla="*/ 7224237 w 8324850"/>
                <a:gd name="connsiteY1463" fmla="*/ 333851 h 1000125"/>
                <a:gd name="connsiteX1464" fmla="*/ 7224237 w 8324850"/>
                <a:gd name="connsiteY1464" fmla="*/ 335756 h 1000125"/>
                <a:gd name="connsiteX1465" fmla="*/ 6985159 w 8324850"/>
                <a:gd name="connsiteY1465" fmla="*/ 335756 h 1000125"/>
                <a:gd name="connsiteX1466" fmla="*/ 6991826 w 8324850"/>
                <a:gd name="connsiteY1466" fmla="*/ 396716 h 1000125"/>
                <a:gd name="connsiteX1467" fmla="*/ 7226142 w 8324850"/>
                <a:gd name="connsiteY1467" fmla="*/ 347186 h 1000125"/>
                <a:gd name="connsiteX1468" fmla="*/ 7227094 w 8324850"/>
                <a:gd name="connsiteY1468" fmla="*/ 349091 h 1000125"/>
                <a:gd name="connsiteX1469" fmla="*/ 6999446 w 8324850"/>
                <a:gd name="connsiteY1469" fmla="*/ 423386 h 1000125"/>
                <a:gd name="connsiteX1470" fmla="*/ 6991826 w 8324850"/>
                <a:gd name="connsiteY1470" fmla="*/ 396716 h 1000125"/>
                <a:gd name="connsiteX1471" fmla="*/ 7001351 w 8324850"/>
                <a:gd name="connsiteY1471" fmla="*/ 448151 h 1000125"/>
                <a:gd name="connsiteX1472" fmla="*/ 6984206 w 8324850"/>
                <a:gd name="connsiteY1472" fmla="*/ 443389 h 1000125"/>
                <a:gd name="connsiteX1473" fmla="*/ 6994684 w 8324850"/>
                <a:gd name="connsiteY1473" fmla="*/ 431006 h 1000125"/>
                <a:gd name="connsiteX1474" fmla="*/ 7001351 w 8324850"/>
                <a:gd name="connsiteY1474" fmla="*/ 448151 h 1000125"/>
                <a:gd name="connsiteX1475" fmla="*/ 6990874 w 8324850"/>
                <a:gd name="connsiteY1475" fmla="*/ 394811 h 1000125"/>
                <a:gd name="connsiteX1476" fmla="*/ 6987064 w 8324850"/>
                <a:gd name="connsiteY1476" fmla="*/ 368141 h 1000125"/>
                <a:gd name="connsiteX1477" fmla="*/ 7225189 w 8324850"/>
                <a:gd name="connsiteY1477" fmla="*/ 343376 h 1000125"/>
                <a:gd name="connsiteX1478" fmla="*/ 7225189 w 8324850"/>
                <a:gd name="connsiteY1478" fmla="*/ 345281 h 1000125"/>
                <a:gd name="connsiteX1479" fmla="*/ 6990874 w 8324850"/>
                <a:gd name="connsiteY1479" fmla="*/ 394811 h 1000125"/>
                <a:gd name="connsiteX1480" fmla="*/ 6987064 w 8324850"/>
                <a:gd name="connsiteY1480" fmla="*/ 404336 h 1000125"/>
                <a:gd name="connsiteX1481" fmla="*/ 6991826 w 8324850"/>
                <a:gd name="connsiteY1481" fmla="*/ 422434 h 1000125"/>
                <a:gd name="connsiteX1482" fmla="*/ 6975634 w 8324850"/>
                <a:gd name="connsiteY1482" fmla="*/ 415766 h 1000125"/>
                <a:gd name="connsiteX1483" fmla="*/ 6987064 w 8324850"/>
                <a:gd name="connsiteY1483" fmla="*/ 404336 h 1000125"/>
                <a:gd name="connsiteX1484" fmla="*/ 6991826 w 8324850"/>
                <a:gd name="connsiteY1484" fmla="*/ 424339 h 1000125"/>
                <a:gd name="connsiteX1485" fmla="*/ 6991826 w 8324850"/>
                <a:gd name="connsiteY1485" fmla="*/ 424339 h 1000125"/>
                <a:gd name="connsiteX1486" fmla="*/ 6977539 w 8324850"/>
                <a:gd name="connsiteY1486" fmla="*/ 423386 h 1000125"/>
                <a:gd name="connsiteX1487" fmla="*/ 6975634 w 8324850"/>
                <a:gd name="connsiteY1487" fmla="*/ 417671 h 1000125"/>
                <a:gd name="connsiteX1488" fmla="*/ 6991826 w 8324850"/>
                <a:gd name="connsiteY1488" fmla="*/ 424339 h 1000125"/>
                <a:gd name="connsiteX1489" fmla="*/ 6992779 w 8324850"/>
                <a:gd name="connsiteY1489" fmla="*/ 426244 h 1000125"/>
                <a:gd name="connsiteX1490" fmla="*/ 6993731 w 8324850"/>
                <a:gd name="connsiteY1490" fmla="*/ 429101 h 1000125"/>
                <a:gd name="connsiteX1491" fmla="*/ 6983254 w 8324850"/>
                <a:gd name="connsiteY1491" fmla="*/ 439579 h 1000125"/>
                <a:gd name="connsiteX1492" fmla="*/ 6978492 w 8324850"/>
                <a:gd name="connsiteY1492" fmla="*/ 424339 h 1000125"/>
                <a:gd name="connsiteX1493" fmla="*/ 6992779 w 8324850"/>
                <a:gd name="connsiteY1493" fmla="*/ 426244 h 1000125"/>
                <a:gd name="connsiteX1494" fmla="*/ 6984206 w 8324850"/>
                <a:gd name="connsiteY1494" fmla="*/ 451961 h 1000125"/>
                <a:gd name="connsiteX1495" fmla="*/ 6990874 w 8324850"/>
                <a:gd name="connsiteY1495" fmla="*/ 467201 h 1000125"/>
                <a:gd name="connsiteX1496" fmla="*/ 6983254 w 8324850"/>
                <a:gd name="connsiteY1496" fmla="*/ 460534 h 1000125"/>
                <a:gd name="connsiteX1497" fmla="*/ 6982301 w 8324850"/>
                <a:gd name="connsiteY1497" fmla="*/ 451961 h 1000125"/>
                <a:gd name="connsiteX1498" fmla="*/ 6984206 w 8324850"/>
                <a:gd name="connsiteY1498" fmla="*/ 451961 h 1000125"/>
                <a:gd name="connsiteX1499" fmla="*/ 6985159 w 8324850"/>
                <a:gd name="connsiteY1499" fmla="*/ 445294 h 1000125"/>
                <a:gd name="connsiteX1500" fmla="*/ 7002304 w 8324850"/>
                <a:gd name="connsiteY1500" fmla="*/ 450056 h 1000125"/>
                <a:gd name="connsiteX1501" fmla="*/ 7002304 w 8324850"/>
                <a:gd name="connsiteY1501" fmla="*/ 451009 h 1000125"/>
                <a:gd name="connsiteX1502" fmla="*/ 6988017 w 8324850"/>
                <a:gd name="connsiteY1502" fmla="*/ 451009 h 1000125"/>
                <a:gd name="connsiteX1503" fmla="*/ 6985159 w 8324850"/>
                <a:gd name="connsiteY1503" fmla="*/ 445294 h 1000125"/>
                <a:gd name="connsiteX1504" fmla="*/ 6999446 w 8324850"/>
                <a:gd name="connsiteY1504" fmla="*/ 425291 h 1000125"/>
                <a:gd name="connsiteX1505" fmla="*/ 7227094 w 8324850"/>
                <a:gd name="connsiteY1505" fmla="*/ 350996 h 1000125"/>
                <a:gd name="connsiteX1506" fmla="*/ 7228046 w 8324850"/>
                <a:gd name="connsiteY1506" fmla="*/ 352901 h 1000125"/>
                <a:gd name="connsiteX1507" fmla="*/ 7008971 w 8324850"/>
                <a:gd name="connsiteY1507" fmla="*/ 450056 h 1000125"/>
                <a:gd name="connsiteX1508" fmla="*/ 6999446 w 8324850"/>
                <a:gd name="connsiteY1508" fmla="*/ 425291 h 1000125"/>
                <a:gd name="connsiteX1509" fmla="*/ 7228999 w 8324850"/>
                <a:gd name="connsiteY1509" fmla="*/ 354806 h 1000125"/>
                <a:gd name="connsiteX1510" fmla="*/ 7229951 w 8324850"/>
                <a:gd name="connsiteY1510" fmla="*/ 356711 h 1000125"/>
                <a:gd name="connsiteX1511" fmla="*/ 7022306 w 8324850"/>
                <a:gd name="connsiteY1511" fmla="*/ 476726 h 1000125"/>
                <a:gd name="connsiteX1512" fmla="*/ 7009924 w 8324850"/>
                <a:gd name="connsiteY1512" fmla="*/ 452914 h 1000125"/>
                <a:gd name="connsiteX1513" fmla="*/ 7228999 w 8324850"/>
                <a:gd name="connsiteY1513" fmla="*/ 354806 h 1000125"/>
                <a:gd name="connsiteX1514" fmla="*/ 7013734 w 8324850"/>
                <a:gd name="connsiteY1514" fmla="*/ 473869 h 1000125"/>
                <a:gd name="connsiteX1515" fmla="*/ 6996589 w 8324850"/>
                <a:gd name="connsiteY1515" fmla="*/ 470059 h 1000125"/>
                <a:gd name="connsiteX1516" fmla="*/ 7006114 w 8324850"/>
                <a:gd name="connsiteY1516" fmla="*/ 456724 h 1000125"/>
                <a:gd name="connsiteX1517" fmla="*/ 7013734 w 8324850"/>
                <a:gd name="connsiteY1517" fmla="*/ 473869 h 1000125"/>
                <a:gd name="connsiteX1518" fmla="*/ 7014687 w 8324850"/>
                <a:gd name="connsiteY1518" fmla="*/ 474821 h 1000125"/>
                <a:gd name="connsiteX1519" fmla="*/ 7014687 w 8324850"/>
                <a:gd name="connsiteY1519" fmla="*/ 474821 h 1000125"/>
                <a:gd name="connsiteX1520" fmla="*/ 7000399 w 8324850"/>
                <a:gd name="connsiteY1520" fmla="*/ 476726 h 1000125"/>
                <a:gd name="connsiteX1521" fmla="*/ 6997542 w 8324850"/>
                <a:gd name="connsiteY1521" fmla="*/ 471011 h 1000125"/>
                <a:gd name="connsiteX1522" fmla="*/ 7014687 w 8324850"/>
                <a:gd name="connsiteY1522" fmla="*/ 474821 h 1000125"/>
                <a:gd name="connsiteX1523" fmla="*/ 7015639 w 8324850"/>
                <a:gd name="connsiteY1523" fmla="*/ 476726 h 1000125"/>
                <a:gd name="connsiteX1524" fmla="*/ 7016592 w 8324850"/>
                <a:gd name="connsiteY1524" fmla="*/ 478631 h 1000125"/>
                <a:gd name="connsiteX1525" fmla="*/ 7008019 w 8324850"/>
                <a:gd name="connsiteY1525" fmla="*/ 491014 h 1000125"/>
                <a:gd name="connsiteX1526" fmla="*/ 7000399 w 8324850"/>
                <a:gd name="connsiteY1526" fmla="*/ 477679 h 1000125"/>
                <a:gd name="connsiteX1527" fmla="*/ 7015639 w 8324850"/>
                <a:gd name="connsiteY1527" fmla="*/ 476726 h 1000125"/>
                <a:gd name="connsiteX1528" fmla="*/ 7017544 w 8324850"/>
                <a:gd name="connsiteY1528" fmla="*/ 481489 h 1000125"/>
                <a:gd name="connsiteX1529" fmla="*/ 7027069 w 8324850"/>
                <a:gd name="connsiteY1529" fmla="*/ 497681 h 1000125"/>
                <a:gd name="connsiteX1530" fmla="*/ 7008971 w 8324850"/>
                <a:gd name="connsiteY1530" fmla="*/ 495776 h 1000125"/>
                <a:gd name="connsiteX1531" fmla="*/ 7017544 w 8324850"/>
                <a:gd name="connsiteY1531" fmla="*/ 481489 h 1000125"/>
                <a:gd name="connsiteX1532" fmla="*/ 7010876 w 8324850"/>
                <a:gd name="connsiteY1532" fmla="*/ 496729 h 1000125"/>
                <a:gd name="connsiteX1533" fmla="*/ 7028974 w 8324850"/>
                <a:gd name="connsiteY1533" fmla="*/ 498634 h 1000125"/>
                <a:gd name="connsiteX1534" fmla="*/ 7028974 w 8324850"/>
                <a:gd name="connsiteY1534" fmla="*/ 499586 h 1000125"/>
                <a:gd name="connsiteX1535" fmla="*/ 7014687 w 8324850"/>
                <a:gd name="connsiteY1535" fmla="*/ 502444 h 1000125"/>
                <a:gd name="connsiteX1536" fmla="*/ 7010876 w 8324850"/>
                <a:gd name="connsiteY1536" fmla="*/ 496729 h 1000125"/>
                <a:gd name="connsiteX1537" fmla="*/ 7021354 w 8324850"/>
                <a:gd name="connsiteY1537" fmla="*/ 517684 h 1000125"/>
                <a:gd name="connsiteX1538" fmla="*/ 7012781 w 8324850"/>
                <a:gd name="connsiteY1538" fmla="*/ 511969 h 1000125"/>
                <a:gd name="connsiteX1539" fmla="*/ 7010876 w 8324850"/>
                <a:gd name="connsiteY1539" fmla="*/ 503396 h 1000125"/>
                <a:gd name="connsiteX1540" fmla="*/ 7011829 w 8324850"/>
                <a:gd name="connsiteY1540" fmla="*/ 503396 h 1000125"/>
                <a:gd name="connsiteX1541" fmla="*/ 7021354 w 8324850"/>
                <a:gd name="connsiteY1541" fmla="*/ 517684 h 1000125"/>
                <a:gd name="connsiteX1542" fmla="*/ 7023259 w 8324850"/>
                <a:gd name="connsiteY1542" fmla="*/ 478631 h 1000125"/>
                <a:gd name="connsiteX1543" fmla="*/ 7230904 w 8324850"/>
                <a:gd name="connsiteY1543" fmla="*/ 358616 h 1000125"/>
                <a:gd name="connsiteX1544" fmla="*/ 7231856 w 8324850"/>
                <a:gd name="connsiteY1544" fmla="*/ 359569 h 1000125"/>
                <a:gd name="connsiteX1545" fmla="*/ 7038499 w 8324850"/>
                <a:gd name="connsiteY1545" fmla="*/ 500539 h 1000125"/>
                <a:gd name="connsiteX1546" fmla="*/ 7023259 w 8324850"/>
                <a:gd name="connsiteY1546" fmla="*/ 478631 h 1000125"/>
                <a:gd name="connsiteX1547" fmla="*/ 7233762 w 8324850"/>
                <a:gd name="connsiteY1547" fmla="*/ 361474 h 1000125"/>
                <a:gd name="connsiteX1548" fmla="*/ 7233762 w 8324850"/>
                <a:gd name="connsiteY1548" fmla="*/ 361474 h 1000125"/>
                <a:gd name="connsiteX1549" fmla="*/ 7233762 w 8324850"/>
                <a:gd name="connsiteY1549" fmla="*/ 363379 h 1000125"/>
                <a:gd name="connsiteX1550" fmla="*/ 7056596 w 8324850"/>
                <a:gd name="connsiteY1550" fmla="*/ 522446 h 1000125"/>
                <a:gd name="connsiteX1551" fmla="*/ 7039451 w 8324850"/>
                <a:gd name="connsiteY1551" fmla="*/ 501491 h 1000125"/>
                <a:gd name="connsiteX1552" fmla="*/ 7233762 w 8324850"/>
                <a:gd name="connsiteY1552" fmla="*/ 361474 h 1000125"/>
                <a:gd name="connsiteX1553" fmla="*/ 7048024 w 8324850"/>
                <a:gd name="connsiteY1553" fmla="*/ 523399 h 1000125"/>
                <a:gd name="connsiteX1554" fmla="*/ 7042309 w 8324850"/>
                <a:gd name="connsiteY1554" fmla="*/ 537686 h 1000125"/>
                <a:gd name="connsiteX1555" fmla="*/ 7032784 w 8324850"/>
                <a:gd name="connsiteY1555" fmla="*/ 526256 h 1000125"/>
                <a:gd name="connsiteX1556" fmla="*/ 7047071 w 8324850"/>
                <a:gd name="connsiteY1556" fmla="*/ 522446 h 1000125"/>
                <a:gd name="connsiteX1557" fmla="*/ 7048024 w 8324850"/>
                <a:gd name="connsiteY1557" fmla="*/ 523399 h 1000125"/>
                <a:gd name="connsiteX1558" fmla="*/ 7049929 w 8324850"/>
                <a:gd name="connsiteY1558" fmla="*/ 525304 h 1000125"/>
                <a:gd name="connsiteX1559" fmla="*/ 7063264 w 8324850"/>
                <a:gd name="connsiteY1559" fmla="*/ 539591 h 1000125"/>
                <a:gd name="connsiteX1560" fmla="*/ 7045167 w 8324850"/>
                <a:gd name="connsiteY1560" fmla="*/ 541496 h 1000125"/>
                <a:gd name="connsiteX1561" fmla="*/ 7049929 w 8324850"/>
                <a:gd name="connsiteY1561" fmla="*/ 525304 h 1000125"/>
                <a:gd name="connsiteX1562" fmla="*/ 7058501 w 8324850"/>
                <a:gd name="connsiteY1562" fmla="*/ 525304 h 1000125"/>
                <a:gd name="connsiteX1563" fmla="*/ 7232809 w 8324850"/>
                <a:gd name="connsiteY1563" fmla="*/ 369094 h 1000125"/>
                <a:gd name="connsiteX1564" fmla="*/ 7231856 w 8324850"/>
                <a:gd name="connsiteY1564" fmla="*/ 372904 h 1000125"/>
                <a:gd name="connsiteX1565" fmla="*/ 7077551 w 8324850"/>
                <a:gd name="connsiteY1565" fmla="*/ 544354 h 1000125"/>
                <a:gd name="connsiteX1566" fmla="*/ 7058501 w 8324850"/>
                <a:gd name="connsiteY1566" fmla="*/ 525304 h 1000125"/>
                <a:gd name="connsiteX1567" fmla="*/ 7366159 w 8324850"/>
                <a:gd name="connsiteY1567" fmla="*/ 598646 h 1000125"/>
                <a:gd name="connsiteX1568" fmla="*/ 7344251 w 8324850"/>
                <a:gd name="connsiteY1568" fmla="*/ 528161 h 1000125"/>
                <a:gd name="connsiteX1569" fmla="*/ 7332821 w 8324850"/>
                <a:gd name="connsiteY1569" fmla="*/ 491966 h 1000125"/>
                <a:gd name="connsiteX1570" fmla="*/ 7377589 w 8324850"/>
                <a:gd name="connsiteY1570" fmla="*/ 592931 h 1000125"/>
                <a:gd name="connsiteX1571" fmla="*/ 7366159 w 8324850"/>
                <a:gd name="connsiteY1571" fmla="*/ 598646 h 1000125"/>
                <a:gd name="connsiteX1572" fmla="*/ 7327106 w 8324850"/>
                <a:gd name="connsiteY1572" fmla="*/ 471964 h 1000125"/>
                <a:gd name="connsiteX1573" fmla="*/ 7309962 w 8324850"/>
                <a:gd name="connsiteY1573" fmla="*/ 415766 h 1000125"/>
                <a:gd name="connsiteX1574" fmla="*/ 7405212 w 8324850"/>
                <a:gd name="connsiteY1574" fmla="*/ 580549 h 1000125"/>
                <a:gd name="connsiteX1575" fmla="*/ 7381399 w 8324850"/>
                <a:gd name="connsiteY1575" fmla="*/ 592931 h 1000125"/>
                <a:gd name="connsiteX1576" fmla="*/ 7327106 w 8324850"/>
                <a:gd name="connsiteY1576" fmla="*/ 471964 h 1000125"/>
                <a:gd name="connsiteX1577" fmla="*/ 7399496 w 8324850"/>
                <a:gd name="connsiteY1577" fmla="*/ 591026 h 1000125"/>
                <a:gd name="connsiteX1578" fmla="*/ 7416642 w 8324850"/>
                <a:gd name="connsiteY1578" fmla="*/ 580549 h 1000125"/>
                <a:gd name="connsiteX1579" fmla="*/ 7415689 w 8324850"/>
                <a:gd name="connsiteY1579" fmla="*/ 597694 h 1000125"/>
                <a:gd name="connsiteX1580" fmla="*/ 7399496 w 8324850"/>
                <a:gd name="connsiteY1580" fmla="*/ 591026 h 1000125"/>
                <a:gd name="connsiteX1581" fmla="*/ 7407117 w 8324850"/>
                <a:gd name="connsiteY1581" fmla="*/ 579596 h 1000125"/>
                <a:gd name="connsiteX1582" fmla="*/ 7306151 w 8324850"/>
                <a:gd name="connsiteY1582" fmla="*/ 405289 h 1000125"/>
                <a:gd name="connsiteX1583" fmla="*/ 7300437 w 8324850"/>
                <a:gd name="connsiteY1583" fmla="*/ 388144 h 1000125"/>
                <a:gd name="connsiteX1584" fmla="*/ 7429024 w 8324850"/>
                <a:gd name="connsiteY1584" fmla="*/ 565309 h 1000125"/>
                <a:gd name="connsiteX1585" fmla="*/ 7407117 w 8324850"/>
                <a:gd name="connsiteY1585" fmla="*/ 579596 h 1000125"/>
                <a:gd name="connsiteX1586" fmla="*/ 7422356 w 8324850"/>
                <a:gd name="connsiteY1586" fmla="*/ 577691 h 1000125"/>
                <a:gd name="connsiteX1587" fmla="*/ 7439501 w 8324850"/>
                <a:gd name="connsiteY1587" fmla="*/ 583406 h 1000125"/>
                <a:gd name="connsiteX1588" fmla="*/ 7434739 w 8324850"/>
                <a:gd name="connsiteY1588" fmla="*/ 586264 h 1000125"/>
                <a:gd name="connsiteX1589" fmla="*/ 7422356 w 8324850"/>
                <a:gd name="connsiteY1589" fmla="*/ 577691 h 1000125"/>
                <a:gd name="connsiteX1590" fmla="*/ 7422356 w 8324850"/>
                <a:gd name="connsiteY1590" fmla="*/ 577691 h 1000125"/>
                <a:gd name="connsiteX1591" fmla="*/ 7423309 w 8324850"/>
                <a:gd name="connsiteY1591" fmla="*/ 576739 h 1000125"/>
                <a:gd name="connsiteX1592" fmla="*/ 7439501 w 8324850"/>
                <a:gd name="connsiteY1592" fmla="*/ 565309 h 1000125"/>
                <a:gd name="connsiteX1593" fmla="*/ 7440454 w 8324850"/>
                <a:gd name="connsiteY1593" fmla="*/ 582454 h 1000125"/>
                <a:gd name="connsiteX1594" fmla="*/ 7423309 w 8324850"/>
                <a:gd name="connsiteY1594" fmla="*/ 576739 h 1000125"/>
                <a:gd name="connsiteX1595" fmla="*/ 7263289 w 8324850"/>
                <a:gd name="connsiteY1595" fmla="*/ 294799 h 1000125"/>
                <a:gd name="connsiteX1596" fmla="*/ 7263289 w 8324850"/>
                <a:gd name="connsiteY1596" fmla="*/ 294799 h 1000125"/>
                <a:gd name="connsiteX1597" fmla="*/ 7238524 w 8324850"/>
                <a:gd name="connsiteY1597" fmla="*/ 60484 h 1000125"/>
                <a:gd name="connsiteX1598" fmla="*/ 7263289 w 8324850"/>
                <a:gd name="connsiteY1598" fmla="*/ 59531 h 1000125"/>
                <a:gd name="connsiteX1599" fmla="*/ 7263289 w 8324850"/>
                <a:gd name="connsiteY1599" fmla="*/ 294799 h 1000125"/>
                <a:gd name="connsiteX1600" fmla="*/ 7260431 w 8324850"/>
                <a:gd name="connsiteY1600" fmla="*/ 295751 h 1000125"/>
                <a:gd name="connsiteX1601" fmla="*/ 7258526 w 8324850"/>
                <a:gd name="connsiteY1601" fmla="*/ 295751 h 1000125"/>
                <a:gd name="connsiteX1602" fmla="*/ 7209949 w 8324850"/>
                <a:gd name="connsiteY1602" fmla="*/ 65246 h 1000125"/>
                <a:gd name="connsiteX1603" fmla="*/ 7236619 w 8324850"/>
                <a:gd name="connsiteY1603" fmla="*/ 61436 h 1000125"/>
                <a:gd name="connsiteX1604" fmla="*/ 7260431 w 8324850"/>
                <a:gd name="connsiteY1604" fmla="*/ 295751 h 1000125"/>
                <a:gd name="connsiteX1605" fmla="*/ 7255669 w 8324850"/>
                <a:gd name="connsiteY1605" fmla="*/ 295751 h 1000125"/>
                <a:gd name="connsiteX1606" fmla="*/ 7253764 w 8324850"/>
                <a:gd name="connsiteY1606" fmla="*/ 296704 h 1000125"/>
                <a:gd name="connsiteX1607" fmla="*/ 7181374 w 8324850"/>
                <a:gd name="connsiteY1607" fmla="*/ 72866 h 1000125"/>
                <a:gd name="connsiteX1608" fmla="*/ 7207092 w 8324850"/>
                <a:gd name="connsiteY1608" fmla="*/ 66199 h 1000125"/>
                <a:gd name="connsiteX1609" fmla="*/ 7255669 w 8324850"/>
                <a:gd name="connsiteY1609" fmla="*/ 295751 h 1000125"/>
                <a:gd name="connsiteX1610" fmla="*/ 7246144 w 8324850"/>
                <a:gd name="connsiteY1610" fmla="*/ 300514 h 1000125"/>
                <a:gd name="connsiteX1611" fmla="*/ 7128034 w 8324850"/>
                <a:gd name="connsiteY1611" fmla="*/ 96679 h 1000125"/>
                <a:gd name="connsiteX1612" fmla="*/ 7151846 w 8324850"/>
                <a:gd name="connsiteY1612" fmla="*/ 84296 h 1000125"/>
                <a:gd name="connsiteX1613" fmla="*/ 7248049 w 8324850"/>
                <a:gd name="connsiteY1613" fmla="*/ 299561 h 1000125"/>
                <a:gd name="connsiteX1614" fmla="*/ 7246144 w 8324850"/>
                <a:gd name="connsiteY1614" fmla="*/ 300514 h 1000125"/>
                <a:gd name="connsiteX1615" fmla="*/ 7243287 w 8324850"/>
                <a:gd name="connsiteY1615" fmla="*/ 301466 h 1000125"/>
                <a:gd name="connsiteX1616" fmla="*/ 7241381 w 8324850"/>
                <a:gd name="connsiteY1616" fmla="*/ 302419 h 1000125"/>
                <a:gd name="connsiteX1617" fmla="*/ 7103269 w 8324850"/>
                <a:gd name="connsiteY1617" fmla="*/ 111919 h 1000125"/>
                <a:gd name="connsiteX1618" fmla="*/ 7126129 w 8324850"/>
                <a:gd name="connsiteY1618" fmla="*/ 97631 h 1000125"/>
                <a:gd name="connsiteX1619" fmla="*/ 7243287 w 8324850"/>
                <a:gd name="connsiteY1619" fmla="*/ 301466 h 1000125"/>
                <a:gd name="connsiteX1620" fmla="*/ 7239476 w 8324850"/>
                <a:gd name="connsiteY1620" fmla="*/ 304324 h 1000125"/>
                <a:gd name="connsiteX1621" fmla="*/ 7237571 w 8324850"/>
                <a:gd name="connsiteY1621" fmla="*/ 305276 h 1000125"/>
                <a:gd name="connsiteX1622" fmla="*/ 7079456 w 8324850"/>
                <a:gd name="connsiteY1622" fmla="*/ 130016 h 1000125"/>
                <a:gd name="connsiteX1623" fmla="*/ 7100412 w 8324850"/>
                <a:gd name="connsiteY1623" fmla="*/ 113824 h 1000125"/>
                <a:gd name="connsiteX1624" fmla="*/ 7239476 w 8324850"/>
                <a:gd name="connsiteY1624" fmla="*/ 304324 h 1000125"/>
                <a:gd name="connsiteX1625" fmla="*/ 7236619 w 8324850"/>
                <a:gd name="connsiteY1625" fmla="*/ 307181 h 1000125"/>
                <a:gd name="connsiteX1626" fmla="*/ 7235667 w 8324850"/>
                <a:gd name="connsiteY1626" fmla="*/ 309086 h 1000125"/>
                <a:gd name="connsiteX1627" fmla="*/ 7059454 w 8324850"/>
                <a:gd name="connsiteY1627" fmla="*/ 150019 h 1000125"/>
                <a:gd name="connsiteX1628" fmla="*/ 7078504 w 8324850"/>
                <a:gd name="connsiteY1628" fmla="*/ 130969 h 1000125"/>
                <a:gd name="connsiteX1629" fmla="*/ 7236619 w 8324850"/>
                <a:gd name="connsiteY1629" fmla="*/ 307181 h 1000125"/>
                <a:gd name="connsiteX1630" fmla="*/ 7233762 w 8324850"/>
                <a:gd name="connsiteY1630" fmla="*/ 310039 h 1000125"/>
                <a:gd name="connsiteX1631" fmla="*/ 7232809 w 8324850"/>
                <a:gd name="connsiteY1631" fmla="*/ 311944 h 1000125"/>
                <a:gd name="connsiteX1632" fmla="*/ 7041356 w 8324850"/>
                <a:gd name="connsiteY1632" fmla="*/ 172879 h 1000125"/>
                <a:gd name="connsiteX1633" fmla="*/ 7058501 w 8324850"/>
                <a:gd name="connsiteY1633" fmla="*/ 151924 h 1000125"/>
                <a:gd name="connsiteX1634" fmla="*/ 7233762 w 8324850"/>
                <a:gd name="connsiteY1634" fmla="*/ 310039 h 1000125"/>
                <a:gd name="connsiteX1635" fmla="*/ 7230904 w 8324850"/>
                <a:gd name="connsiteY1635" fmla="*/ 313849 h 1000125"/>
                <a:gd name="connsiteX1636" fmla="*/ 7229951 w 8324850"/>
                <a:gd name="connsiteY1636" fmla="*/ 315754 h 1000125"/>
                <a:gd name="connsiteX1637" fmla="*/ 7024212 w 8324850"/>
                <a:gd name="connsiteY1637" fmla="*/ 196691 h 1000125"/>
                <a:gd name="connsiteX1638" fmla="*/ 7038499 w 8324850"/>
                <a:gd name="connsiteY1638" fmla="*/ 174784 h 1000125"/>
                <a:gd name="connsiteX1639" fmla="*/ 7230904 w 8324850"/>
                <a:gd name="connsiteY1639" fmla="*/ 313849 h 1000125"/>
                <a:gd name="connsiteX1640" fmla="*/ 7228999 w 8324850"/>
                <a:gd name="connsiteY1640" fmla="*/ 317659 h 1000125"/>
                <a:gd name="connsiteX1641" fmla="*/ 7228046 w 8324850"/>
                <a:gd name="connsiteY1641" fmla="*/ 319564 h 1000125"/>
                <a:gd name="connsiteX1642" fmla="*/ 7010876 w 8324850"/>
                <a:gd name="connsiteY1642" fmla="*/ 222409 h 1000125"/>
                <a:gd name="connsiteX1643" fmla="*/ 7023259 w 8324850"/>
                <a:gd name="connsiteY1643" fmla="*/ 198596 h 1000125"/>
                <a:gd name="connsiteX1644" fmla="*/ 7228999 w 8324850"/>
                <a:gd name="connsiteY1644" fmla="*/ 317659 h 1000125"/>
                <a:gd name="connsiteX1645" fmla="*/ 7227094 w 8324850"/>
                <a:gd name="connsiteY1645" fmla="*/ 321469 h 1000125"/>
                <a:gd name="connsiteX1646" fmla="*/ 7226142 w 8324850"/>
                <a:gd name="connsiteY1646" fmla="*/ 323374 h 1000125"/>
                <a:gd name="connsiteX1647" fmla="*/ 6999446 w 8324850"/>
                <a:gd name="connsiteY1647" fmla="*/ 250031 h 1000125"/>
                <a:gd name="connsiteX1648" fmla="*/ 7008971 w 8324850"/>
                <a:gd name="connsiteY1648" fmla="*/ 225266 h 1000125"/>
                <a:gd name="connsiteX1649" fmla="*/ 7227094 w 8324850"/>
                <a:gd name="connsiteY1649" fmla="*/ 321469 h 1000125"/>
                <a:gd name="connsiteX1650" fmla="*/ 7225189 w 8324850"/>
                <a:gd name="connsiteY1650" fmla="*/ 330041 h 1000125"/>
                <a:gd name="connsiteX1651" fmla="*/ 7225189 w 8324850"/>
                <a:gd name="connsiteY1651" fmla="*/ 331946 h 1000125"/>
                <a:gd name="connsiteX1652" fmla="*/ 6988017 w 8324850"/>
                <a:gd name="connsiteY1652" fmla="*/ 307181 h 1000125"/>
                <a:gd name="connsiteX1653" fmla="*/ 6991826 w 8324850"/>
                <a:gd name="connsiteY1653" fmla="*/ 280511 h 1000125"/>
                <a:gd name="connsiteX1654" fmla="*/ 7225189 w 8324850"/>
                <a:gd name="connsiteY1654" fmla="*/ 330041 h 1000125"/>
                <a:gd name="connsiteX1655" fmla="*/ 6988969 w 8324850"/>
                <a:gd name="connsiteY1655" fmla="*/ 264319 h 1000125"/>
                <a:gd name="connsiteX1656" fmla="*/ 6972776 w 8324850"/>
                <a:gd name="connsiteY1656" fmla="*/ 268129 h 1000125"/>
                <a:gd name="connsiteX1657" fmla="*/ 6977539 w 8324850"/>
                <a:gd name="connsiteY1657" fmla="*/ 250984 h 1000125"/>
                <a:gd name="connsiteX1658" fmla="*/ 6989921 w 8324850"/>
                <a:gd name="connsiteY1658" fmla="*/ 261461 h 1000125"/>
                <a:gd name="connsiteX1659" fmla="*/ 6988969 w 8324850"/>
                <a:gd name="connsiteY1659" fmla="*/ 264319 h 1000125"/>
                <a:gd name="connsiteX1660" fmla="*/ 6988969 w 8324850"/>
                <a:gd name="connsiteY1660" fmla="*/ 266224 h 1000125"/>
                <a:gd name="connsiteX1661" fmla="*/ 6984206 w 8324850"/>
                <a:gd name="connsiteY1661" fmla="*/ 284321 h 1000125"/>
                <a:gd name="connsiteX1662" fmla="*/ 6971824 w 8324850"/>
                <a:gd name="connsiteY1662" fmla="*/ 270986 h 1000125"/>
                <a:gd name="connsiteX1663" fmla="*/ 6988969 w 8324850"/>
                <a:gd name="connsiteY1663" fmla="*/ 266224 h 1000125"/>
                <a:gd name="connsiteX1664" fmla="*/ 6985159 w 8324850"/>
                <a:gd name="connsiteY1664" fmla="*/ 395764 h 1000125"/>
                <a:gd name="connsiteX1665" fmla="*/ 6969919 w 8324850"/>
                <a:gd name="connsiteY1665" fmla="*/ 388144 h 1000125"/>
                <a:gd name="connsiteX1666" fmla="*/ 6982301 w 8324850"/>
                <a:gd name="connsiteY1666" fmla="*/ 377666 h 1000125"/>
                <a:gd name="connsiteX1667" fmla="*/ 6985159 w 8324850"/>
                <a:gd name="connsiteY1667" fmla="*/ 395764 h 1000125"/>
                <a:gd name="connsiteX1668" fmla="*/ 6968967 w 8324850"/>
                <a:gd name="connsiteY1668" fmla="*/ 384334 h 1000125"/>
                <a:gd name="connsiteX1669" fmla="*/ 6967062 w 8324850"/>
                <a:gd name="connsiteY1669" fmla="*/ 368141 h 1000125"/>
                <a:gd name="connsiteX1670" fmla="*/ 6981349 w 8324850"/>
                <a:gd name="connsiteY1670" fmla="*/ 372904 h 1000125"/>
                <a:gd name="connsiteX1671" fmla="*/ 6981349 w 8324850"/>
                <a:gd name="connsiteY1671" fmla="*/ 375761 h 1000125"/>
                <a:gd name="connsiteX1672" fmla="*/ 6968967 w 8324850"/>
                <a:gd name="connsiteY1672" fmla="*/ 384334 h 1000125"/>
                <a:gd name="connsiteX1673" fmla="*/ 6980396 w 8324850"/>
                <a:gd name="connsiteY1673" fmla="*/ 311944 h 1000125"/>
                <a:gd name="connsiteX1674" fmla="*/ 6967062 w 8324850"/>
                <a:gd name="connsiteY1674" fmla="*/ 299561 h 1000125"/>
                <a:gd name="connsiteX1675" fmla="*/ 6982301 w 8324850"/>
                <a:gd name="connsiteY1675" fmla="*/ 293846 h 1000125"/>
                <a:gd name="connsiteX1676" fmla="*/ 6980396 w 8324850"/>
                <a:gd name="connsiteY1676" fmla="*/ 311944 h 1000125"/>
                <a:gd name="connsiteX1677" fmla="*/ 6980396 w 8324850"/>
                <a:gd name="connsiteY1677" fmla="*/ 313849 h 1000125"/>
                <a:gd name="connsiteX1678" fmla="*/ 6980396 w 8324850"/>
                <a:gd name="connsiteY1678" fmla="*/ 313849 h 1000125"/>
                <a:gd name="connsiteX1679" fmla="*/ 6967062 w 8324850"/>
                <a:gd name="connsiteY1679" fmla="*/ 307181 h 1000125"/>
                <a:gd name="connsiteX1680" fmla="*/ 6967062 w 8324850"/>
                <a:gd name="connsiteY1680" fmla="*/ 301466 h 1000125"/>
                <a:gd name="connsiteX1681" fmla="*/ 6980396 w 8324850"/>
                <a:gd name="connsiteY1681" fmla="*/ 313849 h 1000125"/>
                <a:gd name="connsiteX1682" fmla="*/ 6980396 w 8324850"/>
                <a:gd name="connsiteY1682" fmla="*/ 315754 h 1000125"/>
                <a:gd name="connsiteX1683" fmla="*/ 6980396 w 8324850"/>
                <a:gd name="connsiteY1683" fmla="*/ 318611 h 1000125"/>
                <a:gd name="connsiteX1684" fmla="*/ 6966109 w 8324850"/>
                <a:gd name="connsiteY1684" fmla="*/ 325279 h 1000125"/>
                <a:gd name="connsiteX1685" fmla="*/ 6967062 w 8324850"/>
                <a:gd name="connsiteY1685" fmla="*/ 308134 h 1000125"/>
                <a:gd name="connsiteX1686" fmla="*/ 6980396 w 8324850"/>
                <a:gd name="connsiteY1686" fmla="*/ 315754 h 1000125"/>
                <a:gd name="connsiteX1687" fmla="*/ 6979444 w 8324850"/>
                <a:gd name="connsiteY1687" fmla="*/ 321469 h 1000125"/>
                <a:gd name="connsiteX1688" fmla="*/ 6978492 w 8324850"/>
                <a:gd name="connsiteY1688" fmla="*/ 338614 h 1000125"/>
                <a:gd name="connsiteX1689" fmla="*/ 6978492 w 8324850"/>
                <a:gd name="connsiteY1689" fmla="*/ 340519 h 1000125"/>
                <a:gd name="connsiteX1690" fmla="*/ 6964204 w 8324850"/>
                <a:gd name="connsiteY1690" fmla="*/ 329089 h 1000125"/>
                <a:gd name="connsiteX1691" fmla="*/ 6979444 w 8324850"/>
                <a:gd name="connsiteY1691" fmla="*/ 321469 h 1000125"/>
                <a:gd name="connsiteX1692" fmla="*/ 6979444 w 8324850"/>
                <a:gd name="connsiteY1692" fmla="*/ 342424 h 1000125"/>
                <a:gd name="connsiteX1693" fmla="*/ 6965156 w 8324850"/>
                <a:gd name="connsiteY1693" fmla="*/ 336709 h 1000125"/>
                <a:gd name="connsiteX1694" fmla="*/ 6965156 w 8324850"/>
                <a:gd name="connsiteY1694" fmla="*/ 330994 h 1000125"/>
                <a:gd name="connsiteX1695" fmla="*/ 6979444 w 8324850"/>
                <a:gd name="connsiteY1695" fmla="*/ 342424 h 1000125"/>
                <a:gd name="connsiteX1696" fmla="*/ 6979444 w 8324850"/>
                <a:gd name="connsiteY1696" fmla="*/ 342424 h 1000125"/>
                <a:gd name="connsiteX1697" fmla="*/ 6965156 w 8324850"/>
                <a:gd name="connsiteY1697" fmla="*/ 338614 h 1000125"/>
                <a:gd name="connsiteX1698" fmla="*/ 6979444 w 8324850"/>
                <a:gd name="connsiteY1698" fmla="*/ 344329 h 1000125"/>
                <a:gd name="connsiteX1699" fmla="*/ 6979444 w 8324850"/>
                <a:gd name="connsiteY1699" fmla="*/ 347186 h 1000125"/>
                <a:gd name="connsiteX1700" fmla="*/ 6965156 w 8324850"/>
                <a:gd name="connsiteY1700" fmla="*/ 354806 h 1000125"/>
                <a:gd name="connsiteX1701" fmla="*/ 6965156 w 8324850"/>
                <a:gd name="connsiteY1701" fmla="*/ 338614 h 1000125"/>
                <a:gd name="connsiteX1702" fmla="*/ 6979444 w 8324850"/>
                <a:gd name="connsiteY1702" fmla="*/ 350044 h 1000125"/>
                <a:gd name="connsiteX1703" fmla="*/ 6980396 w 8324850"/>
                <a:gd name="connsiteY1703" fmla="*/ 368141 h 1000125"/>
                <a:gd name="connsiteX1704" fmla="*/ 6965156 w 8324850"/>
                <a:gd name="connsiteY1704" fmla="*/ 358616 h 1000125"/>
                <a:gd name="connsiteX1705" fmla="*/ 6979444 w 8324850"/>
                <a:gd name="connsiteY1705" fmla="*/ 350044 h 1000125"/>
                <a:gd name="connsiteX1706" fmla="*/ 6980396 w 8324850"/>
                <a:gd name="connsiteY1706" fmla="*/ 369094 h 1000125"/>
                <a:gd name="connsiteX1707" fmla="*/ 6980396 w 8324850"/>
                <a:gd name="connsiteY1707" fmla="*/ 369094 h 1000125"/>
                <a:gd name="connsiteX1708" fmla="*/ 6966109 w 8324850"/>
                <a:gd name="connsiteY1708" fmla="*/ 365284 h 1000125"/>
                <a:gd name="connsiteX1709" fmla="*/ 6965156 w 8324850"/>
                <a:gd name="connsiteY1709" fmla="*/ 359569 h 1000125"/>
                <a:gd name="connsiteX1710" fmla="*/ 6980396 w 8324850"/>
                <a:gd name="connsiteY1710" fmla="*/ 369094 h 1000125"/>
                <a:gd name="connsiteX1711" fmla="*/ 6967062 w 8324850"/>
                <a:gd name="connsiteY1711" fmla="*/ 395764 h 1000125"/>
                <a:gd name="connsiteX1712" fmla="*/ 6967062 w 8324850"/>
                <a:gd name="connsiteY1712" fmla="*/ 395764 h 1000125"/>
                <a:gd name="connsiteX1713" fmla="*/ 6971824 w 8324850"/>
                <a:gd name="connsiteY1713" fmla="*/ 412909 h 1000125"/>
                <a:gd name="connsiteX1714" fmla="*/ 6966109 w 8324850"/>
                <a:gd name="connsiteY1714" fmla="*/ 405289 h 1000125"/>
                <a:gd name="connsiteX1715" fmla="*/ 6967062 w 8324850"/>
                <a:gd name="connsiteY1715" fmla="*/ 395764 h 1000125"/>
                <a:gd name="connsiteX1716" fmla="*/ 6971824 w 8324850"/>
                <a:gd name="connsiteY1716" fmla="*/ 413861 h 1000125"/>
                <a:gd name="connsiteX1717" fmla="*/ 6971824 w 8324850"/>
                <a:gd name="connsiteY1717" fmla="*/ 414814 h 1000125"/>
                <a:gd name="connsiteX1718" fmla="*/ 6968967 w 8324850"/>
                <a:gd name="connsiteY1718" fmla="*/ 417671 h 1000125"/>
                <a:gd name="connsiteX1719" fmla="*/ 6965156 w 8324850"/>
                <a:gd name="connsiteY1719" fmla="*/ 419576 h 1000125"/>
                <a:gd name="connsiteX1720" fmla="*/ 6964204 w 8324850"/>
                <a:gd name="connsiteY1720" fmla="*/ 416719 h 1000125"/>
                <a:gd name="connsiteX1721" fmla="*/ 6965156 w 8324850"/>
                <a:gd name="connsiteY1721" fmla="*/ 405289 h 1000125"/>
                <a:gd name="connsiteX1722" fmla="*/ 6971824 w 8324850"/>
                <a:gd name="connsiteY1722" fmla="*/ 413861 h 1000125"/>
                <a:gd name="connsiteX1723" fmla="*/ 6970871 w 8324850"/>
                <a:gd name="connsiteY1723" fmla="*/ 396716 h 1000125"/>
                <a:gd name="connsiteX1724" fmla="*/ 6985159 w 8324850"/>
                <a:gd name="connsiteY1724" fmla="*/ 399574 h 1000125"/>
                <a:gd name="connsiteX1725" fmla="*/ 6986112 w 8324850"/>
                <a:gd name="connsiteY1725" fmla="*/ 402431 h 1000125"/>
                <a:gd name="connsiteX1726" fmla="*/ 6974681 w 8324850"/>
                <a:gd name="connsiteY1726" fmla="*/ 411956 h 1000125"/>
                <a:gd name="connsiteX1727" fmla="*/ 6970871 w 8324850"/>
                <a:gd name="connsiteY1727" fmla="*/ 396716 h 1000125"/>
                <a:gd name="connsiteX1728" fmla="*/ 6973729 w 8324850"/>
                <a:gd name="connsiteY1728" fmla="*/ 424339 h 1000125"/>
                <a:gd name="connsiteX1729" fmla="*/ 6974681 w 8324850"/>
                <a:gd name="connsiteY1729" fmla="*/ 424339 h 1000125"/>
                <a:gd name="connsiteX1730" fmla="*/ 6980396 w 8324850"/>
                <a:gd name="connsiteY1730" fmla="*/ 440531 h 1000125"/>
                <a:gd name="connsiteX1731" fmla="*/ 6973729 w 8324850"/>
                <a:gd name="connsiteY1731" fmla="*/ 432911 h 1000125"/>
                <a:gd name="connsiteX1732" fmla="*/ 6973729 w 8324850"/>
                <a:gd name="connsiteY1732" fmla="*/ 424339 h 1000125"/>
                <a:gd name="connsiteX1733" fmla="*/ 6983254 w 8324850"/>
                <a:gd name="connsiteY1733" fmla="*/ 451961 h 1000125"/>
                <a:gd name="connsiteX1734" fmla="*/ 6984206 w 8324850"/>
                <a:gd name="connsiteY1734" fmla="*/ 460534 h 1000125"/>
                <a:gd name="connsiteX1735" fmla="*/ 6976587 w 8324850"/>
                <a:gd name="connsiteY1735" fmla="*/ 453866 h 1000125"/>
                <a:gd name="connsiteX1736" fmla="*/ 6975634 w 8324850"/>
                <a:gd name="connsiteY1736" fmla="*/ 451961 h 1000125"/>
                <a:gd name="connsiteX1737" fmla="*/ 6983254 w 8324850"/>
                <a:gd name="connsiteY1737" fmla="*/ 451961 h 1000125"/>
                <a:gd name="connsiteX1738" fmla="*/ 6984206 w 8324850"/>
                <a:gd name="connsiteY1738" fmla="*/ 461486 h 1000125"/>
                <a:gd name="connsiteX1739" fmla="*/ 6985159 w 8324850"/>
                <a:gd name="connsiteY1739" fmla="*/ 472916 h 1000125"/>
                <a:gd name="connsiteX1740" fmla="*/ 6977539 w 8324850"/>
                <a:gd name="connsiteY1740" fmla="*/ 455771 h 1000125"/>
                <a:gd name="connsiteX1741" fmla="*/ 6984206 w 8324850"/>
                <a:gd name="connsiteY1741" fmla="*/ 461486 h 1000125"/>
                <a:gd name="connsiteX1742" fmla="*/ 6984206 w 8324850"/>
                <a:gd name="connsiteY1742" fmla="*/ 461486 h 1000125"/>
                <a:gd name="connsiteX1743" fmla="*/ 6991826 w 8324850"/>
                <a:gd name="connsiteY1743" fmla="*/ 469106 h 1000125"/>
                <a:gd name="connsiteX1744" fmla="*/ 6991826 w 8324850"/>
                <a:gd name="connsiteY1744" fmla="*/ 469106 h 1000125"/>
                <a:gd name="connsiteX1745" fmla="*/ 6988017 w 8324850"/>
                <a:gd name="connsiteY1745" fmla="*/ 473869 h 1000125"/>
                <a:gd name="connsiteX1746" fmla="*/ 6986112 w 8324850"/>
                <a:gd name="connsiteY1746" fmla="*/ 475774 h 1000125"/>
                <a:gd name="connsiteX1747" fmla="*/ 6985159 w 8324850"/>
                <a:gd name="connsiteY1747" fmla="*/ 473869 h 1000125"/>
                <a:gd name="connsiteX1748" fmla="*/ 6984206 w 8324850"/>
                <a:gd name="connsiteY1748" fmla="*/ 461486 h 1000125"/>
                <a:gd name="connsiteX1749" fmla="*/ 6988017 w 8324850"/>
                <a:gd name="connsiteY1749" fmla="*/ 451961 h 1000125"/>
                <a:gd name="connsiteX1750" fmla="*/ 7003256 w 8324850"/>
                <a:gd name="connsiteY1750" fmla="*/ 451961 h 1000125"/>
                <a:gd name="connsiteX1751" fmla="*/ 7004209 w 8324850"/>
                <a:gd name="connsiteY1751" fmla="*/ 453866 h 1000125"/>
                <a:gd name="connsiteX1752" fmla="*/ 6994684 w 8324850"/>
                <a:gd name="connsiteY1752" fmla="*/ 465296 h 1000125"/>
                <a:gd name="connsiteX1753" fmla="*/ 6988017 w 8324850"/>
                <a:gd name="connsiteY1753" fmla="*/ 451961 h 1000125"/>
                <a:gd name="connsiteX1754" fmla="*/ 6996589 w 8324850"/>
                <a:gd name="connsiteY1754" fmla="*/ 478631 h 1000125"/>
                <a:gd name="connsiteX1755" fmla="*/ 7005162 w 8324850"/>
                <a:gd name="connsiteY1755" fmla="*/ 493871 h 1000125"/>
                <a:gd name="connsiteX1756" fmla="*/ 6997542 w 8324850"/>
                <a:gd name="connsiteY1756" fmla="*/ 488156 h 1000125"/>
                <a:gd name="connsiteX1757" fmla="*/ 6995637 w 8324850"/>
                <a:gd name="connsiteY1757" fmla="*/ 479584 h 1000125"/>
                <a:gd name="connsiteX1758" fmla="*/ 6996589 w 8324850"/>
                <a:gd name="connsiteY1758" fmla="*/ 478631 h 1000125"/>
                <a:gd name="connsiteX1759" fmla="*/ 7009924 w 8324850"/>
                <a:gd name="connsiteY1759" fmla="*/ 504349 h 1000125"/>
                <a:gd name="connsiteX1760" fmla="*/ 7011829 w 8324850"/>
                <a:gd name="connsiteY1760" fmla="*/ 512921 h 1000125"/>
                <a:gd name="connsiteX1761" fmla="*/ 7003256 w 8324850"/>
                <a:gd name="connsiteY1761" fmla="*/ 507206 h 1000125"/>
                <a:gd name="connsiteX1762" fmla="*/ 7002304 w 8324850"/>
                <a:gd name="connsiteY1762" fmla="*/ 506254 h 1000125"/>
                <a:gd name="connsiteX1763" fmla="*/ 7009924 w 8324850"/>
                <a:gd name="connsiteY1763" fmla="*/ 504349 h 1000125"/>
                <a:gd name="connsiteX1764" fmla="*/ 7012781 w 8324850"/>
                <a:gd name="connsiteY1764" fmla="*/ 512921 h 1000125"/>
                <a:gd name="connsiteX1765" fmla="*/ 7015639 w 8324850"/>
                <a:gd name="connsiteY1765" fmla="*/ 523399 h 1000125"/>
                <a:gd name="connsiteX1766" fmla="*/ 7004209 w 8324850"/>
                <a:gd name="connsiteY1766" fmla="*/ 507206 h 1000125"/>
                <a:gd name="connsiteX1767" fmla="*/ 7012781 w 8324850"/>
                <a:gd name="connsiteY1767" fmla="*/ 512921 h 1000125"/>
                <a:gd name="connsiteX1768" fmla="*/ 7012781 w 8324850"/>
                <a:gd name="connsiteY1768" fmla="*/ 513874 h 1000125"/>
                <a:gd name="connsiteX1769" fmla="*/ 7022306 w 8324850"/>
                <a:gd name="connsiteY1769" fmla="*/ 519589 h 1000125"/>
                <a:gd name="connsiteX1770" fmla="*/ 7018496 w 8324850"/>
                <a:gd name="connsiteY1770" fmla="*/ 526256 h 1000125"/>
                <a:gd name="connsiteX1771" fmla="*/ 7017544 w 8324850"/>
                <a:gd name="connsiteY1771" fmla="*/ 527209 h 1000125"/>
                <a:gd name="connsiteX1772" fmla="*/ 7016592 w 8324850"/>
                <a:gd name="connsiteY1772" fmla="*/ 525304 h 1000125"/>
                <a:gd name="connsiteX1773" fmla="*/ 7012781 w 8324850"/>
                <a:gd name="connsiteY1773" fmla="*/ 513874 h 1000125"/>
                <a:gd name="connsiteX1774" fmla="*/ 7015639 w 8324850"/>
                <a:gd name="connsiteY1774" fmla="*/ 503396 h 1000125"/>
                <a:gd name="connsiteX1775" fmla="*/ 7029926 w 8324850"/>
                <a:gd name="connsiteY1775" fmla="*/ 500539 h 1000125"/>
                <a:gd name="connsiteX1776" fmla="*/ 7030879 w 8324850"/>
                <a:gd name="connsiteY1776" fmla="*/ 502444 h 1000125"/>
                <a:gd name="connsiteX1777" fmla="*/ 7023259 w 8324850"/>
                <a:gd name="connsiteY1777" fmla="*/ 515779 h 1000125"/>
                <a:gd name="connsiteX1778" fmla="*/ 7015639 w 8324850"/>
                <a:gd name="connsiteY1778" fmla="*/ 503396 h 1000125"/>
                <a:gd name="connsiteX1779" fmla="*/ 7032784 w 8324850"/>
                <a:gd name="connsiteY1779" fmla="*/ 504349 h 1000125"/>
                <a:gd name="connsiteX1780" fmla="*/ 7044214 w 8324850"/>
                <a:gd name="connsiteY1780" fmla="*/ 519589 h 1000125"/>
                <a:gd name="connsiteX1781" fmla="*/ 7026117 w 8324850"/>
                <a:gd name="connsiteY1781" fmla="*/ 519589 h 1000125"/>
                <a:gd name="connsiteX1782" fmla="*/ 7032784 w 8324850"/>
                <a:gd name="connsiteY1782" fmla="*/ 504349 h 1000125"/>
                <a:gd name="connsiteX1783" fmla="*/ 7046119 w 8324850"/>
                <a:gd name="connsiteY1783" fmla="*/ 520541 h 1000125"/>
                <a:gd name="connsiteX1784" fmla="*/ 7046119 w 8324850"/>
                <a:gd name="connsiteY1784" fmla="*/ 520541 h 1000125"/>
                <a:gd name="connsiteX1785" fmla="*/ 7031831 w 8324850"/>
                <a:gd name="connsiteY1785" fmla="*/ 525304 h 1000125"/>
                <a:gd name="connsiteX1786" fmla="*/ 7028021 w 8324850"/>
                <a:gd name="connsiteY1786" fmla="*/ 520541 h 1000125"/>
                <a:gd name="connsiteX1787" fmla="*/ 7046119 w 8324850"/>
                <a:gd name="connsiteY1787" fmla="*/ 520541 h 1000125"/>
                <a:gd name="connsiteX1788" fmla="*/ 7028974 w 8324850"/>
                <a:gd name="connsiteY1788" fmla="*/ 527209 h 1000125"/>
                <a:gd name="connsiteX1789" fmla="*/ 7040404 w 8324850"/>
                <a:gd name="connsiteY1789" fmla="*/ 540544 h 1000125"/>
                <a:gd name="connsiteX1790" fmla="*/ 7030879 w 8324850"/>
                <a:gd name="connsiteY1790" fmla="*/ 535781 h 1000125"/>
                <a:gd name="connsiteX1791" fmla="*/ 7028021 w 8324850"/>
                <a:gd name="connsiteY1791" fmla="*/ 527209 h 1000125"/>
                <a:gd name="connsiteX1792" fmla="*/ 7028974 w 8324850"/>
                <a:gd name="connsiteY1792" fmla="*/ 527209 h 1000125"/>
                <a:gd name="connsiteX1793" fmla="*/ 7047071 w 8324850"/>
                <a:gd name="connsiteY1793" fmla="*/ 550069 h 1000125"/>
                <a:gd name="connsiteX1794" fmla="*/ 7050881 w 8324850"/>
                <a:gd name="connsiteY1794" fmla="*/ 557689 h 1000125"/>
                <a:gd name="connsiteX1795" fmla="*/ 7040404 w 8324850"/>
                <a:gd name="connsiteY1795" fmla="*/ 553879 h 1000125"/>
                <a:gd name="connsiteX1796" fmla="*/ 7039451 w 8324850"/>
                <a:gd name="connsiteY1796" fmla="*/ 552926 h 1000125"/>
                <a:gd name="connsiteX1797" fmla="*/ 7047071 w 8324850"/>
                <a:gd name="connsiteY1797" fmla="*/ 550069 h 1000125"/>
                <a:gd name="connsiteX1798" fmla="*/ 7050881 w 8324850"/>
                <a:gd name="connsiteY1798" fmla="*/ 558641 h 1000125"/>
                <a:gd name="connsiteX1799" fmla="*/ 7055644 w 8324850"/>
                <a:gd name="connsiteY1799" fmla="*/ 569119 h 1000125"/>
                <a:gd name="connsiteX1800" fmla="*/ 7041356 w 8324850"/>
                <a:gd name="connsiteY1800" fmla="*/ 554831 h 1000125"/>
                <a:gd name="connsiteX1801" fmla="*/ 7050881 w 8324850"/>
                <a:gd name="connsiteY1801" fmla="*/ 558641 h 1000125"/>
                <a:gd name="connsiteX1802" fmla="*/ 7051834 w 8324850"/>
                <a:gd name="connsiteY1802" fmla="*/ 558641 h 1000125"/>
                <a:gd name="connsiteX1803" fmla="*/ 7061359 w 8324850"/>
                <a:gd name="connsiteY1803" fmla="*/ 562451 h 1000125"/>
                <a:gd name="connsiteX1804" fmla="*/ 7058501 w 8324850"/>
                <a:gd name="connsiteY1804" fmla="*/ 571024 h 1000125"/>
                <a:gd name="connsiteX1805" fmla="*/ 7057549 w 8324850"/>
                <a:gd name="connsiteY1805" fmla="*/ 571976 h 1000125"/>
                <a:gd name="connsiteX1806" fmla="*/ 7055644 w 8324850"/>
                <a:gd name="connsiteY1806" fmla="*/ 571024 h 1000125"/>
                <a:gd name="connsiteX1807" fmla="*/ 7051834 w 8324850"/>
                <a:gd name="connsiteY1807" fmla="*/ 558641 h 1000125"/>
                <a:gd name="connsiteX1808" fmla="*/ 7051834 w 8324850"/>
                <a:gd name="connsiteY1808" fmla="*/ 548164 h 1000125"/>
                <a:gd name="connsiteX1809" fmla="*/ 7066121 w 8324850"/>
                <a:gd name="connsiteY1809" fmla="*/ 542449 h 1000125"/>
                <a:gd name="connsiteX1810" fmla="*/ 7067074 w 8324850"/>
                <a:gd name="connsiteY1810" fmla="*/ 543401 h 1000125"/>
                <a:gd name="connsiteX1811" fmla="*/ 7062312 w 8324850"/>
                <a:gd name="connsiteY1811" fmla="*/ 557689 h 1000125"/>
                <a:gd name="connsiteX1812" fmla="*/ 7051834 w 8324850"/>
                <a:gd name="connsiteY1812" fmla="*/ 548164 h 1000125"/>
                <a:gd name="connsiteX1813" fmla="*/ 7068979 w 8324850"/>
                <a:gd name="connsiteY1813" fmla="*/ 545306 h 1000125"/>
                <a:gd name="connsiteX1814" fmla="*/ 7083267 w 8324850"/>
                <a:gd name="connsiteY1814" fmla="*/ 558641 h 1000125"/>
                <a:gd name="connsiteX1815" fmla="*/ 7066121 w 8324850"/>
                <a:gd name="connsiteY1815" fmla="*/ 562451 h 1000125"/>
                <a:gd name="connsiteX1816" fmla="*/ 7068979 w 8324850"/>
                <a:gd name="connsiteY1816" fmla="*/ 545306 h 1000125"/>
                <a:gd name="connsiteX1817" fmla="*/ 7085171 w 8324850"/>
                <a:gd name="connsiteY1817" fmla="*/ 559594 h 1000125"/>
                <a:gd name="connsiteX1818" fmla="*/ 7085171 w 8324850"/>
                <a:gd name="connsiteY1818" fmla="*/ 559594 h 1000125"/>
                <a:gd name="connsiteX1819" fmla="*/ 7071837 w 8324850"/>
                <a:gd name="connsiteY1819" fmla="*/ 566261 h 1000125"/>
                <a:gd name="connsiteX1820" fmla="*/ 7067074 w 8324850"/>
                <a:gd name="connsiteY1820" fmla="*/ 562451 h 1000125"/>
                <a:gd name="connsiteX1821" fmla="*/ 7085171 w 8324850"/>
                <a:gd name="connsiteY1821" fmla="*/ 559594 h 1000125"/>
                <a:gd name="connsiteX1822" fmla="*/ 7069931 w 8324850"/>
                <a:gd name="connsiteY1822" fmla="*/ 569119 h 1000125"/>
                <a:gd name="connsiteX1823" fmla="*/ 7083267 w 8324850"/>
                <a:gd name="connsiteY1823" fmla="*/ 580549 h 1000125"/>
                <a:gd name="connsiteX1824" fmla="*/ 7072789 w 8324850"/>
                <a:gd name="connsiteY1824" fmla="*/ 577691 h 1000125"/>
                <a:gd name="connsiteX1825" fmla="*/ 7068026 w 8324850"/>
                <a:gd name="connsiteY1825" fmla="*/ 570071 h 1000125"/>
                <a:gd name="connsiteX1826" fmla="*/ 7069931 w 8324850"/>
                <a:gd name="connsiteY1826" fmla="*/ 569119 h 1000125"/>
                <a:gd name="connsiteX1827" fmla="*/ 7072789 w 8324850"/>
                <a:gd name="connsiteY1827" fmla="*/ 567214 h 1000125"/>
                <a:gd name="connsiteX1828" fmla="*/ 7086124 w 8324850"/>
                <a:gd name="connsiteY1828" fmla="*/ 560546 h 1000125"/>
                <a:gd name="connsiteX1829" fmla="*/ 7087076 w 8324850"/>
                <a:gd name="connsiteY1829" fmla="*/ 561499 h 1000125"/>
                <a:gd name="connsiteX1830" fmla="*/ 7084219 w 8324850"/>
                <a:gd name="connsiteY1830" fmla="*/ 576739 h 1000125"/>
                <a:gd name="connsiteX1831" fmla="*/ 7072789 w 8324850"/>
                <a:gd name="connsiteY1831" fmla="*/ 567214 h 1000125"/>
                <a:gd name="connsiteX1832" fmla="*/ 7091839 w 8324850"/>
                <a:gd name="connsiteY1832" fmla="*/ 587216 h 1000125"/>
                <a:gd name="connsiteX1833" fmla="*/ 7096601 w 8324850"/>
                <a:gd name="connsiteY1833" fmla="*/ 593884 h 1000125"/>
                <a:gd name="connsiteX1834" fmla="*/ 7086124 w 8324850"/>
                <a:gd name="connsiteY1834" fmla="*/ 591979 h 1000125"/>
                <a:gd name="connsiteX1835" fmla="*/ 7085171 w 8324850"/>
                <a:gd name="connsiteY1835" fmla="*/ 591026 h 1000125"/>
                <a:gd name="connsiteX1836" fmla="*/ 7091839 w 8324850"/>
                <a:gd name="connsiteY1836" fmla="*/ 587216 h 1000125"/>
                <a:gd name="connsiteX1837" fmla="*/ 7096601 w 8324850"/>
                <a:gd name="connsiteY1837" fmla="*/ 594836 h 1000125"/>
                <a:gd name="connsiteX1838" fmla="*/ 7103269 w 8324850"/>
                <a:gd name="connsiteY1838" fmla="*/ 604361 h 1000125"/>
                <a:gd name="connsiteX1839" fmla="*/ 7086124 w 8324850"/>
                <a:gd name="connsiteY1839" fmla="*/ 592931 h 1000125"/>
                <a:gd name="connsiteX1840" fmla="*/ 7096601 w 8324850"/>
                <a:gd name="connsiteY1840" fmla="*/ 594836 h 1000125"/>
                <a:gd name="connsiteX1841" fmla="*/ 7097554 w 8324850"/>
                <a:gd name="connsiteY1841" fmla="*/ 594836 h 1000125"/>
                <a:gd name="connsiteX1842" fmla="*/ 7107079 w 8324850"/>
                <a:gd name="connsiteY1842" fmla="*/ 596741 h 1000125"/>
                <a:gd name="connsiteX1843" fmla="*/ 7106126 w 8324850"/>
                <a:gd name="connsiteY1843" fmla="*/ 606266 h 1000125"/>
                <a:gd name="connsiteX1844" fmla="*/ 7106126 w 8324850"/>
                <a:gd name="connsiteY1844" fmla="*/ 606266 h 1000125"/>
                <a:gd name="connsiteX1845" fmla="*/ 7104221 w 8324850"/>
                <a:gd name="connsiteY1845" fmla="*/ 605314 h 1000125"/>
                <a:gd name="connsiteX1846" fmla="*/ 7097554 w 8324850"/>
                <a:gd name="connsiteY1846" fmla="*/ 594836 h 1000125"/>
                <a:gd name="connsiteX1847" fmla="*/ 7101364 w 8324850"/>
                <a:gd name="connsiteY1847" fmla="*/ 563404 h 1000125"/>
                <a:gd name="connsiteX1848" fmla="*/ 7226142 w 8324850"/>
                <a:gd name="connsiteY1848" fmla="*/ 391954 h 1000125"/>
                <a:gd name="connsiteX1849" fmla="*/ 7222331 w 8324850"/>
                <a:gd name="connsiteY1849" fmla="*/ 407194 h 1000125"/>
                <a:gd name="connsiteX1850" fmla="*/ 7123271 w 8324850"/>
                <a:gd name="connsiteY1850" fmla="*/ 578644 h 1000125"/>
                <a:gd name="connsiteX1851" fmla="*/ 7101364 w 8324850"/>
                <a:gd name="connsiteY1851" fmla="*/ 563404 h 1000125"/>
                <a:gd name="connsiteX1852" fmla="*/ 7128987 w 8324850"/>
                <a:gd name="connsiteY1852" fmla="*/ 589121 h 1000125"/>
                <a:gd name="connsiteX1853" fmla="*/ 7112794 w 8324850"/>
                <a:gd name="connsiteY1853" fmla="*/ 595789 h 1000125"/>
                <a:gd name="connsiteX1854" fmla="*/ 7111842 w 8324850"/>
                <a:gd name="connsiteY1854" fmla="*/ 578644 h 1000125"/>
                <a:gd name="connsiteX1855" fmla="*/ 7128987 w 8324850"/>
                <a:gd name="connsiteY1855" fmla="*/ 589121 h 1000125"/>
                <a:gd name="connsiteX1856" fmla="*/ 7130892 w 8324850"/>
                <a:gd name="connsiteY1856" fmla="*/ 589121 h 1000125"/>
                <a:gd name="connsiteX1857" fmla="*/ 7130892 w 8324850"/>
                <a:gd name="connsiteY1857" fmla="*/ 589121 h 1000125"/>
                <a:gd name="connsiteX1858" fmla="*/ 7119462 w 8324850"/>
                <a:gd name="connsiteY1858" fmla="*/ 598646 h 1000125"/>
                <a:gd name="connsiteX1859" fmla="*/ 7114699 w 8324850"/>
                <a:gd name="connsiteY1859" fmla="*/ 595789 h 1000125"/>
                <a:gd name="connsiteX1860" fmla="*/ 7130892 w 8324850"/>
                <a:gd name="connsiteY1860" fmla="*/ 589121 h 1000125"/>
                <a:gd name="connsiteX1861" fmla="*/ 7126129 w 8324850"/>
                <a:gd name="connsiteY1861" fmla="*/ 579596 h 1000125"/>
                <a:gd name="connsiteX1862" fmla="*/ 7220426 w 8324850"/>
                <a:gd name="connsiteY1862" fmla="*/ 415766 h 1000125"/>
                <a:gd name="connsiteX1863" fmla="*/ 7211854 w 8324850"/>
                <a:gd name="connsiteY1863" fmla="*/ 452914 h 1000125"/>
                <a:gd name="connsiteX1864" fmla="*/ 7149942 w 8324850"/>
                <a:gd name="connsiteY1864" fmla="*/ 591979 h 1000125"/>
                <a:gd name="connsiteX1865" fmla="*/ 7126129 w 8324850"/>
                <a:gd name="connsiteY1865" fmla="*/ 579596 h 1000125"/>
                <a:gd name="connsiteX1866" fmla="*/ 7153751 w 8324850"/>
                <a:gd name="connsiteY1866" fmla="*/ 600551 h 1000125"/>
                <a:gd name="connsiteX1867" fmla="*/ 7145179 w 8324850"/>
                <a:gd name="connsiteY1867" fmla="*/ 605314 h 1000125"/>
                <a:gd name="connsiteX1868" fmla="*/ 7136606 w 8324850"/>
                <a:gd name="connsiteY1868" fmla="*/ 601504 h 1000125"/>
                <a:gd name="connsiteX1869" fmla="*/ 7135654 w 8324850"/>
                <a:gd name="connsiteY1869" fmla="*/ 591979 h 1000125"/>
                <a:gd name="connsiteX1870" fmla="*/ 7153751 w 8324850"/>
                <a:gd name="connsiteY1870" fmla="*/ 600551 h 1000125"/>
                <a:gd name="connsiteX1871" fmla="*/ 7157562 w 8324850"/>
                <a:gd name="connsiteY1871" fmla="*/ 601504 h 1000125"/>
                <a:gd name="connsiteX1872" fmla="*/ 7157562 w 8324850"/>
                <a:gd name="connsiteY1872" fmla="*/ 601504 h 1000125"/>
                <a:gd name="connsiteX1873" fmla="*/ 7159467 w 8324850"/>
                <a:gd name="connsiteY1873" fmla="*/ 610076 h 1000125"/>
                <a:gd name="connsiteX1874" fmla="*/ 7151846 w 8324850"/>
                <a:gd name="connsiteY1874" fmla="*/ 607219 h 1000125"/>
                <a:gd name="connsiteX1875" fmla="*/ 7157562 w 8324850"/>
                <a:gd name="connsiteY1875" fmla="*/ 601504 h 1000125"/>
                <a:gd name="connsiteX1876" fmla="*/ 7151846 w 8324850"/>
                <a:gd name="connsiteY1876" fmla="*/ 592931 h 1000125"/>
                <a:gd name="connsiteX1877" fmla="*/ 7208044 w 8324850"/>
                <a:gd name="connsiteY1877" fmla="*/ 466249 h 1000125"/>
                <a:gd name="connsiteX1878" fmla="*/ 7192804 w 8324850"/>
                <a:gd name="connsiteY1878" fmla="*/ 527209 h 1000125"/>
                <a:gd name="connsiteX1879" fmla="*/ 7173754 w 8324850"/>
                <a:gd name="connsiteY1879" fmla="*/ 601504 h 1000125"/>
                <a:gd name="connsiteX1880" fmla="*/ 7151846 w 8324850"/>
                <a:gd name="connsiteY1880" fmla="*/ 592931 h 1000125"/>
                <a:gd name="connsiteX1881" fmla="*/ 7172801 w 8324850"/>
                <a:gd name="connsiteY1881" fmla="*/ 607219 h 1000125"/>
                <a:gd name="connsiteX1882" fmla="*/ 7170896 w 8324850"/>
                <a:gd name="connsiteY1882" fmla="*/ 614839 h 1000125"/>
                <a:gd name="connsiteX1883" fmla="*/ 7163276 w 8324850"/>
                <a:gd name="connsiteY1883" fmla="*/ 611981 h 1000125"/>
                <a:gd name="connsiteX1884" fmla="*/ 7161371 w 8324850"/>
                <a:gd name="connsiteY1884" fmla="*/ 603409 h 1000125"/>
                <a:gd name="connsiteX1885" fmla="*/ 7172801 w 8324850"/>
                <a:gd name="connsiteY1885" fmla="*/ 607219 h 1000125"/>
                <a:gd name="connsiteX1886" fmla="*/ 7369969 w 8324850"/>
                <a:gd name="connsiteY1886" fmla="*/ 611981 h 1000125"/>
                <a:gd name="connsiteX1887" fmla="*/ 7369969 w 8324850"/>
                <a:gd name="connsiteY1887" fmla="*/ 611981 h 1000125"/>
                <a:gd name="connsiteX1888" fmla="*/ 7370921 w 8324850"/>
                <a:gd name="connsiteY1888" fmla="*/ 604361 h 1000125"/>
                <a:gd name="connsiteX1889" fmla="*/ 7371874 w 8324850"/>
                <a:gd name="connsiteY1889" fmla="*/ 604361 h 1000125"/>
                <a:gd name="connsiteX1890" fmla="*/ 7377589 w 8324850"/>
                <a:gd name="connsiteY1890" fmla="*/ 610076 h 1000125"/>
                <a:gd name="connsiteX1891" fmla="*/ 7369969 w 8324850"/>
                <a:gd name="connsiteY1891" fmla="*/ 611981 h 1000125"/>
                <a:gd name="connsiteX1892" fmla="*/ 7391876 w 8324850"/>
                <a:gd name="connsiteY1892" fmla="*/ 603409 h 1000125"/>
                <a:gd name="connsiteX1893" fmla="*/ 7383304 w 8324850"/>
                <a:gd name="connsiteY1893" fmla="*/ 606266 h 1000125"/>
                <a:gd name="connsiteX1894" fmla="*/ 7374731 w 8324850"/>
                <a:gd name="connsiteY1894" fmla="*/ 601504 h 1000125"/>
                <a:gd name="connsiteX1895" fmla="*/ 7392829 w 8324850"/>
                <a:gd name="connsiteY1895" fmla="*/ 592931 h 1000125"/>
                <a:gd name="connsiteX1896" fmla="*/ 7391876 w 8324850"/>
                <a:gd name="connsiteY1896" fmla="*/ 603409 h 1000125"/>
                <a:gd name="connsiteX1897" fmla="*/ 7395687 w 8324850"/>
                <a:gd name="connsiteY1897" fmla="*/ 607219 h 1000125"/>
                <a:gd name="connsiteX1898" fmla="*/ 7395687 w 8324850"/>
                <a:gd name="connsiteY1898" fmla="*/ 592931 h 1000125"/>
                <a:gd name="connsiteX1899" fmla="*/ 7396639 w 8324850"/>
                <a:gd name="connsiteY1899" fmla="*/ 592931 h 1000125"/>
                <a:gd name="connsiteX1900" fmla="*/ 7409021 w 8324850"/>
                <a:gd name="connsiteY1900" fmla="*/ 602456 h 1000125"/>
                <a:gd name="connsiteX1901" fmla="*/ 7406164 w 8324850"/>
                <a:gd name="connsiteY1901" fmla="*/ 604361 h 1000125"/>
                <a:gd name="connsiteX1902" fmla="*/ 7395687 w 8324850"/>
                <a:gd name="connsiteY1902" fmla="*/ 607219 h 1000125"/>
                <a:gd name="connsiteX1903" fmla="*/ 7419499 w 8324850"/>
                <a:gd name="connsiteY1903" fmla="*/ 578644 h 1000125"/>
                <a:gd name="connsiteX1904" fmla="*/ 7419499 w 8324850"/>
                <a:gd name="connsiteY1904" fmla="*/ 578644 h 1000125"/>
                <a:gd name="connsiteX1905" fmla="*/ 7433787 w 8324850"/>
                <a:gd name="connsiteY1905" fmla="*/ 586264 h 1000125"/>
                <a:gd name="connsiteX1906" fmla="*/ 7421404 w 8324850"/>
                <a:gd name="connsiteY1906" fmla="*/ 593884 h 1000125"/>
                <a:gd name="connsiteX1907" fmla="*/ 7419499 w 8324850"/>
                <a:gd name="connsiteY1907" fmla="*/ 578644 h 1000125"/>
                <a:gd name="connsiteX1908" fmla="*/ 7421404 w 8324850"/>
                <a:gd name="connsiteY1908" fmla="*/ 598646 h 1000125"/>
                <a:gd name="connsiteX1909" fmla="*/ 7436644 w 8324850"/>
                <a:gd name="connsiteY1909" fmla="*/ 589121 h 1000125"/>
                <a:gd name="connsiteX1910" fmla="*/ 7437596 w 8324850"/>
                <a:gd name="connsiteY1910" fmla="*/ 590074 h 1000125"/>
                <a:gd name="connsiteX1911" fmla="*/ 7431881 w 8324850"/>
                <a:gd name="connsiteY1911" fmla="*/ 597694 h 1000125"/>
                <a:gd name="connsiteX1912" fmla="*/ 7421404 w 8324850"/>
                <a:gd name="connsiteY1912" fmla="*/ 598646 h 1000125"/>
                <a:gd name="connsiteX1913" fmla="*/ 7421404 w 8324850"/>
                <a:gd name="connsiteY1913" fmla="*/ 598646 h 1000125"/>
                <a:gd name="connsiteX1914" fmla="*/ 7423309 w 8324850"/>
                <a:gd name="connsiteY1914" fmla="*/ 609124 h 1000125"/>
                <a:gd name="connsiteX1915" fmla="*/ 7423309 w 8324850"/>
                <a:gd name="connsiteY1915" fmla="*/ 609124 h 1000125"/>
                <a:gd name="connsiteX1916" fmla="*/ 7422356 w 8324850"/>
                <a:gd name="connsiteY1916" fmla="*/ 599599 h 1000125"/>
                <a:gd name="connsiteX1917" fmla="*/ 7432834 w 8324850"/>
                <a:gd name="connsiteY1917" fmla="*/ 598646 h 1000125"/>
                <a:gd name="connsiteX1918" fmla="*/ 7425214 w 8324850"/>
                <a:gd name="connsiteY1918" fmla="*/ 609124 h 1000125"/>
                <a:gd name="connsiteX1919" fmla="*/ 7423309 w 8324850"/>
                <a:gd name="connsiteY1919" fmla="*/ 609124 h 1000125"/>
                <a:gd name="connsiteX1920" fmla="*/ 7426167 w 8324850"/>
                <a:gd name="connsiteY1920" fmla="*/ 607219 h 1000125"/>
                <a:gd name="connsiteX1921" fmla="*/ 7432834 w 8324850"/>
                <a:gd name="connsiteY1921" fmla="*/ 597694 h 1000125"/>
                <a:gd name="connsiteX1922" fmla="*/ 7443312 w 8324850"/>
                <a:gd name="connsiteY1922" fmla="*/ 596741 h 1000125"/>
                <a:gd name="connsiteX1923" fmla="*/ 7426167 w 8324850"/>
                <a:gd name="connsiteY1923" fmla="*/ 607219 h 1000125"/>
                <a:gd name="connsiteX1924" fmla="*/ 7444264 w 8324850"/>
                <a:gd name="connsiteY1924" fmla="*/ 595789 h 1000125"/>
                <a:gd name="connsiteX1925" fmla="*/ 7432834 w 8324850"/>
                <a:gd name="connsiteY1925" fmla="*/ 597694 h 1000125"/>
                <a:gd name="connsiteX1926" fmla="*/ 7437596 w 8324850"/>
                <a:gd name="connsiteY1926" fmla="*/ 591026 h 1000125"/>
                <a:gd name="connsiteX1927" fmla="*/ 7445217 w 8324850"/>
                <a:gd name="connsiteY1927" fmla="*/ 595789 h 1000125"/>
                <a:gd name="connsiteX1928" fmla="*/ 7444264 w 8324850"/>
                <a:gd name="connsiteY1928" fmla="*/ 595789 h 1000125"/>
                <a:gd name="connsiteX1929" fmla="*/ 7456646 w 8324850"/>
                <a:gd name="connsiteY1929" fmla="*/ 579596 h 1000125"/>
                <a:gd name="connsiteX1930" fmla="*/ 7446169 w 8324850"/>
                <a:gd name="connsiteY1930" fmla="*/ 582454 h 1000125"/>
                <a:gd name="connsiteX1931" fmla="*/ 7460456 w 8324850"/>
                <a:gd name="connsiteY1931" fmla="*/ 571976 h 1000125"/>
                <a:gd name="connsiteX1932" fmla="*/ 7461409 w 8324850"/>
                <a:gd name="connsiteY1932" fmla="*/ 572929 h 1000125"/>
                <a:gd name="connsiteX1933" fmla="*/ 7456646 w 8324850"/>
                <a:gd name="connsiteY1933" fmla="*/ 579596 h 1000125"/>
                <a:gd name="connsiteX1934" fmla="*/ 7457599 w 8324850"/>
                <a:gd name="connsiteY1934" fmla="*/ 569119 h 1000125"/>
                <a:gd name="connsiteX1935" fmla="*/ 7444264 w 8324850"/>
                <a:gd name="connsiteY1935" fmla="*/ 562451 h 1000125"/>
                <a:gd name="connsiteX1936" fmla="*/ 7444264 w 8324850"/>
                <a:gd name="connsiteY1936" fmla="*/ 562451 h 1000125"/>
                <a:gd name="connsiteX1937" fmla="*/ 7462362 w 8324850"/>
                <a:gd name="connsiteY1937" fmla="*/ 566261 h 1000125"/>
                <a:gd name="connsiteX1938" fmla="*/ 7457599 w 8324850"/>
                <a:gd name="connsiteY1938" fmla="*/ 569119 h 1000125"/>
                <a:gd name="connsiteX1939" fmla="*/ 7446169 w 8324850"/>
                <a:gd name="connsiteY1939" fmla="*/ 560546 h 1000125"/>
                <a:gd name="connsiteX1940" fmla="*/ 7461409 w 8324850"/>
                <a:gd name="connsiteY1940" fmla="*/ 547211 h 1000125"/>
                <a:gd name="connsiteX1941" fmla="*/ 7464267 w 8324850"/>
                <a:gd name="connsiteY1941" fmla="*/ 564356 h 1000125"/>
                <a:gd name="connsiteX1942" fmla="*/ 7446169 w 8324850"/>
                <a:gd name="connsiteY1942" fmla="*/ 560546 h 1000125"/>
                <a:gd name="connsiteX1943" fmla="*/ 7467124 w 8324850"/>
                <a:gd name="connsiteY1943" fmla="*/ 560546 h 1000125"/>
                <a:gd name="connsiteX1944" fmla="*/ 7462362 w 8324850"/>
                <a:gd name="connsiteY1944" fmla="*/ 545306 h 1000125"/>
                <a:gd name="connsiteX1945" fmla="*/ 7463314 w 8324850"/>
                <a:gd name="connsiteY1945" fmla="*/ 544354 h 1000125"/>
                <a:gd name="connsiteX1946" fmla="*/ 7477601 w 8324850"/>
                <a:gd name="connsiteY1946" fmla="*/ 550069 h 1000125"/>
                <a:gd name="connsiteX1947" fmla="*/ 7467124 w 8324850"/>
                <a:gd name="connsiteY1947" fmla="*/ 560546 h 1000125"/>
                <a:gd name="connsiteX1948" fmla="*/ 7471887 w 8324850"/>
                <a:gd name="connsiteY1948" fmla="*/ 573881 h 1000125"/>
                <a:gd name="connsiteX1949" fmla="*/ 7470934 w 8324850"/>
                <a:gd name="connsiteY1949" fmla="*/ 572929 h 1000125"/>
                <a:gd name="connsiteX1950" fmla="*/ 7468076 w 8324850"/>
                <a:gd name="connsiteY1950" fmla="*/ 565309 h 1000125"/>
                <a:gd name="connsiteX1951" fmla="*/ 7477601 w 8324850"/>
                <a:gd name="connsiteY1951" fmla="*/ 561499 h 1000125"/>
                <a:gd name="connsiteX1952" fmla="*/ 7471887 w 8324850"/>
                <a:gd name="connsiteY1952" fmla="*/ 572929 h 1000125"/>
                <a:gd name="connsiteX1953" fmla="*/ 7471887 w 8324850"/>
                <a:gd name="connsiteY1953" fmla="*/ 573881 h 1000125"/>
                <a:gd name="connsiteX1954" fmla="*/ 7474744 w 8324850"/>
                <a:gd name="connsiteY1954" fmla="*/ 571024 h 1000125"/>
                <a:gd name="connsiteX1955" fmla="*/ 7479506 w 8324850"/>
                <a:gd name="connsiteY1955" fmla="*/ 560546 h 1000125"/>
                <a:gd name="connsiteX1956" fmla="*/ 7489031 w 8324850"/>
                <a:gd name="connsiteY1956" fmla="*/ 556736 h 1000125"/>
                <a:gd name="connsiteX1957" fmla="*/ 7474744 w 8324850"/>
                <a:gd name="connsiteY1957" fmla="*/ 571024 h 1000125"/>
                <a:gd name="connsiteX1958" fmla="*/ 7489984 w 8324850"/>
                <a:gd name="connsiteY1958" fmla="*/ 556736 h 1000125"/>
                <a:gd name="connsiteX1959" fmla="*/ 7479506 w 8324850"/>
                <a:gd name="connsiteY1959" fmla="*/ 560546 h 1000125"/>
                <a:gd name="connsiteX1960" fmla="*/ 7483317 w 8324850"/>
                <a:gd name="connsiteY1960" fmla="*/ 552926 h 1000125"/>
                <a:gd name="connsiteX1961" fmla="*/ 7490937 w 8324850"/>
                <a:gd name="connsiteY1961" fmla="*/ 555784 h 1000125"/>
                <a:gd name="connsiteX1962" fmla="*/ 7489984 w 8324850"/>
                <a:gd name="connsiteY1962" fmla="*/ 556736 h 1000125"/>
                <a:gd name="connsiteX1963" fmla="*/ 7499509 w 8324850"/>
                <a:gd name="connsiteY1963" fmla="*/ 538639 h 1000125"/>
                <a:gd name="connsiteX1964" fmla="*/ 7489984 w 8324850"/>
                <a:gd name="connsiteY1964" fmla="*/ 543401 h 1000125"/>
                <a:gd name="connsiteX1965" fmla="*/ 7501414 w 8324850"/>
                <a:gd name="connsiteY1965" fmla="*/ 530066 h 1000125"/>
                <a:gd name="connsiteX1966" fmla="*/ 7502367 w 8324850"/>
                <a:gd name="connsiteY1966" fmla="*/ 530066 h 1000125"/>
                <a:gd name="connsiteX1967" fmla="*/ 7499509 w 8324850"/>
                <a:gd name="connsiteY1967" fmla="*/ 538639 h 1000125"/>
                <a:gd name="connsiteX1968" fmla="*/ 7499509 w 8324850"/>
                <a:gd name="connsiteY1968" fmla="*/ 528161 h 1000125"/>
                <a:gd name="connsiteX1969" fmla="*/ 7484269 w 8324850"/>
                <a:gd name="connsiteY1969" fmla="*/ 523399 h 1000125"/>
                <a:gd name="connsiteX1970" fmla="*/ 7484269 w 8324850"/>
                <a:gd name="connsiteY1970" fmla="*/ 523399 h 1000125"/>
                <a:gd name="connsiteX1971" fmla="*/ 7502367 w 8324850"/>
                <a:gd name="connsiteY1971" fmla="*/ 523399 h 1000125"/>
                <a:gd name="connsiteX1972" fmla="*/ 7499509 w 8324850"/>
                <a:gd name="connsiteY1972" fmla="*/ 528161 h 1000125"/>
                <a:gd name="connsiteX1973" fmla="*/ 7486174 w 8324850"/>
                <a:gd name="connsiteY1973" fmla="*/ 521494 h 1000125"/>
                <a:gd name="connsiteX1974" fmla="*/ 7498556 w 8324850"/>
                <a:gd name="connsiteY1974" fmla="*/ 506254 h 1000125"/>
                <a:gd name="connsiteX1975" fmla="*/ 7505224 w 8324850"/>
                <a:gd name="connsiteY1975" fmla="*/ 521494 h 1000125"/>
                <a:gd name="connsiteX1976" fmla="*/ 7486174 w 8324850"/>
                <a:gd name="connsiteY1976" fmla="*/ 521494 h 1000125"/>
                <a:gd name="connsiteX1977" fmla="*/ 7499509 w 8324850"/>
                <a:gd name="connsiteY1977" fmla="*/ 504349 h 1000125"/>
                <a:gd name="connsiteX1978" fmla="*/ 7500462 w 8324850"/>
                <a:gd name="connsiteY1978" fmla="*/ 502444 h 1000125"/>
                <a:gd name="connsiteX1979" fmla="*/ 7515701 w 8324850"/>
                <a:gd name="connsiteY1979" fmla="*/ 505301 h 1000125"/>
                <a:gd name="connsiteX1980" fmla="*/ 7507129 w 8324850"/>
                <a:gd name="connsiteY1980" fmla="*/ 517684 h 1000125"/>
                <a:gd name="connsiteX1981" fmla="*/ 7499509 w 8324850"/>
                <a:gd name="connsiteY1981" fmla="*/ 504349 h 1000125"/>
                <a:gd name="connsiteX1982" fmla="*/ 7514749 w 8324850"/>
                <a:gd name="connsiteY1982" fmla="*/ 528161 h 1000125"/>
                <a:gd name="connsiteX1983" fmla="*/ 7513796 w 8324850"/>
                <a:gd name="connsiteY1983" fmla="*/ 530066 h 1000125"/>
                <a:gd name="connsiteX1984" fmla="*/ 7512844 w 8324850"/>
                <a:gd name="connsiteY1984" fmla="*/ 528161 h 1000125"/>
                <a:gd name="connsiteX1985" fmla="*/ 7509034 w 8324850"/>
                <a:gd name="connsiteY1985" fmla="*/ 521494 h 1000125"/>
                <a:gd name="connsiteX1986" fmla="*/ 7518559 w 8324850"/>
                <a:gd name="connsiteY1986" fmla="*/ 515779 h 1000125"/>
                <a:gd name="connsiteX1987" fmla="*/ 7514749 w 8324850"/>
                <a:gd name="connsiteY1987" fmla="*/ 528161 h 1000125"/>
                <a:gd name="connsiteX1988" fmla="*/ 7515701 w 8324850"/>
                <a:gd name="connsiteY1988" fmla="*/ 527209 h 1000125"/>
                <a:gd name="connsiteX1989" fmla="*/ 7518559 w 8324850"/>
                <a:gd name="connsiteY1989" fmla="*/ 515779 h 1000125"/>
                <a:gd name="connsiteX1990" fmla="*/ 7527131 w 8324850"/>
                <a:gd name="connsiteY1990" fmla="*/ 511016 h 1000125"/>
                <a:gd name="connsiteX1991" fmla="*/ 7515701 w 8324850"/>
                <a:gd name="connsiteY1991" fmla="*/ 527209 h 1000125"/>
                <a:gd name="connsiteX1992" fmla="*/ 7528084 w 8324850"/>
                <a:gd name="connsiteY1992" fmla="*/ 510064 h 1000125"/>
                <a:gd name="connsiteX1993" fmla="*/ 7519512 w 8324850"/>
                <a:gd name="connsiteY1993" fmla="*/ 515779 h 1000125"/>
                <a:gd name="connsiteX1994" fmla="*/ 7521417 w 8324850"/>
                <a:gd name="connsiteY1994" fmla="*/ 507206 h 1000125"/>
                <a:gd name="connsiteX1995" fmla="*/ 7529037 w 8324850"/>
                <a:gd name="connsiteY1995" fmla="*/ 509111 h 1000125"/>
                <a:gd name="connsiteX1996" fmla="*/ 7528084 w 8324850"/>
                <a:gd name="connsiteY1996" fmla="*/ 510064 h 1000125"/>
                <a:gd name="connsiteX1997" fmla="*/ 7534751 w 8324850"/>
                <a:gd name="connsiteY1997" fmla="*/ 490061 h 1000125"/>
                <a:gd name="connsiteX1998" fmla="*/ 7526179 w 8324850"/>
                <a:gd name="connsiteY1998" fmla="*/ 495776 h 1000125"/>
                <a:gd name="connsiteX1999" fmla="*/ 7534751 w 8324850"/>
                <a:gd name="connsiteY1999" fmla="*/ 480536 h 1000125"/>
                <a:gd name="connsiteX2000" fmla="*/ 7535704 w 8324850"/>
                <a:gd name="connsiteY2000" fmla="*/ 480536 h 1000125"/>
                <a:gd name="connsiteX2001" fmla="*/ 7534751 w 8324850"/>
                <a:gd name="connsiteY2001" fmla="*/ 490061 h 1000125"/>
                <a:gd name="connsiteX2002" fmla="*/ 7537609 w 8324850"/>
                <a:gd name="connsiteY2002" fmla="*/ 469106 h 1000125"/>
                <a:gd name="connsiteX2003" fmla="*/ 7527131 w 8324850"/>
                <a:gd name="connsiteY2003" fmla="*/ 456724 h 1000125"/>
                <a:gd name="connsiteX2004" fmla="*/ 7528084 w 8324850"/>
                <a:gd name="connsiteY2004" fmla="*/ 454819 h 1000125"/>
                <a:gd name="connsiteX2005" fmla="*/ 7543324 w 8324850"/>
                <a:gd name="connsiteY2005" fmla="*/ 454819 h 1000125"/>
                <a:gd name="connsiteX2006" fmla="*/ 7537609 w 8324850"/>
                <a:gd name="connsiteY2006" fmla="*/ 469106 h 1000125"/>
                <a:gd name="connsiteX2007" fmla="*/ 7546181 w 8324850"/>
                <a:gd name="connsiteY2007" fmla="*/ 478631 h 1000125"/>
                <a:gd name="connsiteX2008" fmla="*/ 7544276 w 8324850"/>
                <a:gd name="connsiteY2008" fmla="*/ 476726 h 1000125"/>
                <a:gd name="connsiteX2009" fmla="*/ 7540467 w 8324850"/>
                <a:gd name="connsiteY2009" fmla="*/ 471964 h 1000125"/>
                <a:gd name="connsiteX2010" fmla="*/ 7540467 w 8324850"/>
                <a:gd name="connsiteY2010" fmla="*/ 471964 h 1000125"/>
                <a:gd name="connsiteX2011" fmla="*/ 7548087 w 8324850"/>
                <a:gd name="connsiteY2011" fmla="*/ 464344 h 1000125"/>
                <a:gd name="connsiteX2012" fmla="*/ 7547134 w 8324850"/>
                <a:gd name="connsiteY2012" fmla="*/ 475774 h 1000125"/>
                <a:gd name="connsiteX2013" fmla="*/ 7546181 w 8324850"/>
                <a:gd name="connsiteY2013" fmla="*/ 478631 h 1000125"/>
                <a:gd name="connsiteX2014" fmla="*/ 7547134 w 8324850"/>
                <a:gd name="connsiteY2014" fmla="*/ 474821 h 1000125"/>
                <a:gd name="connsiteX2015" fmla="*/ 7548087 w 8324850"/>
                <a:gd name="connsiteY2015" fmla="*/ 463391 h 1000125"/>
                <a:gd name="connsiteX2016" fmla="*/ 7554754 w 8324850"/>
                <a:gd name="connsiteY2016" fmla="*/ 456724 h 1000125"/>
                <a:gd name="connsiteX2017" fmla="*/ 7547134 w 8324850"/>
                <a:gd name="connsiteY2017" fmla="*/ 474821 h 1000125"/>
                <a:gd name="connsiteX2018" fmla="*/ 7555706 w 8324850"/>
                <a:gd name="connsiteY2018" fmla="*/ 456724 h 1000125"/>
                <a:gd name="connsiteX2019" fmla="*/ 7548087 w 8324850"/>
                <a:gd name="connsiteY2019" fmla="*/ 463391 h 1000125"/>
                <a:gd name="connsiteX2020" fmla="*/ 7549039 w 8324850"/>
                <a:gd name="connsiteY2020" fmla="*/ 454819 h 1000125"/>
                <a:gd name="connsiteX2021" fmla="*/ 7556659 w 8324850"/>
                <a:gd name="connsiteY2021" fmla="*/ 454819 h 1000125"/>
                <a:gd name="connsiteX2022" fmla="*/ 7555706 w 8324850"/>
                <a:gd name="connsiteY2022" fmla="*/ 456724 h 1000125"/>
                <a:gd name="connsiteX2023" fmla="*/ 7558564 w 8324850"/>
                <a:gd name="connsiteY2023" fmla="*/ 435769 h 1000125"/>
                <a:gd name="connsiteX2024" fmla="*/ 7551896 w 8324850"/>
                <a:gd name="connsiteY2024" fmla="*/ 443389 h 1000125"/>
                <a:gd name="connsiteX2025" fmla="*/ 7557612 w 8324850"/>
                <a:gd name="connsiteY2025" fmla="*/ 427196 h 1000125"/>
                <a:gd name="connsiteX2026" fmla="*/ 7558564 w 8324850"/>
                <a:gd name="connsiteY2026" fmla="*/ 427196 h 1000125"/>
                <a:gd name="connsiteX2027" fmla="*/ 7558564 w 8324850"/>
                <a:gd name="connsiteY2027" fmla="*/ 435769 h 1000125"/>
                <a:gd name="connsiteX2028" fmla="*/ 7557612 w 8324850"/>
                <a:gd name="connsiteY2028" fmla="*/ 414814 h 1000125"/>
                <a:gd name="connsiteX2029" fmla="*/ 7545229 w 8324850"/>
                <a:gd name="connsiteY2029" fmla="*/ 404336 h 1000125"/>
                <a:gd name="connsiteX2030" fmla="*/ 7546181 w 8324850"/>
                <a:gd name="connsiteY2030" fmla="*/ 401479 h 1000125"/>
                <a:gd name="connsiteX2031" fmla="*/ 7561421 w 8324850"/>
                <a:gd name="connsiteY2031" fmla="*/ 398621 h 1000125"/>
                <a:gd name="connsiteX2032" fmla="*/ 7557612 w 8324850"/>
                <a:gd name="connsiteY2032" fmla="*/ 414814 h 1000125"/>
                <a:gd name="connsiteX2033" fmla="*/ 7568089 w 8324850"/>
                <a:gd name="connsiteY2033" fmla="*/ 421481 h 1000125"/>
                <a:gd name="connsiteX2034" fmla="*/ 7564279 w 8324850"/>
                <a:gd name="connsiteY2034" fmla="*/ 419576 h 1000125"/>
                <a:gd name="connsiteX2035" fmla="*/ 7561421 w 8324850"/>
                <a:gd name="connsiteY2035" fmla="*/ 416719 h 1000125"/>
                <a:gd name="connsiteX2036" fmla="*/ 7561421 w 8324850"/>
                <a:gd name="connsiteY2036" fmla="*/ 415766 h 1000125"/>
                <a:gd name="connsiteX2037" fmla="*/ 7567137 w 8324850"/>
                <a:gd name="connsiteY2037" fmla="*/ 407194 h 1000125"/>
                <a:gd name="connsiteX2038" fmla="*/ 7568089 w 8324850"/>
                <a:gd name="connsiteY2038" fmla="*/ 418624 h 1000125"/>
                <a:gd name="connsiteX2039" fmla="*/ 7568089 w 8324850"/>
                <a:gd name="connsiteY2039" fmla="*/ 421481 h 1000125"/>
                <a:gd name="connsiteX2040" fmla="*/ 7569042 w 8324850"/>
                <a:gd name="connsiteY2040" fmla="*/ 417671 h 1000125"/>
                <a:gd name="connsiteX2041" fmla="*/ 7568089 w 8324850"/>
                <a:gd name="connsiteY2041" fmla="*/ 407194 h 1000125"/>
                <a:gd name="connsiteX2042" fmla="*/ 7572851 w 8324850"/>
                <a:gd name="connsiteY2042" fmla="*/ 399574 h 1000125"/>
                <a:gd name="connsiteX2043" fmla="*/ 7569042 w 8324850"/>
                <a:gd name="connsiteY2043" fmla="*/ 417671 h 1000125"/>
                <a:gd name="connsiteX2044" fmla="*/ 7572851 w 8324850"/>
                <a:gd name="connsiteY2044" fmla="*/ 398621 h 1000125"/>
                <a:gd name="connsiteX2045" fmla="*/ 7567137 w 8324850"/>
                <a:gd name="connsiteY2045" fmla="*/ 406241 h 1000125"/>
                <a:gd name="connsiteX2046" fmla="*/ 7566184 w 8324850"/>
                <a:gd name="connsiteY2046" fmla="*/ 397669 h 1000125"/>
                <a:gd name="connsiteX2047" fmla="*/ 7572851 w 8324850"/>
                <a:gd name="connsiteY2047" fmla="*/ 396716 h 1000125"/>
                <a:gd name="connsiteX2048" fmla="*/ 7572851 w 8324850"/>
                <a:gd name="connsiteY2048" fmla="*/ 398621 h 1000125"/>
                <a:gd name="connsiteX2049" fmla="*/ 7577614 w 8324850"/>
                <a:gd name="connsiteY2049" fmla="*/ 361474 h 1000125"/>
                <a:gd name="connsiteX2050" fmla="*/ 7571899 w 8324850"/>
                <a:gd name="connsiteY2050" fmla="*/ 359569 h 1000125"/>
                <a:gd name="connsiteX2051" fmla="*/ 7570946 w 8324850"/>
                <a:gd name="connsiteY2051" fmla="*/ 358616 h 1000125"/>
                <a:gd name="connsiteX2052" fmla="*/ 7570946 w 8324850"/>
                <a:gd name="connsiteY2052" fmla="*/ 356711 h 1000125"/>
                <a:gd name="connsiteX2053" fmla="*/ 7574756 w 8324850"/>
                <a:gd name="connsiteY2053" fmla="*/ 347186 h 1000125"/>
                <a:gd name="connsiteX2054" fmla="*/ 7577614 w 8324850"/>
                <a:gd name="connsiteY2054" fmla="*/ 357664 h 1000125"/>
                <a:gd name="connsiteX2055" fmla="*/ 7577614 w 8324850"/>
                <a:gd name="connsiteY2055" fmla="*/ 361474 h 1000125"/>
                <a:gd name="connsiteX2056" fmla="*/ 7578567 w 8324850"/>
                <a:gd name="connsiteY2056" fmla="*/ 356711 h 1000125"/>
                <a:gd name="connsiteX2057" fmla="*/ 7575709 w 8324850"/>
                <a:gd name="connsiteY2057" fmla="*/ 347186 h 1000125"/>
                <a:gd name="connsiteX2058" fmla="*/ 7578567 w 8324850"/>
                <a:gd name="connsiteY2058" fmla="*/ 339566 h 1000125"/>
                <a:gd name="connsiteX2059" fmla="*/ 7578567 w 8324850"/>
                <a:gd name="connsiteY2059" fmla="*/ 356711 h 1000125"/>
                <a:gd name="connsiteX2060" fmla="*/ 7578567 w 8324850"/>
                <a:gd name="connsiteY2060" fmla="*/ 337661 h 1000125"/>
                <a:gd name="connsiteX2061" fmla="*/ 7574756 w 8324850"/>
                <a:gd name="connsiteY2061" fmla="*/ 346234 h 1000125"/>
                <a:gd name="connsiteX2062" fmla="*/ 7572851 w 8324850"/>
                <a:gd name="connsiteY2062" fmla="*/ 337661 h 1000125"/>
                <a:gd name="connsiteX2063" fmla="*/ 7578567 w 8324850"/>
                <a:gd name="connsiteY2063" fmla="*/ 334804 h 1000125"/>
                <a:gd name="connsiteX2064" fmla="*/ 7578567 w 8324850"/>
                <a:gd name="connsiteY2064" fmla="*/ 337661 h 1000125"/>
                <a:gd name="connsiteX2065" fmla="*/ 7575709 w 8324850"/>
                <a:gd name="connsiteY2065" fmla="*/ 296704 h 1000125"/>
                <a:gd name="connsiteX2066" fmla="*/ 7576662 w 8324850"/>
                <a:gd name="connsiteY2066" fmla="*/ 300514 h 1000125"/>
                <a:gd name="connsiteX2067" fmla="*/ 7569994 w 8324850"/>
                <a:gd name="connsiteY2067" fmla="*/ 299561 h 1000125"/>
                <a:gd name="connsiteX2068" fmla="*/ 7569994 w 8324850"/>
                <a:gd name="connsiteY2068" fmla="*/ 297656 h 1000125"/>
                <a:gd name="connsiteX2069" fmla="*/ 7571899 w 8324850"/>
                <a:gd name="connsiteY2069" fmla="*/ 288131 h 1000125"/>
                <a:gd name="connsiteX2070" fmla="*/ 7575709 w 8324850"/>
                <a:gd name="connsiteY2070" fmla="*/ 296704 h 1000125"/>
                <a:gd name="connsiteX2071" fmla="*/ 7571899 w 8324850"/>
                <a:gd name="connsiteY2071" fmla="*/ 273844 h 1000125"/>
                <a:gd name="connsiteX2072" fmla="*/ 7572851 w 8324850"/>
                <a:gd name="connsiteY2072" fmla="*/ 276701 h 1000125"/>
                <a:gd name="connsiteX2073" fmla="*/ 7570946 w 8324850"/>
                <a:gd name="connsiteY2073" fmla="*/ 285274 h 1000125"/>
                <a:gd name="connsiteX2074" fmla="*/ 7567137 w 8324850"/>
                <a:gd name="connsiteY2074" fmla="*/ 276701 h 1000125"/>
                <a:gd name="connsiteX2075" fmla="*/ 7571899 w 8324850"/>
                <a:gd name="connsiteY2075" fmla="*/ 273844 h 1000125"/>
                <a:gd name="connsiteX2076" fmla="*/ 7566184 w 8324850"/>
                <a:gd name="connsiteY2076" fmla="*/ 277654 h 1000125"/>
                <a:gd name="connsiteX2077" fmla="*/ 7569994 w 8324850"/>
                <a:gd name="connsiteY2077" fmla="*/ 286226 h 1000125"/>
                <a:gd name="connsiteX2078" fmla="*/ 7568089 w 8324850"/>
                <a:gd name="connsiteY2078" fmla="*/ 295751 h 1000125"/>
                <a:gd name="connsiteX2079" fmla="*/ 7566184 w 8324850"/>
                <a:gd name="connsiteY2079" fmla="*/ 277654 h 1000125"/>
                <a:gd name="connsiteX2080" fmla="*/ 7566184 w 8324850"/>
                <a:gd name="connsiteY2080" fmla="*/ 277654 h 1000125"/>
                <a:gd name="connsiteX2081" fmla="*/ 7549992 w 8324850"/>
                <a:gd name="connsiteY2081" fmla="*/ 291941 h 1000125"/>
                <a:gd name="connsiteX2082" fmla="*/ 7549992 w 8324850"/>
                <a:gd name="connsiteY2082" fmla="*/ 289084 h 1000125"/>
                <a:gd name="connsiteX2083" fmla="*/ 7563326 w 8324850"/>
                <a:gd name="connsiteY2083" fmla="*/ 279559 h 1000125"/>
                <a:gd name="connsiteX2084" fmla="*/ 7566184 w 8324850"/>
                <a:gd name="connsiteY2084" fmla="*/ 296704 h 1000125"/>
                <a:gd name="connsiteX2085" fmla="*/ 7549992 w 8324850"/>
                <a:gd name="connsiteY2085" fmla="*/ 291941 h 1000125"/>
                <a:gd name="connsiteX2086" fmla="*/ 7563326 w 8324850"/>
                <a:gd name="connsiteY2086" fmla="*/ 265271 h 1000125"/>
                <a:gd name="connsiteX2087" fmla="*/ 7558564 w 8324850"/>
                <a:gd name="connsiteY2087" fmla="*/ 248126 h 1000125"/>
                <a:gd name="connsiteX2088" fmla="*/ 7558564 w 8324850"/>
                <a:gd name="connsiteY2088" fmla="*/ 248126 h 1000125"/>
                <a:gd name="connsiteX2089" fmla="*/ 7563326 w 8324850"/>
                <a:gd name="connsiteY2089" fmla="*/ 256699 h 1000125"/>
                <a:gd name="connsiteX2090" fmla="*/ 7563326 w 8324850"/>
                <a:gd name="connsiteY2090" fmla="*/ 265271 h 1000125"/>
                <a:gd name="connsiteX2091" fmla="*/ 7560469 w 8324850"/>
                <a:gd name="connsiteY2091" fmla="*/ 235744 h 1000125"/>
                <a:gd name="connsiteX2092" fmla="*/ 7562374 w 8324850"/>
                <a:gd name="connsiteY2092" fmla="*/ 239554 h 1000125"/>
                <a:gd name="connsiteX2093" fmla="*/ 7556659 w 8324850"/>
                <a:gd name="connsiteY2093" fmla="*/ 239554 h 1000125"/>
                <a:gd name="connsiteX2094" fmla="*/ 7555706 w 8324850"/>
                <a:gd name="connsiteY2094" fmla="*/ 237649 h 1000125"/>
                <a:gd name="connsiteX2095" fmla="*/ 7555706 w 8324850"/>
                <a:gd name="connsiteY2095" fmla="*/ 228124 h 1000125"/>
                <a:gd name="connsiteX2096" fmla="*/ 7560469 w 8324850"/>
                <a:gd name="connsiteY2096" fmla="*/ 235744 h 1000125"/>
                <a:gd name="connsiteX2097" fmla="*/ 7552849 w 8324850"/>
                <a:gd name="connsiteY2097" fmla="*/ 214789 h 1000125"/>
                <a:gd name="connsiteX2098" fmla="*/ 7553801 w 8324850"/>
                <a:gd name="connsiteY2098" fmla="*/ 217646 h 1000125"/>
                <a:gd name="connsiteX2099" fmla="*/ 7553801 w 8324850"/>
                <a:gd name="connsiteY2099" fmla="*/ 226219 h 1000125"/>
                <a:gd name="connsiteX2100" fmla="*/ 7548087 w 8324850"/>
                <a:gd name="connsiteY2100" fmla="*/ 218599 h 1000125"/>
                <a:gd name="connsiteX2101" fmla="*/ 7552849 w 8324850"/>
                <a:gd name="connsiteY2101" fmla="*/ 214789 h 1000125"/>
                <a:gd name="connsiteX2102" fmla="*/ 7545229 w 8324850"/>
                <a:gd name="connsiteY2102" fmla="*/ 222409 h 1000125"/>
                <a:gd name="connsiteX2103" fmla="*/ 7551896 w 8324850"/>
                <a:gd name="connsiteY2103" fmla="*/ 239554 h 1000125"/>
                <a:gd name="connsiteX2104" fmla="*/ 7534751 w 8324850"/>
                <a:gd name="connsiteY2104" fmla="*/ 237649 h 1000125"/>
                <a:gd name="connsiteX2105" fmla="*/ 7533799 w 8324850"/>
                <a:gd name="connsiteY2105" fmla="*/ 234791 h 1000125"/>
                <a:gd name="connsiteX2106" fmla="*/ 7545229 w 8324850"/>
                <a:gd name="connsiteY2106" fmla="*/ 222409 h 1000125"/>
                <a:gd name="connsiteX2107" fmla="*/ 7543324 w 8324850"/>
                <a:gd name="connsiteY2107" fmla="*/ 215741 h 1000125"/>
                <a:gd name="connsiteX2108" fmla="*/ 7545229 w 8324850"/>
                <a:gd name="connsiteY2108" fmla="*/ 220504 h 1000125"/>
                <a:gd name="connsiteX2109" fmla="*/ 7532846 w 8324850"/>
                <a:gd name="connsiteY2109" fmla="*/ 232886 h 1000125"/>
                <a:gd name="connsiteX2110" fmla="*/ 7532846 w 8324850"/>
                <a:gd name="connsiteY2110" fmla="*/ 232886 h 1000125"/>
                <a:gd name="connsiteX2111" fmla="*/ 7543324 w 8324850"/>
                <a:gd name="connsiteY2111" fmla="*/ 215741 h 1000125"/>
                <a:gd name="connsiteX2112" fmla="*/ 7532846 w 8324850"/>
                <a:gd name="connsiteY2112" fmla="*/ 230981 h 1000125"/>
                <a:gd name="connsiteX2113" fmla="*/ 7524274 w 8324850"/>
                <a:gd name="connsiteY2113" fmla="*/ 212884 h 1000125"/>
                <a:gd name="connsiteX2114" fmla="*/ 7542371 w 8324850"/>
                <a:gd name="connsiteY2114" fmla="*/ 213836 h 1000125"/>
                <a:gd name="connsiteX2115" fmla="*/ 7532846 w 8324850"/>
                <a:gd name="connsiteY2115" fmla="*/ 230981 h 1000125"/>
                <a:gd name="connsiteX2116" fmla="*/ 7541419 w 8324850"/>
                <a:gd name="connsiteY2116" fmla="*/ 211931 h 1000125"/>
                <a:gd name="connsiteX2117" fmla="*/ 7523321 w 8324850"/>
                <a:gd name="connsiteY2117" fmla="*/ 211931 h 1000125"/>
                <a:gd name="connsiteX2118" fmla="*/ 7522369 w 8324850"/>
                <a:gd name="connsiteY2118" fmla="*/ 209074 h 1000125"/>
                <a:gd name="connsiteX2119" fmla="*/ 7532846 w 8324850"/>
                <a:gd name="connsiteY2119" fmla="*/ 195739 h 1000125"/>
                <a:gd name="connsiteX2120" fmla="*/ 7541419 w 8324850"/>
                <a:gd name="connsiteY2120" fmla="*/ 211931 h 1000125"/>
                <a:gd name="connsiteX2121" fmla="*/ 7531894 w 8324850"/>
                <a:gd name="connsiteY2121" fmla="*/ 192881 h 1000125"/>
                <a:gd name="connsiteX2122" fmla="*/ 7521417 w 8324850"/>
                <a:gd name="connsiteY2122" fmla="*/ 206216 h 1000125"/>
                <a:gd name="connsiteX2123" fmla="*/ 7521417 w 8324850"/>
                <a:gd name="connsiteY2123" fmla="*/ 206216 h 1000125"/>
                <a:gd name="connsiteX2124" fmla="*/ 7529989 w 8324850"/>
                <a:gd name="connsiteY2124" fmla="*/ 188119 h 1000125"/>
                <a:gd name="connsiteX2125" fmla="*/ 7531894 w 8324850"/>
                <a:gd name="connsiteY2125" fmla="*/ 192881 h 1000125"/>
                <a:gd name="connsiteX2126" fmla="*/ 7520464 w 8324850"/>
                <a:gd name="connsiteY2126" fmla="*/ 205264 h 1000125"/>
                <a:gd name="connsiteX2127" fmla="*/ 7509987 w 8324850"/>
                <a:gd name="connsiteY2127" fmla="*/ 188119 h 1000125"/>
                <a:gd name="connsiteX2128" fmla="*/ 7529037 w 8324850"/>
                <a:gd name="connsiteY2128" fmla="*/ 187166 h 1000125"/>
                <a:gd name="connsiteX2129" fmla="*/ 7520464 w 8324850"/>
                <a:gd name="connsiteY2129" fmla="*/ 205264 h 1000125"/>
                <a:gd name="connsiteX2130" fmla="*/ 7527131 w 8324850"/>
                <a:gd name="connsiteY2130" fmla="*/ 185261 h 1000125"/>
                <a:gd name="connsiteX2131" fmla="*/ 7509034 w 8324850"/>
                <a:gd name="connsiteY2131" fmla="*/ 187166 h 1000125"/>
                <a:gd name="connsiteX2132" fmla="*/ 7507129 w 8324850"/>
                <a:gd name="connsiteY2132" fmla="*/ 184309 h 1000125"/>
                <a:gd name="connsiteX2133" fmla="*/ 7516654 w 8324850"/>
                <a:gd name="connsiteY2133" fmla="*/ 169069 h 1000125"/>
                <a:gd name="connsiteX2134" fmla="*/ 7527131 w 8324850"/>
                <a:gd name="connsiteY2134" fmla="*/ 185261 h 1000125"/>
                <a:gd name="connsiteX2135" fmla="*/ 7515701 w 8324850"/>
                <a:gd name="connsiteY2135" fmla="*/ 167164 h 1000125"/>
                <a:gd name="connsiteX2136" fmla="*/ 7506176 w 8324850"/>
                <a:gd name="connsiteY2136" fmla="*/ 182404 h 1000125"/>
                <a:gd name="connsiteX2137" fmla="*/ 7506176 w 8324850"/>
                <a:gd name="connsiteY2137" fmla="*/ 182404 h 1000125"/>
                <a:gd name="connsiteX2138" fmla="*/ 7512844 w 8324850"/>
                <a:gd name="connsiteY2138" fmla="*/ 163354 h 1000125"/>
                <a:gd name="connsiteX2139" fmla="*/ 7515701 w 8324850"/>
                <a:gd name="connsiteY2139" fmla="*/ 167164 h 1000125"/>
                <a:gd name="connsiteX2140" fmla="*/ 7505224 w 8324850"/>
                <a:gd name="connsiteY2140" fmla="*/ 180499 h 1000125"/>
                <a:gd name="connsiteX2141" fmla="*/ 7493794 w 8324850"/>
                <a:gd name="connsiteY2141" fmla="*/ 164306 h 1000125"/>
                <a:gd name="connsiteX2142" fmla="*/ 7512844 w 8324850"/>
                <a:gd name="connsiteY2142" fmla="*/ 161449 h 1000125"/>
                <a:gd name="connsiteX2143" fmla="*/ 7505224 w 8324850"/>
                <a:gd name="connsiteY2143" fmla="*/ 180499 h 1000125"/>
                <a:gd name="connsiteX2144" fmla="*/ 7510939 w 8324850"/>
                <a:gd name="connsiteY2144" fmla="*/ 159544 h 1000125"/>
                <a:gd name="connsiteX2145" fmla="*/ 7492842 w 8324850"/>
                <a:gd name="connsiteY2145" fmla="*/ 163354 h 1000125"/>
                <a:gd name="connsiteX2146" fmla="*/ 7490937 w 8324850"/>
                <a:gd name="connsiteY2146" fmla="*/ 160496 h 1000125"/>
                <a:gd name="connsiteX2147" fmla="*/ 7499509 w 8324850"/>
                <a:gd name="connsiteY2147" fmla="*/ 144304 h 1000125"/>
                <a:gd name="connsiteX2148" fmla="*/ 7510939 w 8324850"/>
                <a:gd name="connsiteY2148" fmla="*/ 159544 h 1000125"/>
                <a:gd name="connsiteX2149" fmla="*/ 7497604 w 8324850"/>
                <a:gd name="connsiteY2149" fmla="*/ 143351 h 1000125"/>
                <a:gd name="connsiteX2150" fmla="*/ 7489031 w 8324850"/>
                <a:gd name="connsiteY2150" fmla="*/ 159544 h 1000125"/>
                <a:gd name="connsiteX2151" fmla="*/ 7494746 w 8324850"/>
                <a:gd name="connsiteY2151" fmla="*/ 139541 h 1000125"/>
                <a:gd name="connsiteX2152" fmla="*/ 7497604 w 8324850"/>
                <a:gd name="connsiteY2152" fmla="*/ 143351 h 1000125"/>
                <a:gd name="connsiteX2153" fmla="*/ 7488079 w 8324850"/>
                <a:gd name="connsiteY2153" fmla="*/ 157639 h 1000125"/>
                <a:gd name="connsiteX2154" fmla="*/ 7474744 w 8324850"/>
                <a:gd name="connsiteY2154" fmla="*/ 142399 h 1000125"/>
                <a:gd name="connsiteX2155" fmla="*/ 7493794 w 8324850"/>
                <a:gd name="connsiteY2155" fmla="*/ 137636 h 1000125"/>
                <a:gd name="connsiteX2156" fmla="*/ 7488079 w 8324850"/>
                <a:gd name="connsiteY2156" fmla="*/ 157639 h 1000125"/>
                <a:gd name="connsiteX2157" fmla="*/ 7478554 w 8324850"/>
                <a:gd name="connsiteY2157" fmla="*/ 122396 h 1000125"/>
                <a:gd name="connsiteX2158" fmla="*/ 7491889 w 8324850"/>
                <a:gd name="connsiteY2158" fmla="*/ 136684 h 1000125"/>
                <a:gd name="connsiteX2159" fmla="*/ 7473792 w 8324850"/>
                <a:gd name="connsiteY2159" fmla="*/ 142399 h 1000125"/>
                <a:gd name="connsiteX2160" fmla="*/ 7471887 w 8324850"/>
                <a:gd name="connsiteY2160" fmla="*/ 140494 h 1000125"/>
                <a:gd name="connsiteX2161" fmla="*/ 7478554 w 8324850"/>
                <a:gd name="connsiteY2161" fmla="*/ 122396 h 1000125"/>
                <a:gd name="connsiteX2162" fmla="*/ 7476649 w 8324850"/>
                <a:gd name="connsiteY2162" fmla="*/ 120491 h 1000125"/>
                <a:gd name="connsiteX2163" fmla="*/ 7469981 w 8324850"/>
                <a:gd name="connsiteY2163" fmla="*/ 137636 h 1000125"/>
                <a:gd name="connsiteX2164" fmla="*/ 7473792 w 8324850"/>
                <a:gd name="connsiteY2164" fmla="*/ 117634 h 1000125"/>
                <a:gd name="connsiteX2165" fmla="*/ 7476649 w 8324850"/>
                <a:gd name="connsiteY2165" fmla="*/ 120491 h 1000125"/>
                <a:gd name="connsiteX2166" fmla="*/ 7472839 w 8324850"/>
                <a:gd name="connsiteY2166" fmla="*/ 116681 h 1000125"/>
                <a:gd name="connsiteX2167" fmla="*/ 7469029 w 8324850"/>
                <a:gd name="connsiteY2167" fmla="*/ 136684 h 1000125"/>
                <a:gd name="connsiteX2168" fmla="*/ 7453789 w 8324850"/>
                <a:gd name="connsiteY2168" fmla="*/ 123349 h 1000125"/>
                <a:gd name="connsiteX2169" fmla="*/ 7472839 w 8324850"/>
                <a:gd name="connsiteY2169" fmla="*/ 116681 h 1000125"/>
                <a:gd name="connsiteX2170" fmla="*/ 7470934 w 8324850"/>
                <a:gd name="connsiteY2170" fmla="*/ 114776 h 1000125"/>
                <a:gd name="connsiteX2171" fmla="*/ 7452837 w 8324850"/>
                <a:gd name="connsiteY2171" fmla="*/ 121444 h 1000125"/>
                <a:gd name="connsiteX2172" fmla="*/ 7450931 w 8324850"/>
                <a:gd name="connsiteY2172" fmla="*/ 119539 h 1000125"/>
                <a:gd name="connsiteX2173" fmla="*/ 7455694 w 8324850"/>
                <a:gd name="connsiteY2173" fmla="*/ 101441 h 1000125"/>
                <a:gd name="connsiteX2174" fmla="*/ 7470934 w 8324850"/>
                <a:gd name="connsiteY2174" fmla="*/ 114776 h 1000125"/>
                <a:gd name="connsiteX2175" fmla="*/ 7453789 w 8324850"/>
                <a:gd name="connsiteY2175" fmla="*/ 100489 h 1000125"/>
                <a:gd name="connsiteX2176" fmla="*/ 7449026 w 8324850"/>
                <a:gd name="connsiteY2176" fmla="*/ 117634 h 1000125"/>
                <a:gd name="connsiteX2177" fmla="*/ 7450931 w 8324850"/>
                <a:gd name="connsiteY2177" fmla="*/ 98584 h 1000125"/>
                <a:gd name="connsiteX2178" fmla="*/ 7453789 w 8324850"/>
                <a:gd name="connsiteY2178" fmla="*/ 100489 h 1000125"/>
                <a:gd name="connsiteX2179" fmla="*/ 7448074 w 8324850"/>
                <a:gd name="connsiteY2179" fmla="*/ 117634 h 1000125"/>
                <a:gd name="connsiteX2180" fmla="*/ 7431881 w 8324850"/>
                <a:gd name="connsiteY2180" fmla="*/ 105251 h 1000125"/>
                <a:gd name="connsiteX2181" fmla="*/ 7449979 w 8324850"/>
                <a:gd name="connsiteY2181" fmla="*/ 96679 h 1000125"/>
                <a:gd name="connsiteX2182" fmla="*/ 7448074 w 8324850"/>
                <a:gd name="connsiteY2182" fmla="*/ 117634 h 1000125"/>
                <a:gd name="connsiteX2183" fmla="*/ 7447121 w 8324850"/>
                <a:gd name="connsiteY2183" fmla="*/ 95726 h 1000125"/>
                <a:gd name="connsiteX2184" fmla="*/ 7429976 w 8324850"/>
                <a:gd name="connsiteY2184" fmla="*/ 104299 h 1000125"/>
                <a:gd name="connsiteX2185" fmla="*/ 7427119 w 8324850"/>
                <a:gd name="connsiteY2185" fmla="*/ 102394 h 1000125"/>
                <a:gd name="connsiteX2186" fmla="*/ 7429976 w 8324850"/>
                <a:gd name="connsiteY2186" fmla="*/ 84296 h 1000125"/>
                <a:gd name="connsiteX2187" fmla="*/ 7447121 w 8324850"/>
                <a:gd name="connsiteY2187" fmla="*/ 95726 h 1000125"/>
                <a:gd name="connsiteX2188" fmla="*/ 7429024 w 8324850"/>
                <a:gd name="connsiteY2188" fmla="*/ 83344 h 1000125"/>
                <a:gd name="connsiteX2189" fmla="*/ 7426167 w 8324850"/>
                <a:gd name="connsiteY2189" fmla="*/ 100489 h 1000125"/>
                <a:gd name="connsiteX2190" fmla="*/ 7426167 w 8324850"/>
                <a:gd name="connsiteY2190" fmla="*/ 81439 h 1000125"/>
                <a:gd name="connsiteX2191" fmla="*/ 7429024 w 8324850"/>
                <a:gd name="connsiteY2191" fmla="*/ 83344 h 1000125"/>
                <a:gd name="connsiteX2192" fmla="*/ 7428071 w 8324850"/>
                <a:gd name="connsiteY2192" fmla="*/ 110966 h 1000125"/>
                <a:gd name="connsiteX2193" fmla="*/ 7289006 w 8324850"/>
                <a:gd name="connsiteY2193" fmla="*/ 302419 h 1000125"/>
                <a:gd name="connsiteX2194" fmla="*/ 7287101 w 8324850"/>
                <a:gd name="connsiteY2194" fmla="*/ 301466 h 1000125"/>
                <a:gd name="connsiteX2195" fmla="*/ 7405212 w 8324850"/>
                <a:gd name="connsiteY2195" fmla="*/ 96679 h 1000125"/>
                <a:gd name="connsiteX2196" fmla="*/ 7428071 w 8324850"/>
                <a:gd name="connsiteY2196" fmla="*/ 110966 h 1000125"/>
                <a:gd name="connsiteX2197" fmla="*/ 7424262 w 8324850"/>
                <a:gd name="connsiteY2197" fmla="*/ 79534 h 1000125"/>
                <a:gd name="connsiteX2198" fmla="*/ 7424262 w 8324850"/>
                <a:gd name="connsiteY2198" fmla="*/ 100489 h 1000125"/>
                <a:gd name="connsiteX2199" fmla="*/ 7407117 w 8324850"/>
                <a:gd name="connsiteY2199" fmla="*/ 90011 h 1000125"/>
                <a:gd name="connsiteX2200" fmla="*/ 7424262 w 8324850"/>
                <a:gd name="connsiteY2200" fmla="*/ 79534 h 1000125"/>
                <a:gd name="connsiteX2201" fmla="*/ 7404259 w 8324850"/>
                <a:gd name="connsiteY2201" fmla="*/ 69056 h 1000125"/>
                <a:gd name="connsiteX2202" fmla="*/ 7422356 w 8324850"/>
                <a:gd name="connsiteY2202" fmla="*/ 78581 h 1000125"/>
                <a:gd name="connsiteX2203" fmla="*/ 7406164 w 8324850"/>
                <a:gd name="connsiteY2203" fmla="*/ 89059 h 1000125"/>
                <a:gd name="connsiteX2204" fmla="*/ 7403306 w 8324850"/>
                <a:gd name="connsiteY2204" fmla="*/ 87154 h 1000125"/>
                <a:gd name="connsiteX2205" fmla="*/ 7404259 w 8324850"/>
                <a:gd name="connsiteY2205" fmla="*/ 69056 h 1000125"/>
                <a:gd name="connsiteX2206" fmla="*/ 7400449 w 8324850"/>
                <a:gd name="connsiteY2206" fmla="*/ 86201 h 1000125"/>
                <a:gd name="connsiteX2207" fmla="*/ 7382351 w 8324850"/>
                <a:gd name="connsiteY2207" fmla="*/ 77629 h 1000125"/>
                <a:gd name="connsiteX2208" fmla="*/ 7398544 w 8324850"/>
                <a:gd name="connsiteY2208" fmla="*/ 65246 h 1000125"/>
                <a:gd name="connsiteX2209" fmla="*/ 7400449 w 8324850"/>
                <a:gd name="connsiteY2209" fmla="*/ 86201 h 1000125"/>
                <a:gd name="connsiteX2210" fmla="*/ 7394734 w 8324850"/>
                <a:gd name="connsiteY2210" fmla="*/ 64294 h 1000125"/>
                <a:gd name="connsiteX2211" fmla="*/ 7379494 w 8324850"/>
                <a:gd name="connsiteY2211" fmla="*/ 76676 h 1000125"/>
                <a:gd name="connsiteX2212" fmla="*/ 7376637 w 8324850"/>
                <a:gd name="connsiteY2212" fmla="*/ 75724 h 1000125"/>
                <a:gd name="connsiteX2213" fmla="*/ 7375684 w 8324850"/>
                <a:gd name="connsiteY2213" fmla="*/ 56674 h 1000125"/>
                <a:gd name="connsiteX2214" fmla="*/ 7394734 w 8324850"/>
                <a:gd name="connsiteY2214" fmla="*/ 64294 h 1000125"/>
                <a:gd name="connsiteX2215" fmla="*/ 7376637 w 8324850"/>
                <a:gd name="connsiteY2215" fmla="*/ 82391 h 1000125"/>
                <a:gd name="connsiteX2216" fmla="*/ 7280434 w 8324850"/>
                <a:gd name="connsiteY2216" fmla="*/ 298609 h 1000125"/>
                <a:gd name="connsiteX2217" fmla="*/ 7278529 w 8324850"/>
                <a:gd name="connsiteY2217" fmla="*/ 297656 h 1000125"/>
                <a:gd name="connsiteX2218" fmla="*/ 7351871 w 8324850"/>
                <a:gd name="connsiteY2218" fmla="*/ 72866 h 1000125"/>
                <a:gd name="connsiteX2219" fmla="*/ 7376637 w 8324850"/>
                <a:gd name="connsiteY2219" fmla="*/ 82391 h 1000125"/>
                <a:gd name="connsiteX2220" fmla="*/ 7369969 w 8324850"/>
                <a:gd name="connsiteY2220" fmla="*/ 53816 h 1000125"/>
                <a:gd name="connsiteX2221" fmla="*/ 7373779 w 8324850"/>
                <a:gd name="connsiteY2221" fmla="*/ 74771 h 1000125"/>
                <a:gd name="connsiteX2222" fmla="*/ 7354729 w 8324850"/>
                <a:gd name="connsiteY2222" fmla="*/ 68104 h 1000125"/>
                <a:gd name="connsiteX2223" fmla="*/ 7369969 w 8324850"/>
                <a:gd name="connsiteY2223" fmla="*/ 53816 h 1000125"/>
                <a:gd name="connsiteX2224" fmla="*/ 7366159 w 8324850"/>
                <a:gd name="connsiteY2224" fmla="*/ 52864 h 1000125"/>
                <a:gd name="connsiteX2225" fmla="*/ 7352824 w 8324850"/>
                <a:gd name="connsiteY2225" fmla="*/ 67151 h 1000125"/>
                <a:gd name="connsiteX2226" fmla="*/ 7349967 w 8324850"/>
                <a:gd name="connsiteY2226" fmla="*/ 66199 h 1000125"/>
                <a:gd name="connsiteX2227" fmla="*/ 7347109 w 8324850"/>
                <a:gd name="connsiteY2227" fmla="*/ 47149 h 1000125"/>
                <a:gd name="connsiteX2228" fmla="*/ 7366159 w 8324850"/>
                <a:gd name="connsiteY2228" fmla="*/ 52864 h 1000125"/>
                <a:gd name="connsiteX2229" fmla="*/ 7347109 w 8324850"/>
                <a:gd name="connsiteY2229" fmla="*/ 65246 h 1000125"/>
                <a:gd name="connsiteX2230" fmla="*/ 7327106 w 8324850"/>
                <a:gd name="connsiteY2230" fmla="*/ 60484 h 1000125"/>
                <a:gd name="connsiteX2231" fmla="*/ 7341394 w 8324850"/>
                <a:gd name="connsiteY2231" fmla="*/ 45244 h 1000125"/>
                <a:gd name="connsiteX2232" fmla="*/ 7347109 w 8324850"/>
                <a:gd name="connsiteY2232" fmla="*/ 65246 h 1000125"/>
                <a:gd name="connsiteX2233" fmla="*/ 7336631 w 8324850"/>
                <a:gd name="connsiteY2233" fmla="*/ 44291 h 1000125"/>
                <a:gd name="connsiteX2234" fmla="*/ 7324249 w 8324850"/>
                <a:gd name="connsiteY2234" fmla="*/ 59531 h 1000125"/>
                <a:gd name="connsiteX2235" fmla="*/ 7321392 w 8324850"/>
                <a:gd name="connsiteY2235" fmla="*/ 58579 h 1000125"/>
                <a:gd name="connsiteX2236" fmla="*/ 7316629 w 8324850"/>
                <a:gd name="connsiteY2236" fmla="*/ 39529 h 1000125"/>
                <a:gd name="connsiteX2237" fmla="*/ 7336631 w 8324850"/>
                <a:gd name="connsiteY2237" fmla="*/ 44291 h 1000125"/>
                <a:gd name="connsiteX2238" fmla="*/ 7310914 w 8324850"/>
                <a:gd name="connsiteY2238" fmla="*/ 38576 h 1000125"/>
                <a:gd name="connsiteX2239" fmla="*/ 7318534 w 8324850"/>
                <a:gd name="connsiteY2239" fmla="*/ 57626 h 1000125"/>
                <a:gd name="connsiteX2240" fmla="*/ 7298531 w 8324850"/>
                <a:gd name="connsiteY2240" fmla="*/ 54769 h 1000125"/>
                <a:gd name="connsiteX2241" fmla="*/ 7310914 w 8324850"/>
                <a:gd name="connsiteY2241" fmla="*/ 38576 h 1000125"/>
                <a:gd name="connsiteX2242" fmla="*/ 7307104 w 8324850"/>
                <a:gd name="connsiteY2242" fmla="*/ 38576 h 1000125"/>
                <a:gd name="connsiteX2243" fmla="*/ 7296626 w 8324850"/>
                <a:gd name="connsiteY2243" fmla="*/ 54769 h 1000125"/>
                <a:gd name="connsiteX2244" fmla="*/ 7293769 w 8324850"/>
                <a:gd name="connsiteY2244" fmla="*/ 54769 h 1000125"/>
                <a:gd name="connsiteX2245" fmla="*/ 7287101 w 8324850"/>
                <a:gd name="connsiteY2245" fmla="*/ 36671 h 1000125"/>
                <a:gd name="connsiteX2246" fmla="*/ 7307104 w 8324850"/>
                <a:gd name="connsiteY2246" fmla="*/ 38576 h 1000125"/>
                <a:gd name="connsiteX2247" fmla="*/ 7289959 w 8324850"/>
                <a:gd name="connsiteY2247" fmla="*/ 54769 h 1000125"/>
                <a:gd name="connsiteX2248" fmla="*/ 7269004 w 8324850"/>
                <a:gd name="connsiteY2248" fmla="*/ 53816 h 1000125"/>
                <a:gd name="connsiteX2249" fmla="*/ 7280434 w 8324850"/>
                <a:gd name="connsiteY2249" fmla="*/ 36671 h 1000125"/>
                <a:gd name="connsiteX2250" fmla="*/ 7289959 w 8324850"/>
                <a:gd name="connsiteY2250" fmla="*/ 54769 h 1000125"/>
                <a:gd name="connsiteX2251" fmla="*/ 7275671 w 8324850"/>
                <a:gd name="connsiteY2251" fmla="*/ 35719 h 1000125"/>
                <a:gd name="connsiteX2252" fmla="*/ 7267099 w 8324850"/>
                <a:gd name="connsiteY2252" fmla="*/ 52864 h 1000125"/>
                <a:gd name="connsiteX2253" fmla="*/ 7266146 w 8324850"/>
                <a:gd name="connsiteY2253" fmla="*/ 52864 h 1000125"/>
                <a:gd name="connsiteX2254" fmla="*/ 7264242 w 8324850"/>
                <a:gd name="connsiteY2254" fmla="*/ 52864 h 1000125"/>
                <a:gd name="connsiteX2255" fmla="*/ 7255669 w 8324850"/>
                <a:gd name="connsiteY2255" fmla="*/ 35719 h 1000125"/>
                <a:gd name="connsiteX2256" fmla="*/ 7275671 w 8324850"/>
                <a:gd name="connsiteY2256" fmla="*/ 35719 h 1000125"/>
                <a:gd name="connsiteX2257" fmla="*/ 7250906 w 8324850"/>
                <a:gd name="connsiteY2257" fmla="*/ 35719 h 1000125"/>
                <a:gd name="connsiteX2258" fmla="*/ 7262337 w 8324850"/>
                <a:gd name="connsiteY2258" fmla="*/ 52864 h 1000125"/>
                <a:gd name="connsiteX2259" fmla="*/ 7241381 w 8324850"/>
                <a:gd name="connsiteY2259" fmla="*/ 53816 h 1000125"/>
                <a:gd name="connsiteX2260" fmla="*/ 7250906 w 8324850"/>
                <a:gd name="connsiteY2260" fmla="*/ 35719 h 1000125"/>
                <a:gd name="connsiteX2261" fmla="*/ 7245192 w 8324850"/>
                <a:gd name="connsiteY2261" fmla="*/ 36671 h 1000125"/>
                <a:gd name="connsiteX2262" fmla="*/ 7238524 w 8324850"/>
                <a:gd name="connsiteY2262" fmla="*/ 54769 h 1000125"/>
                <a:gd name="connsiteX2263" fmla="*/ 7235667 w 8324850"/>
                <a:gd name="connsiteY2263" fmla="*/ 54769 h 1000125"/>
                <a:gd name="connsiteX2264" fmla="*/ 7225189 w 8324850"/>
                <a:gd name="connsiteY2264" fmla="*/ 38576 h 1000125"/>
                <a:gd name="connsiteX2265" fmla="*/ 7245192 w 8324850"/>
                <a:gd name="connsiteY2265" fmla="*/ 36671 h 1000125"/>
                <a:gd name="connsiteX2266" fmla="*/ 7220426 w 8324850"/>
                <a:gd name="connsiteY2266" fmla="*/ 39529 h 1000125"/>
                <a:gd name="connsiteX2267" fmla="*/ 7232809 w 8324850"/>
                <a:gd name="connsiteY2267" fmla="*/ 55721 h 1000125"/>
                <a:gd name="connsiteX2268" fmla="*/ 7212806 w 8324850"/>
                <a:gd name="connsiteY2268" fmla="*/ 58579 h 1000125"/>
                <a:gd name="connsiteX2269" fmla="*/ 7220426 w 8324850"/>
                <a:gd name="connsiteY2269" fmla="*/ 39529 h 1000125"/>
                <a:gd name="connsiteX2270" fmla="*/ 7214712 w 8324850"/>
                <a:gd name="connsiteY2270" fmla="*/ 40481 h 1000125"/>
                <a:gd name="connsiteX2271" fmla="*/ 7209949 w 8324850"/>
                <a:gd name="connsiteY2271" fmla="*/ 58579 h 1000125"/>
                <a:gd name="connsiteX2272" fmla="*/ 7207092 w 8324850"/>
                <a:gd name="connsiteY2272" fmla="*/ 59531 h 1000125"/>
                <a:gd name="connsiteX2273" fmla="*/ 7194709 w 8324850"/>
                <a:gd name="connsiteY2273" fmla="*/ 44291 h 1000125"/>
                <a:gd name="connsiteX2274" fmla="*/ 7214712 w 8324850"/>
                <a:gd name="connsiteY2274" fmla="*/ 40481 h 1000125"/>
                <a:gd name="connsiteX2275" fmla="*/ 7190899 w 8324850"/>
                <a:gd name="connsiteY2275" fmla="*/ 45244 h 1000125"/>
                <a:gd name="connsiteX2276" fmla="*/ 7204234 w 8324850"/>
                <a:gd name="connsiteY2276" fmla="*/ 60484 h 1000125"/>
                <a:gd name="connsiteX2277" fmla="*/ 7184231 w 8324850"/>
                <a:gd name="connsiteY2277" fmla="*/ 65246 h 1000125"/>
                <a:gd name="connsiteX2278" fmla="*/ 7190899 w 8324850"/>
                <a:gd name="connsiteY2278" fmla="*/ 45244 h 1000125"/>
                <a:gd name="connsiteX2279" fmla="*/ 7185184 w 8324850"/>
                <a:gd name="connsiteY2279" fmla="*/ 47149 h 1000125"/>
                <a:gd name="connsiteX2280" fmla="*/ 7182326 w 8324850"/>
                <a:gd name="connsiteY2280" fmla="*/ 66199 h 1000125"/>
                <a:gd name="connsiteX2281" fmla="*/ 7179469 w 8324850"/>
                <a:gd name="connsiteY2281" fmla="*/ 67151 h 1000125"/>
                <a:gd name="connsiteX2282" fmla="*/ 7166134 w 8324850"/>
                <a:gd name="connsiteY2282" fmla="*/ 53816 h 1000125"/>
                <a:gd name="connsiteX2283" fmla="*/ 7185184 w 8324850"/>
                <a:gd name="connsiteY2283" fmla="*/ 47149 h 1000125"/>
                <a:gd name="connsiteX2284" fmla="*/ 7161371 w 8324850"/>
                <a:gd name="connsiteY2284" fmla="*/ 54769 h 1000125"/>
                <a:gd name="connsiteX2285" fmla="*/ 7176612 w 8324850"/>
                <a:gd name="connsiteY2285" fmla="*/ 68104 h 1000125"/>
                <a:gd name="connsiteX2286" fmla="*/ 7157562 w 8324850"/>
                <a:gd name="connsiteY2286" fmla="*/ 74771 h 1000125"/>
                <a:gd name="connsiteX2287" fmla="*/ 7161371 w 8324850"/>
                <a:gd name="connsiteY2287" fmla="*/ 54769 h 1000125"/>
                <a:gd name="connsiteX2288" fmla="*/ 7178517 w 8324850"/>
                <a:gd name="connsiteY2288" fmla="*/ 73819 h 1000125"/>
                <a:gd name="connsiteX2289" fmla="*/ 7250906 w 8324850"/>
                <a:gd name="connsiteY2289" fmla="*/ 297656 h 1000125"/>
                <a:gd name="connsiteX2290" fmla="*/ 7249001 w 8324850"/>
                <a:gd name="connsiteY2290" fmla="*/ 298609 h 1000125"/>
                <a:gd name="connsiteX2291" fmla="*/ 7153751 w 8324850"/>
                <a:gd name="connsiteY2291" fmla="*/ 83344 h 1000125"/>
                <a:gd name="connsiteX2292" fmla="*/ 7178517 w 8324850"/>
                <a:gd name="connsiteY2292" fmla="*/ 73819 h 1000125"/>
                <a:gd name="connsiteX2293" fmla="*/ 7155656 w 8324850"/>
                <a:gd name="connsiteY2293" fmla="*/ 56674 h 1000125"/>
                <a:gd name="connsiteX2294" fmla="*/ 7154704 w 8324850"/>
                <a:gd name="connsiteY2294" fmla="*/ 75724 h 1000125"/>
                <a:gd name="connsiteX2295" fmla="*/ 7151846 w 8324850"/>
                <a:gd name="connsiteY2295" fmla="*/ 76676 h 1000125"/>
                <a:gd name="connsiteX2296" fmla="*/ 7137559 w 8324850"/>
                <a:gd name="connsiteY2296" fmla="*/ 64294 h 1000125"/>
                <a:gd name="connsiteX2297" fmla="*/ 7155656 w 8324850"/>
                <a:gd name="connsiteY2297" fmla="*/ 56674 h 1000125"/>
                <a:gd name="connsiteX2298" fmla="*/ 7133749 w 8324850"/>
                <a:gd name="connsiteY2298" fmla="*/ 66199 h 1000125"/>
                <a:gd name="connsiteX2299" fmla="*/ 7149942 w 8324850"/>
                <a:gd name="connsiteY2299" fmla="*/ 77629 h 1000125"/>
                <a:gd name="connsiteX2300" fmla="*/ 7131844 w 8324850"/>
                <a:gd name="connsiteY2300" fmla="*/ 86201 h 1000125"/>
                <a:gd name="connsiteX2301" fmla="*/ 7133749 w 8324850"/>
                <a:gd name="connsiteY2301" fmla="*/ 66199 h 1000125"/>
                <a:gd name="connsiteX2302" fmla="*/ 7128034 w 8324850"/>
                <a:gd name="connsiteY2302" fmla="*/ 70009 h 1000125"/>
                <a:gd name="connsiteX2303" fmla="*/ 7128987 w 8324850"/>
                <a:gd name="connsiteY2303" fmla="*/ 88106 h 1000125"/>
                <a:gd name="connsiteX2304" fmla="*/ 7126129 w 8324850"/>
                <a:gd name="connsiteY2304" fmla="*/ 90011 h 1000125"/>
                <a:gd name="connsiteX2305" fmla="*/ 7109937 w 8324850"/>
                <a:gd name="connsiteY2305" fmla="*/ 79534 h 1000125"/>
                <a:gd name="connsiteX2306" fmla="*/ 7128034 w 8324850"/>
                <a:gd name="connsiteY2306" fmla="*/ 70009 h 1000125"/>
                <a:gd name="connsiteX2307" fmla="*/ 7107079 w 8324850"/>
                <a:gd name="connsiteY2307" fmla="*/ 81439 h 1000125"/>
                <a:gd name="connsiteX2308" fmla="*/ 7124224 w 8324850"/>
                <a:gd name="connsiteY2308" fmla="*/ 90964 h 1000125"/>
                <a:gd name="connsiteX2309" fmla="*/ 7107079 w 8324850"/>
                <a:gd name="connsiteY2309" fmla="*/ 101441 h 1000125"/>
                <a:gd name="connsiteX2310" fmla="*/ 7107079 w 8324850"/>
                <a:gd name="connsiteY2310" fmla="*/ 81439 h 1000125"/>
                <a:gd name="connsiteX2311" fmla="*/ 7106126 w 8324850"/>
                <a:gd name="connsiteY2311" fmla="*/ 82391 h 1000125"/>
                <a:gd name="connsiteX2312" fmla="*/ 7106126 w 8324850"/>
                <a:gd name="connsiteY2312" fmla="*/ 101441 h 1000125"/>
                <a:gd name="connsiteX2313" fmla="*/ 7103269 w 8324850"/>
                <a:gd name="connsiteY2313" fmla="*/ 84296 h 1000125"/>
                <a:gd name="connsiteX2314" fmla="*/ 7106126 w 8324850"/>
                <a:gd name="connsiteY2314" fmla="*/ 82391 h 1000125"/>
                <a:gd name="connsiteX2315" fmla="*/ 7101364 w 8324850"/>
                <a:gd name="connsiteY2315" fmla="*/ 85249 h 1000125"/>
                <a:gd name="connsiteX2316" fmla="*/ 7104221 w 8324850"/>
                <a:gd name="connsiteY2316" fmla="*/ 103346 h 1000125"/>
                <a:gd name="connsiteX2317" fmla="*/ 7101364 w 8324850"/>
                <a:gd name="connsiteY2317" fmla="*/ 105251 h 1000125"/>
                <a:gd name="connsiteX2318" fmla="*/ 7085171 w 8324850"/>
                <a:gd name="connsiteY2318" fmla="*/ 96679 h 1000125"/>
                <a:gd name="connsiteX2319" fmla="*/ 7101364 w 8324850"/>
                <a:gd name="connsiteY2319" fmla="*/ 85249 h 1000125"/>
                <a:gd name="connsiteX2320" fmla="*/ 7100412 w 8324850"/>
                <a:gd name="connsiteY2320" fmla="*/ 106204 h 1000125"/>
                <a:gd name="connsiteX2321" fmla="*/ 7084219 w 8324850"/>
                <a:gd name="connsiteY2321" fmla="*/ 117634 h 1000125"/>
                <a:gd name="connsiteX2322" fmla="*/ 7082314 w 8324850"/>
                <a:gd name="connsiteY2322" fmla="*/ 97631 h 1000125"/>
                <a:gd name="connsiteX2323" fmla="*/ 7100412 w 8324850"/>
                <a:gd name="connsiteY2323" fmla="*/ 106204 h 1000125"/>
                <a:gd name="connsiteX2324" fmla="*/ 7081362 w 8324850"/>
                <a:gd name="connsiteY2324" fmla="*/ 99536 h 1000125"/>
                <a:gd name="connsiteX2325" fmla="*/ 7083267 w 8324850"/>
                <a:gd name="connsiteY2325" fmla="*/ 118586 h 1000125"/>
                <a:gd name="connsiteX2326" fmla="*/ 7078504 w 8324850"/>
                <a:gd name="connsiteY2326" fmla="*/ 101441 h 1000125"/>
                <a:gd name="connsiteX2327" fmla="*/ 7081362 w 8324850"/>
                <a:gd name="connsiteY2327" fmla="*/ 99536 h 1000125"/>
                <a:gd name="connsiteX2328" fmla="*/ 7077551 w 8324850"/>
                <a:gd name="connsiteY2328" fmla="*/ 102394 h 1000125"/>
                <a:gd name="connsiteX2329" fmla="*/ 7082314 w 8324850"/>
                <a:gd name="connsiteY2329" fmla="*/ 119539 h 1000125"/>
                <a:gd name="connsiteX2330" fmla="*/ 7079456 w 8324850"/>
                <a:gd name="connsiteY2330" fmla="*/ 121444 h 1000125"/>
                <a:gd name="connsiteX2331" fmla="*/ 7062312 w 8324850"/>
                <a:gd name="connsiteY2331" fmla="*/ 114776 h 1000125"/>
                <a:gd name="connsiteX2332" fmla="*/ 7077551 w 8324850"/>
                <a:gd name="connsiteY2332" fmla="*/ 102394 h 1000125"/>
                <a:gd name="connsiteX2333" fmla="*/ 7077551 w 8324850"/>
                <a:gd name="connsiteY2333" fmla="*/ 124301 h 1000125"/>
                <a:gd name="connsiteX2334" fmla="*/ 7063264 w 8324850"/>
                <a:gd name="connsiteY2334" fmla="*/ 137636 h 1000125"/>
                <a:gd name="connsiteX2335" fmla="*/ 7060406 w 8324850"/>
                <a:gd name="connsiteY2335" fmla="*/ 118586 h 1000125"/>
                <a:gd name="connsiteX2336" fmla="*/ 7077551 w 8324850"/>
                <a:gd name="connsiteY2336" fmla="*/ 124301 h 1000125"/>
                <a:gd name="connsiteX2337" fmla="*/ 7058501 w 8324850"/>
                <a:gd name="connsiteY2337" fmla="*/ 118586 h 1000125"/>
                <a:gd name="connsiteX2338" fmla="*/ 7062312 w 8324850"/>
                <a:gd name="connsiteY2338" fmla="*/ 137636 h 1000125"/>
                <a:gd name="connsiteX2339" fmla="*/ 7062312 w 8324850"/>
                <a:gd name="connsiteY2339" fmla="*/ 137636 h 1000125"/>
                <a:gd name="connsiteX2340" fmla="*/ 7055644 w 8324850"/>
                <a:gd name="connsiteY2340" fmla="*/ 121444 h 1000125"/>
                <a:gd name="connsiteX2341" fmla="*/ 7058501 w 8324850"/>
                <a:gd name="connsiteY2341" fmla="*/ 118586 h 1000125"/>
                <a:gd name="connsiteX2342" fmla="*/ 7054692 w 8324850"/>
                <a:gd name="connsiteY2342" fmla="*/ 123349 h 1000125"/>
                <a:gd name="connsiteX2343" fmla="*/ 7060406 w 8324850"/>
                <a:gd name="connsiteY2343" fmla="*/ 139541 h 1000125"/>
                <a:gd name="connsiteX2344" fmla="*/ 7058501 w 8324850"/>
                <a:gd name="connsiteY2344" fmla="*/ 142399 h 1000125"/>
                <a:gd name="connsiteX2345" fmla="*/ 7041356 w 8324850"/>
                <a:gd name="connsiteY2345" fmla="*/ 137636 h 1000125"/>
                <a:gd name="connsiteX2346" fmla="*/ 7054692 w 8324850"/>
                <a:gd name="connsiteY2346" fmla="*/ 123349 h 1000125"/>
                <a:gd name="connsiteX2347" fmla="*/ 7056596 w 8324850"/>
                <a:gd name="connsiteY2347" fmla="*/ 143351 h 1000125"/>
                <a:gd name="connsiteX2348" fmla="*/ 7043262 w 8324850"/>
                <a:gd name="connsiteY2348" fmla="*/ 157639 h 1000125"/>
                <a:gd name="connsiteX2349" fmla="*/ 7038499 w 8324850"/>
                <a:gd name="connsiteY2349" fmla="*/ 138589 h 1000125"/>
                <a:gd name="connsiteX2350" fmla="*/ 7056596 w 8324850"/>
                <a:gd name="connsiteY2350" fmla="*/ 143351 h 1000125"/>
                <a:gd name="connsiteX2351" fmla="*/ 7037546 w 8324850"/>
                <a:gd name="connsiteY2351" fmla="*/ 140494 h 1000125"/>
                <a:gd name="connsiteX2352" fmla="*/ 7042309 w 8324850"/>
                <a:gd name="connsiteY2352" fmla="*/ 159544 h 1000125"/>
                <a:gd name="connsiteX2353" fmla="*/ 7042309 w 8324850"/>
                <a:gd name="connsiteY2353" fmla="*/ 159544 h 1000125"/>
                <a:gd name="connsiteX2354" fmla="*/ 7034689 w 8324850"/>
                <a:gd name="connsiteY2354" fmla="*/ 144304 h 1000125"/>
                <a:gd name="connsiteX2355" fmla="*/ 7037546 w 8324850"/>
                <a:gd name="connsiteY2355" fmla="*/ 140494 h 1000125"/>
                <a:gd name="connsiteX2356" fmla="*/ 7033737 w 8324850"/>
                <a:gd name="connsiteY2356" fmla="*/ 145256 h 1000125"/>
                <a:gd name="connsiteX2357" fmla="*/ 7041356 w 8324850"/>
                <a:gd name="connsiteY2357" fmla="*/ 160496 h 1000125"/>
                <a:gd name="connsiteX2358" fmla="*/ 7039451 w 8324850"/>
                <a:gd name="connsiteY2358" fmla="*/ 163354 h 1000125"/>
                <a:gd name="connsiteX2359" fmla="*/ 7022306 w 8324850"/>
                <a:gd name="connsiteY2359" fmla="*/ 160496 h 1000125"/>
                <a:gd name="connsiteX2360" fmla="*/ 7033737 w 8324850"/>
                <a:gd name="connsiteY2360" fmla="*/ 145256 h 1000125"/>
                <a:gd name="connsiteX2361" fmla="*/ 7038499 w 8324850"/>
                <a:gd name="connsiteY2361" fmla="*/ 165259 h 1000125"/>
                <a:gd name="connsiteX2362" fmla="*/ 7027069 w 8324850"/>
                <a:gd name="connsiteY2362" fmla="*/ 180499 h 1000125"/>
                <a:gd name="connsiteX2363" fmla="*/ 7020401 w 8324850"/>
                <a:gd name="connsiteY2363" fmla="*/ 162401 h 1000125"/>
                <a:gd name="connsiteX2364" fmla="*/ 7038499 w 8324850"/>
                <a:gd name="connsiteY2364" fmla="*/ 165259 h 1000125"/>
                <a:gd name="connsiteX2365" fmla="*/ 7019449 w 8324850"/>
                <a:gd name="connsiteY2365" fmla="*/ 164306 h 1000125"/>
                <a:gd name="connsiteX2366" fmla="*/ 7026117 w 8324850"/>
                <a:gd name="connsiteY2366" fmla="*/ 182404 h 1000125"/>
                <a:gd name="connsiteX2367" fmla="*/ 7026117 w 8324850"/>
                <a:gd name="connsiteY2367" fmla="*/ 182404 h 1000125"/>
                <a:gd name="connsiteX2368" fmla="*/ 7017544 w 8324850"/>
                <a:gd name="connsiteY2368" fmla="*/ 168116 h 1000125"/>
                <a:gd name="connsiteX2369" fmla="*/ 7019449 w 8324850"/>
                <a:gd name="connsiteY2369" fmla="*/ 164306 h 1000125"/>
                <a:gd name="connsiteX2370" fmla="*/ 7015639 w 8324850"/>
                <a:gd name="connsiteY2370" fmla="*/ 170021 h 1000125"/>
                <a:gd name="connsiteX2371" fmla="*/ 7024212 w 8324850"/>
                <a:gd name="connsiteY2371" fmla="*/ 184309 h 1000125"/>
                <a:gd name="connsiteX2372" fmla="*/ 7022306 w 8324850"/>
                <a:gd name="connsiteY2372" fmla="*/ 187166 h 1000125"/>
                <a:gd name="connsiteX2373" fmla="*/ 7005162 w 8324850"/>
                <a:gd name="connsiteY2373" fmla="*/ 186214 h 1000125"/>
                <a:gd name="connsiteX2374" fmla="*/ 7015639 w 8324850"/>
                <a:gd name="connsiteY2374" fmla="*/ 170021 h 1000125"/>
                <a:gd name="connsiteX2375" fmla="*/ 7022306 w 8324850"/>
                <a:gd name="connsiteY2375" fmla="*/ 189071 h 1000125"/>
                <a:gd name="connsiteX2376" fmla="*/ 7012781 w 8324850"/>
                <a:gd name="connsiteY2376" fmla="*/ 205264 h 1000125"/>
                <a:gd name="connsiteX2377" fmla="*/ 7004209 w 8324850"/>
                <a:gd name="connsiteY2377" fmla="*/ 188119 h 1000125"/>
                <a:gd name="connsiteX2378" fmla="*/ 7022306 w 8324850"/>
                <a:gd name="connsiteY2378" fmla="*/ 189071 h 1000125"/>
                <a:gd name="connsiteX2379" fmla="*/ 7003256 w 8324850"/>
                <a:gd name="connsiteY2379" fmla="*/ 189071 h 1000125"/>
                <a:gd name="connsiteX2380" fmla="*/ 7011829 w 8324850"/>
                <a:gd name="connsiteY2380" fmla="*/ 206216 h 1000125"/>
                <a:gd name="connsiteX2381" fmla="*/ 7011829 w 8324850"/>
                <a:gd name="connsiteY2381" fmla="*/ 206216 h 1000125"/>
                <a:gd name="connsiteX2382" fmla="*/ 7001351 w 8324850"/>
                <a:gd name="connsiteY2382" fmla="*/ 192881 h 1000125"/>
                <a:gd name="connsiteX2383" fmla="*/ 7003256 w 8324850"/>
                <a:gd name="connsiteY2383" fmla="*/ 189071 h 1000125"/>
                <a:gd name="connsiteX2384" fmla="*/ 7000399 w 8324850"/>
                <a:gd name="connsiteY2384" fmla="*/ 195739 h 1000125"/>
                <a:gd name="connsiteX2385" fmla="*/ 7010876 w 8324850"/>
                <a:gd name="connsiteY2385" fmla="*/ 209074 h 1000125"/>
                <a:gd name="connsiteX2386" fmla="*/ 7008971 w 8324850"/>
                <a:gd name="connsiteY2386" fmla="*/ 211931 h 1000125"/>
                <a:gd name="connsiteX2387" fmla="*/ 6991826 w 8324850"/>
                <a:gd name="connsiteY2387" fmla="*/ 211931 h 1000125"/>
                <a:gd name="connsiteX2388" fmla="*/ 7000399 w 8324850"/>
                <a:gd name="connsiteY2388" fmla="*/ 195739 h 1000125"/>
                <a:gd name="connsiteX2389" fmla="*/ 7008019 w 8324850"/>
                <a:gd name="connsiteY2389" fmla="*/ 213836 h 1000125"/>
                <a:gd name="connsiteX2390" fmla="*/ 7000399 w 8324850"/>
                <a:gd name="connsiteY2390" fmla="*/ 230981 h 1000125"/>
                <a:gd name="connsiteX2391" fmla="*/ 6990874 w 8324850"/>
                <a:gd name="connsiteY2391" fmla="*/ 214789 h 1000125"/>
                <a:gd name="connsiteX2392" fmla="*/ 7008019 w 8324850"/>
                <a:gd name="connsiteY2392" fmla="*/ 213836 h 1000125"/>
                <a:gd name="connsiteX2393" fmla="*/ 6989921 w 8324850"/>
                <a:gd name="connsiteY2393" fmla="*/ 215741 h 1000125"/>
                <a:gd name="connsiteX2394" fmla="*/ 6999446 w 8324850"/>
                <a:gd name="connsiteY2394" fmla="*/ 231934 h 1000125"/>
                <a:gd name="connsiteX2395" fmla="*/ 6999446 w 8324850"/>
                <a:gd name="connsiteY2395" fmla="*/ 232886 h 1000125"/>
                <a:gd name="connsiteX2396" fmla="*/ 6988017 w 8324850"/>
                <a:gd name="connsiteY2396" fmla="*/ 221456 h 1000125"/>
                <a:gd name="connsiteX2397" fmla="*/ 6989921 w 8324850"/>
                <a:gd name="connsiteY2397" fmla="*/ 215741 h 1000125"/>
                <a:gd name="connsiteX2398" fmla="*/ 6988017 w 8324850"/>
                <a:gd name="connsiteY2398" fmla="*/ 222409 h 1000125"/>
                <a:gd name="connsiteX2399" fmla="*/ 6999446 w 8324850"/>
                <a:gd name="connsiteY2399" fmla="*/ 233839 h 1000125"/>
                <a:gd name="connsiteX2400" fmla="*/ 6998494 w 8324850"/>
                <a:gd name="connsiteY2400" fmla="*/ 237649 h 1000125"/>
                <a:gd name="connsiteX2401" fmla="*/ 6981349 w 8324850"/>
                <a:gd name="connsiteY2401" fmla="*/ 239554 h 1000125"/>
                <a:gd name="connsiteX2402" fmla="*/ 6988017 w 8324850"/>
                <a:gd name="connsiteY2402" fmla="*/ 222409 h 1000125"/>
                <a:gd name="connsiteX2403" fmla="*/ 6997542 w 8324850"/>
                <a:gd name="connsiteY2403" fmla="*/ 239554 h 1000125"/>
                <a:gd name="connsiteX2404" fmla="*/ 6991826 w 8324850"/>
                <a:gd name="connsiteY2404" fmla="*/ 256699 h 1000125"/>
                <a:gd name="connsiteX2405" fmla="*/ 6981349 w 8324850"/>
                <a:gd name="connsiteY2405" fmla="*/ 241459 h 1000125"/>
                <a:gd name="connsiteX2406" fmla="*/ 6997542 w 8324850"/>
                <a:gd name="connsiteY2406" fmla="*/ 239554 h 1000125"/>
                <a:gd name="connsiteX2407" fmla="*/ 6990874 w 8324850"/>
                <a:gd name="connsiteY2407" fmla="*/ 258604 h 1000125"/>
                <a:gd name="connsiteX2408" fmla="*/ 6990874 w 8324850"/>
                <a:gd name="connsiteY2408" fmla="*/ 258604 h 1000125"/>
                <a:gd name="connsiteX2409" fmla="*/ 6978492 w 8324850"/>
                <a:gd name="connsiteY2409" fmla="*/ 249079 h 1000125"/>
                <a:gd name="connsiteX2410" fmla="*/ 6980396 w 8324850"/>
                <a:gd name="connsiteY2410" fmla="*/ 244316 h 1000125"/>
                <a:gd name="connsiteX2411" fmla="*/ 6990874 w 8324850"/>
                <a:gd name="connsiteY2411" fmla="*/ 258604 h 1000125"/>
                <a:gd name="connsiteX2412" fmla="*/ 6972776 w 8324850"/>
                <a:gd name="connsiteY2412" fmla="*/ 235744 h 1000125"/>
                <a:gd name="connsiteX2413" fmla="*/ 6978492 w 8324850"/>
                <a:gd name="connsiteY2413" fmla="*/ 228124 h 1000125"/>
                <a:gd name="connsiteX2414" fmla="*/ 6977539 w 8324850"/>
                <a:gd name="connsiteY2414" fmla="*/ 237649 h 1000125"/>
                <a:gd name="connsiteX2415" fmla="*/ 6976587 w 8324850"/>
                <a:gd name="connsiteY2415" fmla="*/ 239554 h 1000125"/>
                <a:gd name="connsiteX2416" fmla="*/ 6970871 w 8324850"/>
                <a:gd name="connsiteY2416" fmla="*/ 239554 h 1000125"/>
                <a:gd name="connsiteX2417" fmla="*/ 6972776 w 8324850"/>
                <a:gd name="connsiteY2417" fmla="*/ 235744 h 1000125"/>
                <a:gd name="connsiteX2418" fmla="*/ 6971824 w 8324850"/>
                <a:gd name="connsiteY2418" fmla="*/ 271939 h 1000125"/>
                <a:gd name="connsiteX2419" fmla="*/ 6984206 w 8324850"/>
                <a:gd name="connsiteY2419" fmla="*/ 285274 h 1000125"/>
                <a:gd name="connsiteX2420" fmla="*/ 6984206 w 8324850"/>
                <a:gd name="connsiteY2420" fmla="*/ 286226 h 1000125"/>
                <a:gd name="connsiteX2421" fmla="*/ 6970871 w 8324850"/>
                <a:gd name="connsiteY2421" fmla="*/ 277654 h 1000125"/>
                <a:gd name="connsiteX2422" fmla="*/ 6971824 w 8324850"/>
                <a:gd name="connsiteY2422" fmla="*/ 271939 h 1000125"/>
                <a:gd name="connsiteX2423" fmla="*/ 6970871 w 8324850"/>
                <a:gd name="connsiteY2423" fmla="*/ 279559 h 1000125"/>
                <a:gd name="connsiteX2424" fmla="*/ 6984206 w 8324850"/>
                <a:gd name="connsiteY2424" fmla="*/ 288131 h 1000125"/>
                <a:gd name="connsiteX2425" fmla="*/ 6983254 w 8324850"/>
                <a:gd name="connsiteY2425" fmla="*/ 291941 h 1000125"/>
                <a:gd name="connsiteX2426" fmla="*/ 6968014 w 8324850"/>
                <a:gd name="connsiteY2426" fmla="*/ 296704 h 1000125"/>
                <a:gd name="connsiteX2427" fmla="*/ 6970871 w 8324850"/>
                <a:gd name="connsiteY2427" fmla="*/ 279559 h 1000125"/>
                <a:gd name="connsiteX2428" fmla="*/ 6967062 w 8324850"/>
                <a:gd name="connsiteY2428" fmla="*/ 276701 h 1000125"/>
                <a:gd name="connsiteX2429" fmla="*/ 6967062 w 8324850"/>
                <a:gd name="connsiteY2429" fmla="*/ 276701 h 1000125"/>
                <a:gd name="connsiteX2430" fmla="*/ 6964204 w 8324850"/>
                <a:gd name="connsiteY2430" fmla="*/ 293846 h 1000125"/>
                <a:gd name="connsiteX2431" fmla="*/ 6962299 w 8324850"/>
                <a:gd name="connsiteY2431" fmla="*/ 284321 h 1000125"/>
                <a:gd name="connsiteX2432" fmla="*/ 6967062 w 8324850"/>
                <a:gd name="connsiteY2432" fmla="*/ 276701 h 1000125"/>
                <a:gd name="connsiteX2433" fmla="*/ 6962299 w 8324850"/>
                <a:gd name="connsiteY2433" fmla="*/ 273844 h 1000125"/>
                <a:gd name="connsiteX2434" fmla="*/ 6967062 w 8324850"/>
                <a:gd name="connsiteY2434" fmla="*/ 277654 h 1000125"/>
                <a:gd name="connsiteX2435" fmla="*/ 6963251 w 8324850"/>
                <a:gd name="connsiteY2435" fmla="*/ 285274 h 1000125"/>
                <a:gd name="connsiteX2436" fmla="*/ 6961346 w 8324850"/>
                <a:gd name="connsiteY2436" fmla="*/ 276701 h 1000125"/>
                <a:gd name="connsiteX2437" fmla="*/ 6962299 w 8324850"/>
                <a:gd name="connsiteY2437" fmla="*/ 273844 h 1000125"/>
                <a:gd name="connsiteX2438" fmla="*/ 6958489 w 8324850"/>
                <a:gd name="connsiteY2438" fmla="*/ 295751 h 1000125"/>
                <a:gd name="connsiteX2439" fmla="*/ 6963251 w 8324850"/>
                <a:gd name="connsiteY2439" fmla="*/ 286226 h 1000125"/>
                <a:gd name="connsiteX2440" fmla="*/ 6965156 w 8324850"/>
                <a:gd name="connsiteY2440" fmla="*/ 295751 h 1000125"/>
                <a:gd name="connsiteX2441" fmla="*/ 6965156 w 8324850"/>
                <a:gd name="connsiteY2441" fmla="*/ 297656 h 1000125"/>
                <a:gd name="connsiteX2442" fmla="*/ 6958489 w 8324850"/>
                <a:gd name="connsiteY2442" fmla="*/ 298609 h 1000125"/>
                <a:gd name="connsiteX2443" fmla="*/ 6958489 w 8324850"/>
                <a:gd name="connsiteY2443" fmla="*/ 295751 h 1000125"/>
                <a:gd name="connsiteX2444" fmla="*/ 6960394 w 8324850"/>
                <a:gd name="connsiteY2444" fmla="*/ 336709 h 1000125"/>
                <a:gd name="connsiteX2445" fmla="*/ 6958489 w 8324850"/>
                <a:gd name="connsiteY2445" fmla="*/ 345281 h 1000125"/>
                <a:gd name="connsiteX2446" fmla="*/ 6954679 w 8324850"/>
                <a:gd name="connsiteY2446" fmla="*/ 336709 h 1000125"/>
                <a:gd name="connsiteX2447" fmla="*/ 6954679 w 8324850"/>
                <a:gd name="connsiteY2447" fmla="*/ 333851 h 1000125"/>
                <a:gd name="connsiteX2448" fmla="*/ 6960394 w 8324850"/>
                <a:gd name="connsiteY2448" fmla="*/ 336709 h 1000125"/>
                <a:gd name="connsiteX2449" fmla="*/ 6954679 w 8324850"/>
                <a:gd name="connsiteY2449" fmla="*/ 337661 h 1000125"/>
                <a:gd name="connsiteX2450" fmla="*/ 6957537 w 8324850"/>
                <a:gd name="connsiteY2450" fmla="*/ 345281 h 1000125"/>
                <a:gd name="connsiteX2451" fmla="*/ 6954679 w 8324850"/>
                <a:gd name="connsiteY2451" fmla="*/ 354806 h 1000125"/>
                <a:gd name="connsiteX2452" fmla="*/ 6954679 w 8324850"/>
                <a:gd name="connsiteY2452" fmla="*/ 337661 h 1000125"/>
                <a:gd name="connsiteX2453" fmla="*/ 6955631 w 8324850"/>
                <a:gd name="connsiteY2453" fmla="*/ 359569 h 1000125"/>
                <a:gd name="connsiteX2454" fmla="*/ 6955631 w 8324850"/>
                <a:gd name="connsiteY2454" fmla="*/ 356711 h 1000125"/>
                <a:gd name="connsiteX2455" fmla="*/ 6958489 w 8324850"/>
                <a:gd name="connsiteY2455" fmla="*/ 346234 h 1000125"/>
                <a:gd name="connsiteX2456" fmla="*/ 6962299 w 8324850"/>
                <a:gd name="connsiteY2456" fmla="*/ 355759 h 1000125"/>
                <a:gd name="connsiteX2457" fmla="*/ 6962299 w 8324850"/>
                <a:gd name="connsiteY2457" fmla="*/ 357664 h 1000125"/>
                <a:gd name="connsiteX2458" fmla="*/ 6960394 w 8324850"/>
                <a:gd name="connsiteY2458" fmla="*/ 358616 h 1000125"/>
                <a:gd name="connsiteX2459" fmla="*/ 6955631 w 8324850"/>
                <a:gd name="connsiteY2459" fmla="*/ 359569 h 1000125"/>
                <a:gd name="connsiteX2460" fmla="*/ 6959442 w 8324850"/>
                <a:gd name="connsiteY2460" fmla="*/ 393859 h 1000125"/>
                <a:gd name="connsiteX2461" fmla="*/ 6966109 w 8324850"/>
                <a:gd name="connsiteY2461" fmla="*/ 394811 h 1000125"/>
                <a:gd name="connsiteX2462" fmla="*/ 6965156 w 8324850"/>
                <a:gd name="connsiteY2462" fmla="*/ 403384 h 1000125"/>
                <a:gd name="connsiteX2463" fmla="*/ 6959442 w 8324850"/>
                <a:gd name="connsiteY2463" fmla="*/ 395764 h 1000125"/>
                <a:gd name="connsiteX2464" fmla="*/ 6959442 w 8324850"/>
                <a:gd name="connsiteY2464" fmla="*/ 393859 h 1000125"/>
                <a:gd name="connsiteX2465" fmla="*/ 6960394 w 8324850"/>
                <a:gd name="connsiteY2465" fmla="*/ 397669 h 1000125"/>
                <a:gd name="connsiteX2466" fmla="*/ 6965156 w 8324850"/>
                <a:gd name="connsiteY2466" fmla="*/ 405289 h 1000125"/>
                <a:gd name="connsiteX2467" fmla="*/ 6964204 w 8324850"/>
                <a:gd name="connsiteY2467" fmla="*/ 415766 h 1000125"/>
                <a:gd name="connsiteX2468" fmla="*/ 6960394 w 8324850"/>
                <a:gd name="connsiteY2468" fmla="*/ 397669 h 1000125"/>
                <a:gd name="connsiteX2469" fmla="*/ 6952774 w 8324850"/>
                <a:gd name="connsiteY2469" fmla="*/ 466249 h 1000125"/>
                <a:gd name="connsiteX2470" fmla="*/ 6951821 w 8324850"/>
                <a:gd name="connsiteY2470" fmla="*/ 449104 h 1000125"/>
                <a:gd name="connsiteX2471" fmla="*/ 6958489 w 8324850"/>
                <a:gd name="connsiteY2471" fmla="*/ 451961 h 1000125"/>
                <a:gd name="connsiteX2472" fmla="*/ 6968967 w 8324850"/>
                <a:gd name="connsiteY2472" fmla="*/ 445294 h 1000125"/>
                <a:gd name="connsiteX2473" fmla="*/ 6968967 w 8324850"/>
                <a:gd name="connsiteY2473" fmla="*/ 445294 h 1000125"/>
                <a:gd name="connsiteX2474" fmla="*/ 6970871 w 8324850"/>
                <a:gd name="connsiteY2474" fmla="*/ 452914 h 1000125"/>
                <a:gd name="connsiteX2475" fmla="*/ 6983254 w 8324850"/>
                <a:gd name="connsiteY2475" fmla="*/ 480536 h 1000125"/>
                <a:gd name="connsiteX2476" fmla="*/ 6986112 w 8324850"/>
                <a:gd name="connsiteY2476" fmla="*/ 485299 h 1000125"/>
                <a:gd name="connsiteX2477" fmla="*/ 6986112 w 8324850"/>
                <a:gd name="connsiteY2477" fmla="*/ 485299 h 1000125"/>
                <a:gd name="connsiteX2478" fmla="*/ 6984206 w 8324850"/>
                <a:gd name="connsiteY2478" fmla="*/ 485299 h 1000125"/>
                <a:gd name="connsiteX2479" fmla="*/ 6981349 w 8324850"/>
                <a:gd name="connsiteY2479" fmla="*/ 486251 h 1000125"/>
                <a:gd name="connsiteX2480" fmla="*/ 6972776 w 8324850"/>
                <a:gd name="connsiteY2480" fmla="*/ 496729 h 1000125"/>
                <a:gd name="connsiteX2481" fmla="*/ 6984206 w 8324850"/>
                <a:gd name="connsiteY2481" fmla="*/ 508159 h 1000125"/>
                <a:gd name="connsiteX2482" fmla="*/ 6994684 w 8324850"/>
                <a:gd name="connsiteY2482" fmla="*/ 499586 h 1000125"/>
                <a:gd name="connsiteX2483" fmla="*/ 6998494 w 8324850"/>
                <a:gd name="connsiteY2483" fmla="*/ 507206 h 1000125"/>
                <a:gd name="connsiteX2484" fmla="*/ 7015639 w 8324850"/>
                <a:gd name="connsiteY2484" fmla="*/ 531971 h 1000125"/>
                <a:gd name="connsiteX2485" fmla="*/ 7019449 w 8324850"/>
                <a:gd name="connsiteY2485" fmla="*/ 536734 h 1000125"/>
                <a:gd name="connsiteX2486" fmla="*/ 7013734 w 8324850"/>
                <a:gd name="connsiteY2486" fmla="*/ 539591 h 1000125"/>
                <a:gd name="connsiteX2487" fmla="*/ 7012781 w 8324850"/>
                <a:gd name="connsiteY2487" fmla="*/ 541496 h 1000125"/>
                <a:gd name="connsiteX2488" fmla="*/ 7008019 w 8324850"/>
                <a:gd name="connsiteY2488" fmla="*/ 550069 h 1000125"/>
                <a:gd name="connsiteX2489" fmla="*/ 7019449 w 8324850"/>
                <a:gd name="connsiteY2489" fmla="*/ 561499 h 1000125"/>
                <a:gd name="connsiteX2490" fmla="*/ 7030879 w 8324850"/>
                <a:gd name="connsiteY2490" fmla="*/ 550069 h 1000125"/>
                <a:gd name="connsiteX2491" fmla="*/ 7030879 w 8324850"/>
                <a:gd name="connsiteY2491" fmla="*/ 550069 h 1000125"/>
                <a:gd name="connsiteX2492" fmla="*/ 7036594 w 8324850"/>
                <a:gd name="connsiteY2492" fmla="*/ 556736 h 1000125"/>
                <a:gd name="connsiteX2493" fmla="*/ 7058501 w 8324850"/>
                <a:gd name="connsiteY2493" fmla="*/ 577691 h 1000125"/>
                <a:gd name="connsiteX2494" fmla="*/ 7063264 w 8324850"/>
                <a:gd name="connsiteY2494" fmla="*/ 581501 h 1000125"/>
                <a:gd name="connsiteX2495" fmla="*/ 7061359 w 8324850"/>
                <a:gd name="connsiteY2495" fmla="*/ 582454 h 1000125"/>
                <a:gd name="connsiteX2496" fmla="*/ 7059454 w 8324850"/>
                <a:gd name="connsiteY2496" fmla="*/ 583406 h 1000125"/>
                <a:gd name="connsiteX2497" fmla="*/ 7058501 w 8324850"/>
                <a:gd name="connsiteY2497" fmla="*/ 585311 h 1000125"/>
                <a:gd name="connsiteX2498" fmla="*/ 7053739 w 8324850"/>
                <a:gd name="connsiteY2498" fmla="*/ 593884 h 1000125"/>
                <a:gd name="connsiteX2499" fmla="*/ 7065169 w 8324850"/>
                <a:gd name="connsiteY2499" fmla="*/ 605314 h 1000125"/>
                <a:gd name="connsiteX2500" fmla="*/ 7076599 w 8324850"/>
                <a:gd name="connsiteY2500" fmla="*/ 593884 h 1000125"/>
                <a:gd name="connsiteX2501" fmla="*/ 7075646 w 8324850"/>
                <a:gd name="connsiteY2501" fmla="*/ 591026 h 1000125"/>
                <a:gd name="connsiteX2502" fmla="*/ 7082314 w 8324850"/>
                <a:gd name="connsiteY2502" fmla="*/ 596741 h 1000125"/>
                <a:gd name="connsiteX2503" fmla="*/ 7107079 w 8324850"/>
                <a:gd name="connsiteY2503" fmla="*/ 612934 h 1000125"/>
                <a:gd name="connsiteX2504" fmla="*/ 7107079 w 8324850"/>
                <a:gd name="connsiteY2504" fmla="*/ 612934 h 1000125"/>
                <a:gd name="connsiteX2505" fmla="*/ 7105174 w 8324850"/>
                <a:gd name="connsiteY2505" fmla="*/ 612934 h 1000125"/>
                <a:gd name="connsiteX2506" fmla="*/ 7095649 w 8324850"/>
                <a:gd name="connsiteY2506" fmla="*/ 622459 h 1000125"/>
                <a:gd name="connsiteX2507" fmla="*/ 7105174 w 8324850"/>
                <a:gd name="connsiteY2507" fmla="*/ 631984 h 1000125"/>
                <a:gd name="connsiteX2508" fmla="*/ 7114699 w 8324850"/>
                <a:gd name="connsiteY2508" fmla="*/ 622459 h 1000125"/>
                <a:gd name="connsiteX2509" fmla="*/ 7112794 w 8324850"/>
                <a:gd name="connsiteY2509" fmla="*/ 616744 h 1000125"/>
                <a:gd name="connsiteX2510" fmla="*/ 7167087 w 8324850"/>
                <a:gd name="connsiteY2510" fmla="*/ 637699 h 1000125"/>
                <a:gd name="connsiteX2511" fmla="*/ 7167087 w 8324850"/>
                <a:gd name="connsiteY2511" fmla="*/ 637699 h 1000125"/>
                <a:gd name="connsiteX2512" fmla="*/ 7167087 w 8324850"/>
                <a:gd name="connsiteY2512" fmla="*/ 637699 h 1000125"/>
                <a:gd name="connsiteX2513" fmla="*/ 7157562 w 8324850"/>
                <a:gd name="connsiteY2513" fmla="*/ 647224 h 1000125"/>
                <a:gd name="connsiteX2514" fmla="*/ 7162324 w 8324850"/>
                <a:gd name="connsiteY2514" fmla="*/ 655796 h 1000125"/>
                <a:gd name="connsiteX2515" fmla="*/ 7139464 w 8324850"/>
                <a:gd name="connsiteY2515" fmla="*/ 739616 h 1000125"/>
                <a:gd name="connsiteX2516" fmla="*/ 7138512 w 8324850"/>
                <a:gd name="connsiteY2516" fmla="*/ 753904 h 1000125"/>
                <a:gd name="connsiteX2517" fmla="*/ 6951821 w 8324850"/>
                <a:gd name="connsiteY2517" fmla="*/ 753904 h 1000125"/>
                <a:gd name="connsiteX2518" fmla="*/ 6951821 w 8324850"/>
                <a:gd name="connsiteY2518" fmla="*/ 744379 h 1000125"/>
                <a:gd name="connsiteX2519" fmla="*/ 6937534 w 8324850"/>
                <a:gd name="connsiteY2519" fmla="*/ 745331 h 1000125"/>
                <a:gd name="connsiteX2520" fmla="*/ 6936581 w 8324850"/>
                <a:gd name="connsiteY2520" fmla="*/ 711041 h 1000125"/>
                <a:gd name="connsiteX2521" fmla="*/ 6957537 w 8324850"/>
                <a:gd name="connsiteY2521" fmla="*/ 706279 h 1000125"/>
                <a:gd name="connsiteX2522" fmla="*/ 7004209 w 8324850"/>
                <a:gd name="connsiteY2522" fmla="*/ 669131 h 1000125"/>
                <a:gd name="connsiteX2523" fmla="*/ 7009924 w 8324850"/>
                <a:gd name="connsiteY2523" fmla="*/ 648176 h 1000125"/>
                <a:gd name="connsiteX2524" fmla="*/ 6973729 w 8324850"/>
                <a:gd name="connsiteY2524" fmla="*/ 653891 h 1000125"/>
                <a:gd name="connsiteX2525" fmla="*/ 6948964 w 8324850"/>
                <a:gd name="connsiteY2525" fmla="*/ 653891 h 1000125"/>
                <a:gd name="connsiteX2526" fmla="*/ 6948012 w 8324850"/>
                <a:gd name="connsiteY2526" fmla="*/ 640556 h 1000125"/>
                <a:gd name="connsiteX2527" fmla="*/ 6937534 w 8324850"/>
                <a:gd name="connsiteY2527" fmla="*/ 640556 h 1000125"/>
                <a:gd name="connsiteX2528" fmla="*/ 6937534 w 8324850"/>
                <a:gd name="connsiteY2528" fmla="*/ 621506 h 1000125"/>
                <a:gd name="connsiteX2529" fmla="*/ 6979444 w 8324850"/>
                <a:gd name="connsiteY2529" fmla="*/ 567214 h 1000125"/>
                <a:gd name="connsiteX2530" fmla="*/ 6985159 w 8324850"/>
                <a:gd name="connsiteY2530" fmla="*/ 544354 h 1000125"/>
                <a:gd name="connsiteX2531" fmla="*/ 6924199 w 8324850"/>
                <a:gd name="connsiteY2531" fmla="*/ 557689 h 1000125"/>
                <a:gd name="connsiteX2532" fmla="*/ 6922294 w 8324850"/>
                <a:gd name="connsiteY2532" fmla="*/ 546259 h 1000125"/>
                <a:gd name="connsiteX2533" fmla="*/ 6952774 w 8324850"/>
                <a:gd name="connsiteY2533" fmla="*/ 466249 h 1000125"/>
                <a:gd name="connsiteX2534" fmla="*/ 6567964 w 8324850"/>
                <a:gd name="connsiteY2534" fmla="*/ 709136 h 1000125"/>
                <a:gd name="connsiteX2535" fmla="*/ 6567012 w 8324850"/>
                <a:gd name="connsiteY2535" fmla="*/ 738664 h 1000125"/>
                <a:gd name="connsiteX2536" fmla="*/ 6549867 w 8324850"/>
                <a:gd name="connsiteY2536" fmla="*/ 739616 h 1000125"/>
                <a:gd name="connsiteX2537" fmla="*/ 6549867 w 8324850"/>
                <a:gd name="connsiteY2537" fmla="*/ 751046 h 1000125"/>
                <a:gd name="connsiteX2538" fmla="*/ 6489859 w 8324850"/>
                <a:gd name="connsiteY2538" fmla="*/ 751046 h 1000125"/>
                <a:gd name="connsiteX2539" fmla="*/ 6490812 w 8324850"/>
                <a:gd name="connsiteY2539" fmla="*/ 670084 h 1000125"/>
                <a:gd name="connsiteX2540" fmla="*/ 6567964 w 8324850"/>
                <a:gd name="connsiteY2540" fmla="*/ 709136 h 1000125"/>
                <a:gd name="connsiteX2541" fmla="*/ 6490812 w 8324850"/>
                <a:gd name="connsiteY2541" fmla="*/ 663416 h 1000125"/>
                <a:gd name="connsiteX2542" fmla="*/ 6490812 w 8324850"/>
                <a:gd name="connsiteY2542" fmla="*/ 658654 h 1000125"/>
                <a:gd name="connsiteX2543" fmla="*/ 6490812 w 8324850"/>
                <a:gd name="connsiteY2543" fmla="*/ 663416 h 1000125"/>
                <a:gd name="connsiteX2544" fmla="*/ 5770721 w 8324850"/>
                <a:gd name="connsiteY2544" fmla="*/ 748189 h 1000125"/>
                <a:gd name="connsiteX2545" fmla="*/ 5768817 w 8324850"/>
                <a:gd name="connsiteY2545" fmla="*/ 748189 h 1000125"/>
                <a:gd name="connsiteX2546" fmla="*/ 5768817 w 8324850"/>
                <a:gd name="connsiteY2546" fmla="*/ 742474 h 1000125"/>
                <a:gd name="connsiteX2547" fmla="*/ 5768817 w 8324850"/>
                <a:gd name="connsiteY2547" fmla="*/ 741521 h 1000125"/>
                <a:gd name="connsiteX2548" fmla="*/ 5768817 w 8324850"/>
                <a:gd name="connsiteY2548" fmla="*/ 740569 h 1000125"/>
                <a:gd name="connsiteX2549" fmla="*/ 5768817 w 8324850"/>
                <a:gd name="connsiteY2549" fmla="*/ 739616 h 1000125"/>
                <a:gd name="connsiteX2550" fmla="*/ 5768817 w 8324850"/>
                <a:gd name="connsiteY2550" fmla="*/ 738664 h 1000125"/>
                <a:gd name="connsiteX2551" fmla="*/ 5768817 w 8324850"/>
                <a:gd name="connsiteY2551" fmla="*/ 737711 h 1000125"/>
                <a:gd name="connsiteX2552" fmla="*/ 5768817 w 8324850"/>
                <a:gd name="connsiteY2552" fmla="*/ 736759 h 1000125"/>
                <a:gd name="connsiteX2553" fmla="*/ 5768817 w 8324850"/>
                <a:gd name="connsiteY2553" fmla="*/ 735806 h 1000125"/>
                <a:gd name="connsiteX2554" fmla="*/ 5768817 w 8324850"/>
                <a:gd name="connsiteY2554" fmla="*/ 734854 h 1000125"/>
                <a:gd name="connsiteX2555" fmla="*/ 5768817 w 8324850"/>
                <a:gd name="connsiteY2555" fmla="*/ 733901 h 1000125"/>
                <a:gd name="connsiteX2556" fmla="*/ 5768817 w 8324850"/>
                <a:gd name="connsiteY2556" fmla="*/ 732949 h 1000125"/>
                <a:gd name="connsiteX2557" fmla="*/ 5768817 w 8324850"/>
                <a:gd name="connsiteY2557" fmla="*/ 731996 h 1000125"/>
                <a:gd name="connsiteX2558" fmla="*/ 5768817 w 8324850"/>
                <a:gd name="connsiteY2558" fmla="*/ 731044 h 1000125"/>
                <a:gd name="connsiteX2559" fmla="*/ 5768817 w 8324850"/>
                <a:gd name="connsiteY2559" fmla="*/ 730091 h 1000125"/>
                <a:gd name="connsiteX2560" fmla="*/ 5768817 w 8324850"/>
                <a:gd name="connsiteY2560" fmla="*/ 729139 h 1000125"/>
                <a:gd name="connsiteX2561" fmla="*/ 5768817 w 8324850"/>
                <a:gd name="connsiteY2561" fmla="*/ 728186 h 1000125"/>
                <a:gd name="connsiteX2562" fmla="*/ 5768817 w 8324850"/>
                <a:gd name="connsiteY2562" fmla="*/ 727234 h 1000125"/>
                <a:gd name="connsiteX2563" fmla="*/ 5768817 w 8324850"/>
                <a:gd name="connsiteY2563" fmla="*/ 726281 h 1000125"/>
                <a:gd name="connsiteX2564" fmla="*/ 5768817 w 8324850"/>
                <a:gd name="connsiteY2564" fmla="*/ 725329 h 1000125"/>
                <a:gd name="connsiteX2565" fmla="*/ 5768817 w 8324850"/>
                <a:gd name="connsiteY2565" fmla="*/ 724376 h 1000125"/>
                <a:gd name="connsiteX2566" fmla="*/ 5768817 w 8324850"/>
                <a:gd name="connsiteY2566" fmla="*/ 723424 h 1000125"/>
                <a:gd name="connsiteX2567" fmla="*/ 5768817 w 8324850"/>
                <a:gd name="connsiteY2567" fmla="*/ 722471 h 1000125"/>
                <a:gd name="connsiteX2568" fmla="*/ 5768817 w 8324850"/>
                <a:gd name="connsiteY2568" fmla="*/ 721519 h 1000125"/>
                <a:gd name="connsiteX2569" fmla="*/ 5768817 w 8324850"/>
                <a:gd name="connsiteY2569" fmla="*/ 720566 h 1000125"/>
                <a:gd name="connsiteX2570" fmla="*/ 5768817 w 8324850"/>
                <a:gd name="connsiteY2570" fmla="*/ 720566 h 1000125"/>
                <a:gd name="connsiteX2571" fmla="*/ 5770721 w 8324850"/>
                <a:gd name="connsiteY2571" fmla="*/ 720566 h 1000125"/>
                <a:gd name="connsiteX2572" fmla="*/ 5770721 w 8324850"/>
                <a:gd name="connsiteY2572" fmla="*/ 720566 h 1000125"/>
                <a:gd name="connsiteX2573" fmla="*/ 5770721 w 8324850"/>
                <a:gd name="connsiteY2573" fmla="*/ 709136 h 1000125"/>
                <a:gd name="connsiteX2574" fmla="*/ 5767864 w 8324850"/>
                <a:gd name="connsiteY2574" fmla="*/ 709136 h 1000125"/>
                <a:gd name="connsiteX2575" fmla="*/ 5767864 w 8324850"/>
                <a:gd name="connsiteY2575" fmla="*/ 707231 h 1000125"/>
                <a:gd name="connsiteX2576" fmla="*/ 5767864 w 8324850"/>
                <a:gd name="connsiteY2576" fmla="*/ 707231 h 1000125"/>
                <a:gd name="connsiteX2577" fmla="*/ 5766912 w 8324850"/>
                <a:gd name="connsiteY2577" fmla="*/ 707231 h 1000125"/>
                <a:gd name="connsiteX2578" fmla="*/ 5765959 w 8324850"/>
                <a:gd name="connsiteY2578" fmla="*/ 707231 h 1000125"/>
                <a:gd name="connsiteX2579" fmla="*/ 5765006 w 8324850"/>
                <a:gd name="connsiteY2579" fmla="*/ 707231 h 1000125"/>
                <a:gd name="connsiteX2580" fmla="*/ 5763101 w 8324850"/>
                <a:gd name="connsiteY2580" fmla="*/ 707231 h 1000125"/>
                <a:gd name="connsiteX2581" fmla="*/ 5763101 w 8324850"/>
                <a:gd name="connsiteY2581" fmla="*/ 697706 h 1000125"/>
                <a:gd name="connsiteX2582" fmla="*/ 5767864 w 8324850"/>
                <a:gd name="connsiteY2582" fmla="*/ 697706 h 1000125"/>
                <a:gd name="connsiteX2583" fmla="*/ 5768817 w 8324850"/>
                <a:gd name="connsiteY2583" fmla="*/ 697706 h 1000125"/>
                <a:gd name="connsiteX2584" fmla="*/ 5772626 w 8324850"/>
                <a:gd name="connsiteY2584" fmla="*/ 678656 h 1000125"/>
                <a:gd name="connsiteX2585" fmla="*/ 5777389 w 8324850"/>
                <a:gd name="connsiteY2585" fmla="*/ 678656 h 1000125"/>
                <a:gd name="connsiteX2586" fmla="*/ 5777389 w 8324850"/>
                <a:gd name="connsiteY2586" fmla="*/ 678656 h 1000125"/>
                <a:gd name="connsiteX2587" fmla="*/ 5781199 w 8324850"/>
                <a:gd name="connsiteY2587" fmla="*/ 675799 h 1000125"/>
                <a:gd name="connsiteX2588" fmla="*/ 5787867 w 8324850"/>
                <a:gd name="connsiteY2588" fmla="*/ 675799 h 1000125"/>
                <a:gd name="connsiteX2589" fmla="*/ 5788819 w 8324850"/>
                <a:gd name="connsiteY2589" fmla="*/ 675799 h 1000125"/>
                <a:gd name="connsiteX2590" fmla="*/ 5791676 w 8324850"/>
                <a:gd name="connsiteY2590" fmla="*/ 670084 h 1000125"/>
                <a:gd name="connsiteX2591" fmla="*/ 5815489 w 8324850"/>
                <a:gd name="connsiteY2591" fmla="*/ 670084 h 1000125"/>
                <a:gd name="connsiteX2592" fmla="*/ 5815489 w 8324850"/>
                <a:gd name="connsiteY2592" fmla="*/ 745331 h 1000125"/>
                <a:gd name="connsiteX2593" fmla="*/ 5771674 w 8324850"/>
                <a:gd name="connsiteY2593" fmla="*/ 745331 h 1000125"/>
                <a:gd name="connsiteX2594" fmla="*/ 5770721 w 8324850"/>
                <a:gd name="connsiteY2594" fmla="*/ 748189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Lst>
              <a:rect l="l" t="t" r="r" b="b"/>
              <a:pathLst>
                <a:path w="8324850" h="1000125">
                  <a:moveTo>
                    <a:pt x="8326279" y="995839"/>
                  </a:moveTo>
                  <a:lnTo>
                    <a:pt x="8326279" y="896779"/>
                  </a:lnTo>
                  <a:lnTo>
                    <a:pt x="8235792" y="896779"/>
                  </a:lnTo>
                  <a:lnTo>
                    <a:pt x="8193881" y="896779"/>
                  </a:lnTo>
                  <a:lnTo>
                    <a:pt x="8080534" y="884396"/>
                  </a:lnTo>
                  <a:lnTo>
                    <a:pt x="8080534" y="828199"/>
                  </a:lnTo>
                  <a:lnTo>
                    <a:pt x="8063389" y="809149"/>
                  </a:lnTo>
                  <a:lnTo>
                    <a:pt x="8059579" y="653891"/>
                  </a:lnTo>
                  <a:lnTo>
                    <a:pt x="8017669" y="653891"/>
                  </a:lnTo>
                  <a:lnTo>
                    <a:pt x="8017669" y="783431"/>
                  </a:lnTo>
                  <a:lnTo>
                    <a:pt x="7983379" y="790099"/>
                  </a:lnTo>
                  <a:lnTo>
                    <a:pt x="7983379" y="854869"/>
                  </a:lnTo>
                  <a:lnTo>
                    <a:pt x="7936706" y="853916"/>
                  </a:lnTo>
                  <a:lnTo>
                    <a:pt x="7937659" y="693896"/>
                  </a:lnTo>
                  <a:lnTo>
                    <a:pt x="7883367" y="692944"/>
                  </a:lnTo>
                  <a:lnTo>
                    <a:pt x="7880509" y="796766"/>
                  </a:lnTo>
                  <a:lnTo>
                    <a:pt x="7811929" y="706279"/>
                  </a:lnTo>
                  <a:lnTo>
                    <a:pt x="7810976" y="590074"/>
                  </a:lnTo>
                  <a:lnTo>
                    <a:pt x="7738587" y="590074"/>
                  </a:lnTo>
                  <a:cubicBezTo>
                    <a:pt x="7736681" y="552926"/>
                    <a:pt x="7734776" y="507206"/>
                    <a:pt x="7734776" y="507206"/>
                  </a:cubicBezTo>
                  <a:cubicBezTo>
                    <a:pt x="7734776" y="507206"/>
                    <a:pt x="7740492" y="446246"/>
                    <a:pt x="7740492" y="436721"/>
                  </a:cubicBezTo>
                  <a:cubicBezTo>
                    <a:pt x="7740492" y="408146"/>
                    <a:pt x="7761446" y="356711"/>
                    <a:pt x="7763351" y="342424"/>
                  </a:cubicBezTo>
                  <a:cubicBezTo>
                    <a:pt x="7763351" y="338614"/>
                    <a:pt x="7756684" y="349091"/>
                    <a:pt x="7751921" y="346234"/>
                  </a:cubicBezTo>
                  <a:cubicBezTo>
                    <a:pt x="7749064" y="345281"/>
                    <a:pt x="7753826" y="338614"/>
                    <a:pt x="7751921" y="335756"/>
                  </a:cubicBezTo>
                  <a:cubicBezTo>
                    <a:pt x="7749064" y="334804"/>
                    <a:pt x="7743349" y="343376"/>
                    <a:pt x="7742396" y="339566"/>
                  </a:cubicBezTo>
                  <a:cubicBezTo>
                    <a:pt x="7741444" y="330994"/>
                    <a:pt x="7729062" y="329089"/>
                    <a:pt x="7718584" y="326231"/>
                  </a:cubicBezTo>
                  <a:cubicBezTo>
                    <a:pt x="7712869" y="327184"/>
                    <a:pt x="7698581" y="329089"/>
                    <a:pt x="7692867" y="330041"/>
                  </a:cubicBezTo>
                  <a:cubicBezTo>
                    <a:pt x="7690009" y="333851"/>
                    <a:pt x="7690009" y="335756"/>
                    <a:pt x="7687151" y="339566"/>
                  </a:cubicBezTo>
                  <a:cubicBezTo>
                    <a:pt x="7684294" y="337661"/>
                    <a:pt x="7675721" y="336709"/>
                    <a:pt x="7672864" y="334804"/>
                  </a:cubicBezTo>
                  <a:cubicBezTo>
                    <a:pt x="7672864" y="338614"/>
                    <a:pt x="7674769" y="343376"/>
                    <a:pt x="7674769" y="347186"/>
                  </a:cubicBezTo>
                  <a:cubicBezTo>
                    <a:pt x="7670006" y="346234"/>
                    <a:pt x="7666196" y="342424"/>
                    <a:pt x="7663339" y="346234"/>
                  </a:cubicBezTo>
                  <a:cubicBezTo>
                    <a:pt x="7690009" y="419576"/>
                    <a:pt x="7693819" y="444341"/>
                    <a:pt x="7693819" y="440531"/>
                  </a:cubicBezTo>
                  <a:cubicBezTo>
                    <a:pt x="7693819" y="436721"/>
                    <a:pt x="7699534" y="485299"/>
                    <a:pt x="7702392" y="498634"/>
                  </a:cubicBezTo>
                  <a:cubicBezTo>
                    <a:pt x="7701439" y="525304"/>
                    <a:pt x="7699534" y="556736"/>
                    <a:pt x="7697629" y="589121"/>
                  </a:cubicBezTo>
                  <a:lnTo>
                    <a:pt x="7601426" y="589121"/>
                  </a:lnTo>
                  <a:lnTo>
                    <a:pt x="7602379" y="672941"/>
                  </a:lnTo>
                  <a:lnTo>
                    <a:pt x="7542371" y="671989"/>
                  </a:lnTo>
                  <a:cubicBezTo>
                    <a:pt x="7547134" y="697706"/>
                    <a:pt x="7550944" y="724376"/>
                    <a:pt x="7553801" y="751999"/>
                  </a:cubicBezTo>
                  <a:lnTo>
                    <a:pt x="7409974" y="751999"/>
                  </a:lnTo>
                  <a:cubicBezTo>
                    <a:pt x="7409974" y="747236"/>
                    <a:pt x="7409974" y="738664"/>
                    <a:pt x="7409974" y="738664"/>
                  </a:cubicBezTo>
                  <a:cubicBezTo>
                    <a:pt x="7407117" y="730091"/>
                    <a:pt x="7391876" y="681514"/>
                    <a:pt x="7376637" y="632936"/>
                  </a:cubicBezTo>
                  <a:lnTo>
                    <a:pt x="7407117" y="621506"/>
                  </a:lnTo>
                  <a:cubicBezTo>
                    <a:pt x="7407117" y="622459"/>
                    <a:pt x="7406164" y="623411"/>
                    <a:pt x="7406164" y="625316"/>
                  </a:cubicBezTo>
                  <a:cubicBezTo>
                    <a:pt x="7406164" y="630079"/>
                    <a:pt x="7410926" y="634841"/>
                    <a:pt x="7415689" y="634841"/>
                  </a:cubicBezTo>
                  <a:cubicBezTo>
                    <a:pt x="7421404" y="634841"/>
                    <a:pt x="7425214" y="631031"/>
                    <a:pt x="7425214" y="625316"/>
                  </a:cubicBezTo>
                  <a:cubicBezTo>
                    <a:pt x="7425214" y="621506"/>
                    <a:pt x="7423309" y="618649"/>
                    <a:pt x="7419499" y="616744"/>
                  </a:cubicBezTo>
                  <a:lnTo>
                    <a:pt x="7423309" y="614839"/>
                  </a:lnTo>
                  <a:lnTo>
                    <a:pt x="7449026" y="598646"/>
                  </a:lnTo>
                  <a:lnTo>
                    <a:pt x="7456646" y="592931"/>
                  </a:lnTo>
                  <a:cubicBezTo>
                    <a:pt x="7456646" y="593884"/>
                    <a:pt x="7455694" y="594836"/>
                    <a:pt x="7455694" y="594836"/>
                  </a:cubicBezTo>
                  <a:cubicBezTo>
                    <a:pt x="7455694" y="600551"/>
                    <a:pt x="7460456" y="606266"/>
                    <a:pt x="7467124" y="606266"/>
                  </a:cubicBezTo>
                  <a:cubicBezTo>
                    <a:pt x="7473792" y="606266"/>
                    <a:pt x="7478554" y="601504"/>
                    <a:pt x="7478554" y="594836"/>
                  </a:cubicBezTo>
                  <a:cubicBezTo>
                    <a:pt x="7478554" y="590074"/>
                    <a:pt x="7474744" y="585311"/>
                    <a:pt x="7469981" y="584359"/>
                  </a:cubicBezTo>
                  <a:lnTo>
                    <a:pt x="7468076" y="583406"/>
                  </a:lnTo>
                  <a:lnTo>
                    <a:pt x="7472839" y="579596"/>
                  </a:lnTo>
                  <a:lnTo>
                    <a:pt x="7494746" y="558641"/>
                  </a:lnTo>
                  <a:lnTo>
                    <a:pt x="7500462" y="551974"/>
                  </a:lnTo>
                  <a:lnTo>
                    <a:pt x="7500462" y="551974"/>
                  </a:lnTo>
                  <a:cubicBezTo>
                    <a:pt x="7500462" y="551974"/>
                    <a:pt x="7500462" y="551974"/>
                    <a:pt x="7500462" y="551974"/>
                  </a:cubicBezTo>
                  <a:cubicBezTo>
                    <a:pt x="7500462" y="557689"/>
                    <a:pt x="7505224" y="563404"/>
                    <a:pt x="7511892" y="563404"/>
                  </a:cubicBezTo>
                  <a:cubicBezTo>
                    <a:pt x="7518559" y="563404"/>
                    <a:pt x="7523321" y="558641"/>
                    <a:pt x="7523321" y="551974"/>
                  </a:cubicBezTo>
                  <a:cubicBezTo>
                    <a:pt x="7523321" y="546259"/>
                    <a:pt x="7518559" y="541496"/>
                    <a:pt x="7512844" y="541496"/>
                  </a:cubicBezTo>
                  <a:lnTo>
                    <a:pt x="7510939" y="540544"/>
                  </a:lnTo>
                  <a:lnTo>
                    <a:pt x="7514749" y="535781"/>
                  </a:lnTo>
                  <a:lnTo>
                    <a:pt x="7532846" y="511016"/>
                  </a:lnTo>
                  <a:lnTo>
                    <a:pt x="7536656" y="503396"/>
                  </a:lnTo>
                  <a:lnTo>
                    <a:pt x="7537609" y="501491"/>
                  </a:lnTo>
                  <a:cubicBezTo>
                    <a:pt x="7538562" y="507206"/>
                    <a:pt x="7543324" y="511016"/>
                    <a:pt x="7549039" y="511016"/>
                  </a:cubicBezTo>
                  <a:cubicBezTo>
                    <a:pt x="7555706" y="511016"/>
                    <a:pt x="7560469" y="506254"/>
                    <a:pt x="7560469" y="499586"/>
                  </a:cubicBezTo>
                  <a:cubicBezTo>
                    <a:pt x="7560469" y="493871"/>
                    <a:pt x="7555706" y="488156"/>
                    <a:pt x="7549039" y="488156"/>
                  </a:cubicBezTo>
                  <a:cubicBezTo>
                    <a:pt x="7549039" y="488156"/>
                    <a:pt x="7549039" y="488156"/>
                    <a:pt x="7549039" y="488156"/>
                  </a:cubicBezTo>
                  <a:lnTo>
                    <a:pt x="7547134" y="487204"/>
                  </a:lnTo>
                  <a:lnTo>
                    <a:pt x="7545229" y="487204"/>
                  </a:lnTo>
                  <a:lnTo>
                    <a:pt x="7545229" y="487204"/>
                  </a:lnTo>
                  <a:lnTo>
                    <a:pt x="7548087" y="482441"/>
                  </a:lnTo>
                  <a:lnTo>
                    <a:pt x="7560469" y="454819"/>
                  </a:lnTo>
                  <a:lnTo>
                    <a:pt x="7563326" y="447199"/>
                  </a:lnTo>
                  <a:lnTo>
                    <a:pt x="7564279" y="445294"/>
                  </a:lnTo>
                  <a:cubicBezTo>
                    <a:pt x="7566184" y="450056"/>
                    <a:pt x="7569994" y="452914"/>
                    <a:pt x="7574756" y="452914"/>
                  </a:cubicBezTo>
                  <a:cubicBezTo>
                    <a:pt x="7581424" y="452914"/>
                    <a:pt x="7586187" y="448151"/>
                    <a:pt x="7586187" y="441484"/>
                  </a:cubicBezTo>
                  <a:cubicBezTo>
                    <a:pt x="7586187" y="435769"/>
                    <a:pt x="7581424" y="431006"/>
                    <a:pt x="7575709" y="431006"/>
                  </a:cubicBezTo>
                  <a:lnTo>
                    <a:pt x="7572851" y="430054"/>
                  </a:lnTo>
                  <a:lnTo>
                    <a:pt x="7570946" y="430054"/>
                  </a:lnTo>
                  <a:lnTo>
                    <a:pt x="7568089" y="431006"/>
                  </a:lnTo>
                  <a:lnTo>
                    <a:pt x="7568089" y="430054"/>
                  </a:lnTo>
                  <a:lnTo>
                    <a:pt x="7569994" y="424339"/>
                  </a:lnTo>
                  <a:lnTo>
                    <a:pt x="7576662" y="393859"/>
                  </a:lnTo>
                  <a:lnTo>
                    <a:pt x="7577614" y="387191"/>
                  </a:lnTo>
                  <a:lnTo>
                    <a:pt x="7578567" y="385286"/>
                  </a:lnTo>
                  <a:cubicBezTo>
                    <a:pt x="7580471" y="388144"/>
                    <a:pt x="7583329" y="390049"/>
                    <a:pt x="7587139" y="390049"/>
                  </a:cubicBezTo>
                  <a:cubicBezTo>
                    <a:pt x="7590949" y="390049"/>
                    <a:pt x="7594759" y="388144"/>
                    <a:pt x="7596664" y="385286"/>
                  </a:cubicBezTo>
                  <a:lnTo>
                    <a:pt x="7596664" y="385286"/>
                  </a:lnTo>
                  <a:lnTo>
                    <a:pt x="7596664" y="384334"/>
                  </a:lnTo>
                  <a:cubicBezTo>
                    <a:pt x="7596664" y="383381"/>
                    <a:pt x="7597617" y="383381"/>
                    <a:pt x="7597617" y="382429"/>
                  </a:cubicBezTo>
                  <a:lnTo>
                    <a:pt x="7599521" y="379571"/>
                  </a:lnTo>
                  <a:lnTo>
                    <a:pt x="7597617" y="375761"/>
                  </a:lnTo>
                  <a:cubicBezTo>
                    <a:pt x="7597617" y="375761"/>
                    <a:pt x="7597617" y="375761"/>
                    <a:pt x="7597617" y="375761"/>
                  </a:cubicBezTo>
                  <a:lnTo>
                    <a:pt x="7596664" y="374809"/>
                  </a:lnTo>
                  <a:lnTo>
                    <a:pt x="7595712" y="372904"/>
                  </a:lnTo>
                  <a:lnTo>
                    <a:pt x="7594759" y="372904"/>
                  </a:lnTo>
                  <a:cubicBezTo>
                    <a:pt x="7592854" y="370999"/>
                    <a:pt x="7589996" y="370046"/>
                    <a:pt x="7587139" y="370046"/>
                  </a:cubicBezTo>
                  <a:lnTo>
                    <a:pt x="7586187" y="369094"/>
                  </a:lnTo>
                  <a:lnTo>
                    <a:pt x="7584281" y="370046"/>
                  </a:lnTo>
                  <a:lnTo>
                    <a:pt x="7582376" y="370999"/>
                  </a:lnTo>
                  <a:cubicBezTo>
                    <a:pt x="7582376" y="370999"/>
                    <a:pt x="7582376" y="370999"/>
                    <a:pt x="7581424" y="370999"/>
                  </a:cubicBezTo>
                  <a:lnTo>
                    <a:pt x="7579519" y="371951"/>
                  </a:lnTo>
                  <a:lnTo>
                    <a:pt x="7579519" y="370999"/>
                  </a:lnTo>
                  <a:lnTo>
                    <a:pt x="7580471" y="366236"/>
                  </a:lnTo>
                  <a:lnTo>
                    <a:pt x="7581424" y="334804"/>
                  </a:lnTo>
                  <a:lnTo>
                    <a:pt x="7581424" y="328136"/>
                  </a:lnTo>
                  <a:lnTo>
                    <a:pt x="7582376" y="325279"/>
                  </a:lnTo>
                  <a:cubicBezTo>
                    <a:pt x="7584281" y="327184"/>
                    <a:pt x="7587139" y="328136"/>
                    <a:pt x="7589996" y="328136"/>
                  </a:cubicBezTo>
                  <a:cubicBezTo>
                    <a:pt x="7593806" y="328136"/>
                    <a:pt x="7596664" y="326231"/>
                    <a:pt x="7599521" y="323374"/>
                  </a:cubicBezTo>
                  <a:lnTo>
                    <a:pt x="7599521" y="323374"/>
                  </a:lnTo>
                  <a:lnTo>
                    <a:pt x="7599521" y="322421"/>
                  </a:lnTo>
                  <a:cubicBezTo>
                    <a:pt x="7599521" y="321469"/>
                    <a:pt x="7600474" y="321469"/>
                    <a:pt x="7600474" y="320516"/>
                  </a:cubicBezTo>
                  <a:lnTo>
                    <a:pt x="7602379" y="316706"/>
                  </a:lnTo>
                  <a:lnTo>
                    <a:pt x="7600474" y="310991"/>
                  </a:lnTo>
                  <a:lnTo>
                    <a:pt x="7599521" y="310039"/>
                  </a:lnTo>
                  <a:lnTo>
                    <a:pt x="7598569" y="310039"/>
                  </a:lnTo>
                  <a:cubicBezTo>
                    <a:pt x="7596664" y="308134"/>
                    <a:pt x="7593806" y="306229"/>
                    <a:pt x="7590949" y="306229"/>
                  </a:cubicBezTo>
                  <a:cubicBezTo>
                    <a:pt x="7588092" y="306229"/>
                    <a:pt x="7585234" y="307181"/>
                    <a:pt x="7583329" y="309086"/>
                  </a:cubicBezTo>
                  <a:lnTo>
                    <a:pt x="7583329" y="309086"/>
                  </a:lnTo>
                  <a:lnTo>
                    <a:pt x="7582376" y="310039"/>
                  </a:lnTo>
                  <a:lnTo>
                    <a:pt x="7582376" y="310039"/>
                  </a:lnTo>
                  <a:lnTo>
                    <a:pt x="7581424" y="308134"/>
                  </a:lnTo>
                  <a:lnTo>
                    <a:pt x="7581424" y="303371"/>
                  </a:lnTo>
                  <a:lnTo>
                    <a:pt x="7576662" y="272891"/>
                  </a:lnTo>
                  <a:lnTo>
                    <a:pt x="7574756" y="267176"/>
                  </a:lnTo>
                  <a:lnTo>
                    <a:pt x="7574756" y="263366"/>
                  </a:lnTo>
                  <a:cubicBezTo>
                    <a:pt x="7576662" y="264319"/>
                    <a:pt x="7578567" y="265271"/>
                    <a:pt x="7581424" y="265271"/>
                  </a:cubicBezTo>
                  <a:cubicBezTo>
                    <a:pt x="7588092" y="265271"/>
                    <a:pt x="7592854" y="260509"/>
                    <a:pt x="7592854" y="253841"/>
                  </a:cubicBezTo>
                  <a:cubicBezTo>
                    <a:pt x="7592854" y="253841"/>
                    <a:pt x="7592854" y="252889"/>
                    <a:pt x="7592854" y="252889"/>
                  </a:cubicBezTo>
                  <a:lnTo>
                    <a:pt x="7592854" y="252889"/>
                  </a:lnTo>
                  <a:lnTo>
                    <a:pt x="7592854" y="252889"/>
                  </a:lnTo>
                  <a:cubicBezTo>
                    <a:pt x="7592854" y="250984"/>
                    <a:pt x="7591901" y="249079"/>
                    <a:pt x="7590949" y="248126"/>
                  </a:cubicBezTo>
                  <a:lnTo>
                    <a:pt x="7590949" y="247174"/>
                  </a:lnTo>
                  <a:lnTo>
                    <a:pt x="7589996" y="246221"/>
                  </a:lnTo>
                  <a:lnTo>
                    <a:pt x="7589044" y="245269"/>
                  </a:lnTo>
                  <a:cubicBezTo>
                    <a:pt x="7588092" y="244316"/>
                    <a:pt x="7586187" y="243364"/>
                    <a:pt x="7584281" y="243364"/>
                  </a:cubicBezTo>
                  <a:lnTo>
                    <a:pt x="7583329" y="243364"/>
                  </a:lnTo>
                  <a:lnTo>
                    <a:pt x="7582376" y="243364"/>
                  </a:lnTo>
                  <a:cubicBezTo>
                    <a:pt x="7582376" y="243364"/>
                    <a:pt x="7582376" y="243364"/>
                    <a:pt x="7582376" y="243364"/>
                  </a:cubicBezTo>
                  <a:lnTo>
                    <a:pt x="7582376" y="243364"/>
                  </a:lnTo>
                  <a:lnTo>
                    <a:pt x="7580471" y="243364"/>
                  </a:lnTo>
                  <a:lnTo>
                    <a:pt x="7578567" y="244316"/>
                  </a:lnTo>
                  <a:cubicBezTo>
                    <a:pt x="7577614" y="244316"/>
                    <a:pt x="7577614" y="244316"/>
                    <a:pt x="7576662" y="245269"/>
                  </a:cubicBezTo>
                  <a:lnTo>
                    <a:pt x="7572851" y="247174"/>
                  </a:lnTo>
                  <a:lnTo>
                    <a:pt x="7571899" y="248126"/>
                  </a:lnTo>
                  <a:lnTo>
                    <a:pt x="7570946" y="250031"/>
                  </a:lnTo>
                  <a:lnTo>
                    <a:pt x="7569042" y="247174"/>
                  </a:lnTo>
                  <a:lnTo>
                    <a:pt x="7568089" y="243364"/>
                  </a:lnTo>
                  <a:lnTo>
                    <a:pt x="7556659" y="213836"/>
                  </a:lnTo>
                  <a:lnTo>
                    <a:pt x="7554754" y="209074"/>
                  </a:lnTo>
                  <a:lnTo>
                    <a:pt x="7553801" y="204311"/>
                  </a:lnTo>
                  <a:cubicBezTo>
                    <a:pt x="7554754" y="204311"/>
                    <a:pt x="7556659" y="205264"/>
                    <a:pt x="7557612" y="205264"/>
                  </a:cubicBezTo>
                  <a:cubicBezTo>
                    <a:pt x="7564279" y="205264"/>
                    <a:pt x="7569042" y="200501"/>
                    <a:pt x="7569042" y="193834"/>
                  </a:cubicBezTo>
                  <a:cubicBezTo>
                    <a:pt x="7569042" y="193834"/>
                    <a:pt x="7569042" y="193834"/>
                    <a:pt x="7569042" y="193834"/>
                  </a:cubicBezTo>
                  <a:lnTo>
                    <a:pt x="7569042" y="192881"/>
                  </a:lnTo>
                  <a:lnTo>
                    <a:pt x="7566184" y="187166"/>
                  </a:lnTo>
                  <a:lnTo>
                    <a:pt x="7565231" y="186214"/>
                  </a:lnTo>
                  <a:lnTo>
                    <a:pt x="7562374" y="185261"/>
                  </a:lnTo>
                  <a:cubicBezTo>
                    <a:pt x="7561421" y="185261"/>
                    <a:pt x="7561421" y="184309"/>
                    <a:pt x="7560469" y="184309"/>
                  </a:cubicBezTo>
                  <a:lnTo>
                    <a:pt x="7558564" y="183356"/>
                  </a:lnTo>
                  <a:lnTo>
                    <a:pt x="7557612" y="183356"/>
                  </a:lnTo>
                  <a:cubicBezTo>
                    <a:pt x="7557612" y="183356"/>
                    <a:pt x="7557612" y="183356"/>
                    <a:pt x="7556659" y="183356"/>
                  </a:cubicBezTo>
                  <a:cubicBezTo>
                    <a:pt x="7553801" y="183356"/>
                    <a:pt x="7550944" y="184309"/>
                    <a:pt x="7549039" y="187166"/>
                  </a:cubicBezTo>
                  <a:lnTo>
                    <a:pt x="7549039" y="187166"/>
                  </a:lnTo>
                  <a:lnTo>
                    <a:pt x="7549039" y="187166"/>
                  </a:lnTo>
                  <a:cubicBezTo>
                    <a:pt x="7548087" y="188119"/>
                    <a:pt x="7547134" y="190024"/>
                    <a:pt x="7546181" y="191929"/>
                  </a:cubicBezTo>
                  <a:lnTo>
                    <a:pt x="7543324" y="190024"/>
                  </a:lnTo>
                  <a:lnTo>
                    <a:pt x="7541419" y="186214"/>
                  </a:lnTo>
                  <a:lnTo>
                    <a:pt x="7524274" y="159544"/>
                  </a:lnTo>
                  <a:lnTo>
                    <a:pt x="7521417" y="155734"/>
                  </a:lnTo>
                  <a:lnTo>
                    <a:pt x="7519512" y="150971"/>
                  </a:lnTo>
                  <a:cubicBezTo>
                    <a:pt x="7520464" y="150971"/>
                    <a:pt x="7520464" y="150971"/>
                    <a:pt x="7521417" y="150971"/>
                  </a:cubicBezTo>
                  <a:cubicBezTo>
                    <a:pt x="7528084" y="150971"/>
                    <a:pt x="7532846" y="146209"/>
                    <a:pt x="7532846" y="139541"/>
                  </a:cubicBezTo>
                  <a:cubicBezTo>
                    <a:pt x="7532846" y="139541"/>
                    <a:pt x="7532846" y="138589"/>
                    <a:pt x="7532846" y="138589"/>
                  </a:cubicBezTo>
                  <a:lnTo>
                    <a:pt x="7532846" y="138589"/>
                  </a:lnTo>
                  <a:lnTo>
                    <a:pt x="7532846" y="137636"/>
                  </a:lnTo>
                  <a:lnTo>
                    <a:pt x="7531894" y="135731"/>
                  </a:lnTo>
                  <a:cubicBezTo>
                    <a:pt x="7531894" y="135731"/>
                    <a:pt x="7531894" y="135731"/>
                    <a:pt x="7531894" y="134779"/>
                  </a:cubicBezTo>
                  <a:lnTo>
                    <a:pt x="7530942" y="130969"/>
                  </a:lnTo>
                  <a:lnTo>
                    <a:pt x="7530942" y="130969"/>
                  </a:lnTo>
                  <a:lnTo>
                    <a:pt x="7524274" y="128111"/>
                  </a:lnTo>
                  <a:lnTo>
                    <a:pt x="7523321" y="129064"/>
                  </a:lnTo>
                  <a:cubicBezTo>
                    <a:pt x="7523321" y="129064"/>
                    <a:pt x="7523321" y="129064"/>
                    <a:pt x="7523321" y="129064"/>
                  </a:cubicBezTo>
                  <a:cubicBezTo>
                    <a:pt x="7517606" y="129064"/>
                    <a:pt x="7512844" y="133826"/>
                    <a:pt x="7511892" y="139541"/>
                  </a:cubicBezTo>
                  <a:lnTo>
                    <a:pt x="7508081" y="137636"/>
                  </a:lnTo>
                  <a:lnTo>
                    <a:pt x="7506176" y="134779"/>
                  </a:lnTo>
                  <a:lnTo>
                    <a:pt x="7484269" y="111919"/>
                  </a:lnTo>
                  <a:lnTo>
                    <a:pt x="7481412" y="109061"/>
                  </a:lnTo>
                  <a:lnTo>
                    <a:pt x="7479506" y="105251"/>
                  </a:lnTo>
                  <a:cubicBezTo>
                    <a:pt x="7479506" y="105251"/>
                    <a:pt x="7479506" y="105251"/>
                    <a:pt x="7479506" y="105251"/>
                  </a:cubicBezTo>
                  <a:cubicBezTo>
                    <a:pt x="7486174" y="105251"/>
                    <a:pt x="7490937" y="100489"/>
                    <a:pt x="7490937" y="93821"/>
                  </a:cubicBezTo>
                  <a:cubicBezTo>
                    <a:pt x="7490937" y="90964"/>
                    <a:pt x="7489984" y="88106"/>
                    <a:pt x="7488079" y="86201"/>
                  </a:cubicBezTo>
                  <a:lnTo>
                    <a:pt x="7487126" y="84296"/>
                  </a:lnTo>
                  <a:lnTo>
                    <a:pt x="7487126" y="84296"/>
                  </a:lnTo>
                  <a:lnTo>
                    <a:pt x="7480459" y="81439"/>
                  </a:lnTo>
                  <a:lnTo>
                    <a:pt x="7475696" y="83344"/>
                  </a:lnTo>
                  <a:cubicBezTo>
                    <a:pt x="7475696" y="83344"/>
                    <a:pt x="7475696" y="83344"/>
                    <a:pt x="7475696" y="83344"/>
                  </a:cubicBezTo>
                  <a:lnTo>
                    <a:pt x="7473792" y="84296"/>
                  </a:lnTo>
                  <a:lnTo>
                    <a:pt x="7471887" y="85249"/>
                  </a:lnTo>
                  <a:lnTo>
                    <a:pt x="7470934" y="88106"/>
                  </a:lnTo>
                  <a:cubicBezTo>
                    <a:pt x="7470934" y="89059"/>
                    <a:pt x="7469981" y="90011"/>
                    <a:pt x="7469981" y="90011"/>
                  </a:cubicBezTo>
                  <a:lnTo>
                    <a:pt x="7469029" y="92869"/>
                  </a:lnTo>
                  <a:lnTo>
                    <a:pt x="7469029" y="93821"/>
                  </a:lnTo>
                  <a:lnTo>
                    <a:pt x="7469029" y="94774"/>
                  </a:lnTo>
                  <a:cubicBezTo>
                    <a:pt x="7469029" y="94774"/>
                    <a:pt x="7469029" y="94774"/>
                    <a:pt x="7469029" y="95726"/>
                  </a:cubicBezTo>
                  <a:lnTo>
                    <a:pt x="7464267" y="93821"/>
                  </a:lnTo>
                  <a:lnTo>
                    <a:pt x="7461409" y="91916"/>
                  </a:lnTo>
                  <a:lnTo>
                    <a:pt x="7434739" y="73819"/>
                  </a:lnTo>
                  <a:lnTo>
                    <a:pt x="7430929" y="71914"/>
                  </a:lnTo>
                  <a:lnTo>
                    <a:pt x="7428071" y="69056"/>
                  </a:lnTo>
                  <a:cubicBezTo>
                    <a:pt x="7432834" y="68104"/>
                    <a:pt x="7436644" y="63341"/>
                    <a:pt x="7436644" y="58579"/>
                  </a:cubicBezTo>
                  <a:cubicBezTo>
                    <a:pt x="7436644" y="56674"/>
                    <a:pt x="7435692" y="53816"/>
                    <a:pt x="7434739" y="51911"/>
                  </a:cubicBezTo>
                  <a:lnTo>
                    <a:pt x="7432834" y="48101"/>
                  </a:lnTo>
                  <a:lnTo>
                    <a:pt x="7432834" y="48101"/>
                  </a:lnTo>
                  <a:lnTo>
                    <a:pt x="7427119" y="45244"/>
                  </a:lnTo>
                  <a:lnTo>
                    <a:pt x="7426167" y="45244"/>
                  </a:lnTo>
                  <a:lnTo>
                    <a:pt x="7419499" y="48101"/>
                  </a:lnTo>
                  <a:lnTo>
                    <a:pt x="7418546" y="50006"/>
                  </a:lnTo>
                  <a:lnTo>
                    <a:pt x="7417594" y="50959"/>
                  </a:lnTo>
                  <a:cubicBezTo>
                    <a:pt x="7415689" y="52864"/>
                    <a:pt x="7414737" y="55721"/>
                    <a:pt x="7414737" y="57626"/>
                  </a:cubicBezTo>
                  <a:cubicBezTo>
                    <a:pt x="7414737" y="58579"/>
                    <a:pt x="7414737" y="59531"/>
                    <a:pt x="7415689" y="60484"/>
                  </a:cubicBezTo>
                  <a:lnTo>
                    <a:pt x="7410926" y="60484"/>
                  </a:lnTo>
                  <a:lnTo>
                    <a:pt x="7408069" y="58579"/>
                  </a:lnTo>
                  <a:lnTo>
                    <a:pt x="7378542" y="46196"/>
                  </a:lnTo>
                  <a:lnTo>
                    <a:pt x="7374731" y="45244"/>
                  </a:lnTo>
                  <a:lnTo>
                    <a:pt x="7370921" y="42386"/>
                  </a:lnTo>
                  <a:cubicBezTo>
                    <a:pt x="7374731" y="40481"/>
                    <a:pt x="7377589" y="36671"/>
                    <a:pt x="7377589" y="32861"/>
                  </a:cubicBezTo>
                  <a:cubicBezTo>
                    <a:pt x="7377589" y="30004"/>
                    <a:pt x="7376637" y="27146"/>
                    <a:pt x="7374731" y="25241"/>
                  </a:cubicBezTo>
                  <a:lnTo>
                    <a:pt x="7373779" y="23336"/>
                  </a:lnTo>
                  <a:lnTo>
                    <a:pt x="7373779" y="23336"/>
                  </a:lnTo>
                  <a:lnTo>
                    <a:pt x="7367112" y="20479"/>
                  </a:lnTo>
                  <a:lnTo>
                    <a:pt x="7367112" y="20479"/>
                  </a:lnTo>
                  <a:lnTo>
                    <a:pt x="7359492" y="23336"/>
                  </a:lnTo>
                  <a:lnTo>
                    <a:pt x="7358539" y="24289"/>
                  </a:lnTo>
                  <a:cubicBezTo>
                    <a:pt x="7355681" y="26194"/>
                    <a:pt x="7354729" y="29051"/>
                    <a:pt x="7354729" y="32861"/>
                  </a:cubicBezTo>
                  <a:cubicBezTo>
                    <a:pt x="7354729" y="34766"/>
                    <a:pt x="7355681" y="36671"/>
                    <a:pt x="7356634" y="37624"/>
                  </a:cubicBezTo>
                  <a:lnTo>
                    <a:pt x="7351871" y="38576"/>
                  </a:lnTo>
                  <a:lnTo>
                    <a:pt x="7349014" y="37624"/>
                  </a:lnTo>
                  <a:lnTo>
                    <a:pt x="7317581" y="30956"/>
                  </a:lnTo>
                  <a:lnTo>
                    <a:pt x="7313771" y="30956"/>
                  </a:lnTo>
                  <a:lnTo>
                    <a:pt x="7309009" y="28099"/>
                  </a:lnTo>
                  <a:cubicBezTo>
                    <a:pt x="7311867" y="26194"/>
                    <a:pt x="7313771" y="23336"/>
                    <a:pt x="7313771" y="19526"/>
                  </a:cubicBezTo>
                  <a:cubicBezTo>
                    <a:pt x="7313771" y="15716"/>
                    <a:pt x="7311867" y="12859"/>
                    <a:pt x="7309962" y="10954"/>
                  </a:cubicBezTo>
                  <a:lnTo>
                    <a:pt x="7309962" y="10001"/>
                  </a:lnTo>
                  <a:lnTo>
                    <a:pt x="7303294" y="7144"/>
                  </a:lnTo>
                  <a:lnTo>
                    <a:pt x="7296626" y="10001"/>
                  </a:lnTo>
                  <a:lnTo>
                    <a:pt x="7296626" y="10954"/>
                  </a:lnTo>
                  <a:cubicBezTo>
                    <a:pt x="7294721" y="12859"/>
                    <a:pt x="7292817" y="15716"/>
                    <a:pt x="7292817" y="18574"/>
                  </a:cubicBezTo>
                  <a:cubicBezTo>
                    <a:pt x="7292817" y="21431"/>
                    <a:pt x="7293769" y="24289"/>
                    <a:pt x="7295674" y="26194"/>
                  </a:cubicBezTo>
                  <a:lnTo>
                    <a:pt x="7289959" y="28099"/>
                  </a:lnTo>
                  <a:lnTo>
                    <a:pt x="7286149" y="28099"/>
                  </a:lnTo>
                  <a:lnTo>
                    <a:pt x="7254717" y="28099"/>
                  </a:lnTo>
                  <a:lnTo>
                    <a:pt x="7250906" y="28099"/>
                  </a:lnTo>
                  <a:lnTo>
                    <a:pt x="7246144" y="27146"/>
                  </a:lnTo>
                  <a:cubicBezTo>
                    <a:pt x="7248049" y="25241"/>
                    <a:pt x="7249001" y="22384"/>
                    <a:pt x="7249001" y="19526"/>
                  </a:cubicBezTo>
                  <a:cubicBezTo>
                    <a:pt x="7249001" y="13811"/>
                    <a:pt x="7245192" y="10001"/>
                    <a:pt x="7239476" y="9049"/>
                  </a:cubicBezTo>
                  <a:lnTo>
                    <a:pt x="7236619" y="8096"/>
                  </a:lnTo>
                  <a:lnTo>
                    <a:pt x="7229951" y="10954"/>
                  </a:lnTo>
                  <a:lnTo>
                    <a:pt x="7228999" y="12859"/>
                  </a:lnTo>
                  <a:cubicBezTo>
                    <a:pt x="7227094" y="14764"/>
                    <a:pt x="7226142" y="16669"/>
                    <a:pt x="7226142" y="19526"/>
                  </a:cubicBezTo>
                  <a:cubicBezTo>
                    <a:pt x="7226142" y="23336"/>
                    <a:pt x="7228046" y="26194"/>
                    <a:pt x="7230904" y="28099"/>
                  </a:cubicBezTo>
                  <a:lnTo>
                    <a:pt x="7225189" y="30956"/>
                  </a:lnTo>
                  <a:lnTo>
                    <a:pt x="7221379" y="30956"/>
                  </a:lnTo>
                  <a:lnTo>
                    <a:pt x="7189946" y="37624"/>
                  </a:lnTo>
                  <a:lnTo>
                    <a:pt x="7187089" y="38576"/>
                  </a:lnTo>
                  <a:lnTo>
                    <a:pt x="7182326" y="37624"/>
                  </a:lnTo>
                  <a:cubicBezTo>
                    <a:pt x="7183279" y="35719"/>
                    <a:pt x="7184231" y="33814"/>
                    <a:pt x="7184231" y="31909"/>
                  </a:cubicBezTo>
                  <a:cubicBezTo>
                    <a:pt x="7184231" y="28099"/>
                    <a:pt x="7182326" y="25241"/>
                    <a:pt x="7179469" y="23336"/>
                  </a:cubicBezTo>
                  <a:lnTo>
                    <a:pt x="7179469" y="23336"/>
                  </a:lnTo>
                  <a:lnTo>
                    <a:pt x="7179469" y="23336"/>
                  </a:lnTo>
                  <a:cubicBezTo>
                    <a:pt x="7178517" y="22384"/>
                    <a:pt x="7176612" y="21431"/>
                    <a:pt x="7174706" y="21431"/>
                  </a:cubicBezTo>
                  <a:lnTo>
                    <a:pt x="7171849" y="20479"/>
                  </a:lnTo>
                  <a:lnTo>
                    <a:pt x="7170896" y="20479"/>
                  </a:lnTo>
                  <a:lnTo>
                    <a:pt x="7168039" y="21431"/>
                  </a:lnTo>
                  <a:cubicBezTo>
                    <a:pt x="7167087" y="21431"/>
                    <a:pt x="7167087" y="21431"/>
                    <a:pt x="7166134" y="22384"/>
                  </a:cubicBezTo>
                  <a:lnTo>
                    <a:pt x="7164229" y="23336"/>
                  </a:lnTo>
                  <a:lnTo>
                    <a:pt x="7164229" y="24289"/>
                  </a:lnTo>
                  <a:cubicBezTo>
                    <a:pt x="7162324" y="26194"/>
                    <a:pt x="7160419" y="29051"/>
                    <a:pt x="7160419" y="31909"/>
                  </a:cubicBezTo>
                  <a:cubicBezTo>
                    <a:pt x="7160419" y="36671"/>
                    <a:pt x="7163276" y="40481"/>
                    <a:pt x="7167087" y="42386"/>
                  </a:cubicBezTo>
                  <a:lnTo>
                    <a:pt x="7162324" y="46196"/>
                  </a:lnTo>
                  <a:lnTo>
                    <a:pt x="7158514" y="47149"/>
                  </a:lnTo>
                  <a:lnTo>
                    <a:pt x="7128987" y="59531"/>
                  </a:lnTo>
                  <a:lnTo>
                    <a:pt x="7126129" y="61436"/>
                  </a:lnTo>
                  <a:lnTo>
                    <a:pt x="7121367" y="61436"/>
                  </a:lnTo>
                  <a:cubicBezTo>
                    <a:pt x="7121367" y="60484"/>
                    <a:pt x="7122319" y="59531"/>
                    <a:pt x="7122319" y="57626"/>
                  </a:cubicBezTo>
                  <a:cubicBezTo>
                    <a:pt x="7122319" y="51911"/>
                    <a:pt x="7117556" y="47149"/>
                    <a:pt x="7112794" y="47149"/>
                  </a:cubicBezTo>
                  <a:lnTo>
                    <a:pt x="7110889" y="46196"/>
                  </a:lnTo>
                  <a:lnTo>
                    <a:pt x="7109937" y="46196"/>
                  </a:lnTo>
                  <a:lnTo>
                    <a:pt x="7104221" y="49054"/>
                  </a:lnTo>
                  <a:lnTo>
                    <a:pt x="7104221" y="49054"/>
                  </a:lnTo>
                  <a:lnTo>
                    <a:pt x="7103269" y="50959"/>
                  </a:lnTo>
                  <a:cubicBezTo>
                    <a:pt x="7101364" y="52864"/>
                    <a:pt x="7100412" y="54769"/>
                    <a:pt x="7100412" y="57626"/>
                  </a:cubicBezTo>
                  <a:cubicBezTo>
                    <a:pt x="7100412" y="62389"/>
                    <a:pt x="7104221" y="67151"/>
                    <a:pt x="7108984" y="68104"/>
                  </a:cubicBezTo>
                  <a:lnTo>
                    <a:pt x="7105174" y="71914"/>
                  </a:lnTo>
                  <a:lnTo>
                    <a:pt x="7101364" y="73819"/>
                  </a:lnTo>
                  <a:lnTo>
                    <a:pt x="7075646" y="91916"/>
                  </a:lnTo>
                  <a:lnTo>
                    <a:pt x="7072789" y="93821"/>
                  </a:lnTo>
                  <a:lnTo>
                    <a:pt x="7068979" y="94774"/>
                  </a:lnTo>
                  <a:cubicBezTo>
                    <a:pt x="7068979" y="94774"/>
                    <a:pt x="7068979" y="93821"/>
                    <a:pt x="7068979" y="93821"/>
                  </a:cubicBezTo>
                  <a:cubicBezTo>
                    <a:pt x="7068979" y="88106"/>
                    <a:pt x="7064217" y="82391"/>
                    <a:pt x="7057549" y="82391"/>
                  </a:cubicBezTo>
                  <a:lnTo>
                    <a:pt x="7055644" y="81439"/>
                  </a:lnTo>
                  <a:lnTo>
                    <a:pt x="7048976" y="84296"/>
                  </a:lnTo>
                  <a:lnTo>
                    <a:pt x="7048976" y="84296"/>
                  </a:lnTo>
                  <a:lnTo>
                    <a:pt x="7047071" y="88106"/>
                  </a:lnTo>
                  <a:cubicBezTo>
                    <a:pt x="7047071" y="88106"/>
                    <a:pt x="7047071" y="88106"/>
                    <a:pt x="7047071" y="88106"/>
                  </a:cubicBezTo>
                  <a:lnTo>
                    <a:pt x="7046119" y="90011"/>
                  </a:lnTo>
                  <a:lnTo>
                    <a:pt x="7046119" y="90964"/>
                  </a:lnTo>
                  <a:lnTo>
                    <a:pt x="7046119" y="90964"/>
                  </a:lnTo>
                  <a:cubicBezTo>
                    <a:pt x="7046119" y="90964"/>
                    <a:pt x="7046119" y="91916"/>
                    <a:pt x="7046119" y="91916"/>
                  </a:cubicBezTo>
                  <a:cubicBezTo>
                    <a:pt x="7046119" y="97631"/>
                    <a:pt x="7050881" y="102394"/>
                    <a:pt x="7056596" y="102394"/>
                  </a:cubicBezTo>
                  <a:lnTo>
                    <a:pt x="7053739" y="107156"/>
                  </a:lnTo>
                  <a:lnTo>
                    <a:pt x="7049929" y="110014"/>
                  </a:lnTo>
                  <a:lnTo>
                    <a:pt x="7028021" y="132874"/>
                  </a:lnTo>
                  <a:lnTo>
                    <a:pt x="7026117" y="135731"/>
                  </a:lnTo>
                  <a:lnTo>
                    <a:pt x="7023259" y="137636"/>
                  </a:lnTo>
                  <a:cubicBezTo>
                    <a:pt x="7022306" y="131921"/>
                    <a:pt x="7017544" y="128111"/>
                    <a:pt x="7012781" y="128111"/>
                  </a:cubicBezTo>
                  <a:cubicBezTo>
                    <a:pt x="7012781" y="128111"/>
                    <a:pt x="7012781" y="128111"/>
                    <a:pt x="7011829" y="128111"/>
                  </a:cubicBezTo>
                  <a:lnTo>
                    <a:pt x="7009924" y="127159"/>
                  </a:lnTo>
                  <a:lnTo>
                    <a:pt x="7003256" y="130016"/>
                  </a:lnTo>
                  <a:lnTo>
                    <a:pt x="7003256" y="130016"/>
                  </a:lnTo>
                  <a:lnTo>
                    <a:pt x="7000399" y="135731"/>
                  </a:lnTo>
                  <a:lnTo>
                    <a:pt x="7000399" y="136684"/>
                  </a:lnTo>
                  <a:lnTo>
                    <a:pt x="7001351" y="137636"/>
                  </a:lnTo>
                  <a:cubicBezTo>
                    <a:pt x="7001351" y="137636"/>
                    <a:pt x="7001351" y="137636"/>
                    <a:pt x="7001351" y="137636"/>
                  </a:cubicBezTo>
                  <a:cubicBezTo>
                    <a:pt x="7001351" y="143351"/>
                    <a:pt x="7006114" y="149066"/>
                    <a:pt x="7012781" y="149066"/>
                  </a:cubicBezTo>
                  <a:cubicBezTo>
                    <a:pt x="7012781" y="149066"/>
                    <a:pt x="7012781" y="149066"/>
                    <a:pt x="7013734" y="149066"/>
                  </a:cubicBezTo>
                  <a:lnTo>
                    <a:pt x="7011829" y="152876"/>
                  </a:lnTo>
                  <a:lnTo>
                    <a:pt x="7008971" y="156686"/>
                  </a:lnTo>
                  <a:lnTo>
                    <a:pt x="6991826" y="183356"/>
                  </a:lnTo>
                  <a:lnTo>
                    <a:pt x="6989921" y="187166"/>
                  </a:lnTo>
                  <a:lnTo>
                    <a:pt x="6988969" y="188119"/>
                  </a:lnTo>
                  <a:cubicBezTo>
                    <a:pt x="6987064" y="184309"/>
                    <a:pt x="6983254" y="181451"/>
                    <a:pt x="6978492" y="181451"/>
                  </a:cubicBezTo>
                  <a:cubicBezTo>
                    <a:pt x="6978492" y="181451"/>
                    <a:pt x="6978492" y="181451"/>
                    <a:pt x="6977539" y="181451"/>
                  </a:cubicBezTo>
                  <a:lnTo>
                    <a:pt x="6975634" y="181451"/>
                  </a:lnTo>
                  <a:lnTo>
                    <a:pt x="6968967" y="184309"/>
                  </a:lnTo>
                  <a:lnTo>
                    <a:pt x="6968014" y="185261"/>
                  </a:lnTo>
                  <a:lnTo>
                    <a:pt x="6966109" y="190976"/>
                  </a:lnTo>
                  <a:lnTo>
                    <a:pt x="6968014" y="194786"/>
                  </a:lnTo>
                  <a:cubicBezTo>
                    <a:pt x="6968967" y="199549"/>
                    <a:pt x="6973729" y="203359"/>
                    <a:pt x="6978492" y="203359"/>
                  </a:cubicBezTo>
                  <a:cubicBezTo>
                    <a:pt x="6979444" y="203359"/>
                    <a:pt x="6980396" y="203359"/>
                    <a:pt x="6981349" y="203359"/>
                  </a:cubicBezTo>
                  <a:lnTo>
                    <a:pt x="6980396" y="207169"/>
                  </a:lnTo>
                  <a:lnTo>
                    <a:pt x="6978492" y="211931"/>
                  </a:lnTo>
                  <a:lnTo>
                    <a:pt x="6967062" y="240506"/>
                  </a:lnTo>
                  <a:lnTo>
                    <a:pt x="6966109" y="244316"/>
                  </a:lnTo>
                  <a:lnTo>
                    <a:pt x="6965156" y="245269"/>
                  </a:lnTo>
                  <a:cubicBezTo>
                    <a:pt x="6963251" y="242411"/>
                    <a:pt x="6960394" y="240506"/>
                    <a:pt x="6956584" y="240506"/>
                  </a:cubicBezTo>
                  <a:cubicBezTo>
                    <a:pt x="6956584" y="240506"/>
                    <a:pt x="6956584" y="240506"/>
                    <a:pt x="6956584" y="240506"/>
                  </a:cubicBezTo>
                  <a:lnTo>
                    <a:pt x="6956584" y="240506"/>
                  </a:lnTo>
                  <a:lnTo>
                    <a:pt x="6953726" y="240506"/>
                  </a:lnTo>
                  <a:lnTo>
                    <a:pt x="6947059" y="243364"/>
                  </a:lnTo>
                  <a:lnTo>
                    <a:pt x="6946106" y="244316"/>
                  </a:lnTo>
                  <a:lnTo>
                    <a:pt x="6944201" y="250031"/>
                  </a:lnTo>
                  <a:lnTo>
                    <a:pt x="6947059" y="255746"/>
                  </a:lnTo>
                  <a:lnTo>
                    <a:pt x="6948012" y="256699"/>
                  </a:lnTo>
                  <a:lnTo>
                    <a:pt x="6948012" y="256699"/>
                  </a:lnTo>
                  <a:cubicBezTo>
                    <a:pt x="6949917" y="259556"/>
                    <a:pt x="6953726" y="262414"/>
                    <a:pt x="6957537" y="262414"/>
                  </a:cubicBezTo>
                  <a:cubicBezTo>
                    <a:pt x="6958489" y="262414"/>
                    <a:pt x="6960394" y="262414"/>
                    <a:pt x="6961346" y="261461"/>
                  </a:cubicBezTo>
                  <a:lnTo>
                    <a:pt x="6961346" y="263366"/>
                  </a:lnTo>
                  <a:lnTo>
                    <a:pt x="6959442" y="269081"/>
                  </a:lnTo>
                  <a:lnTo>
                    <a:pt x="6953726" y="299561"/>
                  </a:lnTo>
                  <a:lnTo>
                    <a:pt x="6953726" y="304324"/>
                  </a:lnTo>
                  <a:lnTo>
                    <a:pt x="6952774" y="305276"/>
                  </a:lnTo>
                  <a:lnTo>
                    <a:pt x="6952774" y="305276"/>
                  </a:lnTo>
                  <a:lnTo>
                    <a:pt x="6951821" y="304324"/>
                  </a:lnTo>
                  <a:lnTo>
                    <a:pt x="6948012" y="302419"/>
                  </a:lnTo>
                  <a:lnTo>
                    <a:pt x="6948012" y="302419"/>
                  </a:lnTo>
                  <a:lnTo>
                    <a:pt x="6945154" y="301466"/>
                  </a:lnTo>
                  <a:lnTo>
                    <a:pt x="6942296" y="302419"/>
                  </a:lnTo>
                  <a:lnTo>
                    <a:pt x="6942296" y="302419"/>
                  </a:lnTo>
                  <a:cubicBezTo>
                    <a:pt x="6940392" y="302419"/>
                    <a:pt x="6938487" y="303371"/>
                    <a:pt x="6936581" y="304324"/>
                  </a:cubicBezTo>
                  <a:lnTo>
                    <a:pt x="6935629" y="305276"/>
                  </a:lnTo>
                  <a:lnTo>
                    <a:pt x="6934676" y="306229"/>
                  </a:lnTo>
                  <a:lnTo>
                    <a:pt x="6934676" y="307181"/>
                  </a:lnTo>
                  <a:cubicBezTo>
                    <a:pt x="6933724" y="308134"/>
                    <a:pt x="6932771" y="310039"/>
                    <a:pt x="6932771" y="311944"/>
                  </a:cubicBezTo>
                  <a:lnTo>
                    <a:pt x="6932771" y="312896"/>
                  </a:lnTo>
                  <a:lnTo>
                    <a:pt x="6932771" y="312896"/>
                  </a:lnTo>
                  <a:cubicBezTo>
                    <a:pt x="6932771" y="312896"/>
                    <a:pt x="6932771" y="312896"/>
                    <a:pt x="6932771" y="313849"/>
                  </a:cubicBezTo>
                  <a:cubicBezTo>
                    <a:pt x="6932771" y="319564"/>
                    <a:pt x="6937534" y="325279"/>
                    <a:pt x="6944201" y="325279"/>
                  </a:cubicBezTo>
                  <a:cubicBezTo>
                    <a:pt x="6947059" y="325279"/>
                    <a:pt x="6949917" y="324326"/>
                    <a:pt x="6951821" y="322421"/>
                  </a:cubicBezTo>
                  <a:lnTo>
                    <a:pt x="6951821" y="324326"/>
                  </a:lnTo>
                  <a:lnTo>
                    <a:pt x="6951821" y="330994"/>
                  </a:lnTo>
                  <a:lnTo>
                    <a:pt x="6952774" y="361474"/>
                  </a:lnTo>
                  <a:lnTo>
                    <a:pt x="6953726" y="366236"/>
                  </a:lnTo>
                  <a:lnTo>
                    <a:pt x="6953726" y="367189"/>
                  </a:lnTo>
                  <a:lnTo>
                    <a:pt x="6949917" y="365284"/>
                  </a:lnTo>
                  <a:lnTo>
                    <a:pt x="6948012" y="364331"/>
                  </a:lnTo>
                  <a:lnTo>
                    <a:pt x="6947059" y="364331"/>
                  </a:lnTo>
                  <a:cubicBezTo>
                    <a:pt x="6947059" y="364331"/>
                    <a:pt x="6947059" y="364331"/>
                    <a:pt x="6947059" y="364331"/>
                  </a:cubicBezTo>
                  <a:cubicBezTo>
                    <a:pt x="6940392" y="364331"/>
                    <a:pt x="6935629" y="369094"/>
                    <a:pt x="6935629" y="375761"/>
                  </a:cubicBezTo>
                  <a:cubicBezTo>
                    <a:pt x="6935629" y="382429"/>
                    <a:pt x="6940392" y="387191"/>
                    <a:pt x="6947059" y="387191"/>
                  </a:cubicBezTo>
                  <a:cubicBezTo>
                    <a:pt x="6950869" y="387191"/>
                    <a:pt x="6953726" y="385286"/>
                    <a:pt x="6955631" y="382429"/>
                  </a:cubicBezTo>
                  <a:lnTo>
                    <a:pt x="6956584" y="384334"/>
                  </a:lnTo>
                  <a:lnTo>
                    <a:pt x="6957537" y="391001"/>
                  </a:lnTo>
                  <a:lnTo>
                    <a:pt x="6964204" y="420529"/>
                  </a:lnTo>
                  <a:lnTo>
                    <a:pt x="6966109" y="426244"/>
                  </a:lnTo>
                  <a:lnTo>
                    <a:pt x="6966109" y="426244"/>
                  </a:lnTo>
                  <a:lnTo>
                    <a:pt x="6964204" y="425291"/>
                  </a:lnTo>
                  <a:lnTo>
                    <a:pt x="6962299" y="425291"/>
                  </a:lnTo>
                  <a:lnTo>
                    <a:pt x="6957537" y="427196"/>
                  </a:lnTo>
                  <a:cubicBezTo>
                    <a:pt x="6957537" y="427196"/>
                    <a:pt x="6956584" y="427196"/>
                    <a:pt x="6956584" y="428149"/>
                  </a:cubicBezTo>
                  <a:lnTo>
                    <a:pt x="6955631" y="428149"/>
                  </a:lnTo>
                  <a:lnTo>
                    <a:pt x="6952774" y="430054"/>
                  </a:lnTo>
                  <a:lnTo>
                    <a:pt x="6952774" y="431006"/>
                  </a:lnTo>
                  <a:cubicBezTo>
                    <a:pt x="6950869" y="432911"/>
                    <a:pt x="6949917" y="434816"/>
                    <a:pt x="6949917" y="437674"/>
                  </a:cubicBezTo>
                  <a:lnTo>
                    <a:pt x="6949917" y="437674"/>
                  </a:lnTo>
                  <a:lnTo>
                    <a:pt x="6949917" y="437674"/>
                  </a:lnTo>
                  <a:cubicBezTo>
                    <a:pt x="6949917" y="437674"/>
                    <a:pt x="6949917" y="437674"/>
                    <a:pt x="6949917" y="437674"/>
                  </a:cubicBezTo>
                  <a:cubicBezTo>
                    <a:pt x="6949917" y="439579"/>
                    <a:pt x="6950869" y="441484"/>
                    <a:pt x="6951821" y="443389"/>
                  </a:cubicBezTo>
                  <a:cubicBezTo>
                    <a:pt x="6944201" y="446246"/>
                    <a:pt x="6927056" y="454819"/>
                    <a:pt x="6922294" y="456724"/>
                  </a:cubicBezTo>
                  <a:cubicBezTo>
                    <a:pt x="6910864" y="455771"/>
                    <a:pt x="6898481" y="457676"/>
                    <a:pt x="6887051" y="457676"/>
                  </a:cubicBezTo>
                  <a:cubicBezTo>
                    <a:pt x="6883242" y="439579"/>
                    <a:pt x="6879431" y="423386"/>
                    <a:pt x="6877526" y="401479"/>
                  </a:cubicBezTo>
                  <a:cubicBezTo>
                    <a:pt x="6872764" y="397669"/>
                    <a:pt x="6874669" y="393859"/>
                    <a:pt x="6867049" y="393859"/>
                  </a:cubicBezTo>
                  <a:cubicBezTo>
                    <a:pt x="6866096" y="391954"/>
                    <a:pt x="6864192" y="396716"/>
                    <a:pt x="6856571" y="396716"/>
                  </a:cubicBezTo>
                  <a:cubicBezTo>
                    <a:pt x="6858476" y="399574"/>
                    <a:pt x="6860381" y="402431"/>
                    <a:pt x="6864192" y="406241"/>
                  </a:cubicBezTo>
                  <a:cubicBezTo>
                    <a:pt x="6866096" y="408146"/>
                    <a:pt x="6863239" y="411956"/>
                    <a:pt x="6864192" y="413861"/>
                  </a:cubicBezTo>
                  <a:cubicBezTo>
                    <a:pt x="6764179" y="428149"/>
                    <a:pt x="6698456" y="418624"/>
                    <a:pt x="6647021" y="416719"/>
                  </a:cubicBezTo>
                  <a:cubicBezTo>
                    <a:pt x="6647974" y="409099"/>
                    <a:pt x="6642259" y="410051"/>
                    <a:pt x="6655594" y="398621"/>
                  </a:cubicBezTo>
                  <a:cubicBezTo>
                    <a:pt x="6647021" y="397669"/>
                    <a:pt x="6650831" y="396716"/>
                    <a:pt x="6645117" y="395764"/>
                  </a:cubicBezTo>
                  <a:cubicBezTo>
                    <a:pt x="6640354" y="397669"/>
                    <a:pt x="6636544" y="399574"/>
                    <a:pt x="6634639" y="403384"/>
                  </a:cubicBezTo>
                  <a:cubicBezTo>
                    <a:pt x="6633687" y="412909"/>
                    <a:pt x="6632734" y="422434"/>
                    <a:pt x="6632734" y="431006"/>
                  </a:cubicBezTo>
                  <a:cubicBezTo>
                    <a:pt x="6629876" y="441484"/>
                    <a:pt x="6627019" y="451961"/>
                    <a:pt x="6623209" y="461486"/>
                  </a:cubicBezTo>
                  <a:cubicBezTo>
                    <a:pt x="6594634" y="465296"/>
                    <a:pt x="6570821" y="457676"/>
                    <a:pt x="6551771" y="449104"/>
                  </a:cubicBezTo>
                  <a:cubicBezTo>
                    <a:pt x="6549867" y="455771"/>
                    <a:pt x="6557487" y="462439"/>
                    <a:pt x="6549867" y="468154"/>
                  </a:cubicBezTo>
                  <a:cubicBezTo>
                    <a:pt x="6587014" y="485299"/>
                    <a:pt x="6601301" y="532924"/>
                    <a:pt x="6601301" y="541496"/>
                  </a:cubicBezTo>
                  <a:cubicBezTo>
                    <a:pt x="6593681" y="543401"/>
                    <a:pt x="6590824" y="544354"/>
                    <a:pt x="6583204" y="545306"/>
                  </a:cubicBezTo>
                  <a:cubicBezTo>
                    <a:pt x="6582251" y="551974"/>
                    <a:pt x="6583204" y="553879"/>
                    <a:pt x="6582251" y="556736"/>
                  </a:cubicBezTo>
                  <a:cubicBezTo>
                    <a:pt x="6557487" y="558641"/>
                    <a:pt x="6534626" y="551021"/>
                    <a:pt x="6516529" y="542449"/>
                  </a:cubicBezTo>
                  <a:cubicBezTo>
                    <a:pt x="6520339" y="558641"/>
                    <a:pt x="6519387" y="558641"/>
                    <a:pt x="6519387" y="564356"/>
                  </a:cubicBezTo>
                  <a:cubicBezTo>
                    <a:pt x="6540342" y="581501"/>
                    <a:pt x="6561296" y="601504"/>
                    <a:pt x="6572726" y="613886"/>
                  </a:cubicBezTo>
                  <a:cubicBezTo>
                    <a:pt x="6571774" y="621506"/>
                    <a:pt x="6572726" y="628174"/>
                    <a:pt x="6571774" y="639604"/>
                  </a:cubicBezTo>
                  <a:cubicBezTo>
                    <a:pt x="6567012" y="639604"/>
                    <a:pt x="6559392" y="640556"/>
                    <a:pt x="6555581" y="639604"/>
                  </a:cubicBezTo>
                  <a:cubicBezTo>
                    <a:pt x="6555581" y="642461"/>
                    <a:pt x="6555581" y="648176"/>
                    <a:pt x="6555581" y="651986"/>
                  </a:cubicBezTo>
                  <a:cubicBezTo>
                    <a:pt x="6546056" y="656749"/>
                    <a:pt x="6521292" y="653891"/>
                    <a:pt x="6492717" y="647224"/>
                  </a:cubicBezTo>
                  <a:cubicBezTo>
                    <a:pt x="6492717" y="630079"/>
                    <a:pt x="6492717" y="612934"/>
                    <a:pt x="6492717" y="595789"/>
                  </a:cubicBezTo>
                  <a:cubicBezTo>
                    <a:pt x="6492717" y="594836"/>
                    <a:pt x="6492717" y="592931"/>
                    <a:pt x="6492717" y="591979"/>
                  </a:cubicBezTo>
                  <a:lnTo>
                    <a:pt x="6474619" y="591979"/>
                  </a:lnTo>
                  <a:lnTo>
                    <a:pt x="6474619" y="568166"/>
                  </a:lnTo>
                  <a:lnTo>
                    <a:pt x="6460331" y="568166"/>
                  </a:lnTo>
                  <a:cubicBezTo>
                    <a:pt x="6458426" y="570071"/>
                    <a:pt x="6455569" y="571024"/>
                    <a:pt x="6453664" y="572929"/>
                  </a:cubicBezTo>
                  <a:lnTo>
                    <a:pt x="6453664" y="579596"/>
                  </a:lnTo>
                  <a:lnTo>
                    <a:pt x="6446044" y="579596"/>
                  </a:lnTo>
                  <a:cubicBezTo>
                    <a:pt x="6443187" y="581501"/>
                    <a:pt x="6439376" y="582454"/>
                    <a:pt x="6436519" y="584359"/>
                  </a:cubicBezTo>
                  <a:lnTo>
                    <a:pt x="6436519" y="591026"/>
                  </a:lnTo>
                  <a:lnTo>
                    <a:pt x="6426994" y="591026"/>
                  </a:lnTo>
                  <a:lnTo>
                    <a:pt x="6426994" y="672941"/>
                  </a:lnTo>
                  <a:lnTo>
                    <a:pt x="6417469" y="672941"/>
                  </a:lnTo>
                  <a:lnTo>
                    <a:pt x="6417469" y="471011"/>
                  </a:lnTo>
                  <a:cubicBezTo>
                    <a:pt x="6415564" y="469106"/>
                    <a:pt x="6414612" y="468154"/>
                    <a:pt x="6412706" y="466249"/>
                  </a:cubicBezTo>
                  <a:cubicBezTo>
                    <a:pt x="6404134" y="464344"/>
                    <a:pt x="6395562" y="461486"/>
                    <a:pt x="6386989" y="459581"/>
                  </a:cubicBezTo>
                  <a:cubicBezTo>
                    <a:pt x="6363176" y="463391"/>
                    <a:pt x="6338412" y="467201"/>
                    <a:pt x="6314599" y="471011"/>
                  </a:cubicBezTo>
                  <a:lnTo>
                    <a:pt x="6298406" y="477679"/>
                  </a:lnTo>
                  <a:lnTo>
                    <a:pt x="6298406" y="586264"/>
                  </a:lnTo>
                  <a:lnTo>
                    <a:pt x="6239351" y="586264"/>
                  </a:lnTo>
                  <a:cubicBezTo>
                    <a:pt x="6228874" y="589121"/>
                    <a:pt x="6219349" y="592931"/>
                    <a:pt x="6208871" y="595789"/>
                  </a:cubicBezTo>
                  <a:lnTo>
                    <a:pt x="6208871" y="664369"/>
                  </a:lnTo>
                  <a:lnTo>
                    <a:pt x="6197442" y="664369"/>
                  </a:lnTo>
                  <a:lnTo>
                    <a:pt x="6197442" y="659606"/>
                  </a:lnTo>
                  <a:lnTo>
                    <a:pt x="6186012" y="659606"/>
                  </a:lnTo>
                  <a:lnTo>
                    <a:pt x="6186012" y="654844"/>
                  </a:lnTo>
                  <a:lnTo>
                    <a:pt x="6146006" y="654844"/>
                  </a:lnTo>
                  <a:lnTo>
                    <a:pt x="6146006" y="648176"/>
                  </a:lnTo>
                  <a:lnTo>
                    <a:pt x="6082189" y="648176"/>
                  </a:lnTo>
                  <a:lnTo>
                    <a:pt x="6082189" y="659606"/>
                  </a:lnTo>
                  <a:lnTo>
                    <a:pt x="6051709" y="659606"/>
                  </a:lnTo>
                  <a:lnTo>
                    <a:pt x="6051709" y="680561"/>
                  </a:lnTo>
                  <a:cubicBezTo>
                    <a:pt x="6032659" y="682466"/>
                    <a:pt x="6013609" y="683419"/>
                    <a:pt x="5995512" y="685324"/>
                  </a:cubicBezTo>
                  <a:lnTo>
                    <a:pt x="5995512" y="664369"/>
                  </a:lnTo>
                  <a:lnTo>
                    <a:pt x="5985987" y="664369"/>
                  </a:lnTo>
                  <a:lnTo>
                    <a:pt x="5985987" y="650081"/>
                  </a:lnTo>
                  <a:lnTo>
                    <a:pt x="5979319" y="650081"/>
                  </a:lnTo>
                  <a:lnTo>
                    <a:pt x="5979319" y="621506"/>
                  </a:lnTo>
                  <a:lnTo>
                    <a:pt x="5974556" y="621506"/>
                  </a:lnTo>
                  <a:lnTo>
                    <a:pt x="5974556" y="596741"/>
                  </a:lnTo>
                  <a:lnTo>
                    <a:pt x="5965984" y="596741"/>
                  </a:lnTo>
                  <a:lnTo>
                    <a:pt x="5965984" y="599599"/>
                  </a:lnTo>
                  <a:cubicBezTo>
                    <a:pt x="5954554" y="593884"/>
                    <a:pt x="5942171" y="588169"/>
                    <a:pt x="5930742" y="581501"/>
                  </a:cubicBezTo>
                  <a:cubicBezTo>
                    <a:pt x="5929789" y="576739"/>
                    <a:pt x="5929789" y="572929"/>
                    <a:pt x="5928837" y="568166"/>
                  </a:cubicBezTo>
                  <a:cubicBezTo>
                    <a:pt x="5927884" y="572929"/>
                    <a:pt x="5927884" y="576739"/>
                    <a:pt x="5926931" y="581501"/>
                  </a:cubicBezTo>
                  <a:cubicBezTo>
                    <a:pt x="5915501" y="587216"/>
                    <a:pt x="5904071" y="591979"/>
                    <a:pt x="5892642" y="597694"/>
                  </a:cubicBezTo>
                  <a:lnTo>
                    <a:pt x="5892642" y="597694"/>
                  </a:lnTo>
                  <a:lnTo>
                    <a:pt x="5883117" y="597694"/>
                  </a:lnTo>
                  <a:lnTo>
                    <a:pt x="5883117" y="623411"/>
                  </a:lnTo>
                  <a:lnTo>
                    <a:pt x="5878354" y="623411"/>
                  </a:lnTo>
                  <a:lnTo>
                    <a:pt x="5878354" y="649129"/>
                  </a:lnTo>
                  <a:cubicBezTo>
                    <a:pt x="5876449" y="649129"/>
                    <a:pt x="5873592" y="649129"/>
                    <a:pt x="5871687" y="649129"/>
                  </a:cubicBezTo>
                  <a:lnTo>
                    <a:pt x="5871687" y="668179"/>
                  </a:lnTo>
                  <a:cubicBezTo>
                    <a:pt x="5867876" y="668179"/>
                    <a:pt x="5864067" y="668179"/>
                    <a:pt x="5860256" y="668179"/>
                  </a:cubicBezTo>
                  <a:lnTo>
                    <a:pt x="5859304" y="575786"/>
                  </a:lnTo>
                  <a:lnTo>
                    <a:pt x="5858351" y="511969"/>
                  </a:lnTo>
                  <a:lnTo>
                    <a:pt x="5858351" y="511969"/>
                  </a:lnTo>
                  <a:lnTo>
                    <a:pt x="5857399" y="511969"/>
                  </a:lnTo>
                  <a:lnTo>
                    <a:pt x="5856446" y="511969"/>
                  </a:lnTo>
                  <a:lnTo>
                    <a:pt x="5855494" y="511969"/>
                  </a:lnTo>
                  <a:lnTo>
                    <a:pt x="5855494" y="510064"/>
                  </a:lnTo>
                  <a:lnTo>
                    <a:pt x="5854542" y="505301"/>
                  </a:lnTo>
                  <a:lnTo>
                    <a:pt x="5854542" y="504349"/>
                  </a:lnTo>
                  <a:lnTo>
                    <a:pt x="5854542" y="502444"/>
                  </a:lnTo>
                  <a:lnTo>
                    <a:pt x="5855494" y="501491"/>
                  </a:lnTo>
                  <a:lnTo>
                    <a:pt x="5855494" y="500539"/>
                  </a:lnTo>
                  <a:lnTo>
                    <a:pt x="5855494" y="500539"/>
                  </a:lnTo>
                  <a:lnTo>
                    <a:pt x="5855494" y="500539"/>
                  </a:lnTo>
                  <a:lnTo>
                    <a:pt x="5855494" y="499586"/>
                  </a:lnTo>
                  <a:lnTo>
                    <a:pt x="5855494" y="498634"/>
                  </a:lnTo>
                  <a:lnTo>
                    <a:pt x="5851684" y="498634"/>
                  </a:lnTo>
                  <a:lnTo>
                    <a:pt x="5850731" y="499586"/>
                  </a:lnTo>
                  <a:lnTo>
                    <a:pt x="5850731" y="500539"/>
                  </a:lnTo>
                  <a:lnTo>
                    <a:pt x="5850731" y="501491"/>
                  </a:lnTo>
                  <a:lnTo>
                    <a:pt x="5850731" y="503396"/>
                  </a:lnTo>
                  <a:lnTo>
                    <a:pt x="5849779" y="509111"/>
                  </a:lnTo>
                  <a:lnTo>
                    <a:pt x="5849779" y="512921"/>
                  </a:lnTo>
                  <a:lnTo>
                    <a:pt x="5849779" y="512921"/>
                  </a:lnTo>
                  <a:lnTo>
                    <a:pt x="5848826" y="512921"/>
                  </a:lnTo>
                  <a:lnTo>
                    <a:pt x="5847874" y="512921"/>
                  </a:lnTo>
                  <a:lnTo>
                    <a:pt x="5846921" y="512921"/>
                  </a:lnTo>
                  <a:lnTo>
                    <a:pt x="5846921" y="512921"/>
                  </a:lnTo>
                  <a:lnTo>
                    <a:pt x="5847874" y="556736"/>
                  </a:lnTo>
                  <a:lnTo>
                    <a:pt x="5841206" y="556736"/>
                  </a:lnTo>
                  <a:lnTo>
                    <a:pt x="5840254" y="557689"/>
                  </a:lnTo>
                  <a:lnTo>
                    <a:pt x="5840254" y="567214"/>
                  </a:lnTo>
                  <a:lnTo>
                    <a:pt x="5768817" y="567214"/>
                  </a:lnTo>
                  <a:lnTo>
                    <a:pt x="5768817" y="556736"/>
                  </a:lnTo>
                  <a:lnTo>
                    <a:pt x="5764054" y="556736"/>
                  </a:lnTo>
                  <a:lnTo>
                    <a:pt x="5764054" y="531019"/>
                  </a:lnTo>
                  <a:lnTo>
                    <a:pt x="5764054" y="477679"/>
                  </a:lnTo>
                  <a:lnTo>
                    <a:pt x="5764054" y="477679"/>
                  </a:lnTo>
                  <a:lnTo>
                    <a:pt x="5763101" y="476726"/>
                  </a:lnTo>
                  <a:lnTo>
                    <a:pt x="5762149" y="476726"/>
                  </a:lnTo>
                  <a:lnTo>
                    <a:pt x="5761196" y="476726"/>
                  </a:lnTo>
                  <a:lnTo>
                    <a:pt x="5760244" y="476726"/>
                  </a:lnTo>
                  <a:lnTo>
                    <a:pt x="5760244" y="476726"/>
                  </a:lnTo>
                  <a:lnTo>
                    <a:pt x="5760244" y="474821"/>
                  </a:lnTo>
                  <a:lnTo>
                    <a:pt x="5760244" y="471011"/>
                  </a:lnTo>
                  <a:lnTo>
                    <a:pt x="5760244" y="470059"/>
                  </a:lnTo>
                  <a:lnTo>
                    <a:pt x="5760244" y="467201"/>
                  </a:lnTo>
                  <a:lnTo>
                    <a:pt x="5760244" y="466249"/>
                  </a:lnTo>
                  <a:lnTo>
                    <a:pt x="5760244" y="465296"/>
                  </a:lnTo>
                  <a:lnTo>
                    <a:pt x="5760244" y="465296"/>
                  </a:lnTo>
                  <a:lnTo>
                    <a:pt x="5760244" y="465296"/>
                  </a:lnTo>
                  <a:lnTo>
                    <a:pt x="5760244" y="464344"/>
                  </a:lnTo>
                  <a:lnTo>
                    <a:pt x="5760244" y="463391"/>
                  </a:lnTo>
                  <a:lnTo>
                    <a:pt x="5756434" y="463391"/>
                  </a:lnTo>
                  <a:lnTo>
                    <a:pt x="5756434" y="464344"/>
                  </a:lnTo>
                  <a:lnTo>
                    <a:pt x="5756434" y="465296"/>
                  </a:lnTo>
                  <a:lnTo>
                    <a:pt x="5756434" y="466249"/>
                  </a:lnTo>
                  <a:lnTo>
                    <a:pt x="5756434" y="468154"/>
                  </a:lnTo>
                  <a:lnTo>
                    <a:pt x="5755481" y="473869"/>
                  </a:lnTo>
                  <a:lnTo>
                    <a:pt x="5755481" y="476726"/>
                  </a:lnTo>
                  <a:lnTo>
                    <a:pt x="5755481" y="476726"/>
                  </a:lnTo>
                  <a:lnTo>
                    <a:pt x="5753576" y="476726"/>
                  </a:lnTo>
                  <a:lnTo>
                    <a:pt x="5752624" y="476726"/>
                  </a:lnTo>
                  <a:lnTo>
                    <a:pt x="5751671" y="477679"/>
                  </a:lnTo>
                  <a:lnTo>
                    <a:pt x="5751671" y="477679"/>
                  </a:lnTo>
                  <a:lnTo>
                    <a:pt x="5751671" y="501491"/>
                  </a:lnTo>
                  <a:lnTo>
                    <a:pt x="5741194" y="501491"/>
                  </a:lnTo>
                  <a:lnTo>
                    <a:pt x="5741194" y="502444"/>
                  </a:lnTo>
                  <a:lnTo>
                    <a:pt x="5741194" y="511969"/>
                  </a:lnTo>
                  <a:lnTo>
                    <a:pt x="5622131" y="511016"/>
                  </a:lnTo>
                  <a:lnTo>
                    <a:pt x="5622131" y="501491"/>
                  </a:lnTo>
                  <a:lnTo>
                    <a:pt x="5622131" y="500539"/>
                  </a:lnTo>
                  <a:lnTo>
                    <a:pt x="5613559" y="500539"/>
                  </a:lnTo>
                  <a:lnTo>
                    <a:pt x="5613559" y="476726"/>
                  </a:lnTo>
                  <a:lnTo>
                    <a:pt x="5613559" y="475774"/>
                  </a:lnTo>
                  <a:lnTo>
                    <a:pt x="5612606" y="475774"/>
                  </a:lnTo>
                  <a:lnTo>
                    <a:pt x="5611654" y="475774"/>
                  </a:lnTo>
                  <a:lnTo>
                    <a:pt x="5609749" y="475774"/>
                  </a:lnTo>
                  <a:lnTo>
                    <a:pt x="5608796" y="475774"/>
                  </a:lnTo>
                  <a:lnTo>
                    <a:pt x="5608796" y="472916"/>
                  </a:lnTo>
                  <a:lnTo>
                    <a:pt x="5608796" y="467201"/>
                  </a:lnTo>
                  <a:lnTo>
                    <a:pt x="5608796" y="464344"/>
                  </a:lnTo>
                  <a:lnTo>
                    <a:pt x="5608796" y="463391"/>
                  </a:lnTo>
                  <a:lnTo>
                    <a:pt x="5608796" y="462439"/>
                  </a:lnTo>
                  <a:lnTo>
                    <a:pt x="5608796" y="461486"/>
                  </a:lnTo>
                  <a:lnTo>
                    <a:pt x="5604987" y="461486"/>
                  </a:lnTo>
                  <a:lnTo>
                    <a:pt x="5604987" y="462439"/>
                  </a:lnTo>
                  <a:lnTo>
                    <a:pt x="5604987" y="462439"/>
                  </a:lnTo>
                  <a:lnTo>
                    <a:pt x="5604987" y="462439"/>
                  </a:lnTo>
                  <a:lnTo>
                    <a:pt x="5604987" y="463391"/>
                  </a:lnTo>
                  <a:lnTo>
                    <a:pt x="5604987" y="464344"/>
                  </a:lnTo>
                  <a:lnTo>
                    <a:pt x="5604987" y="466249"/>
                  </a:lnTo>
                  <a:lnTo>
                    <a:pt x="5604987" y="467201"/>
                  </a:lnTo>
                  <a:lnTo>
                    <a:pt x="5604987" y="471011"/>
                  </a:lnTo>
                  <a:lnTo>
                    <a:pt x="5604987" y="472916"/>
                  </a:lnTo>
                  <a:lnTo>
                    <a:pt x="5603081" y="472916"/>
                  </a:lnTo>
                  <a:lnTo>
                    <a:pt x="5602129" y="472916"/>
                  </a:lnTo>
                  <a:lnTo>
                    <a:pt x="5601176" y="472916"/>
                  </a:lnTo>
                  <a:lnTo>
                    <a:pt x="5600224" y="472916"/>
                  </a:lnTo>
                  <a:lnTo>
                    <a:pt x="5600224" y="473869"/>
                  </a:lnTo>
                  <a:lnTo>
                    <a:pt x="5600224" y="528161"/>
                  </a:lnTo>
                  <a:lnTo>
                    <a:pt x="5600224" y="552926"/>
                  </a:lnTo>
                  <a:lnTo>
                    <a:pt x="5588794" y="552926"/>
                  </a:lnTo>
                  <a:lnTo>
                    <a:pt x="5588794" y="563404"/>
                  </a:lnTo>
                  <a:lnTo>
                    <a:pt x="5516404" y="563404"/>
                  </a:lnTo>
                  <a:lnTo>
                    <a:pt x="5516404" y="553879"/>
                  </a:lnTo>
                  <a:lnTo>
                    <a:pt x="5516404" y="552926"/>
                  </a:lnTo>
                  <a:lnTo>
                    <a:pt x="5510689" y="552926"/>
                  </a:lnTo>
                  <a:lnTo>
                    <a:pt x="5510689" y="569119"/>
                  </a:lnTo>
                  <a:lnTo>
                    <a:pt x="5509737" y="569119"/>
                  </a:lnTo>
                  <a:lnTo>
                    <a:pt x="5510689" y="509111"/>
                  </a:lnTo>
                  <a:lnTo>
                    <a:pt x="5510689" y="509111"/>
                  </a:lnTo>
                  <a:lnTo>
                    <a:pt x="5509737" y="509111"/>
                  </a:lnTo>
                  <a:lnTo>
                    <a:pt x="5508784" y="509111"/>
                  </a:lnTo>
                  <a:lnTo>
                    <a:pt x="5507831" y="509111"/>
                  </a:lnTo>
                  <a:lnTo>
                    <a:pt x="5506879" y="509111"/>
                  </a:lnTo>
                  <a:lnTo>
                    <a:pt x="5506879" y="505301"/>
                  </a:lnTo>
                  <a:lnTo>
                    <a:pt x="5505926" y="499586"/>
                  </a:lnTo>
                  <a:lnTo>
                    <a:pt x="5505926" y="497681"/>
                  </a:lnTo>
                  <a:lnTo>
                    <a:pt x="5505926" y="496729"/>
                  </a:lnTo>
                  <a:lnTo>
                    <a:pt x="5505926" y="495776"/>
                  </a:lnTo>
                  <a:lnTo>
                    <a:pt x="5505926" y="494824"/>
                  </a:lnTo>
                  <a:lnTo>
                    <a:pt x="5502117" y="494824"/>
                  </a:lnTo>
                  <a:lnTo>
                    <a:pt x="5501164" y="495776"/>
                  </a:lnTo>
                  <a:lnTo>
                    <a:pt x="5501164" y="495776"/>
                  </a:lnTo>
                  <a:lnTo>
                    <a:pt x="5501164" y="495776"/>
                  </a:lnTo>
                  <a:lnTo>
                    <a:pt x="5501164" y="496729"/>
                  </a:lnTo>
                  <a:lnTo>
                    <a:pt x="5501164" y="497681"/>
                  </a:lnTo>
                  <a:lnTo>
                    <a:pt x="5501164" y="500539"/>
                  </a:lnTo>
                  <a:lnTo>
                    <a:pt x="5501164" y="501491"/>
                  </a:lnTo>
                  <a:lnTo>
                    <a:pt x="5501164" y="506254"/>
                  </a:lnTo>
                  <a:lnTo>
                    <a:pt x="5501164" y="508159"/>
                  </a:lnTo>
                  <a:lnTo>
                    <a:pt x="5499259" y="508159"/>
                  </a:lnTo>
                  <a:lnTo>
                    <a:pt x="5498306" y="508159"/>
                  </a:lnTo>
                  <a:lnTo>
                    <a:pt x="5497354" y="508159"/>
                  </a:lnTo>
                  <a:lnTo>
                    <a:pt x="5497354" y="508159"/>
                  </a:lnTo>
                  <a:lnTo>
                    <a:pt x="5496401" y="571976"/>
                  </a:lnTo>
                  <a:lnTo>
                    <a:pt x="5495449" y="664369"/>
                  </a:lnTo>
                  <a:lnTo>
                    <a:pt x="5494496" y="708184"/>
                  </a:lnTo>
                  <a:lnTo>
                    <a:pt x="5490687" y="707231"/>
                  </a:lnTo>
                  <a:cubicBezTo>
                    <a:pt x="5489734" y="691039"/>
                    <a:pt x="5487829" y="674846"/>
                    <a:pt x="5486876" y="659606"/>
                  </a:cubicBezTo>
                  <a:lnTo>
                    <a:pt x="5446871" y="659606"/>
                  </a:lnTo>
                  <a:lnTo>
                    <a:pt x="5446871" y="408146"/>
                  </a:lnTo>
                  <a:lnTo>
                    <a:pt x="5392579" y="408146"/>
                  </a:lnTo>
                  <a:lnTo>
                    <a:pt x="5339239" y="478631"/>
                  </a:lnTo>
                  <a:lnTo>
                    <a:pt x="5339239" y="660559"/>
                  </a:lnTo>
                  <a:cubicBezTo>
                    <a:pt x="5329714" y="660559"/>
                    <a:pt x="5321142" y="660559"/>
                    <a:pt x="5321142" y="660559"/>
                  </a:cubicBezTo>
                  <a:lnTo>
                    <a:pt x="5321142" y="26194"/>
                  </a:lnTo>
                  <a:lnTo>
                    <a:pt x="5178267" y="24289"/>
                  </a:lnTo>
                  <a:lnTo>
                    <a:pt x="5178267" y="701516"/>
                  </a:lnTo>
                  <a:lnTo>
                    <a:pt x="5159217" y="701516"/>
                  </a:lnTo>
                  <a:lnTo>
                    <a:pt x="5159217" y="20479"/>
                  </a:lnTo>
                  <a:lnTo>
                    <a:pt x="5004912" y="22384"/>
                  </a:lnTo>
                  <a:lnTo>
                    <a:pt x="5004912" y="654844"/>
                  </a:lnTo>
                  <a:lnTo>
                    <a:pt x="4967764" y="654844"/>
                  </a:lnTo>
                  <a:lnTo>
                    <a:pt x="4967764" y="304324"/>
                  </a:lnTo>
                  <a:lnTo>
                    <a:pt x="4842987" y="304324"/>
                  </a:lnTo>
                  <a:lnTo>
                    <a:pt x="4842987" y="728186"/>
                  </a:lnTo>
                  <a:lnTo>
                    <a:pt x="4807744" y="728186"/>
                  </a:lnTo>
                  <a:lnTo>
                    <a:pt x="4807744" y="581501"/>
                  </a:lnTo>
                  <a:lnTo>
                    <a:pt x="4764881" y="581501"/>
                  </a:lnTo>
                  <a:lnTo>
                    <a:pt x="4764881" y="519589"/>
                  </a:lnTo>
                  <a:lnTo>
                    <a:pt x="4653439" y="519589"/>
                  </a:lnTo>
                  <a:lnTo>
                    <a:pt x="4653439" y="619601"/>
                  </a:lnTo>
                  <a:lnTo>
                    <a:pt x="4602956" y="619601"/>
                  </a:lnTo>
                  <a:lnTo>
                    <a:pt x="4602956" y="710089"/>
                  </a:lnTo>
                  <a:lnTo>
                    <a:pt x="4536281" y="708184"/>
                  </a:lnTo>
                  <a:lnTo>
                    <a:pt x="4338162" y="708184"/>
                  </a:lnTo>
                  <a:lnTo>
                    <a:pt x="4338162" y="702469"/>
                  </a:lnTo>
                  <a:lnTo>
                    <a:pt x="4338162" y="701516"/>
                  </a:lnTo>
                  <a:lnTo>
                    <a:pt x="4338162" y="701516"/>
                  </a:lnTo>
                  <a:lnTo>
                    <a:pt x="4337209" y="700564"/>
                  </a:lnTo>
                  <a:lnTo>
                    <a:pt x="4337209" y="698659"/>
                  </a:lnTo>
                  <a:lnTo>
                    <a:pt x="4336256" y="697706"/>
                  </a:lnTo>
                  <a:lnTo>
                    <a:pt x="4336256" y="680561"/>
                  </a:lnTo>
                  <a:lnTo>
                    <a:pt x="4336256" y="665321"/>
                  </a:lnTo>
                  <a:lnTo>
                    <a:pt x="4337209" y="663416"/>
                  </a:lnTo>
                  <a:lnTo>
                    <a:pt x="4337209" y="663416"/>
                  </a:lnTo>
                  <a:lnTo>
                    <a:pt x="4336256" y="663416"/>
                  </a:lnTo>
                  <a:lnTo>
                    <a:pt x="4334351" y="663416"/>
                  </a:lnTo>
                  <a:lnTo>
                    <a:pt x="4333399" y="663416"/>
                  </a:lnTo>
                  <a:lnTo>
                    <a:pt x="4334351" y="665321"/>
                  </a:lnTo>
                  <a:lnTo>
                    <a:pt x="4334351" y="680561"/>
                  </a:lnTo>
                  <a:lnTo>
                    <a:pt x="4334351" y="697706"/>
                  </a:lnTo>
                  <a:lnTo>
                    <a:pt x="4333399" y="698659"/>
                  </a:lnTo>
                  <a:lnTo>
                    <a:pt x="4333399" y="700564"/>
                  </a:lnTo>
                  <a:lnTo>
                    <a:pt x="4332447" y="701516"/>
                  </a:lnTo>
                  <a:lnTo>
                    <a:pt x="4332447" y="701516"/>
                  </a:lnTo>
                  <a:lnTo>
                    <a:pt x="4331494" y="702469"/>
                  </a:lnTo>
                  <a:lnTo>
                    <a:pt x="4331494" y="708184"/>
                  </a:lnTo>
                  <a:lnTo>
                    <a:pt x="4133374" y="708184"/>
                  </a:lnTo>
                  <a:lnTo>
                    <a:pt x="4021931" y="708184"/>
                  </a:lnTo>
                  <a:lnTo>
                    <a:pt x="3953351" y="708184"/>
                  </a:lnTo>
                  <a:lnTo>
                    <a:pt x="3755231" y="708184"/>
                  </a:lnTo>
                  <a:lnTo>
                    <a:pt x="3755231" y="702469"/>
                  </a:lnTo>
                  <a:lnTo>
                    <a:pt x="3755231" y="701516"/>
                  </a:lnTo>
                  <a:lnTo>
                    <a:pt x="3755231" y="701516"/>
                  </a:lnTo>
                  <a:lnTo>
                    <a:pt x="3754279" y="700564"/>
                  </a:lnTo>
                  <a:lnTo>
                    <a:pt x="3754279" y="697706"/>
                  </a:lnTo>
                  <a:lnTo>
                    <a:pt x="3753326" y="696754"/>
                  </a:lnTo>
                  <a:lnTo>
                    <a:pt x="3753326" y="679609"/>
                  </a:lnTo>
                  <a:lnTo>
                    <a:pt x="3753326" y="664369"/>
                  </a:lnTo>
                  <a:lnTo>
                    <a:pt x="3754279" y="662464"/>
                  </a:lnTo>
                  <a:lnTo>
                    <a:pt x="3754279" y="662464"/>
                  </a:lnTo>
                  <a:lnTo>
                    <a:pt x="3753326" y="662464"/>
                  </a:lnTo>
                  <a:lnTo>
                    <a:pt x="3752374" y="662464"/>
                  </a:lnTo>
                  <a:lnTo>
                    <a:pt x="3751421" y="662464"/>
                  </a:lnTo>
                  <a:lnTo>
                    <a:pt x="3752374" y="664369"/>
                  </a:lnTo>
                  <a:lnTo>
                    <a:pt x="3752374" y="679609"/>
                  </a:lnTo>
                  <a:lnTo>
                    <a:pt x="3752374" y="696754"/>
                  </a:lnTo>
                  <a:lnTo>
                    <a:pt x="3751421" y="697706"/>
                  </a:lnTo>
                  <a:lnTo>
                    <a:pt x="3751421" y="699611"/>
                  </a:lnTo>
                  <a:lnTo>
                    <a:pt x="3750469" y="700564"/>
                  </a:lnTo>
                  <a:lnTo>
                    <a:pt x="3750469" y="700564"/>
                  </a:lnTo>
                  <a:lnTo>
                    <a:pt x="3749516" y="701516"/>
                  </a:lnTo>
                  <a:lnTo>
                    <a:pt x="3749516" y="707231"/>
                  </a:lnTo>
                  <a:lnTo>
                    <a:pt x="3550444" y="707231"/>
                  </a:lnTo>
                  <a:lnTo>
                    <a:pt x="3371374" y="707231"/>
                  </a:lnTo>
                  <a:lnTo>
                    <a:pt x="3173254" y="707231"/>
                  </a:lnTo>
                  <a:lnTo>
                    <a:pt x="3173254" y="701516"/>
                  </a:lnTo>
                  <a:lnTo>
                    <a:pt x="3173254" y="700564"/>
                  </a:lnTo>
                  <a:lnTo>
                    <a:pt x="3173254" y="700564"/>
                  </a:lnTo>
                  <a:lnTo>
                    <a:pt x="3172301" y="699611"/>
                  </a:lnTo>
                  <a:lnTo>
                    <a:pt x="3172301" y="697706"/>
                  </a:lnTo>
                  <a:lnTo>
                    <a:pt x="3171349" y="696754"/>
                  </a:lnTo>
                  <a:lnTo>
                    <a:pt x="3171349" y="679609"/>
                  </a:lnTo>
                  <a:lnTo>
                    <a:pt x="3171349" y="664369"/>
                  </a:lnTo>
                  <a:lnTo>
                    <a:pt x="3172301" y="662464"/>
                  </a:lnTo>
                  <a:lnTo>
                    <a:pt x="3172301" y="662464"/>
                  </a:lnTo>
                  <a:lnTo>
                    <a:pt x="3171349" y="662464"/>
                  </a:lnTo>
                  <a:lnTo>
                    <a:pt x="3169444" y="662464"/>
                  </a:lnTo>
                  <a:lnTo>
                    <a:pt x="3168491" y="662464"/>
                  </a:lnTo>
                  <a:lnTo>
                    <a:pt x="3169444" y="664369"/>
                  </a:lnTo>
                  <a:lnTo>
                    <a:pt x="3169444" y="679609"/>
                  </a:lnTo>
                  <a:lnTo>
                    <a:pt x="3169444" y="696754"/>
                  </a:lnTo>
                  <a:lnTo>
                    <a:pt x="3168491" y="697706"/>
                  </a:lnTo>
                  <a:lnTo>
                    <a:pt x="3168491" y="699611"/>
                  </a:lnTo>
                  <a:lnTo>
                    <a:pt x="3167539" y="700564"/>
                  </a:lnTo>
                  <a:lnTo>
                    <a:pt x="3167539" y="700564"/>
                  </a:lnTo>
                  <a:lnTo>
                    <a:pt x="3166586" y="701516"/>
                  </a:lnTo>
                  <a:lnTo>
                    <a:pt x="3166586" y="707231"/>
                  </a:lnTo>
                  <a:lnTo>
                    <a:pt x="2967514" y="707231"/>
                  </a:lnTo>
                  <a:lnTo>
                    <a:pt x="2788444" y="707231"/>
                  </a:lnTo>
                  <a:lnTo>
                    <a:pt x="2590324" y="707231"/>
                  </a:lnTo>
                  <a:lnTo>
                    <a:pt x="2590324" y="701516"/>
                  </a:lnTo>
                  <a:lnTo>
                    <a:pt x="2590324" y="701516"/>
                  </a:lnTo>
                  <a:lnTo>
                    <a:pt x="2590324" y="701516"/>
                  </a:lnTo>
                  <a:lnTo>
                    <a:pt x="2590324" y="701516"/>
                  </a:lnTo>
                  <a:lnTo>
                    <a:pt x="2590324" y="701516"/>
                  </a:lnTo>
                  <a:lnTo>
                    <a:pt x="2590324" y="701516"/>
                  </a:lnTo>
                  <a:lnTo>
                    <a:pt x="2590324" y="700564"/>
                  </a:lnTo>
                  <a:lnTo>
                    <a:pt x="2590324" y="697706"/>
                  </a:lnTo>
                  <a:lnTo>
                    <a:pt x="2589371" y="696754"/>
                  </a:lnTo>
                  <a:lnTo>
                    <a:pt x="2589371" y="679609"/>
                  </a:lnTo>
                  <a:lnTo>
                    <a:pt x="2589371" y="664369"/>
                  </a:lnTo>
                  <a:lnTo>
                    <a:pt x="2590324" y="662464"/>
                  </a:lnTo>
                  <a:lnTo>
                    <a:pt x="2590324" y="662464"/>
                  </a:lnTo>
                  <a:lnTo>
                    <a:pt x="2589371" y="662464"/>
                  </a:lnTo>
                  <a:lnTo>
                    <a:pt x="2587466" y="662464"/>
                  </a:lnTo>
                  <a:lnTo>
                    <a:pt x="2586514" y="662464"/>
                  </a:lnTo>
                  <a:lnTo>
                    <a:pt x="2587466" y="664369"/>
                  </a:lnTo>
                  <a:lnTo>
                    <a:pt x="2587466" y="664369"/>
                  </a:lnTo>
                  <a:lnTo>
                    <a:pt x="2587466" y="679609"/>
                  </a:lnTo>
                  <a:lnTo>
                    <a:pt x="2587466" y="696754"/>
                  </a:lnTo>
                  <a:lnTo>
                    <a:pt x="2586514" y="697706"/>
                  </a:lnTo>
                  <a:lnTo>
                    <a:pt x="2586514" y="699611"/>
                  </a:lnTo>
                  <a:lnTo>
                    <a:pt x="2585561" y="700564"/>
                  </a:lnTo>
                  <a:lnTo>
                    <a:pt x="2585561" y="700564"/>
                  </a:lnTo>
                  <a:lnTo>
                    <a:pt x="2584609" y="701516"/>
                  </a:lnTo>
                  <a:lnTo>
                    <a:pt x="2584609" y="707231"/>
                  </a:lnTo>
                  <a:lnTo>
                    <a:pt x="2305526" y="707231"/>
                  </a:lnTo>
                  <a:lnTo>
                    <a:pt x="2301716" y="707231"/>
                  </a:lnTo>
                  <a:lnTo>
                    <a:pt x="2093119" y="704374"/>
                  </a:lnTo>
                  <a:lnTo>
                    <a:pt x="2094071" y="249079"/>
                  </a:lnTo>
                  <a:lnTo>
                    <a:pt x="2053114" y="249079"/>
                  </a:lnTo>
                  <a:cubicBezTo>
                    <a:pt x="2053114" y="249079"/>
                    <a:pt x="2022634" y="240506"/>
                    <a:pt x="2017871" y="237649"/>
                  </a:cubicBezTo>
                  <a:cubicBezTo>
                    <a:pt x="2017871" y="230029"/>
                    <a:pt x="2017871" y="212884"/>
                    <a:pt x="2017871" y="203359"/>
                  </a:cubicBezTo>
                  <a:cubicBezTo>
                    <a:pt x="2019776" y="202406"/>
                    <a:pt x="2021681" y="201454"/>
                    <a:pt x="2022634" y="199549"/>
                  </a:cubicBezTo>
                  <a:cubicBezTo>
                    <a:pt x="2061686" y="168116"/>
                    <a:pt x="2006441" y="23336"/>
                    <a:pt x="2006441" y="23336"/>
                  </a:cubicBezTo>
                  <a:cubicBezTo>
                    <a:pt x="2006441" y="23336"/>
                    <a:pt x="1951196" y="166211"/>
                    <a:pt x="1991201" y="201454"/>
                  </a:cubicBezTo>
                  <a:cubicBezTo>
                    <a:pt x="1991201" y="201454"/>
                    <a:pt x="1995011" y="203359"/>
                    <a:pt x="1995011" y="203359"/>
                  </a:cubicBezTo>
                  <a:cubicBezTo>
                    <a:pt x="1995011" y="203359"/>
                    <a:pt x="1995011" y="228124"/>
                    <a:pt x="1995011" y="237649"/>
                  </a:cubicBezTo>
                  <a:lnTo>
                    <a:pt x="1962626" y="249079"/>
                  </a:lnTo>
                  <a:lnTo>
                    <a:pt x="1921669" y="249079"/>
                  </a:lnTo>
                  <a:lnTo>
                    <a:pt x="1919764" y="707231"/>
                  </a:lnTo>
                  <a:lnTo>
                    <a:pt x="1919764" y="707231"/>
                  </a:lnTo>
                  <a:lnTo>
                    <a:pt x="1858804" y="708184"/>
                  </a:lnTo>
                  <a:lnTo>
                    <a:pt x="1858804" y="663416"/>
                  </a:lnTo>
                  <a:lnTo>
                    <a:pt x="1801654" y="663416"/>
                  </a:lnTo>
                  <a:lnTo>
                    <a:pt x="1801654" y="397669"/>
                  </a:lnTo>
                  <a:lnTo>
                    <a:pt x="1687354" y="397669"/>
                  </a:lnTo>
                  <a:lnTo>
                    <a:pt x="1687354" y="344329"/>
                  </a:lnTo>
                  <a:lnTo>
                    <a:pt x="1569244" y="344329"/>
                  </a:lnTo>
                  <a:lnTo>
                    <a:pt x="1569244" y="389096"/>
                  </a:lnTo>
                  <a:lnTo>
                    <a:pt x="1523524" y="389096"/>
                  </a:lnTo>
                  <a:lnTo>
                    <a:pt x="1523524" y="583406"/>
                  </a:lnTo>
                  <a:lnTo>
                    <a:pt x="1497806" y="583406"/>
                  </a:lnTo>
                  <a:lnTo>
                    <a:pt x="1497806" y="610076"/>
                  </a:lnTo>
                  <a:lnTo>
                    <a:pt x="1462564" y="610076"/>
                  </a:lnTo>
                  <a:lnTo>
                    <a:pt x="1462564" y="569119"/>
                  </a:lnTo>
                  <a:lnTo>
                    <a:pt x="1313974" y="569119"/>
                  </a:lnTo>
                  <a:lnTo>
                    <a:pt x="1313974" y="591979"/>
                  </a:lnTo>
                  <a:lnTo>
                    <a:pt x="1251109" y="591979"/>
                  </a:lnTo>
                  <a:lnTo>
                    <a:pt x="1236821" y="577691"/>
                  </a:lnTo>
                  <a:lnTo>
                    <a:pt x="1191101" y="577691"/>
                  </a:lnTo>
                  <a:lnTo>
                    <a:pt x="1191101" y="543401"/>
                  </a:lnTo>
                  <a:lnTo>
                    <a:pt x="1174909" y="527209"/>
                  </a:lnTo>
                  <a:lnTo>
                    <a:pt x="1161574" y="512921"/>
                  </a:lnTo>
                  <a:lnTo>
                    <a:pt x="1137761" y="537686"/>
                  </a:lnTo>
                  <a:lnTo>
                    <a:pt x="1137761" y="574834"/>
                  </a:lnTo>
                  <a:lnTo>
                    <a:pt x="1095851" y="574834"/>
                  </a:lnTo>
                  <a:lnTo>
                    <a:pt x="1044416" y="550069"/>
                  </a:lnTo>
                  <a:lnTo>
                    <a:pt x="1046321" y="511016"/>
                  </a:lnTo>
                  <a:cubicBezTo>
                    <a:pt x="1046321" y="511016"/>
                    <a:pt x="1103471" y="471964"/>
                    <a:pt x="1036796" y="353854"/>
                  </a:cubicBezTo>
                  <a:cubicBezTo>
                    <a:pt x="1036796" y="353854"/>
                    <a:pt x="1029176" y="351949"/>
                    <a:pt x="989171" y="353854"/>
                  </a:cubicBezTo>
                  <a:lnTo>
                    <a:pt x="985361" y="366236"/>
                  </a:lnTo>
                  <a:lnTo>
                    <a:pt x="973931" y="364331"/>
                  </a:lnTo>
                  <a:cubicBezTo>
                    <a:pt x="973931" y="364331"/>
                    <a:pt x="959644" y="335756"/>
                    <a:pt x="914876" y="374809"/>
                  </a:cubicBezTo>
                  <a:cubicBezTo>
                    <a:pt x="914876" y="374809"/>
                    <a:pt x="914876" y="391001"/>
                    <a:pt x="879634" y="413861"/>
                  </a:cubicBezTo>
                  <a:cubicBezTo>
                    <a:pt x="879634" y="413861"/>
                    <a:pt x="840581" y="448151"/>
                    <a:pt x="887254" y="485299"/>
                  </a:cubicBezTo>
                  <a:cubicBezTo>
                    <a:pt x="887254" y="485299"/>
                    <a:pt x="885349" y="522446"/>
                    <a:pt x="922496" y="522446"/>
                  </a:cubicBezTo>
                  <a:lnTo>
                    <a:pt x="938689" y="532924"/>
                  </a:lnTo>
                  <a:lnTo>
                    <a:pt x="934879" y="555784"/>
                  </a:lnTo>
                  <a:lnTo>
                    <a:pt x="879634" y="607219"/>
                  </a:lnTo>
                  <a:lnTo>
                    <a:pt x="670084" y="621506"/>
                  </a:lnTo>
                  <a:lnTo>
                    <a:pt x="414814" y="830104"/>
                  </a:lnTo>
                  <a:lnTo>
                    <a:pt x="194786" y="830104"/>
                  </a:lnTo>
                  <a:lnTo>
                    <a:pt x="101441" y="891064"/>
                  </a:lnTo>
                  <a:lnTo>
                    <a:pt x="7144" y="896779"/>
                  </a:lnTo>
                  <a:lnTo>
                    <a:pt x="7144" y="985361"/>
                  </a:lnTo>
                  <a:lnTo>
                    <a:pt x="2303621" y="992029"/>
                  </a:lnTo>
                  <a:cubicBezTo>
                    <a:pt x="2303621" y="992029"/>
                    <a:pt x="2303621" y="992029"/>
                    <a:pt x="2303621" y="992029"/>
                  </a:cubicBezTo>
                  <a:lnTo>
                    <a:pt x="2402681" y="983456"/>
                  </a:lnTo>
                  <a:lnTo>
                    <a:pt x="2402681" y="958691"/>
                  </a:lnTo>
                  <a:lnTo>
                    <a:pt x="2388394" y="944404"/>
                  </a:lnTo>
                  <a:lnTo>
                    <a:pt x="2388394" y="912019"/>
                  </a:lnTo>
                  <a:lnTo>
                    <a:pt x="2411254" y="878681"/>
                  </a:lnTo>
                  <a:lnTo>
                    <a:pt x="2439829" y="849154"/>
                  </a:lnTo>
                  <a:lnTo>
                    <a:pt x="2473166" y="825341"/>
                  </a:lnTo>
                  <a:lnTo>
                    <a:pt x="2510314" y="808196"/>
                  </a:lnTo>
                  <a:lnTo>
                    <a:pt x="2549366" y="797719"/>
                  </a:lnTo>
                  <a:lnTo>
                    <a:pt x="2590324" y="793909"/>
                  </a:lnTo>
                  <a:lnTo>
                    <a:pt x="2631281" y="797719"/>
                  </a:lnTo>
                  <a:lnTo>
                    <a:pt x="2670334" y="808196"/>
                  </a:lnTo>
                  <a:lnTo>
                    <a:pt x="2707481" y="825341"/>
                  </a:lnTo>
                  <a:lnTo>
                    <a:pt x="2740819" y="849154"/>
                  </a:lnTo>
                  <a:lnTo>
                    <a:pt x="2769394" y="878681"/>
                  </a:lnTo>
                  <a:lnTo>
                    <a:pt x="2792254" y="912019"/>
                  </a:lnTo>
                  <a:lnTo>
                    <a:pt x="2792254" y="901541"/>
                  </a:lnTo>
                  <a:lnTo>
                    <a:pt x="2792254" y="897731"/>
                  </a:lnTo>
                  <a:lnTo>
                    <a:pt x="2792254" y="944404"/>
                  </a:lnTo>
                  <a:lnTo>
                    <a:pt x="2777966" y="958691"/>
                  </a:lnTo>
                  <a:lnTo>
                    <a:pt x="2777966" y="983456"/>
                  </a:lnTo>
                  <a:lnTo>
                    <a:pt x="2891314" y="992029"/>
                  </a:lnTo>
                  <a:lnTo>
                    <a:pt x="2985611" y="983456"/>
                  </a:lnTo>
                  <a:lnTo>
                    <a:pt x="2985611" y="958691"/>
                  </a:lnTo>
                  <a:lnTo>
                    <a:pt x="2971324" y="944404"/>
                  </a:lnTo>
                  <a:lnTo>
                    <a:pt x="2971324" y="912019"/>
                  </a:lnTo>
                  <a:lnTo>
                    <a:pt x="2994184" y="878681"/>
                  </a:lnTo>
                  <a:lnTo>
                    <a:pt x="3022759" y="849154"/>
                  </a:lnTo>
                  <a:lnTo>
                    <a:pt x="3056096" y="825341"/>
                  </a:lnTo>
                  <a:lnTo>
                    <a:pt x="3093244" y="808196"/>
                  </a:lnTo>
                  <a:lnTo>
                    <a:pt x="3132296" y="797719"/>
                  </a:lnTo>
                  <a:lnTo>
                    <a:pt x="3173254" y="793909"/>
                  </a:lnTo>
                  <a:lnTo>
                    <a:pt x="3214211" y="797719"/>
                  </a:lnTo>
                  <a:lnTo>
                    <a:pt x="3253264" y="808196"/>
                  </a:lnTo>
                  <a:lnTo>
                    <a:pt x="3290411" y="825341"/>
                  </a:lnTo>
                  <a:lnTo>
                    <a:pt x="3323749" y="849154"/>
                  </a:lnTo>
                  <a:lnTo>
                    <a:pt x="3352324" y="878681"/>
                  </a:lnTo>
                  <a:lnTo>
                    <a:pt x="3375184" y="912019"/>
                  </a:lnTo>
                  <a:lnTo>
                    <a:pt x="3375184" y="901541"/>
                  </a:lnTo>
                  <a:lnTo>
                    <a:pt x="3375184" y="897731"/>
                  </a:lnTo>
                  <a:lnTo>
                    <a:pt x="3375184" y="944404"/>
                  </a:lnTo>
                  <a:lnTo>
                    <a:pt x="3360896" y="958691"/>
                  </a:lnTo>
                  <a:lnTo>
                    <a:pt x="3360896" y="983456"/>
                  </a:lnTo>
                  <a:lnTo>
                    <a:pt x="3478054" y="992029"/>
                  </a:lnTo>
                  <a:lnTo>
                    <a:pt x="3568541" y="983456"/>
                  </a:lnTo>
                  <a:lnTo>
                    <a:pt x="3568541" y="958691"/>
                  </a:lnTo>
                  <a:lnTo>
                    <a:pt x="3554254" y="944404"/>
                  </a:lnTo>
                  <a:lnTo>
                    <a:pt x="3554254" y="912019"/>
                  </a:lnTo>
                  <a:lnTo>
                    <a:pt x="3577114" y="878681"/>
                  </a:lnTo>
                  <a:lnTo>
                    <a:pt x="3605689" y="849154"/>
                  </a:lnTo>
                  <a:lnTo>
                    <a:pt x="3639026" y="825341"/>
                  </a:lnTo>
                  <a:lnTo>
                    <a:pt x="3676174" y="808196"/>
                  </a:lnTo>
                  <a:lnTo>
                    <a:pt x="3715226" y="797719"/>
                  </a:lnTo>
                  <a:lnTo>
                    <a:pt x="3756184" y="793909"/>
                  </a:lnTo>
                  <a:lnTo>
                    <a:pt x="3797141" y="797719"/>
                  </a:lnTo>
                  <a:lnTo>
                    <a:pt x="3836194" y="808196"/>
                  </a:lnTo>
                  <a:lnTo>
                    <a:pt x="3872389" y="825341"/>
                  </a:lnTo>
                  <a:lnTo>
                    <a:pt x="3905726" y="849154"/>
                  </a:lnTo>
                  <a:lnTo>
                    <a:pt x="3934301" y="878681"/>
                  </a:lnTo>
                  <a:lnTo>
                    <a:pt x="3957161" y="912019"/>
                  </a:lnTo>
                  <a:lnTo>
                    <a:pt x="3957161" y="901541"/>
                  </a:lnTo>
                  <a:lnTo>
                    <a:pt x="3957161" y="897731"/>
                  </a:lnTo>
                  <a:lnTo>
                    <a:pt x="3957161" y="944404"/>
                  </a:lnTo>
                  <a:lnTo>
                    <a:pt x="3942874" y="958691"/>
                  </a:lnTo>
                  <a:lnTo>
                    <a:pt x="3942874" y="983456"/>
                  </a:lnTo>
                  <a:lnTo>
                    <a:pt x="4063841" y="992029"/>
                  </a:lnTo>
                  <a:lnTo>
                    <a:pt x="4149566" y="983456"/>
                  </a:lnTo>
                  <a:lnTo>
                    <a:pt x="4149566" y="958691"/>
                  </a:lnTo>
                  <a:lnTo>
                    <a:pt x="4135279" y="944404"/>
                  </a:lnTo>
                  <a:lnTo>
                    <a:pt x="4135279" y="912019"/>
                  </a:lnTo>
                  <a:lnTo>
                    <a:pt x="4158139" y="878681"/>
                  </a:lnTo>
                  <a:lnTo>
                    <a:pt x="4186714" y="849154"/>
                  </a:lnTo>
                  <a:lnTo>
                    <a:pt x="4220051" y="825341"/>
                  </a:lnTo>
                  <a:lnTo>
                    <a:pt x="4257199" y="808196"/>
                  </a:lnTo>
                  <a:lnTo>
                    <a:pt x="4296251" y="797719"/>
                  </a:lnTo>
                  <a:lnTo>
                    <a:pt x="4337209" y="793909"/>
                  </a:lnTo>
                  <a:lnTo>
                    <a:pt x="4378166" y="797719"/>
                  </a:lnTo>
                  <a:lnTo>
                    <a:pt x="4417219" y="808196"/>
                  </a:lnTo>
                  <a:lnTo>
                    <a:pt x="4453414" y="825341"/>
                  </a:lnTo>
                  <a:lnTo>
                    <a:pt x="4485799" y="849154"/>
                  </a:lnTo>
                  <a:lnTo>
                    <a:pt x="4514374" y="878681"/>
                  </a:lnTo>
                  <a:lnTo>
                    <a:pt x="4537234" y="912019"/>
                  </a:lnTo>
                  <a:lnTo>
                    <a:pt x="4537234" y="901541"/>
                  </a:lnTo>
                  <a:lnTo>
                    <a:pt x="4538187" y="897731"/>
                  </a:lnTo>
                  <a:lnTo>
                    <a:pt x="4537234" y="944404"/>
                  </a:lnTo>
                  <a:lnTo>
                    <a:pt x="4523899" y="958691"/>
                  </a:lnTo>
                  <a:lnTo>
                    <a:pt x="4523899" y="983456"/>
                  </a:lnTo>
                  <a:lnTo>
                    <a:pt x="4596289" y="994886"/>
                  </a:lnTo>
                  <a:lnTo>
                    <a:pt x="4605814" y="994886"/>
                  </a:lnTo>
                  <a:lnTo>
                    <a:pt x="5313521" y="995839"/>
                  </a:lnTo>
                  <a:cubicBezTo>
                    <a:pt x="5313521" y="995839"/>
                    <a:pt x="5313521" y="995839"/>
                    <a:pt x="5313521" y="995839"/>
                  </a:cubicBezTo>
                  <a:lnTo>
                    <a:pt x="5503069" y="995839"/>
                  </a:lnTo>
                  <a:cubicBezTo>
                    <a:pt x="5503069" y="995839"/>
                    <a:pt x="5503069" y="995839"/>
                    <a:pt x="5503069" y="995839"/>
                  </a:cubicBezTo>
                  <a:lnTo>
                    <a:pt x="6611779" y="995839"/>
                  </a:lnTo>
                  <a:cubicBezTo>
                    <a:pt x="6714649" y="995839"/>
                    <a:pt x="6919437" y="995839"/>
                    <a:pt x="6950869" y="995839"/>
                  </a:cubicBezTo>
                  <a:lnTo>
                    <a:pt x="7602379" y="995839"/>
                  </a:lnTo>
                  <a:lnTo>
                    <a:pt x="8326279" y="995839"/>
                  </a:lnTo>
                  <a:close/>
                  <a:moveTo>
                    <a:pt x="5593556" y="711994"/>
                  </a:moveTo>
                  <a:lnTo>
                    <a:pt x="5593556" y="711994"/>
                  </a:lnTo>
                  <a:lnTo>
                    <a:pt x="5590699" y="711994"/>
                  </a:lnTo>
                  <a:lnTo>
                    <a:pt x="5588794" y="711994"/>
                  </a:lnTo>
                  <a:lnTo>
                    <a:pt x="5587842" y="711994"/>
                  </a:lnTo>
                  <a:lnTo>
                    <a:pt x="5587842" y="713899"/>
                  </a:lnTo>
                  <a:lnTo>
                    <a:pt x="5585937" y="713899"/>
                  </a:lnTo>
                  <a:lnTo>
                    <a:pt x="5585937" y="725329"/>
                  </a:lnTo>
                  <a:lnTo>
                    <a:pt x="5585937" y="725329"/>
                  </a:lnTo>
                  <a:lnTo>
                    <a:pt x="5585937" y="725329"/>
                  </a:lnTo>
                  <a:lnTo>
                    <a:pt x="5586889" y="725329"/>
                  </a:lnTo>
                  <a:lnTo>
                    <a:pt x="5586889" y="725329"/>
                  </a:lnTo>
                  <a:lnTo>
                    <a:pt x="5586889" y="725329"/>
                  </a:lnTo>
                  <a:lnTo>
                    <a:pt x="5586889" y="726281"/>
                  </a:lnTo>
                  <a:lnTo>
                    <a:pt x="5586889" y="727234"/>
                  </a:lnTo>
                  <a:lnTo>
                    <a:pt x="5586889" y="728186"/>
                  </a:lnTo>
                  <a:lnTo>
                    <a:pt x="5586889" y="729139"/>
                  </a:lnTo>
                  <a:lnTo>
                    <a:pt x="5586889" y="730091"/>
                  </a:lnTo>
                  <a:lnTo>
                    <a:pt x="5586889" y="731044"/>
                  </a:lnTo>
                  <a:lnTo>
                    <a:pt x="5586889" y="731996"/>
                  </a:lnTo>
                  <a:lnTo>
                    <a:pt x="5586889" y="732949"/>
                  </a:lnTo>
                  <a:lnTo>
                    <a:pt x="5586889" y="733901"/>
                  </a:lnTo>
                  <a:lnTo>
                    <a:pt x="5586889" y="734854"/>
                  </a:lnTo>
                  <a:lnTo>
                    <a:pt x="5586889" y="735806"/>
                  </a:lnTo>
                  <a:lnTo>
                    <a:pt x="5586889" y="736759"/>
                  </a:lnTo>
                  <a:lnTo>
                    <a:pt x="5586889" y="737711"/>
                  </a:lnTo>
                  <a:lnTo>
                    <a:pt x="5586889" y="738664"/>
                  </a:lnTo>
                  <a:lnTo>
                    <a:pt x="5586889" y="739616"/>
                  </a:lnTo>
                  <a:lnTo>
                    <a:pt x="5586889" y="740569"/>
                  </a:lnTo>
                  <a:lnTo>
                    <a:pt x="5586889" y="741521"/>
                  </a:lnTo>
                  <a:lnTo>
                    <a:pt x="5586889" y="742474"/>
                  </a:lnTo>
                  <a:lnTo>
                    <a:pt x="5586889" y="743426"/>
                  </a:lnTo>
                  <a:lnTo>
                    <a:pt x="5586889" y="744379"/>
                  </a:lnTo>
                  <a:lnTo>
                    <a:pt x="5586889" y="745331"/>
                  </a:lnTo>
                  <a:lnTo>
                    <a:pt x="5586889" y="746284"/>
                  </a:lnTo>
                  <a:lnTo>
                    <a:pt x="5587842" y="747236"/>
                  </a:lnTo>
                  <a:lnTo>
                    <a:pt x="5587842" y="752951"/>
                  </a:lnTo>
                  <a:lnTo>
                    <a:pt x="5585937" y="752951"/>
                  </a:lnTo>
                  <a:lnTo>
                    <a:pt x="5585937" y="754856"/>
                  </a:lnTo>
                  <a:lnTo>
                    <a:pt x="5515451" y="754856"/>
                  </a:lnTo>
                  <a:lnTo>
                    <a:pt x="5515451" y="752951"/>
                  </a:lnTo>
                  <a:lnTo>
                    <a:pt x="5513546" y="752951"/>
                  </a:lnTo>
                  <a:lnTo>
                    <a:pt x="5513546" y="747236"/>
                  </a:lnTo>
                  <a:lnTo>
                    <a:pt x="5514499" y="746284"/>
                  </a:lnTo>
                  <a:lnTo>
                    <a:pt x="5514499" y="745331"/>
                  </a:lnTo>
                  <a:lnTo>
                    <a:pt x="5514499" y="744379"/>
                  </a:lnTo>
                  <a:lnTo>
                    <a:pt x="5514499" y="743426"/>
                  </a:lnTo>
                  <a:lnTo>
                    <a:pt x="5514499" y="742474"/>
                  </a:lnTo>
                  <a:lnTo>
                    <a:pt x="5514499" y="741521"/>
                  </a:lnTo>
                  <a:lnTo>
                    <a:pt x="5514499" y="740569"/>
                  </a:lnTo>
                  <a:lnTo>
                    <a:pt x="5514499" y="739616"/>
                  </a:lnTo>
                  <a:lnTo>
                    <a:pt x="5514499" y="738664"/>
                  </a:lnTo>
                  <a:lnTo>
                    <a:pt x="5514499" y="737711"/>
                  </a:lnTo>
                  <a:lnTo>
                    <a:pt x="5514499" y="736759"/>
                  </a:lnTo>
                  <a:lnTo>
                    <a:pt x="5513546" y="735806"/>
                  </a:lnTo>
                  <a:lnTo>
                    <a:pt x="5513546" y="734854"/>
                  </a:lnTo>
                  <a:lnTo>
                    <a:pt x="5513546" y="733901"/>
                  </a:lnTo>
                  <a:lnTo>
                    <a:pt x="5513546" y="732949"/>
                  </a:lnTo>
                  <a:lnTo>
                    <a:pt x="5513546" y="731996"/>
                  </a:lnTo>
                  <a:lnTo>
                    <a:pt x="5513546" y="731044"/>
                  </a:lnTo>
                  <a:lnTo>
                    <a:pt x="5513546" y="730091"/>
                  </a:lnTo>
                  <a:lnTo>
                    <a:pt x="5513546" y="729139"/>
                  </a:lnTo>
                  <a:lnTo>
                    <a:pt x="5513546" y="728186"/>
                  </a:lnTo>
                  <a:lnTo>
                    <a:pt x="5513546" y="727234"/>
                  </a:lnTo>
                  <a:lnTo>
                    <a:pt x="5513546" y="726281"/>
                  </a:lnTo>
                  <a:lnTo>
                    <a:pt x="5513546" y="725329"/>
                  </a:lnTo>
                  <a:lnTo>
                    <a:pt x="5513546" y="725329"/>
                  </a:lnTo>
                  <a:lnTo>
                    <a:pt x="5515451" y="725329"/>
                  </a:lnTo>
                  <a:lnTo>
                    <a:pt x="5515451" y="713899"/>
                  </a:lnTo>
                  <a:lnTo>
                    <a:pt x="5512594" y="712946"/>
                  </a:lnTo>
                  <a:lnTo>
                    <a:pt x="5512594" y="711994"/>
                  </a:lnTo>
                  <a:lnTo>
                    <a:pt x="5512594" y="711994"/>
                  </a:lnTo>
                  <a:lnTo>
                    <a:pt x="5511642" y="711994"/>
                  </a:lnTo>
                  <a:lnTo>
                    <a:pt x="5509737" y="711994"/>
                  </a:lnTo>
                  <a:lnTo>
                    <a:pt x="5507831" y="711994"/>
                  </a:lnTo>
                  <a:lnTo>
                    <a:pt x="5507831" y="711994"/>
                  </a:lnTo>
                  <a:lnTo>
                    <a:pt x="5507831" y="703421"/>
                  </a:lnTo>
                  <a:lnTo>
                    <a:pt x="5512594" y="703421"/>
                  </a:lnTo>
                  <a:lnTo>
                    <a:pt x="5516404" y="684371"/>
                  </a:lnTo>
                  <a:lnTo>
                    <a:pt x="5521167" y="684371"/>
                  </a:lnTo>
                  <a:lnTo>
                    <a:pt x="5525929" y="681514"/>
                  </a:lnTo>
                  <a:lnTo>
                    <a:pt x="5528787" y="681514"/>
                  </a:lnTo>
                  <a:lnTo>
                    <a:pt x="5532596" y="681514"/>
                  </a:lnTo>
                  <a:lnTo>
                    <a:pt x="5535454" y="674846"/>
                  </a:lnTo>
                  <a:lnTo>
                    <a:pt x="5565934" y="674846"/>
                  </a:lnTo>
                  <a:lnTo>
                    <a:pt x="5568792" y="681514"/>
                  </a:lnTo>
                  <a:lnTo>
                    <a:pt x="5568792" y="681514"/>
                  </a:lnTo>
                  <a:lnTo>
                    <a:pt x="5576412" y="681514"/>
                  </a:lnTo>
                  <a:lnTo>
                    <a:pt x="5581174" y="684371"/>
                  </a:lnTo>
                  <a:lnTo>
                    <a:pt x="5585937" y="684371"/>
                  </a:lnTo>
                  <a:lnTo>
                    <a:pt x="5589746" y="703421"/>
                  </a:lnTo>
                  <a:lnTo>
                    <a:pt x="5589746" y="703421"/>
                  </a:lnTo>
                  <a:lnTo>
                    <a:pt x="5592604" y="703421"/>
                  </a:lnTo>
                  <a:lnTo>
                    <a:pt x="5593556" y="711994"/>
                  </a:lnTo>
                  <a:close/>
                  <a:moveTo>
                    <a:pt x="5746909" y="711994"/>
                  </a:moveTo>
                  <a:lnTo>
                    <a:pt x="5745004" y="711994"/>
                  </a:lnTo>
                  <a:lnTo>
                    <a:pt x="5744051" y="711994"/>
                  </a:lnTo>
                  <a:lnTo>
                    <a:pt x="5744051" y="711994"/>
                  </a:lnTo>
                  <a:lnTo>
                    <a:pt x="5744051" y="713899"/>
                  </a:lnTo>
                  <a:lnTo>
                    <a:pt x="5742146" y="714851"/>
                  </a:lnTo>
                  <a:lnTo>
                    <a:pt x="5742146" y="726281"/>
                  </a:lnTo>
                  <a:lnTo>
                    <a:pt x="5744051" y="726281"/>
                  </a:lnTo>
                  <a:lnTo>
                    <a:pt x="5744051" y="726281"/>
                  </a:lnTo>
                  <a:lnTo>
                    <a:pt x="5744051" y="727234"/>
                  </a:lnTo>
                  <a:lnTo>
                    <a:pt x="5744051" y="728186"/>
                  </a:lnTo>
                  <a:lnTo>
                    <a:pt x="5744051" y="729139"/>
                  </a:lnTo>
                  <a:lnTo>
                    <a:pt x="5744051" y="730091"/>
                  </a:lnTo>
                  <a:lnTo>
                    <a:pt x="5744051" y="731044"/>
                  </a:lnTo>
                  <a:lnTo>
                    <a:pt x="5744051" y="731996"/>
                  </a:lnTo>
                  <a:lnTo>
                    <a:pt x="5744051" y="732949"/>
                  </a:lnTo>
                  <a:lnTo>
                    <a:pt x="5744051" y="733901"/>
                  </a:lnTo>
                  <a:lnTo>
                    <a:pt x="5744051" y="734854"/>
                  </a:lnTo>
                  <a:lnTo>
                    <a:pt x="5744051" y="735806"/>
                  </a:lnTo>
                  <a:lnTo>
                    <a:pt x="5744051" y="736759"/>
                  </a:lnTo>
                  <a:lnTo>
                    <a:pt x="5744051" y="737711"/>
                  </a:lnTo>
                  <a:lnTo>
                    <a:pt x="5744051" y="738664"/>
                  </a:lnTo>
                  <a:lnTo>
                    <a:pt x="5744051" y="739616"/>
                  </a:lnTo>
                  <a:lnTo>
                    <a:pt x="5744051" y="740569"/>
                  </a:lnTo>
                  <a:lnTo>
                    <a:pt x="5744051" y="741521"/>
                  </a:lnTo>
                  <a:lnTo>
                    <a:pt x="5744051" y="743426"/>
                  </a:lnTo>
                  <a:lnTo>
                    <a:pt x="5744051" y="744379"/>
                  </a:lnTo>
                  <a:lnTo>
                    <a:pt x="5744051" y="745331"/>
                  </a:lnTo>
                  <a:lnTo>
                    <a:pt x="5744051" y="746284"/>
                  </a:lnTo>
                  <a:lnTo>
                    <a:pt x="5744051" y="747236"/>
                  </a:lnTo>
                  <a:lnTo>
                    <a:pt x="5744051" y="748189"/>
                  </a:lnTo>
                  <a:lnTo>
                    <a:pt x="5744051" y="753904"/>
                  </a:lnTo>
                  <a:lnTo>
                    <a:pt x="5741194" y="753904"/>
                  </a:lnTo>
                  <a:lnTo>
                    <a:pt x="5741194" y="755809"/>
                  </a:lnTo>
                  <a:lnTo>
                    <a:pt x="5614512" y="755809"/>
                  </a:lnTo>
                  <a:lnTo>
                    <a:pt x="5614512" y="753904"/>
                  </a:lnTo>
                  <a:lnTo>
                    <a:pt x="5612606" y="753904"/>
                  </a:lnTo>
                  <a:lnTo>
                    <a:pt x="5612606" y="748189"/>
                  </a:lnTo>
                  <a:lnTo>
                    <a:pt x="5612606" y="747236"/>
                  </a:lnTo>
                  <a:lnTo>
                    <a:pt x="5612606" y="746284"/>
                  </a:lnTo>
                  <a:lnTo>
                    <a:pt x="5612606" y="745331"/>
                  </a:lnTo>
                  <a:lnTo>
                    <a:pt x="5612606" y="744379"/>
                  </a:lnTo>
                  <a:lnTo>
                    <a:pt x="5612606" y="743426"/>
                  </a:lnTo>
                  <a:lnTo>
                    <a:pt x="5612606" y="742474"/>
                  </a:lnTo>
                  <a:lnTo>
                    <a:pt x="5612606" y="741521"/>
                  </a:lnTo>
                  <a:lnTo>
                    <a:pt x="5612606" y="740569"/>
                  </a:lnTo>
                  <a:lnTo>
                    <a:pt x="5612606" y="739616"/>
                  </a:lnTo>
                  <a:lnTo>
                    <a:pt x="5612606" y="738664"/>
                  </a:lnTo>
                  <a:lnTo>
                    <a:pt x="5612606" y="737711"/>
                  </a:lnTo>
                  <a:lnTo>
                    <a:pt x="5612606" y="736759"/>
                  </a:lnTo>
                  <a:lnTo>
                    <a:pt x="5612606" y="735806"/>
                  </a:lnTo>
                  <a:lnTo>
                    <a:pt x="5612606" y="734854"/>
                  </a:lnTo>
                  <a:lnTo>
                    <a:pt x="5612606" y="733901"/>
                  </a:lnTo>
                  <a:lnTo>
                    <a:pt x="5612606" y="732949"/>
                  </a:lnTo>
                  <a:lnTo>
                    <a:pt x="5612606" y="731996"/>
                  </a:lnTo>
                  <a:lnTo>
                    <a:pt x="5612606" y="731044"/>
                  </a:lnTo>
                  <a:lnTo>
                    <a:pt x="5612606" y="730091"/>
                  </a:lnTo>
                  <a:lnTo>
                    <a:pt x="5612606" y="729139"/>
                  </a:lnTo>
                  <a:lnTo>
                    <a:pt x="5612606" y="728186"/>
                  </a:lnTo>
                  <a:lnTo>
                    <a:pt x="5612606" y="727234"/>
                  </a:lnTo>
                  <a:lnTo>
                    <a:pt x="5612606" y="727234"/>
                  </a:lnTo>
                  <a:lnTo>
                    <a:pt x="5614512" y="727234"/>
                  </a:lnTo>
                  <a:lnTo>
                    <a:pt x="5614512" y="715804"/>
                  </a:lnTo>
                  <a:lnTo>
                    <a:pt x="5613559" y="714851"/>
                  </a:lnTo>
                  <a:lnTo>
                    <a:pt x="5612606" y="714851"/>
                  </a:lnTo>
                  <a:lnTo>
                    <a:pt x="5612606" y="712946"/>
                  </a:lnTo>
                  <a:lnTo>
                    <a:pt x="5611654" y="712946"/>
                  </a:lnTo>
                  <a:lnTo>
                    <a:pt x="5609749" y="712946"/>
                  </a:lnTo>
                  <a:lnTo>
                    <a:pt x="5607844" y="712946"/>
                  </a:lnTo>
                  <a:lnTo>
                    <a:pt x="5607844" y="712946"/>
                  </a:lnTo>
                  <a:lnTo>
                    <a:pt x="5607844" y="647224"/>
                  </a:lnTo>
                  <a:lnTo>
                    <a:pt x="5607844" y="647224"/>
                  </a:lnTo>
                  <a:lnTo>
                    <a:pt x="5612606" y="647224"/>
                  </a:lnTo>
                  <a:lnTo>
                    <a:pt x="5616417" y="628174"/>
                  </a:lnTo>
                  <a:lnTo>
                    <a:pt x="5621179" y="628174"/>
                  </a:lnTo>
                  <a:lnTo>
                    <a:pt x="5625942" y="625316"/>
                  </a:lnTo>
                  <a:lnTo>
                    <a:pt x="5629751" y="625316"/>
                  </a:lnTo>
                  <a:lnTo>
                    <a:pt x="5633562" y="625316"/>
                  </a:lnTo>
                  <a:lnTo>
                    <a:pt x="5636419" y="618649"/>
                  </a:lnTo>
                  <a:lnTo>
                    <a:pt x="5720239" y="618649"/>
                  </a:lnTo>
                  <a:lnTo>
                    <a:pt x="5723096" y="624364"/>
                  </a:lnTo>
                  <a:lnTo>
                    <a:pt x="5730717" y="624364"/>
                  </a:lnTo>
                  <a:lnTo>
                    <a:pt x="5735479" y="627221"/>
                  </a:lnTo>
                  <a:lnTo>
                    <a:pt x="5740242" y="627221"/>
                  </a:lnTo>
                  <a:lnTo>
                    <a:pt x="5744051" y="646271"/>
                  </a:lnTo>
                  <a:lnTo>
                    <a:pt x="5747862" y="646271"/>
                  </a:lnTo>
                  <a:lnTo>
                    <a:pt x="5747862" y="712946"/>
                  </a:lnTo>
                  <a:lnTo>
                    <a:pt x="5746909" y="711994"/>
                  </a:lnTo>
                  <a:close/>
                  <a:moveTo>
                    <a:pt x="7110889" y="613886"/>
                  </a:moveTo>
                  <a:cubicBezTo>
                    <a:pt x="7110889" y="612934"/>
                    <a:pt x="7110889" y="612934"/>
                    <a:pt x="7110889" y="613886"/>
                  </a:cubicBezTo>
                  <a:lnTo>
                    <a:pt x="7110889" y="613886"/>
                  </a:lnTo>
                  <a:lnTo>
                    <a:pt x="7110889" y="613886"/>
                  </a:lnTo>
                  <a:close/>
                  <a:moveTo>
                    <a:pt x="6962299" y="324326"/>
                  </a:moveTo>
                  <a:lnTo>
                    <a:pt x="6959442" y="315754"/>
                  </a:lnTo>
                  <a:lnTo>
                    <a:pt x="6962299" y="307181"/>
                  </a:lnTo>
                  <a:lnTo>
                    <a:pt x="6963251" y="307181"/>
                  </a:lnTo>
                  <a:lnTo>
                    <a:pt x="6962299" y="324326"/>
                  </a:lnTo>
                  <a:close/>
                  <a:moveTo>
                    <a:pt x="6962299" y="353854"/>
                  </a:moveTo>
                  <a:lnTo>
                    <a:pt x="6958489" y="345281"/>
                  </a:lnTo>
                  <a:lnTo>
                    <a:pt x="6961346" y="336709"/>
                  </a:lnTo>
                  <a:lnTo>
                    <a:pt x="6962299" y="336709"/>
                  </a:lnTo>
                  <a:lnTo>
                    <a:pt x="6962299" y="353854"/>
                  </a:lnTo>
                  <a:close/>
                  <a:moveTo>
                    <a:pt x="6963251" y="366236"/>
                  </a:moveTo>
                  <a:lnTo>
                    <a:pt x="6965156" y="383381"/>
                  </a:lnTo>
                  <a:lnTo>
                    <a:pt x="6960394" y="374809"/>
                  </a:lnTo>
                  <a:lnTo>
                    <a:pt x="6963251" y="366236"/>
                  </a:lnTo>
                  <a:lnTo>
                    <a:pt x="6963251" y="366236"/>
                  </a:lnTo>
                  <a:close/>
                  <a:moveTo>
                    <a:pt x="6999446" y="251936"/>
                  </a:moveTo>
                  <a:lnTo>
                    <a:pt x="7226142" y="325279"/>
                  </a:lnTo>
                  <a:cubicBezTo>
                    <a:pt x="7226142" y="326231"/>
                    <a:pt x="7226142" y="326231"/>
                    <a:pt x="7225189" y="327184"/>
                  </a:cubicBezTo>
                  <a:lnTo>
                    <a:pt x="6991826" y="277654"/>
                  </a:lnTo>
                  <a:cubicBezTo>
                    <a:pt x="6993731" y="269081"/>
                    <a:pt x="6996589" y="260509"/>
                    <a:pt x="6999446" y="251936"/>
                  </a:cubicBezTo>
                  <a:close/>
                  <a:moveTo>
                    <a:pt x="7271862" y="295751"/>
                  </a:moveTo>
                  <a:cubicBezTo>
                    <a:pt x="7270909" y="295751"/>
                    <a:pt x="7270909" y="295751"/>
                    <a:pt x="7269956" y="295751"/>
                  </a:cubicBezTo>
                  <a:lnTo>
                    <a:pt x="7294721" y="61436"/>
                  </a:lnTo>
                  <a:cubicBezTo>
                    <a:pt x="7303294" y="62389"/>
                    <a:pt x="7312819" y="63341"/>
                    <a:pt x="7321392" y="65246"/>
                  </a:cubicBezTo>
                  <a:lnTo>
                    <a:pt x="7271862" y="295751"/>
                  </a:lnTo>
                  <a:close/>
                  <a:moveTo>
                    <a:pt x="7323296" y="65246"/>
                  </a:moveTo>
                  <a:cubicBezTo>
                    <a:pt x="7331869" y="67151"/>
                    <a:pt x="7340442" y="69056"/>
                    <a:pt x="7349014" y="71914"/>
                  </a:cubicBezTo>
                  <a:lnTo>
                    <a:pt x="7275671" y="296704"/>
                  </a:lnTo>
                  <a:cubicBezTo>
                    <a:pt x="7274719" y="296704"/>
                    <a:pt x="7274719" y="296704"/>
                    <a:pt x="7273767" y="295751"/>
                  </a:cubicBezTo>
                  <a:lnTo>
                    <a:pt x="7323296" y="65246"/>
                  </a:lnTo>
                  <a:close/>
                  <a:moveTo>
                    <a:pt x="7268051" y="294799"/>
                  </a:moveTo>
                  <a:cubicBezTo>
                    <a:pt x="7267099" y="294799"/>
                    <a:pt x="7267099" y="294799"/>
                    <a:pt x="7266146" y="294799"/>
                  </a:cubicBezTo>
                  <a:lnTo>
                    <a:pt x="7266146" y="59531"/>
                  </a:lnTo>
                  <a:cubicBezTo>
                    <a:pt x="7266146" y="59531"/>
                    <a:pt x="7266146" y="59531"/>
                    <a:pt x="7267099" y="59531"/>
                  </a:cubicBezTo>
                  <a:cubicBezTo>
                    <a:pt x="7275671" y="59531"/>
                    <a:pt x="7284244" y="60484"/>
                    <a:pt x="7292817" y="60484"/>
                  </a:cubicBezTo>
                  <a:lnTo>
                    <a:pt x="7268051" y="294799"/>
                  </a:lnTo>
                  <a:close/>
                  <a:moveTo>
                    <a:pt x="7283292" y="298609"/>
                  </a:moveTo>
                  <a:lnTo>
                    <a:pt x="7379494" y="83344"/>
                  </a:lnTo>
                  <a:cubicBezTo>
                    <a:pt x="7388067" y="87154"/>
                    <a:pt x="7395687" y="90964"/>
                    <a:pt x="7403306" y="94774"/>
                  </a:cubicBezTo>
                  <a:lnTo>
                    <a:pt x="7285196" y="299561"/>
                  </a:lnTo>
                  <a:cubicBezTo>
                    <a:pt x="7284244" y="299561"/>
                    <a:pt x="7283292" y="299561"/>
                    <a:pt x="7283292" y="298609"/>
                  </a:cubicBezTo>
                  <a:close/>
                  <a:moveTo>
                    <a:pt x="7571899" y="325279"/>
                  </a:moveTo>
                  <a:lnTo>
                    <a:pt x="7570946" y="308134"/>
                  </a:lnTo>
                  <a:lnTo>
                    <a:pt x="7571899" y="308134"/>
                  </a:lnTo>
                  <a:lnTo>
                    <a:pt x="7574756" y="316706"/>
                  </a:lnTo>
                  <a:lnTo>
                    <a:pt x="7571899" y="325279"/>
                  </a:lnTo>
                  <a:close/>
                  <a:moveTo>
                    <a:pt x="7572851" y="337661"/>
                  </a:moveTo>
                  <a:lnTo>
                    <a:pt x="7575709" y="346234"/>
                  </a:lnTo>
                  <a:lnTo>
                    <a:pt x="7571899" y="354806"/>
                  </a:lnTo>
                  <a:lnTo>
                    <a:pt x="7572851" y="337661"/>
                  </a:lnTo>
                  <a:lnTo>
                    <a:pt x="7572851" y="337661"/>
                  </a:lnTo>
                  <a:close/>
                  <a:moveTo>
                    <a:pt x="7570946" y="368141"/>
                  </a:moveTo>
                  <a:lnTo>
                    <a:pt x="7572851" y="377666"/>
                  </a:lnTo>
                  <a:lnTo>
                    <a:pt x="7568089" y="386239"/>
                  </a:lnTo>
                  <a:lnTo>
                    <a:pt x="7570946" y="368141"/>
                  </a:lnTo>
                  <a:lnTo>
                    <a:pt x="7570946" y="368141"/>
                  </a:lnTo>
                  <a:close/>
                  <a:moveTo>
                    <a:pt x="7565231" y="397669"/>
                  </a:moveTo>
                  <a:lnTo>
                    <a:pt x="7565231" y="397669"/>
                  </a:lnTo>
                  <a:lnTo>
                    <a:pt x="7567137" y="406241"/>
                  </a:lnTo>
                  <a:lnTo>
                    <a:pt x="7561421" y="413861"/>
                  </a:lnTo>
                  <a:lnTo>
                    <a:pt x="7565231" y="397669"/>
                  </a:lnTo>
                  <a:close/>
                  <a:moveTo>
                    <a:pt x="7562374" y="396716"/>
                  </a:moveTo>
                  <a:lnTo>
                    <a:pt x="7547134" y="399574"/>
                  </a:lnTo>
                  <a:cubicBezTo>
                    <a:pt x="7547134" y="399574"/>
                    <a:pt x="7547134" y="399574"/>
                    <a:pt x="7547134" y="398621"/>
                  </a:cubicBezTo>
                  <a:lnTo>
                    <a:pt x="7563326" y="390049"/>
                  </a:lnTo>
                  <a:lnTo>
                    <a:pt x="7562374" y="396716"/>
                  </a:lnTo>
                  <a:close/>
                  <a:moveTo>
                    <a:pt x="7564279" y="386239"/>
                  </a:moveTo>
                  <a:lnTo>
                    <a:pt x="7550944" y="376714"/>
                  </a:lnTo>
                  <a:cubicBezTo>
                    <a:pt x="7550944" y="375761"/>
                    <a:pt x="7550944" y="374809"/>
                    <a:pt x="7550944" y="373856"/>
                  </a:cubicBezTo>
                  <a:lnTo>
                    <a:pt x="7566184" y="369094"/>
                  </a:lnTo>
                  <a:lnTo>
                    <a:pt x="7564279" y="386239"/>
                  </a:lnTo>
                  <a:close/>
                  <a:moveTo>
                    <a:pt x="7551896" y="371951"/>
                  </a:moveTo>
                  <a:cubicBezTo>
                    <a:pt x="7551896" y="371951"/>
                    <a:pt x="7551896" y="371951"/>
                    <a:pt x="7551896" y="371951"/>
                  </a:cubicBezTo>
                  <a:lnTo>
                    <a:pt x="7568089" y="361474"/>
                  </a:lnTo>
                  <a:lnTo>
                    <a:pt x="7567137" y="367189"/>
                  </a:lnTo>
                  <a:lnTo>
                    <a:pt x="7551896" y="371951"/>
                  </a:lnTo>
                  <a:close/>
                  <a:moveTo>
                    <a:pt x="7551896" y="370046"/>
                  </a:moveTo>
                  <a:cubicBezTo>
                    <a:pt x="7552849" y="363379"/>
                    <a:pt x="7552849" y="357664"/>
                    <a:pt x="7552849" y="350996"/>
                  </a:cubicBezTo>
                  <a:lnTo>
                    <a:pt x="7567137" y="359569"/>
                  </a:lnTo>
                  <a:lnTo>
                    <a:pt x="7551896" y="370046"/>
                  </a:lnTo>
                  <a:close/>
                  <a:moveTo>
                    <a:pt x="7552849" y="348139"/>
                  </a:moveTo>
                  <a:cubicBezTo>
                    <a:pt x="7552849" y="347186"/>
                    <a:pt x="7552849" y="346234"/>
                    <a:pt x="7552849" y="345281"/>
                  </a:cubicBezTo>
                  <a:lnTo>
                    <a:pt x="7568089" y="338614"/>
                  </a:lnTo>
                  <a:lnTo>
                    <a:pt x="7568089" y="355759"/>
                  </a:lnTo>
                  <a:lnTo>
                    <a:pt x="7552849" y="348139"/>
                  </a:lnTo>
                  <a:close/>
                  <a:moveTo>
                    <a:pt x="7553801" y="343376"/>
                  </a:moveTo>
                  <a:cubicBezTo>
                    <a:pt x="7553801" y="343376"/>
                    <a:pt x="7553801" y="343376"/>
                    <a:pt x="7553801" y="343376"/>
                  </a:cubicBezTo>
                  <a:lnTo>
                    <a:pt x="7569042" y="330994"/>
                  </a:lnTo>
                  <a:lnTo>
                    <a:pt x="7569042" y="336709"/>
                  </a:lnTo>
                  <a:lnTo>
                    <a:pt x="7553801" y="343376"/>
                  </a:lnTo>
                  <a:close/>
                  <a:moveTo>
                    <a:pt x="7553801" y="341471"/>
                  </a:moveTo>
                  <a:cubicBezTo>
                    <a:pt x="7553801" y="340519"/>
                    <a:pt x="7553801" y="339566"/>
                    <a:pt x="7553801" y="338614"/>
                  </a:cubicBezTo>
                  <a:cubicBezTo>
                    <a:pt x="7553801" y="332899"/>
                    <a:pt x="7552849" y="328136"/>
                    <a:pt x="7552849" y="322421"/>
                  </a:cubicBezTo>
                  <a:lnTo>
                    <a:pt x="7568089" y="330041"/>
                  </a:lnTo>
                  <a:lnTo>
                    <a:pt x="7553801" y="341471"/>
                  </a:lnTo>
                  <a:close/>
                  <a:moveTo>
                    <a:pt x="7552849" y="320516"/>
                  </a:moveTo>
                  <a:cubicBezTo>
                    <a:pt x="7552849" y="319564"/>
                    <a:pt x="7552849" y="318611"/>
                    <a:pt x="7552849" y="317659"/>
                  </a:cubicBezTo>
                  <a:lnTo>
                    <a:pt x="7567137" y="310039"/>
                  </a:lnTo>
                  <a:lnTo>
                    <a:pt x="7568089" y="327184"/>
                  </a:lnTo>
                  <a:lnTo>
                    <a:pt x="7552849" y="320516"/>
                  </a:lnTo>
                  <a:close/>
                  <a:moveTo>
                    <a:pt x="7552849" y="315754"/>
                  </a:moveTo>
                  <a:cubicBezTo>
                    <a:pt x="7552849" y="315754"/>
                    <a:pt x="7552849" y="314801"/>
                    <a:pt x="7552849" y="315754"/>
                  </a:cubicBezTo>
                  <a:lnTo>
                    <a:pt x="7567137" y="302419"/>
                  </a:lnTo>
                  <a:lnTo>
                    <a:pt x="7567137" y="308134"/>
                  </a:lnTo>
                  <a:lnTo>
                    <a:pt x="7552849" y="315754"/>
                  </a:lnTo>
                  <a:close/>
                  <a:moveTo>
                    <a:pt x="7552849" y="312896"/>
                  </a:moveTo>
                  <a:cubicBezTo>
                    <a:pt x="7551896" y="306229"/>
                    <a:pt x="7550944" y="300514"/>
                    <a:pt x="7549992" y="293846"/>
                  </a:cubicBezTo>
                  <a:lnTo>
                    <a:pt x="7566184" y="299561"/>
                  </a:lnTo>
                  <a:lnTo>
                    <a:pt x="7552849" y="312896"/>
                  </a:lnTo>
                  <a:close/>
                  <a:moveTo>
                    <a:pt x="7550944" y="378619"/>
                  </a:moveTo>
                  <a:lnTo>
                    <a:pt x="7564279" y="389096"/>
                  </a:lnTo>
                  <a:lnTo>
                    <a:pt x="7548087" y="397669"/>
                  </a:lnTo>
                  <a:cubicBezTo>
                    <a:pt x="7549039" y="391001"/>
                    <a:pt x="7549992" y="385286"/>
                    <a:pt x="7550944" y="378619"/>
                  </a:cubicBezTo>
                  <a:close/>
                  <a:moveTo>
                    <a:pt x="7549039" y="287179"/>
                  </a:moveTo>
                  <a:lnTo>
                    <a:pt x="7561421" y="272891"/>
                  </a:lnTo>
                  <a:lnTo>
                    <a:pt x="7562374" y="278606"/>
                  </a:lnTo>
                  <a:lnTo>
                    <a:pt x="7549039" y="287179"/>
                  </a:lnTo>
                  <a:cubicBezTo>
                    <a:pt x="7549039" y="287179"/>
                    <a:pt x="7549039" y="287179"/>
                    <a:pt x="7549039" y="287179"/>
                  </a:cubicBezTo>
                  <a:close/>
                  <a:moveTo>
                    <a:pt x="7549039" y="285274"/>
                  </a:moveTo>
                  <a:cubicBezTo>
                    <a:pt x="7548087" y="278606"/>
                    <a:pt x="7546181" y="272891"/>
                    <a:pt x="7544276" y="266224"/>
                  </a:cubicBezTo>
                  <a:lnTo>
                    <a:pt x="7561421" y="270986"/>
                  </a:lnTo>
                  <a:lnTo>
                    <a:pt x="7549039" y="285274"/>
                  </a:lnTo>
                  <a:close/>
                  <a:moveTo>
                    <a:pt x="7543324" y="264319"/>
                  </a:moveTo>
                  <a:cubicBezTo>
                    <a:pt x="7543324" y="263366"/>
                    <a:pt x="7542371" y="262414"/>
                    <a:pt x="7542371" y="261461"/>
                  </a:cubicBezTo>
                  <a:lnTo>
                    <a:pt x="7555706" y="250984"/>
                  </a:lnTo>
                  <a:lnTo>
                    <a:pt x="7560469" y="268129"/>
                  </a:lnTo>
                  <a:lnTo>
                    <a:pt x="7543324" y="264319"/>
                  </a:lnTo>
                  <a:close/>
                  <a:moveTo>
                    <a:pt x="7542371" y="259556"/>
                  </a:moveTo>
                  <a:cubicBezTo>
                    <a:pt x="7542371" y="259556"/>
                    <a:pt x="7542371" y="259556"/>
                    <a:pt x="7542371" y="259556"/>
                  </a:cubicBezTo>
                  <a:lnTo>
                    <a:pt x="7553801" y="243364"/>
                  </a:lnTo>
                  <a:lnTo>
                    <a:pt x="7555706" y="249079"/>
                  </a:lnTo>
                  <a:lnTo>
                    <a:pt x="7542371" y="259556"/>
                  </a:lnTo>
                  <a:close/>
                  <a:moveTo>
                    <a:pt x="7541419" y="257651"/>
                  </a:moveTo>
                  <a:cubicBezTo>
                    <a:pt x="7539514" y="250984"/>
                    <a:pt x="7537609" y="245269"/>
                    <a:pt x="7534751" y="239554"/>
                  </a:cubicBezTo>
                  <a:lnTo>
                    <a:pt x="7552849" y="242411"/>
                  </a:lnTo>
                  <a:lnTo>
                    <a:pt x="7541419" y="257651"/>
                  </a:lnTo>
                  <a:close/>
                  <a:moveTo>
                    <a:pt x="7547134" y="338614"/>
                  </a:moveTo>
                  <a:cubicBezTo>
                    <a:pt x="7547134" y="378619"/>
                    <a:pt x="7538562" y="416719"/>
                    <a:pt x="7523321" y="451009"/>
                  </a:cubicBezTo>
                  <a:lnTo>
                    <a:pt x="7303294" y="352901"/>
                  </a:lnTo>
                  <a:cubicBezTo>
                    <a:pt x="7303294" y="351949"/>
                    <a:pt x="7303294" y="351949"/>
                    <a:pt x="7304246" y="350996"/>
                  </a:cubicBezTo>
                  <a:lnTo>
                    <a:pt x="7532846" y="425291"/>
                  </a:lnTo>
                  <a:lnTo>
                    <a:pt x="7533799" y="422434"/>
                  </a:lnTo>
                  <a:lnTo>
                    <a:pt x="7305199" y="348139"/>
                  </a:lnTo>
                  <a:cubicBezTo>
                    <a:pt x="7305199" y="347186"/>
                    <a:pt x="7305199" y="347186"/>
                    <a:pt x="7306151" y="346234"/>
                  </a:cubicBezTo>
                  <a:lnTo>
                    <a:pt x="7541419" y="396716"/>
                  </a:lnTo>
                  <a:lnTo>
                    <a:pt x="7542371" y="393859"/>
                  </a:lnTo>
                  <a:lnTo>
                    <a:pt x="7307104" y="343376"/>
                  </a:lnTo>
                  <a:cubicBezTo>
                    <a:pt x="7307104" y="342424"/>
                    <a:pt x="7307104" y="342424"/>
                    <a:pt x="7307104" y="341471"/>
                  </a:cubicBezTo>
                  <a:lnTo>
                    <a:pt x="7546181" y="366236"/>
                  </a:lnTo>
                  <a:lnTo>
                    <a:pt x="7546181" y="363379"/>
                  </a:lnTo>
                  <a:lnTo>
                    <a:pt x="7307104" y="338614"/>
                  </a:lnTo>
                  <a:cubicBezTo>
                    <a:pt x="7307104" y="337661"/>
                    <a:pt x="7307104" y="337661"/>
                    <a:pt x="7307104" y="336709"/>
                  </a:cubicBezTo>
                  <a:lnTo>
                    <a:pt x="7547134" y="338614"/>
                  </a:lnTo>
                  <a:lnTo>
                    <a:pt x="7546181" y="336709"/>
                  </a:lnTo>
                  <a:lnTo>
                    <a:pt x="7306151" y="336709"/>
                  </a:lnTo>
                  <a:cubicBezTo>
                    <a:pt x="7306151" y="335756"/>
                    <a:pt x="7306151" y="335756"/>
                    <a:pt x="7306151" y="334804"/>
                  </a:cubicBezTo>
                  <a:lnTo>
                    <a:pt x="7545229" y="310039"/>
                  </a:lnTo>
                  <a:lnTo>
                    <a:pt x="7545229" y="307181"/>
                  </a:lnTo>
                  <a:lnTo>
                    <a:pt x="7306151" y="331946"/>
                  </a:lnTo>
                  <a:cubicBezTo>
                    <a:pt x="7306151" y="330994"/>
                    <a:pt x="7306151" y="330994"/>
                    <a:pt x="7306151" y="330041"/>
                  </a:cubicBezTo>
                  <a:lnTo>
                    <a:pt x="7540467" y="280511"/>
                  </a:lnTo>
                  <a:lnTo>
                    <a:pt x="7539514" y="277654"/>
                  </a:lnTo>
                  <a:lnTo>
                    <a:pt x="7305199" y="327184"/>
                  </a:lnTo>
                  <a:cubicBezTo>
                    <a:pt x="7305199" y="326231"/>
                    <a:pt x="7305199" y="326231"/>
                    <a:pt x="7304246" y="325279"/>
                  </a:cubicBezTo>
                  <a:lnTo>
                    <a:pt x="7531894" y="250984"/>
                  </a:lnTo>
                  <a:lnTo>
                    <a:pt x="7530942" y="248126"/>
                  </a:lnTo>
                  <a:lnTo>
                    <a:pt x="7303294" y="322421"/>
                  </a:lnTo>
                  <a:cubicBezTo>
                    <a:pt x="7303294" y="321469"/>
                    <a:pt x="7303294" y="321469"/>
                    <a:pt x="7302342" y="320516"/>
                  </a:cubicBezTo>
                  <a:lnTo>
                    <a:pt x="7520464" y="223361"/>
                  </a:lnTo>
                  <a:cubicBezTo>
                    <a:pt x="7538562" y="258604"/>
                    <a:pt x="7547134" y="297656"/>
                    <a:pt x="7547134" y="338614"/>
                  </a:cubicBezTo>
                  <a:close/>
                  <a:moveTo>
                    <a:pt x="7547134" y="447199"/>
                  </a:moveTo>
                  <a:lnTo>
                    <a:pt x="7544276" y="452914"/>
                  </a:lnTo>
                  <a:lnTo>
                    <a:pt x="7529037" y="452914"/>
                  </a:lnTo>
                  <a:cubicBezTo>
                    <a:pt x="7529037" y="452914"/>
                    <a:pt x="7529037" y="452914"/>
                    <a:pt x="7529037" y="451961"/>
                  </a:cubicBezTo>
                  <a:lnTo>
                    <a:pt x="7547134" y="447199"/>
                  </a:lnTo>
                  <a:close/>
                  <a:moveTo>
                    <a:pt x="7529989" y="451009"/>
                  </a:moveTo>
                  <a:cubicBezTo>
                    <a:pt x="7532846" y="445294"/>
                    <a:pt x="7534751" y="439579"/>
                    <a:pt x="7536656" y="432911"/>
                  </a:cubicBezTo>
                  <a:lnTo>
                    <a:pt x="7547134" y="445294"/>
                  </a:lnTo>
                  <a:lnTo>
                    <a:pt x="7529989" y="451009"/>
                  </a:lnTo>
                  <a:close/>
                  <a:moveTo>
                    <a:pt x="7548087" y="454819"/>
                  </a:moveTo>
                  <a:lnTo>
                    <a:pt x="7549039" y="454819"/>
                  </a:lnTo>
                  <a:lnTo>
                    <a:pt x="7548087" y="463391"/>
                  </a:lnTo>
                  <a:lnTo>
                    <a:pt x="7540467" y="470059"/>
                  </a:lnTo>
                  <a:lnTo>
                    <a:pt x="7548087" y="454819"/>
                  </a:lnTo>
                  <a:close/>
                  <a:moveTo>
                    <a:pt x="7537609" y="431006"/>
                  </a:moveTo>
                  <a:cubicBezTo>
                    <a:pt x="7537609" y="430054"/>
                    <a:pt x="7538562" y="429101"/>
                    <a:pt x="7538562" y="428149"/>
                  </a:cubicBezTo>
                  <a:lnTo>
                    <a:pt x="7553801" y="426244"/>
                  </a:lnTo>
                  <a:lnTo>
                    <a:pt x="7549039" y="441484"/>
                  </a:lnTo>
                  <a:lnTo>
                    <a:pt x="7537609" y="431006"/>
                  </a:lnTo>
                  <a:close/>
                  <a:moveTo>
                    <a:pt x="7539514" y="427196"/>
                  </a:moveTo>
                  <a:cubicBezTo>
                    <a:pt x="7539514" y="426244"/>
                    <a:pt x="7539514" y="426244"/>
                    <a:pt x="7539514" y="427196"/>
                  </a:cubicBezTo>
                  <a:lnTo>
                    <a:pt x="7556659" y="419576"/>
                  </a:lnTo>
                  <a:lnTo>
                    <a:pt x="7554754" y="425291"/>
                  </a:lnTo>
                  <a:lnTo>
                    <a:pt x="7539514" y="427196"/>
                  </a:lnTo>
                  <a:close/>
                  <a:moveTo>
                    <a:pt x="7540467" y="424339"/>
                  </a:moveTo>
                  <a:cubicBezTo>
                    <a:pt x="7542371" y="418624"/>
                    <a:pt x="7544276" y="411956"/>
                    <a:pt x="7545229" y="406241"/>
                  </a:cubicBezTo>
                  <a:lnTo>
                    <a:pt x="7557612" y="417671"/>
                  </a:lnTo>
                  <a:lnTo>
                    <a:pt x="7540467" y="424339"/>
                  </a:lnTo>
                  <a:close/>
                  <a:moveTo>
                    <a:pt x="7479506" y="549116"/>
                  </a:moveTo>
                  <a:lnTo>
                    <a:pt x="7465219" y="543401"/>
                  </a:lnTo>
                  <a:lnTo>
                    <a:pt x="7465219" y="543401"/>
                  </a:lnTo>
                  <a:lnTo>
                    <a:pt x="7483317" y="545306"/>
                  </a:lnTo>
                  <a:lnTo>
                    <a:pt x="7479506" y="549116"/>
                  </a:lnTo>
                  <a:close/>
                  <a:moveTo>
                    <a:pt x="7483317" y="551974"/>
                  </a:moveTo>
                  <a:lnTo>
                    <a:pt x="7479506" y="560546"/>
                  </a:lnTo>
                  <a:lnTo>
                    <a:pt x="7469981" y="564356"/>
                  </a:lnTo>
                  <a:lnTo>
                    <a:pt x="7482364" y="551974"/>
                  </a:lnTo>
                  <a:lnTo>
                    <a:pt x="7483317" y="551974"/>
                  </a:lnTo>
                  <a:close/>
                  <a:moveTo>
                    <a:pt x="7467124" y="542449"/>
                  </a:moveTo>
                  <a:cubicBezTo>
                    <a:pt x="7471887" y="537686"/>
                    <a:pt x="7476649" y="532924"/>
                    <a:pt x="7480459" y="528161"/>
                  </a:cubicBezTo>
                  <a:lnTo>
                    <a:pt x="7485221" y="544354"/>
                  </a:lnTo>
                  <a:lnTo>
                    <a:pt x="7467124" y="542449"/>
                  </a:lnTo>
                  <a:close/>
                  <a:moveTo>
                    <a:pt x="7482364" y="526256"/>
                  </a:moveTo>
                  <a:cubicBezTo>
                    <a:pt x="7482364" y="526256"/>
                    <a:pt x="7483317" y="525304"/>
                    <a:pt x="7483317" y="525304"/>
                  </a:cubicBezTo>
                  <a:lnTo>
                    <a:pt x="7498556" y="530066"/>
                  </a:lnTo>
                  <a:lnTo>
                    <a:pt x="7489031" y="541496"/>
                  </a:lnTo>
                  <a:lnTo>
                    <a:pt x="7482364" y="526256"/>
                  </a:lnTo>
                  <a:close/>
                  <a:moveTo>
                    <a:pt x="7474744" y="524351"/>
                  </a:moveTo>
                  <a:lnTo>
                    <a:pt x="7295674" y="363379"/>
                  </a:lnTo>
                  <a:cubicBezTo>
                    <a:pt x="7295674" y="363379"/>
                    <a:pt x="7296626" y="362426"/>
                    <a:pt x="7296626" y="362426"/>
                  </a:cubicBezTo>
                  <a:lnTo>
                    <a:pt x="7490937" y="504349"/>
                  </a:lnTo>
                  <a:cubicBezTo>
                    <a:pt x="7487126" y="511016"/>
                    <a:pt x="7481412" y="517684"/>
                    <a:pt x="7474744" y="524351"/>
                  </a:cubicBezTo>
                  <a:close/>
                  <a:moveTo>
                    <a:pt x="7298531" y="360521"/>
                  </a:moveTo>
                  <a:cubicBezTo>
                    <a:pt x="7298531" y="359569"/>
                    <a:pt x="7299484" y="359569"/>
                    <a:pt x="7299484" y="358616"/>
                  </a:cubicBezTo>
                  <a:lnTo>
                    <a:pt x="7508081" y="478631"/>
                  </a:lnTo>
                  <a:cubicBezTo>
                    <a:pt x="7503319" y="486251"/>
                    <a:pt x="7498556" y="493871"/>
                    <a:pt x="7492842" y="501491"/>
                  </a:cubicBezTo>
                  <a:lnTo>
                    <a:pt x="7298531" y="360521"/>
                  </a:lnTo>
                  <a:close/>
                  <a:moveTo>
                    <a:pt x="7301389" y="356711"/>
                  </a:moveTo>
                  <a:cubicBezTo>
                    <a:pt x="7301389" y="355759"/>
                    <a:pt x="7302342" y="355759"/>
                    <a:pt x="7302342" y="354806"/>
                  </a:cubicBezTo>
                  <a:lnTo>
                    <a:pt x="7522369" y="452914"/>
                  </a:lnTo>
                  <a:cubicBezTo>
                    <a:pt x="7518559" y="461486"/>
                    <a:pt x="7514749" y="469106"/>
                    <a:pt x="7509987" y="476726"/>
                  </a:cubicBezTo>
                  <a:lnTo>
                    <a:pt x="7301389" y="356711"/>
                  </a:lnTo>
                  <a:close/>
                  <a:moveTo>
                    <a:pt x="7502367" y="501491"/>
                  </a:moveTo>
                  <a:lnTo>
                    <a:pt x="7520464" y="499586"/>
                  </a:lnTo>
                  <a:lnTo>
                    <a:pt x="7516654" y="504349"/>
                  </a:lnTo>
                  <a:lnTo>
                    <a:pt x="7502367" y="501491"/>
                  </a:lnTo>
                  <a:cubicBezTo>
                    <a:pt x="7501414" y="501491"/>
                    <a:pt x="7501414" y="501491"/>
                    <a:pt x="7502367" y="501491"/>
                  </a:cubicBezTo>
                  <a:close/>
                  <a:moveTo>
                    <a:pt x="7519512" y="506254"/>
                  </a:moveTo>
                  <a:lnTo>
                    <a:pt x="7520464" y="506254"/>
                  </a:lnTo>
                  <a:lnTo>
                    <a:pt x="7517606" y="514826"/>
                  </a:lnTo>
                  <a:lnTo>
                    <a:pt x="7509034" y="520541"/>
                  </a:lnTo>
                  <a:lnTo>
                    <a:pt x="7519512" y="506254"/>
                  </a:lnTo>
                  <a:close/>
                  <a:moveTo>
                    <a:pt x="7503319" y="499586"/>
                  </a:moveTo>
                  <a:cubicBezTo>
                    <a:pt x="7507129" y="493871"/>
                    <a:pt x="7509987" y="489109"/>
                    <a:pt x="7513796" y="483394"/>
                  </a:cubicBezTo>
                  <a:lnTo>
                    <a:pt x="7521417" y="498634"/>
                  </a:lnTo>
                  <a:lnTo>
                    <a:pt x="7503319" y="499586"/>
                  </a:lnTo>
                  <a:close/>
                  <a:moveTo>
                    <a:pt x="7514749" y="481489"/>
                  </a:moveTo>
                  <a:cubicBezTo>
                    <a:pt x="7514749" y="480536"/>
                    <a:pt x="7515701" y="480536"/>
                    <a:pt x="7515701" y="479584"/>
                  </a:cubicBezTo>
                  <a:lnTo>
                    <a:pt x="7530942" y="481489"/>
                  </a:lnTo>
                  <a:lnTo>
                    <a:pt x="7523321" y="494824"/>
                  </a:lnTo>
                  <a:lnTo>
                    <a:pt x="7514749" y="481489"/>
                  </a:lnTo>
                  <a:close/>
                  <a:moveTo>
                    <a:pt x="7516654" y="477679"/>
                  </a:moveTo>
                  <a:cubicBezTo>
                    <a:pt x="7516654" y="477679"/>
                    <a:pt x="7516654" y="477679"/>
                    <a:pt x="7516654" y="477679"/>
                  </a:cubicBezTo>
                  <a:lnTo>
                    <a:pt x="7534751" y="473869"/>
                  </a:lnTo>
                  <a:lnTo>
                    <a:pt x="7531894" y="479584"/>
                  </a:lnTo>
                  <a:lnTo>
                    <a:pt x="7516654" y="477679"/>
                  </a:lnTo>
                  <a:close/>
                  <a:moveTo>
                    <a:pt x="7517606" y="475774"/>
                  </a:moveTo>
                  <a:cubicBezTo>
                    <a:pt x="7520464" y="470059"/>
                    <a:pt x="7523321" y="464344"/>
                    <a:pt x="7526179" y="458629"/>
                  </a:cubicBezTo>
                  <a:lnTo>
                    <a:pt x="7535704" y="472916"/>
                  </a:lnTo>
                  <a:lnTo>
                    <a:pt x="7517606" y="475774"/>
                  </a:lnTo>
                  <a:close/>
                  <a:moveTo>
                    <a:pt x="7303294" y="319564"/>
                  </a:moveTo>
                  <a:cubicBezTo>
                    <a:pt x="7303294" y="318611"/>
                    <a:pt x="7302342" y="318611"/>
                    <a:pt x="7302342" y="317659"/>
                  </a:cubicBezTo>
                  <a:lnTo>
                    <a:pt x="7509034" y="198596"/>
                  </a:lnTo>
                  <a:cubicBezTo>
                    <a:pt x="7513796" y="206216"/>
                    <a:pt x="7517606" y="213836"/>
                    <a:pt x="7521417" y="222409"/>
                  </a:cubicBezTo>
                  <a:lnTo>
                    <a:pt x="7303294" y="319564"/>
                  </a:lnTo>
                  <a:close/>
                  <a:moveTo>
                    <a:pt x="7300437" y="314801"/>
                  </a:moveTo>
                  <a:cubicBezTo>
                    <a:pt x="7300437" y="313849"/>
                    <a:pt x="7299484" y="313849"/>
                    <a:pt x="7299484" y="312896"/>
                  </a:cubicBezTo>
                  <a:lnTo>
                    <a:pt x="7491889" y="172879"/>
                  </a:lnTo>
                  <a:cubicBezTo>
                    <a:pt x="7497604" y="180499"/>
                    <a:pt x="7502367" y="187166"/>
                    <a:pt x="7507129" y="194786"/>
                  </a:cubicBezTo>
                  <a:lnTo>
                    <a:pt x="7300437" y="314801"/>
                  </a:lnTo>
                  <a:close/>
                  <a:moveTo>
                    <a:pt x="7298531" y="311944"/>
                  </a:moveTo>
                  <a:cubicBezTo>
                    <a:pt x="7298531" y="310991"/>
                    <a:pt x="7297579" y="310991"/>
                    <a:pt x="7297579" y="310039"/>
                  </a:cubicBezTo>
                  <a:lnTo>
                    <a:pt x="7474744" y="150971"/>
                  </a:lnTo>
                  <a:cubicBezTo>
                    <a:pt x="7480459" y="157639"/>
                    <a:pt x="7486174" y="164306"/>
                    <a:pt x="7491889" y="171926"/>
                  </a:cubicBezTo>
                  <a:lnTo>
                    <a:pt x="7298531" y="311944"/>
                  </a:lnTo>
                  <a:close/>
                  <a:moveTo>
                    <a:pt x="7295674" y="308134"/>
                  </a:moveTo>
                  <a:cubicBezTo>
                    <a:pt x="7295674" y="307181"/>
                    <a:pt x="7294721" y="307181"/>
                    <a:pt x="7294721" y="306229"/>
                  </a:cubicBezTo>
                  <a:lnTo>
                    <a:pt x="7453789" y="130016"/>
                  </a:lnTo>
                  <a:cubicBezTo>
                    <a:pt x="7460456" y="135731"/>
                    <a:pt x="7467124" y="142399"/>
                    <a:pt x="7472839" y="149066"/>
                  </a:cubicBezTo>
                  <a:lnTo>
                    <a:pt x="7295674" y="308134"/>
                  </a:lnTo>
                  <a:close/>
                  <a:moveTo>
                    <a:pt x="7291864" y="305276"/>
                  </a:moveTo>
                  <a:cubicBezTo>
                    <a:pt x="7290912" y="305276"/>
                    <a:pt x="7290912" y="304324"/>
                    <a:pt x="7289959" y="304324"/>
                  </a:cubicBezTo>
                  <a:lnTo>
                    <a:pt x="7429024" y="112871"/>
                  </a:lnTo>
                  <a:cubicBezTo>
                    <a:pt x="7436644" y="117634"/>
                    <a:pt x="7443312" y="123349"/>
                    <a:pt x="7449979" y="129064"/>
                  </a:cubicBezTo>
                  <a:lnTo>
                    <a:pt x="7291864" y="305276"/>
                  </a:lnTo>
                  <a:close/>
                  <a:moveTo>
                    <a:pt x="7294721" y="365284"/>
                  </a:moveTo>
                  <a:lnTo>
                    <a:pt x="7472839" y="526256"/>
                  </a:lnTo>
                  <a:cubicBezTo>
                    <a:pt x="7467124" y="532924"/>
                    <a:pt x="7460456" y="538639"/>
                    <a:pt x="7453789" y="545306"/>
                  </a:cubicBezTo>
                  <a:lnTo>
                    <a:pt x="7293769" y="368141"/>
                  </a:lnTo>
                  <a:cubicBezTo>
                    <a:pt x="7294721" y="367189"/>
                    <a:pt x="7293769" y="366236"/>
                    <a:pt x="7294721" y="365284"/>
                  </a:cubicBezTo>
                  <a:cubicBezTo>
                    <a:pt x="7294721" y="366236"/>
                    <a:pt x="7294721" y="365284"/>
                    <a:pt x="7294721" y="365284"/>
                  </a:cubicBezTo>
                  <a:close/>
                  <a:moveTo>
                    <a:pt x="7430929" y="563404"/>
                  </a:moveTo>
                  <a:lnTo>
                    <a:pt x="7298531" y="380524"/>
                  </a:lnTo>
                  <a:cubicBezTo>
                    <a:pt x="7297579" y="377666"/>
                    <a:pt x="7296626" y="375761"/>
                    <a:pt x="7296626" y="373856"/>
                  </a:cubicBezTo>
                  <a:lnTo>
                    <a:pt x="7452837" y="547211"/>
                  </a:lnTo>
                  <a:cubicBezTo>
                    <a:pt x="7445217" y="552926"/>
                    <a:pt x="7438549" y="558641"/>
                    <a:pt x="7430929" y="563404"/>
                  </a:cubicBezTo>
                  <a:close/>
                  <a:moveTo>
                    <a:pt x="7443312" y="562451"/>
                  </a:moveTo>
                  <a:lnTo>
                    <a:pt x="7456646" y="569119"/>
                  </a:lnTo>
                  <a:lnTo>
                    <a:pt x="7445217" y="577691"/>
                  </a:lnTo>
                  <a:lnTo>
                    <a:pt x="7442359" y="562451"/>
                  </a:lnTo>
                  <a:cubicBezTo>
                    <a:pt x="7442359" y="563404"/>
                    <a:pt x="7442359" y="563404"/>
                    <a:pt x="7443312" y="562451"/>
                  </a:cubicBezTo>
                  <a:close/>
                  <a:moveTo>
                    <a:pt x="7409974" y="600551"/>
                  </a:moveTo>
                  <a:lnTo>
                    <a:pt x="7397592" y="591026"/>
                  </a:lnTo>
                  <a:cubicBezTo>
                    <a:pt x="7397592" y="591026"/>
                    <a:pt x="7397592" y="591026"/>
                    <a:pt x="7397592" y="591026"/>
                  </a:cubicBezTo>
                  <a:lnTo>
                    <a:pt x="7414737" y="597694"/>
                  </a:lnTo>
                  <a:lnTo>
                    <a:pt x="7409974" y="600551"/>
                  </a:lnTo>
                  <a:close/>
                  <a:moveTo>
                    <a:pt x="7368064" y="604361"/>
                  </a:moveTo>
                  <a:cubicBezTo>
                    <a:pt x="7368064" y="604361"/>
                    <a:pt x="7368064" y="604361"/>
                    <a:pt x="7368064" y="604361"/>
                  </a:cubicBezTo>
                  <a:cubicBezTo>
                    <a:pt x="7368064" y="604361"/>
                    <a:pt x="7368064" y="604361"/>
                    <a:pt x="7368064" y="604361"/>
                  </a:cubicBezTo>
                  <a:lnTo>
                    <a:pt x="7368064" y="604361"/>
                  </a:lnTo>
                  <a:close/>
                  <a:moveTo>
                    <a:pt x="7095649" y="584359"/>
                  </a:moveTo>
                  <a:lnTo>
                    <a:pt x="7108031" y="576739"/>
                  </a:lnTo>
                  <a:cubicBezTo>
                    <a:pt x="7108031" y="576739"/>
                    <a:pt x="7108984" y="576739"/>
                    <a:pt x="7108984" y="577691"/>
                  </a:cubicBezTo>
                  <a:lnTo>
                    <a:pt x="7107079" y="592931"/>
                  </a:lnTo>
                  <a:lnTo>
                    <a:pt x="7095649" y="584359"/>
                  </a:lnTo>
                  <a:close/>
                  <a:moveTo>
                    <a:pt x="7108031" y="595789"/>
                  </a:moveTo>
                  <a:lnTo>
                    <a:pt x="7108031" y="595789"/>
                  </a:lnTo>
                  <a:lnTo>
                    <a:pt x="7097554" y="593884"/>
                  </a:lnTo>
                  <a:lnTo>
                    <a:pt x="7092792" y="586264"/>
                  </a:lnTo>
                  <a:lnTo>
                    <a:pt x="7093744" y="585311"/>
                  </a:lnTo>
                  <a:lnTo>
                    <a:pt x="7108031" y="595789"/>
                  </a:lnTo>
                  <a:close/>
                  <a:moveTo>
                    <a:pt x="7094696" y="583406"/>
                  </a:moveTo>
                  <a:lnTo>
                    <a:pt x="7089934" y="580549"/>
                  </a:lnTo>
                  <a:lnTo>
                    <a:pt x="7107079" y="575786"/>
                  </a:lnTo>
                  <a:cubicBezTo>
                    <a:pt x="7107079" y="575786"/>
                    <a:pt x="7107079" y="575786"/>
                    <a:pt x="7107079" y="575786"/>
                  </a:cubicBezTo>
                  <a:lnTo>
                    <a:pt x="7094696" y="583406"/>
                  </a:lnTo>
                  <a:close/>
                  <a:moveTo>
                    <a:pt x="7088981" y="579596"/>
                  </a:moveTo>
                  <a:lnTo>
                    <a:pt x="7089934" y="562451"/>
                  </a:lnTo>
                  <a:cubicBezTo>
                    <a:pt x="7094696" y="566261"/>
                    <a:pt x="7100412" y="571024"/>
                    <a:pt x="7106126" y="573881"/>
                  </a:cubicBezTo>
                  <a:lnTo>
                    <a:pt x="7088981" y="579596"/>
                  </a:lnTo>
                  <a:close/>
                  <a:moveTo>
                    <a:pt x="7079456" y="545306"/>
                  </a:moveTo>
                  <a:lnTo>
                    <a:pt x="7230904" y="377666"/>
                  </a:lnTo>
                  <a:cubicBezTo>
                    <a:pt x="7229951" y="380524"/>
                    <a:pt x="7229951" y="382429"/>
                    <a:pt x="7228999" y="385286"/>
                  </a:cubicBezTo>
                  <a:lnTo>
                    <a:pt x="7100412" y="562451"/>
                  </a:lnTo>
                  <a:cubicBezTo>
                    <a:pt x="7092792" y="556736"/>
                    <a:pt x="7086124" y="551974"/>
                    <a:pt x="7079456" y="545306"/>
                  </a:cubicBezTo>
                  <a:close/>
                  <a:moveTo>
                    <a:pt x="7047071" y="542449"/>
                  </a:moveTo>
                  <a:lnTo>
                    <a:pt x="7065169" y="540544"/>
                  </a:lnTo>
                  <a:cubicBezTo>
                    <a:pt x="7065169" y="540544"/>
                    <a:pt x="7065169" y="540544"/>
                    <a:pt x="7065169" y="540544"/>
                  </a:cubicBezTo>
                  <a:lnTo>
                    <a:pt x="7050881" y="546259"/>
                  </a:lnTo>
                  <a:lnTo>
                    <a:pt x="7047071" y="542449"/>
                  </a:lnTo>
                  <a:close/>
                  <a:moveTo>
                    <a:pt x="7061359" y="561499"/>
                  </a:moveTo>
                  <a:lnTo>
                    <a:pt x="7051834" y="557689"/>
                  </a:lnTo>
                  <a:lnTo>
                    <a:pt x="7048024" y="549116"/>
                  </a:lnTo>
                  <a:lnTo>
                    <a:pt x="7048976" y="549116"/>
                  </a:lnTo>
                  <a:lnTo>
                    <a:pt x="7061359" y="561499"/>
                  </a:lnTo>
                  <a:close/>
                  <a:moveTo>
                    <a:pt x="6985159" y="338614"/>
                  </a:moveTo>
                  <a:lnTo>
                    <a:pt x="7224237" y="338614"/>
                  </a:lnTo>
                  <a:cubicBezTo>
                    <a:pt x="7224237" y="339566"/>
                    <a:pt x="7224237" y="339566"/>
                    <a:pt x="7224237" y="340519"/>
                  </a:cubicBezTo>
                  <a:lnTo>
                    <a:pt x="6986112" y="365284"/>
                  </a:lnTo>
                  <a:cubicBezTo>
                    <a:pt x="6986112" y="356711"/>
                    <a:pt x="6985159" y="347186"/>
                    <a:pt x="6985159" y="338614"/>
                  </a:cubicBezTo>
                  <a:close/>
                  <a:moveTo>
                    <a:pt x="6985159" y="397669"/>
                  </a:moveTo>
                  <a:lnTo>
                    <a:pt x="6970871" y="394811"/>
                  </a:lnTo>
                  <a:lnTo>
                    <a:pt x="6969919" y="389096"/>
                  </a:lnTo>
                  <a:lnTo>
                    <a:pt x="6985159" y="397669"/>
                  </a:lnTo>
                  <a:cubicBezTo>
                    <a:pt x="6985159" y="397669"/>
                    <a:pt x="6985159" y="397669"/>
                    <a:pt x="6985159" y="397669"/>
                  </a:cubicBezTo>
                  <a:close/>
                  <a:moveTo>
                    <a:pt x="6985159" y="335756"/>
                  </a:moveTo>
                  <a:cubicBezTo>
                    <a:pt x="6985159" y="327184"/>
                    <a:pt x="6985159" y="317659"/>
                    <a:pt x="6986112" y="309086"/>
                  </a:cubicBezTo>
                  <a:lnTo>
                    <a:pt x="7224237" y="333851"/>
                  </a:lnTo>
                  <a:cubicBezTo>
                    <a:pt x="7224237" y="334804"/>
                    <a:pt x="7224237" y="334804"/>
                    <a:pt x="7224237" y="335756"/>
                  </a:cubicBezTo>
                  <a:lnTo>
                    <a:pt x="6985159" y="335756"/>
                  </a:lnTo>
                  <a:close/>
                  <a:moveTo>
                    <a:pt x="6991826" y="396716"/>
                  </a:moveTo>
                  <a:lnTo>
                    <a:pt x="7226142" y="347186"/>
                  </a:lnTo>
                  <a:cubicBezTo>
                    <a:pt x="7226142" y="348139"/>
                    <a:pt x="7226142" y="348139"/>
                    <a:pt x="7227094" y="349091"/>
                  </a:cubicBezTo>
                  <a:lnTo>
                    <a:pt x="6999446" y="423386"/>
                  </a:lnTo>
                  <a:cubicBezTo>
                    <a:pt x="6995637" y="413861"/>
                    <a:pt x="6993731" y="405289"/>
                    <a:pt x="6991826" y="396716"/>
                  </a:cubicBezTo>
                  <a:close/>
                  <a:moveTo>
                    <a:pt x="7001351" y="448151"/>
                  </a:moveTo>
                  <a:lnTo>
                    <a:pt x="6984206" y="443389"/>
                  </a:lnTo>
                  <a:lnTo>
                    <a:pt x="6994684" y="431006"/>
                  </a:lnTo>
                  <a:cubicBezTo>
                    <a:pt x="6996589" y="436721"/>
                    <a:pt x="6998494" y="442436"/>
                    <a:pt x="7001351" y="448151"/>
                  </a:cubicBezTo>
                  <a:close/>
                  <a:moveTo>
                    <a:pt x="6990874" y="394811"/>
                  </a:moveTo>
                  <a:cubicBezTo>
                    <a:pt x="6988969" y="386239"/>
                    <a:pt x="6988017" y="377666"/>
                    <a:pt x="6987064" y="368141"/>
                  </a:cubicBezTo>
                  <a:lnTo>
                    <a:pt x="7225189" y="343376"/>
                  </a:lnTo>
                  <a:cubicBezTo>
                    <a:pt x="7225189" y="344329"/>
                    <a:pt x="7225189" y="344329"/>
                    <a:pt x="7225189" y="345281"/>
                  </a:cubicBezTo>
                  <a:lnTo>
                    <a:pt x="6990874" y="394811"/>
                  </a:lnTo>
                  <a:close/>
                  <a:moveTo>
                    <a:pt x="6987064" y="404336"/>
                  </a:moveTo>
                  <a:cubicBezTo>
                    <a:pt x="6988969" y="410051"/>
                    <a:pt x="6989921" y="416719"/>
                    <a:pt x="6991826" y="422434"/>
                  </a:cubicBezTo>
                  <a:lnTo>
                    <a:pt x="6975634" y="415766"/>
                  </a:lnTo>
                  <a:lnTo>
                    <a:pt x="6987064" y="404336"/>
                  </a:lnTo>
                  <a:close/>
                  <a:moveTo>
                    <a:pt x="6991826" y="424339"/>
                  </a:moveTo>
                  <a:cubicBezTo>
                    <a:pt x="6992779" y="424339"/>
                    <a:pt x="6992779" y="424339"/>
                    <a:pt x="6991826" y="424339"/>
                  </a:cubicBezTo>
                  <a:lnTo>
                    <a:pt x="6977539" y="423386"/>
                  </a:lnTo>
                  <a:lnTo>
                    <a:pt x="6975634" y="417671"/>
                  </a:lnTo>
                  <a:lnTo>
                    <a:pt x="6991826" y="424339"/>
                  </a:lnTo>
                  <a:close/>
                  <a:moveTo>
                    <a:pt x="6992779" y="426244"/>
                  </a:moveTo>
                  <a:cubicBezTo>
                    <a:pt x="6992779" y="427196"/>
                    <a:pt x="6993731" y="428149"/>
                    <a:pt x="6993731" y="429101"/>
                  </a:cubicBezTo>
                  <a:lnTo>
                    <a:pt x="6983254" y="439579"/>
                  </a:lnTo>
                  <a:lnTo>
                    <a:pt x="6978492" y="424339"/>
                  </a:lnTo>
                  <a:lnTo>
                    <a:pt x="6992779" y="426244"/>
                  </a:lnTo>
                  <a:close/>
                  <a:moveTo>
                    <a:pt x="6984206" y="451961"/>
                  </a:moveTo>
                  <a:lnTo>
                    <a:pt x="6990874" y="467201"/>
                  </a:lnTo>
                  <a:lnTo>
                    <a:pt x="6983254" y="460534"/>
                  </a:lnTo>
                  <a:lnTo>
                    <a:pt x="6982301" y="451961"/>
                  </a:lnTo>
                  <a:lnTo>
                    <a:pt x="6984206" y="451961"/>
                  </a:lnTo>
                  <a:close/>
                  <a:moveTo>
                    <a:pt x="6985159" y="445294"/>
                  </a:moveTo>
                  <a:lnTo>
                    <a:pt x="7002304" y="450056"/>
                  </a:lnTo>
                  <a:cubicBezTo>
                    <a:pt x="7002304" y="450056"/>
                    <a:pt x="7002304" y="451009"/>
                    <a:pt x="7002304" y="451009"/>
                  </a:cubicBezTo>
                  <a:lnTo>
                    <a:pt x="6988017" y="451009"/>
                  </a:lnTo>
                  <a:lnTo>
                    <a:pt x="6985159" y="445294"/>
                  </a:lnTo>
                  <a:close/>
                  <a:moveTo>
                    <a:pt x="6999446" y="425291"/>
                  </a:moveTo>
                  <a:lnTo>
                    <a:pt x="7227094" y="350996"/>
                  </a:lnTo>
                  <a:cubicBezTo>
                    <a:pt x="7227094" y="351949"/>
                    <a:pt x="7227094" y="351949"/>
                    <a:pt x="7228046" y="352901"/>
                  </a:cubicBezTo>
                  <a:lnTo>
                    <a:pt x="7008971" y="450056"/>
                  </a:lnTo>
                  <a:cubicBezTo>
                    <a:pt x="7005162" y="441484"/>
                    <a:pt x="7002304" y="433864"/>
                    <a:pt x="6999446" y="425291"/>
                  </a:cubicBezTo>
                  <a:close/>
                  <a:moveTo>
                    <a:pt x="7228999" y="354806"/>
                  </a:moveTo>
                  <a:cubicBezTo>
                    <a:pt x="7228999" y="355759"/>
                    <a:pt x="7229951" y="355759"/>
                    <a:pt x="7229951" y="356711"/>
                  </a:cubicBezTo>
                  <a:lnTo>
                    <a:pt x="7022306" y="476726"/>
                  </a:lnTo>
                  <a:cubicBezTo>
                    <a:pt x="7017544" y="469106"/>
                    <a:pt x="7013734" y="461486"/>
                    <a:pt x="7009924" y="452914"/>
                  </a:cubicBezTo>
                  <a:lnTo>
                    <a:pt x="7228999" y="354806"/>
                  </a:lnTo>
                  <a:close/>
                  <a:moveTo>
                    <a:pt x="7013734" y="473869"/>
                  </a:moveTo>
                  <a:lnTo>
                    <a:pt x="6996589" y="470059"/>
                  </a:lnTo>
                  <a:lnTo>
                    <a:pt x="7006114" y="456724"/>
                  </a:lnTo>
                  <a:cubicBezTo>
                    <a:pt x="7008019" y="462439"/>
                    <a:pt x="7010876" y="468154"/>
                    <a:pt x="7013734" y="473869"/>
                  </a:cubicBezTo>
                  <a:close/>
                  <a:moveTo>
                    <a:pt x="7014687" y="474821"/>
                  </a:moveTo>
                  <a:cubicBezTo>
                    <a:pt x="7014687" y="474821"/>
                    <a:pt x="7014687" y="475774"/>
                    <a:pt x="7014687" y="474821"/>
                  </a:cubicBezTo>
                  <a:lnTo>
                    <a:pt x="7000399" y="476726"/>
                  </a:lnTo>
                  <a:lnTo>
                    <a:pt x="6997542" y="471011"/>
                  </a:lnTo>
                  <a:lnTo>
                    <a:pt x="7014687" y="474821"/>
                  </a:lnTo>
                  <a:close/>
                  <a:moveTo>
                    <a:pt x="7015639" y="476726"/>
                  </a:moveTo>
                  <a:cubicBezTo>
                    <a:pt x="7015639" y="477679"/>
                    <a:pt x="7016592" y="477679"/>
                    <a:pt x="7016592" y="478631"/>
                  </a:cubicBezTo>
                  <a:lnTo>
                    <a:pt x="7008019" y="491014"/>
                  </a:lnTo>
                  <a:lnTo>
                    <a:pt x="7000399" y="477679"/>
                  </a:lnTo>
                  <a:lnTo>
                    <a:pt x="7015639" y="476726"/>
                  </a:lnTo>
                  <a:close/>
                  <a:moveTo>
                    <a:pt x="7017544" y="481489"/>
                  </a:moveTo>
                  <a:cubicBezTo>
                    <a:pt x="7020401" y="487204"/>
                    <a:pt x="7024212" y="491966"/>
                    <a:pt x="7027069" y="497681"/>
                  </a:cubicBezTo>
                  <a:lnTo>
                    <a:pt x="7008971" y="495776"/>
                  </a:lnTo>
                  <a:lnTo>
                    <a:pt x="7017544" y="481489"/>
                  </a:lnTo>
                  <a:close/>
                  <a:moveTo>
                    <a:pt x="7010876" y="496729"/>
                  </a:moveTo>
                  <a:lnTo>
                    <a:pt x="7028974" y="498634"/>
                  </a:lnTo>
                  <a:cubicBezTo>
                    <a:pt x="7028974" y="498634"/>
                    <a:pt x="7028974" y="498634"/>
                    <a:pt x="7028974" y="499586"/>
                  </a:cubicBezTo>
                  <a:lnTo>
                    <a:pt x="7014687" y="502444"/>
                  </a:lnTo>
                  <a:lnTo>
                    <a:pt x="7010876" y="496729"/>
                  </a:lnTo>
                  <a:close/>
                  <a:moveTo>
                    <a:pt x="7021354" y="517684"/>
                  </a:moveTo>
                  <a:lnTo>
                    <a:pt x="7012781" y="511969"/>
                  </a:lnTo>
                  <a:lnTo>
                    <a:pt x="7010876" y="503396"/>
                  </a:lnTo>
                  <a:lnTo>
                    <a:pt x="7011829" y="503396"/>
                  </a:lnTo>
                  <a:lnTo>
                    <a:pt x="7021354" y="517684"/>
                  </a:lnTo>
                  <a:close/>
                  <a:moveTo>
                    <a:pt x="7023259" y="478631"/>
                  </a:moveTo>
                  <a:lnTo>
                    <a:pt x="7230904" y="358616"/>
                  </a:lnTo>
                  <a:cubicBezTo>
                    <a:pt x="7230904" y="359569"/>
                    <a:pt x="7231856" y="359569"/>
                    <a:pt x="7231856" y="359569"/>
                  </a:cubicBezTo>
                  <a:lnTo>
                    <a:pt x="7038499" y="500539"/>
                  </a:lnTo>
                  <a:cubicBezTo>
                    <a:pt x="7032784" y="492919"/>
                    <a:pt x="7028021" y="486251"/>
                    <a:pt x="7023259" y="478631"/>
                  </a:cubicBezTo>
                  <a:close/>
                  <a:moveTo>
                    <a:pt x="7233762" y="361474"/>
                  </a:moveTo>
                  <a:lnTo>
                    <a:pt x="7233762" y="361474"/>
                  </a:lnTo>
                  <a:cubicBezTo>
                    <a:pt x="7233762" y="362426"/>
                    <a:pt x="7233762" y="363379"/>
                    <a:pt x="7233762" y="363379"/>
                  </a:cubicBezTo>
                  <a:lnTo>
                    <a:pt x="7056596" y="522446"/>
                  </a:lnTo>
                  <a:cubicBezTo>
                    <a:pt x="7050881" y="515779"/>
                    <a:pt x="7045167" y="509111"/>
                    <a:pt x="7039451" y="501491"/>
                  </a:cubicBezTo>
                  <a:lnTo>
                    <a:pt x="7233762" y="361474"/>
                  </a:lnTo>
                  <a:close/>
                  <a:moveTo>
                    <a:pt x="7048024" y="523399"/>
                  </a:moveTo>
                  <a:lnTo>
                    <a:pt x="7042309" y="537686"/>
                  </a:lnTo>
                  <a:lnTo>
                    <a:pt x="7032784" y="526256"/>
                  </a:lnTo>
                  <a:lnTo>
                    <a:pt x="7047071" y="522446"/>
                  </a:lnTo>
                  <a:cubicBezTo>
                    <a:pt x="7048024" y="522446"/>
                    <a:pt x="7048024" y="523399"/>
                    <a:pt x="7048024" y="523399"/>
                  </a:cubicBezTo>
                  <a:close/>
                  <a:moveTo>
                    <a:pt x="7049929" y="525304"/>
                  </a:moveTo>
                  <a:cubicBezTo>
                    <a:pt x="7054692" y="530066"/>
                    <a:pt x="7058501" y="534829"/>
                    <a:pt x="7063264" y="539591"/>
                  </a:cubicBezTo>
                  <a:lnTo>
                    <a:pt x="7045167" y="541496"/>
                  </a:lnTo>
                  <a:lnTo>
                    <a:pt x="7049929" y="525304"/>
                  </a:lnTo>
                  <a:close/>
                  <a:moveTo>
                    <a:pt x="7058501" y="525304"/>
                  </a:moveTo>
                  <a:lnTo>
                    <a:pt x="7232809" y="369094"/>
                  </a:lnTo>
                  <a:cubicBezTo>
                    <a:pt x="7232809" y="370046"/>
                    <a:pt x="7231856" y="371951"/>
                    <a:pt x="7231856" y="372904"/>
                  </a:cubicBezTo>
                  <a:lnTo>
                    <a:pt x="7077551" y="544354"/>
                  </a:lnTo>
                  <a:cubicBezTo>
                    <a:pt x="7070884" y="537686"/>
                    <a:pt x="7064217" y="531971"/>
                    <a:pt x="7058501" y="525304"/>
                  </a:cubicBezTo>
                  <a:close/>
                  <a:moveTo>
                    <a:pt x="7366159" y="598646"/>
                  </a:moveTo>
                  <a:cubicBezTo>
                    <a:pt x="7354729" y="559594"/>
                    <a:pt x="7344251" y="528161"/>
                    <a:pt x="7344251" y="528161"/>
                  </a:cubicBezTo>
                  <a:cubicBezTo>
                    <a:pt x="7344251" y="528161"/>
                    <a:pt x="7339489" y="513874"/>
                    <a:pt x="7332821" y="491966"/>
                  </a:cubicBezTo>
                  <a:lnTo>
                    <a:pt x="7377589" y="592931"/>
                  </a:lnTo>
                  <a:cubicBezTo>
                    <a:pt x="7374731" y="595789"/>
                    <a:pt x="7369969" y="596741"/>
                    <a:pt x="7366159" y="598646"/>
                  </a:cubicBezTo>
                  <a:close/>
                  <a:moveTo>
                    <a:pt x="7327106" y="471964"/>
                  </a:moveTo>
                  <a:cubicBezTo>
                    <a:pt x="7321392" y="454819"/>
                    <a:pt x="7315676" y="434816"/>
                    <a:pt x="7309962" y="415766"/>
                  </a:cubicBezTo>
                  <a:lnTo>
                    <a:pt x="7405212" y="580549"/>
                  </a:lnTo>
                  <a:cubicBezTo>
                    <a:pt x="7397592" y="585311"/>
                    <a:pt x="7389019" y="589121"/>
                    <a:pt x="7381399" y="592931"/>
                  </a:cubicBezTo>
                  <a:lnTo>
                    <a:pt x="7327106" y="471964"/>
                  </a:lnTo>
                  <a:close/>
                  <a:moveTo>
                    <a:pt x="7399496" y="591026"/>
                  </a:moveTo>
                  <a:cubicBezTo>
                    <a:pt x="7405212" y="588169"/>
                    <a:pt x="7410926" y="584359"/>
                    <a:pt x="7416642" y="580549"/>
                  </a:cubicBezTo>
                  <a:lnTo>
                    <a:pt x="7415689" y="597694"/>
                  </a:lnTo>
                  <a:lnTo>
                    <a:pt x="7399496" y="591026"/>
                  </a:lnTo>
                  <a:close/>
                  <a:moveTo>
                    <a:pt x="7407117" y="579596"/>
                  </a:moveTo>
                  <a:lnTo>
                    <a:pt x="7306151" y="405289"/>
                  </a:lnTo>
                  <a:cubicBezTo>
                    <a:pt x="7304246" y="399574"/>
                    <a:pt x="7302342" y="393859"/>
                    <a:pt x="7300437" y="388144"/>
                  </a:cubicBezTo>
                  <a:lnTo>
                    <a:pt x="7429024" y="565309"/>
                  </a:lnTo>
                  <a:cubicBezTo>
                    <a:pt x="7422356" y="570071"/>
                    <a:pt x="7414737" y="574834"/>
                    <a:pt x="7407117" y="579596"/>
                  </a:cubicBezTo>
                  <a:close/>
                  <a:moveTo>
                    <a:pt x="7422356" y="577691"/>
                  </a:moveTo>
                  <a:lnTo>
                    <a:pt x="7439501" y="583406"/>
                  </a:lnTo>
                  <a:lnTo>
                    <a:pt x="7434739" y="586264"/>
                  </a:lnTo>
                  <a:lnTo>
                    <a:pt x="7422356" y="577691"/>
                  </a:lnTo>
                  <a:lnTo>
                    <a:pt x="7422356" y="577691"/>
                  </a:lnTo>
                  <a:close/>
                  <a:moveTo>
                    <a:pt x="7423309" y="576739"/>
                  </a:moveTo>
                  <a:cubicBezTo>
                    <a:pt x="7429024" y="572929"/>
                    <a:pt x="7434739" y="569119"/>
                    <a:pt x="7439501" y="565309"/>
                  </a:cubicBezTo>
                  <a:lnTo>
                    <a:pt x="7440454" y="582454"/>
                  </a:lnTo>
                  <a:lnTo>
                    <a:pt x="7423309" y="576739"/>
                  </a:lnTo>
                  <a:close/>
                  <a:moveTo>
                    <a:pt x="7263289" y="294799"/>
                  </a:moveTo>
                  <a:cubicBezTo>
                    <a:pt x="7263289" y="294799"/>
                    <a:pt x="7263289" y="294799"/>
                    <a:pt x="7263289" y="294799"/>
                  </a:cubicBezTo>
                  <a:lnTo>
                    <a:pt x="7238524" y="60484"/>
                  </a:lnTo>
                  <a:cubicBezTo>
                    <a:pt x="7247096" y="59531"/>
                    <a:pt x="7254717" y="59531"/>
                    <a:pt x="7263289" y="59531"/>
                  </a:cubicBezTo>
                  <a:lnTo>
                    <a:pt x="7263289" y="294799"/>
                  </a:lnTo>
                  <a:close/>
                  <a:moveTo>
                    <a:pt x="7260431" y="295751"/>
                  </a:moveTo>
                  <a:cubicBezTo>
                    <a:pt x="7259479" y="295751"/>
                    <a:pt x="7259479" y="295751"/>
                    <a:pt x="7258526" y="295751"/>
                  </a:cubicBezTo>
                  <a:lnTo>
                    <a:pt x="7209949" y="65246"/>
                  </a:lnTo>
                  <a:cubicBezTo>
                    <a:pt x="7218521" y="63341"/>
                    <a:pt x="7227094" y="62389"/>
                    <a:pt x="7236619" y="61436"/>
                  </a:cubicBezTo>
                  <a:lnTo>
                    <a:pt x="7260431" y="295751"/>
                  </a:lnTo>
                  <a:close/>
                  <a:moveTo>
                    <a:pt x="7255669" y="295751"/>
                  </a:moveTo>
                  <a:cubicBezTo>
                    <a:pt x="7254717" y="295751"/>
                    <a:pt x="7254717" y="295751"/>
                    <a:pt x="7253764" y="296704"/>
                  </a:cubicBezTo>
                  <a:lnTo>
                    <a:pt x="7181374" y="72866"/>
                  </a:lnTo>
                  <a:cubicBezTo>
                    <a:pt x="7189946" y="70009"/>
                    <a:pt x="7198519" y="68104"/>
                    <a:pt x="7207092" y="66199"/>
                  </a:cubicBezTo>
                  <a:lnTo>
                    <a:pt x="7255669" y="295751"/>
                  </a:lnTo>
                  <a:close/>
                  <a:moveTo>
                    <a:pt x="7246144" y="300514"/>
                  </a:moveTo>
                  <a:lnTo>
                    <a:pt x="7128034" y="96679"/>
                  </a:lnTo>
                  <a:cubicBezTo>
                    <a:pt x="7135654" y="91916"/>
                    <a:pt x="7143274" y="88106"/>
                    <a:pt x="7151846" y="84296"/>
                  </a:cubicBezTo>
                  <a:lnTo>
                    <a:pt x="7248049" y="299561"/>
                  </a:lnTo>
                  <a:cubicBezTo>
                    <a:pt x="7247096" y="299561"/>
                    <a:pt x="7246144" y="299561"/>
                    <a:pt x="7246144" y="300514"/>
                  </a:cubicBezTo>
                  <a:close/>
                  <a:moveTo>
                    <a:pt x="7243287" y="301466"/>
                  </a:moveTo>
                  <a:cubicBezTo>
                    <a:pt x="7242334" y="301466"/>
                    <a:pt x="7242334" y="302419"/>
                    <a:pt x="7241381" y="302419"/>
                  </a:cubicBezTo>
                  <a:lnTo>
                    <a:pt x="7103269" y="111919"/>
                  </a:lnTo>
                  <a:cubicBezTo>
                    <a:pt x="7110889" y="107156"/>
                    <a:pt x="7117556" y="102394"/>
                    <a:pt x="7126129" y="97631"/>
                  </a:cubicBezTo>
                  <a:lnTo>
                    <a:pt x="7243287" y="301466"/>
                  </a:lnTo>
                  <a:close/>
                  <a:moveTo>
                    <a:pt x="7239476" y="304324"/>
                  </a:moveTo>
                  <a:cubicBezTo>
                    <a:pt x="7238524" y="304324"/>
                    <a:pt x="7238524" y="305276"/>
                    <a:pt x="7237571" y="305276"/>
                  </a:cubicBezTo>
                  <a:lnTo>
                    <a:pt x="7079456" y="130016"/>
                  </a:lnTo>
                  <a:cubicBezTo>
                    <a:pt x="7086124" y="124301"/>
                    <a:pt x="7092792" y="118586"/>
                    <a:pt x="7100412" y="113824"/>
                  </a:cubicBezTo>
                  <a:lnTo>
                    <a:pt x="7239476" y="304324"/>
                  </a:lnTo>
                  <a:close/>
                  <a:moveTo>
                    <a:pt x="7236619" y="307181"/>
                  </a:moveTo>
                  <a:cubicBezTo>
                    <a:pt x="7236619" y="307181"/>
                    <a:pt x="7235667" y="308134"/>
                    <a:pt x="7235667" y="309086"/>
                  </a:cubicBezTo>
                  <a:lnTo>
                    <a:pt x="7059454" y="150019"/>
                  </a:lnTo>
                  <a:cubicBezTo>
                    <a:pt x="7065169" y="143351"/>
                    <a:pt x="7071837" y="137636"/>
                    <a:pt x="7078504" y="130969"/>
                  </a:cubicBezTo>
                  <a:lnTo>
                    <a:pt x="7236619" y="307181"/>
                  </a:lnTo>
                  <a:close/>
                  <a:moveTo>
                    <a:pt x="7233762" y="310039"/>
                  </a:moveTo>
                  <a:cubicBezTo>
                    <a:pt x="7233762" y="310039"/>
                    <a:pt x="7232809" y="310991"/>
                    <a:pt x="7232809" y="311944"/>
                  </a:cubicBezTo>
                  <a:lnTo>
                    <a:pt x="7041356" y="172879"/>
                  </a:lnTo>
                  <a:cubicBezTo>
                    <a:pt x="7047071" y="166211"/>
                    <a:pt x="7052787" y="158591"/>
                    <a:pt x="7058501" y="151924"/>
                  </a:cubicBezTo>
                  <a:lnTo>
                    <a:pt x="7233762" y="310039"/>
                  </a:lnTo>
                  <a:close/>
                  <a:moveTo>
                    <a:pt x="7230904" y="313849"/>
                  </a:moveTo>
                  <a:cubicBezTo>
                    <a:pt x="7230904" y="314801"/>
                    <a:pt x="7229951" y="314801"/>
                    <a:pt x="7229951" y="315754"/>
                  </a:cubicBezTo>
                  <a:lnTo>
                    <a:pt x="7024212" y="196691"/>
                  </a:lnTo>
                  <a:cubicBezTo>
                    <a:pt x="7028974" y="189071"/>
                    <a:pt x="7033737" y="181451"/>
                    <a:pt x="7038499" y="174784"/>
                  </a:cubicBezTo>
                  <a:lnTo>
                    <a:pt x="7230904" y="313849"/>
                  </a:lnTo>
                  <a:close/>
                  <a:moveTo>
                    <a:pt x="7228999" y="317659"/>
                  </a:moveTo>
                  <a:cubicBezTo>
                    <a:pt x="7228999" y="318611"/>
                    <a:pt x="7228046" y="318611"/>
                    <a:pt x="7228046" y="319564"/>
                  </a:cubicBezTo>
                  <a:lnTo>
                    <a:pt x="7010876" y="222409"/>
                  </a:lnTo>
                  <a:cubicBezTo>
                    <a:pt x="7014687" y="213836"/>
                    <a:pt x="7018496" y="206216"/>
                    <a:pt x="7023259" y="198596"/>
                  </a:cubicBezTo>
                  <a:lnTo>
                    <a:pt x="7228999" y="317659"/>
                  </a:lnTo>
                  <a:close/>
                  <a:moveTo>
                    <a:pt x="7227094" y="321469"/>
                  </a:moveTo>
                  <a:cubicBezTo>
                    <a:pt x="7227094" y="322421"/>
                    <a:pt x="7227094" y="322421"/>
                    <a:pt x="7226142" y="323374"/>
                  </a:cubicBezTo>
                  <a:lnTo>
                    <a:pt x="6999446" y="250031"/>
                  </a:lnTo>
                  <a:cubicBezTo>
                    <a:pt x="7002304" y="241459"/>
                    <a:pt x="7005162" y="232886"/>
                    <a:pt x="7008971" y="225266"/>
                  </a:cubicBezTo>
                  <a:lnTo>
                    <a:pt x="7227094" y="321469"/>
                  </a:lnTo>
                  <a:close/>
                  <a:moveTo>
                    <a:pt x="7225189" y="330041"/>
                  </a:moveTo>
                  <a:cubicBezTo>
                    <a:pt x="7225189" y="330994"/>
                    <a:pt x="7225189" y="330994"/>
                    <a:pt x="7225189" y="331946"/>
                  </a:cubicBezTo>
                  <a:lnTo>
                    <a:pt x="6988017" y="307181"/>
                  </a:lnTo>
                  <a:cubicBezTo>
                    <a:pt x="6988969" y="298609"/>
                    <a:pt x="6990874" y="289084"/>
                    <a:pt x="6991826" y="280511"/>
                  </a:cubicBezTo>
                  <a:lnTo>
                    <a:pt x="7225189" y="330041"/>
                  </a:lnTo>
                  <a:close/>
                  <a:moveTo>
                    <a:pt x="6988969" y="264319"/>
                  </a:moveTo>
                  <a:lnTo>
                    <a:pt x="6972776" y="268129"/>
                  </a:lnTo>
                  <a:lnTo>
                    <a:pt x="6977539" y="250984"/>
                  </a:lnTo>
                  <a:lnTo>
                    <a:pt x="6989921" y="261461"/>
                  </a:lnTo>
                  <a:cubicBezTo>
                    <a:pt x="6989921" y="262414"/>
                    <a:pt x="6988969" y="263366"/>
                    <a:pt x="6988969" y="264319"/>
                  </a:cubicBezTo>
                  <a:close/>
                  <a:moveTo>
                    <a:pt x="6988969" y="266224"/>
                  </a:moveTo>
                  <a:cubicBezTo>
                    <a:pt x="6987064" y="271939"/>
                    <a:pt x="6986112" y="277654"/>
                    <a:pt x="6984206" y="284321"/>
                  </a:cubicBezTo>
                  <a:lnTo>
                    <a:pt x="6971824" y="270986"/>
                  </a:lnTo>
                  <a:lnTo>
                    <a:pt x="6988969" y="266224"/>
                  </a:lnTo>
                  <a:close/>
                  <a:moveTo>
                    <a:pt x="6985159" y="395764"/>
                  </a:moveTo>
                  <a:lnTo>
                    <a:pt x="6969919" y="388144"/>
                  </a:lnTo>
                  <a:lnTo>
                    <a:pt x="6982301" y="377666"/>
                  </a:lnTo>
                  <a:cubicBezTo>
                    <a:pt x="6982301" y="383381"/>
                    <a:pt x="6983254" y="389096"/>
                    <a:pt x="6985159" y="395764"/>
                  </a:cubicBezTo>
                  <a:close/>
                  <a:moveTo>
                    <a:pt x="6968967" y="384334"/>
                  </a:moveTo>
                  <a:lnTo>
                    <a:pt x="6967062" y="368141"/>
                  </a:lnTo>
                  <a:lnTo>
                    <a:pt x="6981349" y="372904"/>
                  </a:lnTo>
                  <a:cubicBezTo>
                    <a:pt x="6981349" y="373856"/>
                    <a:pt x="6981349" y="374809"/>
                    <a:pt x="6981349" y="375761"/>
                  </a:cubicBezTo>
                  <a:lnTo>
                    <a:pt x="6968967" y="384334"/>
                  </a:lnTo>
                  <a:close/>
                  <a:moveTo>
                    <a:pt x="6980396" y="311944"/>
                  </a:moveTo>
                  <a:lnTo>
                    <a:pt x="6967062" y="299561"/>
                  </a:lnTo>
                  <a:lnTo>
                    <a:pt x="6982301" y="293846"/>
                  </a:lnTo>
                  <a:cubicBezTo>
                    <a:pt x="6981349" y="299561"/>
                    <a:pt x="6980396" y="306229"/>
                    <a:pt x="6980396" y="311944"/>
                  </a:cubicBezTo>
                  <a:close/>
                  <a:moveTo>
                    <a:pt x="6980396" y="313849"/>
                  </a:moveTo>
                  <a:cubicBezTo>
                    <a:pt x="6980396" y="313849"/>
                    <a:pt x="6980396" y="313849"/>
                    <a:pt x="6980396" y="313849"/>
                  </a:cubicBezTo>
                  <a:lnTo>
                    <a:pt x="6967062" y="307181"/>
                  </a:lnTo>
                  <a:lnTo>
                    <a:pt x="6967062" y="301466"/>
                  </a:lnTo>
                  <a:lnTo>
                    <a:pt x="6980396" y="313849"/>
                  </a:lnTo>
                  <a:close/>
                  <a:moveTo>
                    <a:pt x="6980396" y="315754"/>
                  </a:moveTo>
                  <a:cubicBezTo>
                    <a:pt x="6980396" y="316706"/>
                    <a:pt x="6980396" y="317659"/>
                    <a:pt x="6980396" y="318611"/>
                  </a:cubicBezTo>
                  <a:lnTo>
                    <a:pt x="6966109" y="325279"/>
                  </a:lnTo>
                  <a:lnTo>
                    <a:pt x="6967062" y="308134"/>
                  </a:lnTo>
                  <a:lnTo>
                    <a:pt x="6980396" y="315754"/>
                  </a:lnTo>
                  <a:close/>
                  <a:moveTo>
                    <a:pt x="6979444" y="321469"/>
                  </a:moveTo>
                  <a:cubicBezTo>
                    <a:pt x="6979444" y="327184"/>
                    <a:pt x="6978492" y="332899"/>
                    <a:pt x="6978492" y="338614"/>
                  </a:cubicBezTo>
                  <a:cubicBezTo>
                    <a:pt x="6978492" y="339566"/>
                    <a:pt x="6978492" y="339566"/>
                    <a:pt x="6978492" y="340519"/>
                  </a:cubicBezTo>
                  <a:lnTo>
                    <a:pt x="6964204" y="329089"/>
                  </a:lnTo>
                  <a:lnTo>
                    <a:pt x="6979444" y="321469"/>
                  </a:lnTo>
                  <a:close/>
                  <a:moveTo>
                    <a:pt x="6979444" y="342424"/>
                  </a:moveTo>
                  <a:lnTo>
                    <a:pt x="6965156" y="336709"/>
                  </a:lnTo>
                  <a:lnTo>
                    <a:pt x="6965156" y="330994"/>
                  </a:lnTo>
                  <a:lnTo>
                    <a:pt x="6979444" y="342424"/>
                  </a:lnTo>
                  <a:cubicBezTo>
                    <a:pt x="6979444" y="341471"/>
                    <a:pt x="6979444" y="342424"/>
                    <a:pt x="6979444" y="342424"/>
                  </a:cubicBezTo>
                  <a:close/>
                  <a:moveTo>
                    <a:pt x="6965156" y="338614"/>
                  </a:moveTo>
                  <a:lnTo>
                    <a:pt x="6979444" y="344329"/>
                  </a:lnTo>
                  <a:cubicBezTo>
                    <a:pt x="6979444" y="345281"/>
                    <a:pt x="6979444" y="346234"/>
                    <a:pt x="6979444" y="347186"/>
                  </a:cubicBezTo>
                  <a:lnTo>
                    <a:pt x="6965156" y="354806"/>
                  </a:lnTo>
                  <a:lnTo>
                    <a:pt x="6965156" y="338614"/>
                  </a:lnTo>
                  <a:close/>
                  <a:moveTo>
                    <a:pt x="6979444" y="350044"/>
                  </a:moveTo>
                  <a:cubicBezTo>
                    <a:pt x="6979444" y="355759"/>
                    <a:pt x="6979444" y="362426"/>
                    <a:pt x="6980396" y="368141"/>
                  </a:cubicBezTo>
                  <a:lnTo>
                    <a:pt x="6965156" y="358616"/>
                  </a:lnTo>
                  <a:lnTo>
                    <a:pt x="6979444" y="350044"/>
                  </a:lnTo>
                  <a:close/>
                  <a:moveTo>
                    <a:pt x="6980396" y="369094"/>
                  </a:moveTo>
                  <a:cubicBezTo>
                    <a:pt x="6980396" y="370046"/>
                    <a:pt x="6980396" y="370046"/>
                    <a:pt x="6980396" y="369094"/>
                  </a:cubicBezTo>
                  <a:lnTo>
                    <a:pt x="6966109" y="365284"/>
                  </a:lnTo>
                  <a:lnTo>
                    <a:pt x="6965156" y="359569"/>
                  </a:lnTo>
                  <a:lnTo>
                    <a:pt x="6980396" y="369094"/>
                  </a:lnTo>
                  <a:close/>
                  <a:moveTo>
                    <a:pt x="6967062" y="395764"/>
                  </a:moveTo>
                  <a:lnTo>
                    <a:pt x="6967062" y="395764"/>
                  </a:lnTo>
                  <a:lnTo>
                    <a:pt x="6971824" y="412909"/>
                  </a:lnTo>
                  <a:lnTo>
                    <a:pt x="6966109" y="405289"/>
                  </a:lnTo>
                  <a:lnTo>
                    <a:pt x="6967062" y="395764"/>
                  </a:lnTo>
                  <a:close/>
                  <a:moveTo>
                    <a:pt x="6971824" y="413861"/>
                  </a:moveTo>
                  <a:lnTo>
                    <a:pt x="6971824" y="414814"/>
                  </a:lnTo>
                  <a:lnTo>
                    <a:pt x="6968967" y="417671"/>
                  </a:lnTo>
                  <a:lnTo>
                    <a:pt x="6965156" y="419576"/>
                  </a:lnTo>
                  <a:lnTo>
                    <a:pt x="6964204" y="416719"/>
                  </a:lnTo>
                  <a:lnTo>
                    <a:pt x="6965156" y="405289"/>
                  </a:lnTo>
                  <a:lnTo>
                    <a:pt x="6971824" y="413861"/>
                  </a:lnTo>
                  <a:close/>
                  <a:moveTo>
                    <a:pt x="6970871" y="396716"/>
                  </a:moveTo>
                  <a:lnTo>
                    <a:pt x="6985159" y="399574"/>
                  </a:lnTo>
                  <a:cubicBezTo>
                    <a:pt x="6985159" y="400526"/>
                    <a:pt x="6986112" y="401479"/>
                    <a:pt x="6986112" y="402431"/>
                  </a:cubicBezTo>
                  <a:lnTo>
                    <a:pt x="6974681" y="411956"/>
                  </a:lnTo>
                  <a:lnTo>
                    <a:pt x="6970871" y="396716"/>
                  </a:lnTo>
                  <a:close/>
                  <a:moveTo>
                    <a:pt x="6973729" y="424339"/>
                  </a:moveTo>
                  <a:lnTo>
                    <a:pt x="6974681" y="424339"/>
                  </a:lnTo>
                  <a:lnTo>
                    <a:pt x="6980396" y="440531"/>
                  </a:lnTo>
                  <a:lnTo>
                    <a:pt x="6973729" y="432911"/>
                  </a:lnTo>
                  <a:lnTo>
                    <a:pt x="6973729" y="424339"/>
                  </a:lnTo>
                  <a:close/>
                  <a:moveTo>
                    <a:pt x="6983254" y="451961"/>
                  </a:moveTo>
                  <a:lnTo>
                    <a:pt x="6984206" y="460534"/>
                  </a:lnTo>
                  <a:lnTo>
                    <a:pt x="6976587" y="453866"/>
                  </a:lnTo>
                  <a:lnTo>
                    <a:pt x="6975634" y="451961"/>
                  </a:lnTo>
                  <a:lnTo>
                    <a:pt x="6983254" y="451961"/>
                  </a:lnTo>
                  <a:close/>
                  <a:moveTo>
                    <a:pt x="6984206" y="461486"/>
                  </a:moveTo>
                  <a:lnTo>
                    <a:pt x="6985159" y="472916"/>
                  </a:lnTo>
                  <a:lnTo>
                    <a:pt x="6977539" y="455771"/>
                  </a:lnTo>
                  <a:lnTo>
                    <a:pt x="6984206" y="461486"/>
                  </a:lnTo>
                  <a:close/>
                  <a:moveTo>
                    <a:pt x="6984206" y="461486"/>
                  </a:moveTo>
                  <a:lnTo>
                    <a:pt x="6991826" y="469106"/>
                  </a:lnTo>
                  <a:lnTo>
                    <a:pt x="6991826" y="469106"/>
                  </a:lnTo>
                  <a:lnTo>
                    <a:pt x="6988017" y="473869"/>
                  </a:lnTo>
                  <a:lnTo>
                    <a:pt x="6986112" y="475774"/>
                  </a:lnTo>
                  <a:lnTo>
                    <a:pt x="6985159" y="473869"/>
                  </a:lnTo>
                  <a:lnTo>
                    <a:pt x="6984206" y="461486"/>
                  </a:lnTo>
                  <a:close/>
                  <a:moveTo>
                    <a:pt x="6988017" y="451961"/>
                  </a:moveTo>
                  <a:lnTo>
                    <a:pt x="7003256" y="451961"/>
                  </a:lnTo>
                  <a:cubicBezTo>
                    <a:pt x="7003256" y="452914"/>
                    <a:pt x="7004209" y="453866"/>
                    <a:pt x="7004209" y="453866"/>
                  </a:cubicBezTo>
                  <a:lnTo>
                    <a:pt x="6994684" y="465296"/>
                  </a:lnTo>
                  <a:lnTo>
                    <a:pt x="6988017" y="451961"/>
                  </a:lnTo>
                  <a:close/>
                  <a:moveTo>
                    <a:pt x="6996589" y="478631"/>
                  </a:moveTo>
                  <a:lnTo>
                    <a:pt x="7005162" y="493871"/>
                  </a:lnTo>
                  <a:lnTo>
                    <a:pt x="6997542" y="488156"/>
                  </a:lnTo>
                  <a:lnTo>
                    <a:pt x="6995637" y="479584"/>
                  </a:lnTo>
                  <a:lnTo>
                    <a:pt x="6996589" y="478631"/>
                  </a:lnTo>
                  <a:close/>
                  <a:moveTo>
                    <a:pt x="7009924" y="504349"/>
                  </a:moveTo>
                  <a:lnTo>
                    <a:pt x="7011829" y="512921"/>
                  </a:lnTo>
                  <a:lnTo>
                    <a:pt x="7003256" y="507206"/>
                  </a:lnTo>
                  <a:lnTo>
                    <a:pt x="7002304" y="506254"/>
                  </a:lnTo>
                  <a:lnTo>
                    <a:pt x="7009924" y="504349"/>
                  </a:lnTo>
                  <a:close/>
                  <a:moveTo>
                    <a:pt x="7012781" y="512921"/>
                  </a:moveTo>
                  <a:lnTo>
                    <a:pt x="7015639" y="523399"/>
                  </a:lnTo>
                  <a:lnTo>
                    <a:pt x="7004209" y="507206"/>
                  </a:lnTo>
                  <a:lnTo>
                    <a:pt x="7012781" y="512921"/>
                  </a:lnTo>
                  <a:close/>
                  <a:moveTo>
                    <a:pt x="7012781" y="513874"/>
                  </a:moveTo>
                  <a:lnTo>
                    <a:pt x="7022306" y="519589"/>
                  </a:lnTo>
                  <a:lnTo>
                    <a:pt x="7018496" y="526256"/>
                  </a:lnTo>
                  <a:lnTo>
                    <a:pt x="7017544" y="527209"/>
                  </a:lnTo>
                  <a:lnTo>
                    <a:pt x="7016592" y="525304"/>
                  </a:lnTo>
                  <a:lnTo>
                    <a:pt x="7012781" y="513874"/>
                  </a:lnTo>
                  <a:close/>
                  <a:moveTo>
                    <a:pt x="7015639" y="503396"/>
                  </a:moveTo>
                  <a:lnTo>
                    <a:pt x="7029926" y="500539"/>
                  </a:lnTo>
                  <a:cubicBezTo>
                    <a:pt x="7029926" y="501491"/>
                    <a:pt x="7030879" y="501491"/>
                    <a:pt x="7030879" y="502444"/>
                  </a:cubicBezTo>
                  <a:lnTo>
                    <a:pt x="7023259" y="515779"/>
                  </a:lnTo>
                  <a:lnTo>
                    <a:pt x="7015639" y="503396"/>
                  </a:lnTo>
                  <a:close/>
                  <a:moveTo>
                    <a:pt x="7032784" y="504349"/>
                  </a:moveTo>
                  <a:cubicBezTo>
                    <a:pt x="7036594" y="509111"/>
                    <a:pt x="7040404" y="514826"/>
                    <a:pt x="7044214" y="519589"/>
                  </a:cubicBezTo>
                  <a:lnTo>
                    <a:pt x="7026117" y="519589"/>
                  </a:lnTo>
                  <a:lnTo>
                    <a:pt x="7032784" y="504349"/>
                  </a:lnTo>
                  <a:close/>
                  <a:moveTo>
                    <a:pt x="7046119" y="520541"/>
                  </a:moveTo>
                  <a:lnTo>
                    <a:pt x="7046119" y="520541"/>
                  </a:lnTo>
                  <a:lnTo>
                    <a:pt x="7031831" y="525304"/>
                  </a:lnTo>
                  <a:lnTo>
                    <a:pt x="7028021" y="520541"/>
                  </a:lnTo>
                  <a:lnTo>
                    <a:pt x="7046119" y="520541"/>
                  </a:lnTo>
                  <a:close/>
                  <a:moveTo>
                    <a:pt x="7028974" y="527209"/>
                  </a:moveTo>
                  <a:lnTo>
                    <a:pt x="7040404" y="540544"/>
                  </a:lnTo>
                  <a:lnTo>
                    <a:pt x="7030879" y="535781"/>
                  </a:lnTo>
                  <a:lnTo>
                    <a:pt x="7028021" y="527209"/>
                  </a:lnTo>
                  <a:lnTo>
                    <a:pt x="7028974" y="527209"/>
                  </a:lnTo>
                  <a:close/>
                  <a:moveTo>
                    <a:pt x="7047071" y="550069"/>
                  </a:moveTo>
                  <a:lnTo>
                    <a:pt x="7050881" y="557689"/>
                  </a:lnTo>
                  <a:lnTo>
                    <a:pt x="7040404" y="553879"/>
                  </a:lnTo>
                  <a:lnTo>
                    <a:pt x="7039451" y="552926"/>
                  </a:lnTo>
                  <a:lnTo>
                    <a:pt x="7047071" y="550069"/>
                  </a:lnTo>
                  <a:close/>
                  <a:moveTo>
                    <a:pt x="7050881" y="558641"/>
                  </a:moveTo>
                  <a:lnTo>
                    <a:pt x="7055644" y="569119"/>
                  </a:lnTo>
                  <a:lnTo>
                    <a:pt x="7041356" y="554831"/>
                  </a:lnTo>
                  <a:lnTo>
                    <a:pt x="7050881" y="558641"/>
                  </a:lnTo>
                  <a:close/>
                  <a:moveTo>
                    <a:pt x="7051834" y="558641"/>
                  </a:moveTo>
                  <a:lnTo>
                    <a:pt x="7061359" y="562451"/>
                  </a:lnTo>
                  <a:lnTo>
                    <a:pt x="7058501" y="571024"/>
                  </a:lnTo>
                  <a:lnTo>
                    <a:pt x="7057549" y="571976"/>
                  </a:lnTo>
                  <a:lnTo>
                    <a:pt x="7055644" y="571024"/>
                  </a:lnTo>
                  <a:lnTo>
                    <a:pt x="7051834" y="558641"/>
                  </a:lnTo>
                  <a:close/>
                  <a:moveTo>
                    <a:pt x="7051834" y="548164"/>
                  </a:moveTo>
                  <a:lnTo>
                    <a:pt x="7066121" y="542449"/>
                  </a:lnTo>
                  <a:cubicBezTo>
                    <a:pt x="7066121" y="542449"/>
                    <a:pt x="7067074" y="543401"/>
                    <a:pt x="7067074" y="543401"/>
                  </a:cubicBezTo>
                  <a:lnTo>
                    <a:pt x="7062312" y="557689"/>
                  </a:lnTo>
                  <a:lnTo>
                    <a:pt x="7051834" y="548164"/>
                  </a:lnTo>
                  <a:close/>
                  <a:moveTo>
                    <a:pt x="7068979" y="545306"/>
                  </a:moveTo>
                  <a:cubicBezTo>
                    <a:pt x="7073742" y="550069"/>
                    <a:pt x="7078504" y="553879"/>
                    <a:pt x="7083267" y="558641"/>
                  </a:cubicBezTo>
                  <a:lnTo>
                    <a:pt x="7066121" y="562451"/>
                  </a:lnTo>
                  <a:lnTo>
                    <a:pt x="7068979" y="545306"/>
                  </a:lnTo>
                  <a:close/>
                  <a:moveTo>
                    <a:pt x="7085171" y="559594"/>
                  </a:moveTo>
                  <a:cubicBezTo>
                    <a:pt x="7085171" y="559594"/>
                    <a:pt x="7085171" y="559594"/>
                    <a:pt x="7085171" y="559594"/>
                  </a:cubicBezTo>
                  <a:lnTo>
                    <a:pt x="7071837" y="566261"/>
                  </a:lnTo>
                  <a:lnTo>
                    <a:pt x="7067074" y="562451"/>
                  </a:lnTo>
                  <a:lnTo>
                    <a:pt x="7085171" y="559594"/>
                  </a:lnTo>
                  <a:close/>
                  <a:moveTo>
                    <a:pt x="7069931" y="569119"/>
                  </a:moveTo>
                  <a:lnTo>
                    <a:pt x="7083267" y="580549"/>
                  </a:lnTo>
                  <a:lnTo>
                    <a:pt x="7072789" y="577691"/>
                  </a:lnTo>
                  <a:lnTo>
                    <a:pt x="7068026" y="570071"/>
                  </a:lnTo>
                  <a:lnTo>
                    <a:pt x="7069931" y="569119"/>
                  </a:lnTo>
                  <a:close/>
                  <a:moveTo>
                    <a:pt x="7072789" y="567214"/>
                  </a:moveTo>
                  <a:lnTo>
                    <a:pt x="7086124" y="560546"/>
                  </a:lnTo>
                  <a:cubicBezTo>
                    <a:pt x="7086124" y="560546"/>
                    <a:pt x="7087076" y="561499"/>
                    <a:pt x="7087076" y="561499"/>
                  </a:cubicBezTo>
                  <a:lnTo>
                    <a:pt x="7084219" y="576739"/>
                  </a:lnTo>
                  <a:lnTo>
                    <a:pt x="7072789" y="567214"/>
                  </a:lnTo>
                  <a:close/>
                  <a:moveTo>
                    <a:pt x="7091839" y="587216"/>
                  </a:moveTo>
                  <a:lnTo>
                    <a:pt x="7096601" y="593884"/>
                  </a:lnTo>
                  <a:lnTo>
                    <a:pt x="7086124" y="591979"/>
                  </a:lnTo>
                  <a:lnTo>
                    <a:pt x="7085171" y="591026"/>
                  </a:lnTo>
                  <a:lnTo>
                    <a:pt x="7091839" y="587216"/>
                  </a:lnTo>
                  <a:close/>
                  <a:moveTo>
                    <a:pt x="7096601" y="594836"/>
                  </a:moveTo>
                  <a:lnTo>
                    <a:pt x="7103269" y="604361"/>
                  </a:lnTo>
                  <a:lnTo>
                    <a:pt x="7086124" y="592931"/>
                  </a:lnTo>
                  <a:lnTo>
                    <a:pt x="7096601" y="594836"/>
                  </a:lnTo>
                  <a:close/>
                  <a:moveTo>
                    <a:pt x="7097554" y="594836"/>
                  </a:moveTo>
                  <a:lnTo>
                    <a:pt x="7107079" y="596741"/>
                  </a:lnTo>
                  <a:lnTo>
                    <a:pt x="7106126" y="606266"/>
                  </a:lnTo>
                  <a:lnTo>
                    <a:pt x="7106126" y="606266"/>
                  </a:lnTo>
                  <a:lnTo>
                    <a:pt x="7104221" y="605314"/>
                  </a:lnTo>
                  <a:lnTo>
                    <a:pt x="7097554" y="594836"/>
                  </a:lnTo>
                  <a:close/>
                  <a:moveTo>
                    <a:pt x="7101364" y="563404"/>
                  </a:moveTo>
                  <a:lnTo>
                    <a:pt x="7226142" y="391954"/>
                  </a:lnTo>
                  <a:cubicBezTo>
                    <a:pt x="7225189" y="396716"/>
                    <a:pt x="7224237" y="401479"/>
                    <a:pt x="7222331" y="407194"/>
                  </a:cubicBezTo>
                  <a:lnTo>
                    <a:pt x="7123271" y="578644"/>
                  </a:lnTo>
                  <a:cubicBezTo>
                    <a:pt x="7116604" y="573881"/>
                    <a:pt x="7108984" y="569119"/>
                    <a:pt x="7101364" y="563404"/>
                  </a:cubicBezTo>
                  <a:close/>
                  <a:moveTo>
                    <a:pt x="7128987" y="589121"/>
                  </a:moveTo>
                  <a:lnTo>
                    <a:pt x="7112794" y="595789"/>
                  </a:lnTo>
                  <a:lnTo>
                    <a:pt x="7111842" y="578644"/>
                  </a:lnTo>
                  <a:cubicBezTo>
                    <a:pt x="7117556" y="582454"/>
                    <a:pt x="7123271" y="585311"/>
                    <a:pt x="7128987" y="589121"/>
                  </a:cubicBezTo>
                  <a:close/>
                  <a:moveTo>
                    <a:pt x="7130892" y="589121"/>
                  </a:moveTo>
                  <a:cubicBezTo>
                    <a:pt x="7130892" y="589121"/>
                    <a:pt x="7130892" y="589121"/>
                    <a:pt x="7130892" y="589121"/>
                  </a:cubicBezTo>
                  <a:lnTo>
                    <a:pt x="7119462" y="598646"/>
                  </a:lnTo>
                  <a:lnTo>
                    <a:pt x="7114699" y="595789"/>
                  </a:lnTo>
                  <a:lnTo>
                    <a:pt x="7130892" y="589121"/>
                  </a:lnTo>
                  <a:close/>
                  <a:moveTo>
                    <a:pt x="7126129" y="579596"/>
                  </a:moveTo>
                  <a:lnTo>
                    <a:pt x="7220426" y="415766"/>
                  </a:lnTo>
                  <a:cubicBezTo>
                    <a:pt x="7217569" y="428149"/>
                    <a:pt x="7214712" y="440531"/>
                    <a:pt x="7211854" y="452914"/>
                  </a:cubicBezTo>
                  <a:lnTo>
                    <a:pt x="7149942" y="591979"/>
                  </a:lnTo>
                  <a:cubicBezTo>
                    <a:pt x="7142321" y="588169"/>
                    <a:pt x="7133749" y="584359"/>
                    <a:pt x="7126129" y="579596"/>
                  </a:cubicBezTo>
                  <a:close/>
                  <a:moveTo>
                    <a:pt x="7153751" y="600551"/>
                  </a:moveTo>
                  <a:lnTo>
                    <a:pt x="7145179" y="605314"/>
                  </a:lnTo>
                  <a:lnTo>
                    <a:pt x="7136606" y="601504"/>
                  </a:lnTo>
                  <a:lnTo>
                    <a:pt x="7135654" y="591979"/>
                  </a:lnTo>
                  <a:cubicBezTo>
                    <a:pt x="7141369" y="594836"/>
                    <a:pt x="7148037" y="597694"/>
                    <a:pt x="7153751" y="600551"/>
                  </a:cubicBezTo>
                  <a:close/>
                  <a:moveTo>
                    <a:pt x="7157562" y="601504"/>
                  </a:moveTo>
                  <a:cubicBezTo>
                    <a:pt x="7157562" y="602456"/>
                    <a:pt x="7157562" y="602456"/>
                    <a:pt x="7157562" y="601504"/>
                  </a:cubicBezTo>
                  <a:lnTo>
                    <a:pt x="7159467" y="610076"/>
                  </a:lnTo>
                  <a:lnTo>
                    <a:pt x="7151846" y="607219"/>
                  </a:lnTo>
                  <a:lnTo>
                    <a:pt x="7157562" y="601504"/>
                  </a:lnTo>
                  <a:close/>
                  <a:moveTo>
                    <a:pt x="7151846" y="592931"/>
                  </a:moveTo>
                  <a:lnTo>
                    <a:pt x="7208044" y="466249"/>
                  </a:lnTo>
                  <a:cubicBezTo>
                    <a:pt x="7199471" y="500539"/>
                    <a:pt x="7192804" y="527209"/>
                    <a:pt x="7192804" y="527209"/>
                  </a:cubicBezTo>
                  <a:cubicBezTo>
                    <a:pt x="7192804" y="527209"/>
                    <a:pt x="7184231" y="559594"/>
                    <a:pt x="7173754" y="601504"/>
                  </a:cubicBezTo>
                  <a:cubicBezTo>
                    <a:pt x="7167087" y="598646"/>
                    <a:pt x="7159467" y="595789"/>
                    <a:pt x="7151846" y="592931"/>
                  </a:cubicBezTo>
                  <a:close/>
                  <a:moveTo>
                    <a:pt x="7172801" y="607219"/>
                  </a:moveTo>
                  <a:cubicBezTo>
                    <a:pt x="7171849" y="610076"/>
                    <a:pt x="7171849" y="611981"/>
                    <a:pt x="7170896" y="614839"/>
                  </a:cubicBezTo>
                  <a:lnTo>
                    <a:pt x="7163276" y="611981"/>
                  </a:lnTo>
                  <a:lnTo>
                    <a:pt x="7161371" y="603409"/>
                  </a:lnTo>
                  <a:cubicBezTo>
                    <a:pt x="7164229" y="604361"/>
                    <a:pt x="7168992" y="606266"/>
                    <a:pt x="7172801" y="607219"/>
                  </a:cubicBezTo>
                  <a:close/>
                  <a:moveTo>
                    <a:pt x="7369969" y="611981"/>
                  </a:moveTo>
                  <a:cubicBezTo>
                    <a:pt x="7369969" y="611981"/>
                    <a:pt x="7369969" y="611981"/>
                    <a:pt x="7369969" y="611981"/>
                  </a:cubicBezTo>
                  <a:lnTo>
                    <a:pt x="7370921" y="604361"/>
                  </a:lnTo>
                  <a:cubicBezTo>
                    <a:pt x="7370921" y="604361"/>
                    <a:pt x="7371874" y="604361"/>
                    <a:pt x="7371874" y="604361"/>
                  </a:cubicBezTo>
                  <a:lnTo>
                    <a:pt x="7377589" y="610076"/>
                  </a:lnTo>
                  <a:lnTo>
                    <a:pt x="7369969" y="611981"/>
                  </a:lnTo>
                  <a:close/>
                  <a:moveTo>
                    <a:pt x="7391876" y="603409"/>
                  </a:moveTo>
                  <a:lnTo>
                    <a:pt x="7383304" y="606266"/>
                  </a:lnTo>
                  <a:lnTo>
                    <a:pt x="7374731" y="601504"/>
                  </a:lnTo>
                  <a:cubicBezTo>
                    <a:pt x="7381399" y="598646"/>
                    <a:pt x="7387114" y="595789"/>
                    <a:pt x="7392829" y="592931"/>
                  </a:cubicBezTo>
                  <a:lnTo>
                    <a:pt x="7391876" y="603409"/>
                  </a:lnTo>
                  <a:close/>
                  <a:moveTo>
                    <a:pt x="7395687" y="607219"/>
                  </a:moveTo>
                  <a:lnTo>
                    <a:pt x="7395687" y="592931"/>
                  </a:lnTo>
                  <a:cubicBezTo>
                    <a:pt x="7395687" y="592931"/>
                    <a:pt x="7396639" y="592931"/>
                    <a:pt x="7396639" y="592931"/>
                  </a:cubicBezTo>
                  <a:lnTo>
                    <a:pt x="7409021" y="602456"/>
                  </a:lnTo>
                  <a:lnTo>
                    <a:pt x="7406164" y="604361"/>
                  </a:lnTo>
                  <a:lnTo>
                    <a:pt x="7395687" y="607219"/>
                  </a:lnTo>
                  <a:close/>
                  <a:moveTo>
                    <a:pt x="7419499" y="578644"/>
                  </a:moveTo>
                  <a:cubicBezTo>
                    <a:pt x="7419499" y="578644"/>
                    <a:pt x="7420451" y="578644"/>
                    <a:pt x="7419499" y="578644"/>
                  </a:cubicBezTo>
                  <a:lnTo>
                    <a:pt x="7433787" y="586264"/>
                  </a:lnTo>
                  <a:lnTo>
                    <a:pt x="7421404" y="593884"/>
                  </a:lnTo>
                  <a:lnTo>
                    <a:pt x="7419499" y="578644"/>
                  </a:lnTo>
                  <a:close/>
                  <a:moveTo>
                    <a:pt x="7421404" y="598646"/>
                  </a:moveTo>
                  <a:lnTo>
                    <a:pt x="7436644" y="589121"/>
                  </a:lnTo>
                  <a:lnTo>
                    <a:pt x="7437596" y="590074"/>
                  </a:lnTo>
                  <a:lnTo>
                    <a:pt x="7431881" y="597694"/>
                  </a:lnTo>
                  <a:lnTo>
                    <a:pt x="7421404" y="598646"/>
                  </a:lnTo>
                  <a:lnTo>
                    <a:pt x="7421404" y="598646"/>
                  </a:lnTo>
                  <a:close/>
                  <a:moveTo>
                    <a:pt x="7423309" y="609124"/>
                  </a:moveTo>
                  <a:lnTo>
                    <a:pt x="7423309" y="609124"/>
                  </a:lnTo>
                  <a:lnTo>
                    <a:pt x="7422356" y="599599"/>
                  </a:lnTo>
                  <a:lnTo>
                    <a:pt x="7432834" y="598646"/>
                  </a:lnTo>
                  <a:lnTo>
                    <a:pt x="7425214" y="609124"/>
                  </a:lnTo>
                  <a:lnTo>
                    <a:pt x="7423309" y="609124"/>
                  </a:lnTo>
                  <a:close/>
                  <a:moveTo>
                    <a:pt x="7426167" y="607219"/>
                  </a:moveTo>
                  <a:lnTo>
                    <a:pt x="7432834" y="597694"/>
                  </a:lnTo>
                  <a:lnTo>
                    <a:pt x="7443312" y="596741"/>
                  </a:lnTo>
                  <a:lnTo>
                    <a:pt x="7426167" y="607219"/>
                  </a:lnTo>
                  <a:close/>
                  <a:moveTo>
                    <a:pt x="7444264" y="595789"/>
                  </a:moveTo>
                  <a:lnTo>
                    <a:pt x="7432834" y="597694"/>
                  </a:lnTo>
                  <a:lnTo>
                    <a:pt x="7437596" y="591026"/>
                  </a:lnTo>
                  <a:lnTo>
                    <a:pt x="7445217" y="595789"/>
                  </a:lnTo>
                  <a:lnTo>
                    <a:pt x="7444264" y="595789"/>
                  </a:lnTo>
                  <a:close/>
                  <a:moveTo>
                    <a:pt x="7456646" y="579596"/>
                  </a:moveTo>
                  <a:lnTo>
                    <a:pt x="7446169" y="582454"/>
                  </a:lnTo>
                  <a:lnTo>
                    <a:pt x="7460456" y="571976"/>
                  </a:lnTo>
                  <a:lnTo>
                    <a:pt x="7461409" y="572929"/>
                  </a:lnTo>
                  <a:lnTo>
                    <a:pt x="7456646" y="579596"/>
                  </a:lnTo>
                  <a:close/>
                  <a:moveTo>
                    <a:pt x="7457599" y="569119"/>
                  </a:moveTo>
                  <a:lnTo>
                    <a:pt x="7444264" y="562451"/>
                  </a:lnTo>
                  <a:cubicBezTo>
                    <a:pt x="7444264" y="562451"/>
                    <a:pt x="7444264" y="562451"/>
                    <a:pt x="7444264" y="562451"/>
                  </a:cubicBezTo>
                  <a:lnTo>
                    <a:pt x="7462362" y="566261"/>
                  </a:lnTo>
                  <a:lnTo>
                    <a:pt x="7457599" y="569119"/>
                  </a:lnTo>
                  <a:close/>
                  <a:moveTo>
                    <a:pt x="7446169" y="560546"/>
                  </a:moveTo>
                  <a:cubicBezTo>
                    <a:pt x="7450931" y="556736"/>
                    <a:pt x="7456646" y="551974"/>
                    <a:pt x="7461409" y="547211"/>
                  </a:cubicBezTo>
                  <a:lnTo>
                    <a:pt x="7464267" y="564356"/>
                  </a:lnTo>
                  <a:lnTo>
                    <a:pt x="7446169" y="560546"/>
                  </a:lnTo>
                  <a:close/>
                  <a:moveTo>
                    <a:pt x="7467124" y="560546"/>
                  </a:moveTo>
                  <a:lnTo>
                    <a:pt x="7462362" y="545306"/>
                  </a:lnTo>
                  <a:cubicBezTo>
                    <a:pt x="7462362" y="545306"/>
                    <a:pt x="7463314" y="544354"/>
                    <a:pt x="7463314" y="544354"/>
                  </a:cubicBezTo>
                  <a:lnTo>
                    <a:pt x="7477601" y="550069"/>
                  </a:lnTo>
                  <a:lnTo>
                    <a:pt x="7467124" y="560546"/>
                  </a:lnTo>
                  <a:close/>
                  <a:moveTo>
                    <a:pt x="7471887" y="573881"/>
                  </a:moveTo>
                  <a:lnTo>
                    <a:pt x="7470934" y="572929"/>
                  </a:lnTo>
                  <a:lnTo>
                    <a:pt x="7468076" y="565309"/>
                  </a:lnTo>
                  <a:lnTo>
                    <a:pt x="7477601" y="561499"/>
                  </a:lnTo>
                  <a:lnTo>
                    <a:pt x="7471887" y="572929"/>
                  </a:lnTo>
                  <a:lnTo>
                    <a:pt x="7471887" y="573881"/>
                  </a:lnTo>
                  <a:close/>
                  <a:moveTo>
                    <a:pt x="7474744" y="571024"/>
                  </a:moveTo>
                  <a:lnTo>
                    <a:pt x="7479506" y="560546"/>
                  </a:lnTo>
                  <a:lnTo>
                    <a:pt x="7489031" y="556736"/>
                  </a:lnTo>
                  <a:lnTo>
                    <a:pt x="7474744" y="571024"/>
                  </a:lnTo>
                  <a:close/>
                  <a:moveTo>
                    <a:pt x="7489984" y="556736"/>
                  </a:moveTo>
                  <a:lnTo>
                    <a:pt x="7479506" y="560546"/>
                  </a:lnTo>
                  <a:lnTo>
                    <a:pt x="7483317" y="552926"/>
                  </a:lnTo>
                  <a:lnTo>
                    <a:pt x="7490937" y="555784"/>
                  </a:lnTo>
                  <a:lnTo>
                    <a:pt x="7489984" y="556736"/>
                  </a:lnTo>
                  <a:close/>
                  <a:moveTo>
                    <a:pt x="7499509" y="538639"/>
                  </a:moveTo>
                  <a:lnTo>
                    <a:pt x="7489984" y="543401"/>
                  </a:lnTo>
                  <a:lnTo>
                    <a:pt x="7501414" y="530066"/>
                  </a:lnTo>
                  <a:lnTo>
                    <a:pt x="7502367" y="530066"/>
                  </a:lnTo>
                  <a:lnTo>
                    <a:pt x="7499509" y="538639"/>
                  </a:lnTo>
                  <a:close/>
                  <a:moveTo>
                    <a:pt x="7499509" y="528161"/>
                  </a:moveTo>
                  <a:lnTo>
                    <a:pt x="7484269" y="523399"/>
                  </a:lnTo>
                  <a:cubicBezTo>
                    <a:pt x="7484269" y="523399"/>
                    <a:pt x="7484269" y="523399"/>
                    <a:pt x="7484269" y="523399"/>
                  </a:cubicBezTo>
                  <a:lnTo>
                    <a:pt x="7502367" y="523399"/>
                  </a:lnTo>
                  <a:lnTo>
                    <a:pt x="7499509" y="528161"/>
                  </a:lnTo>
                  <a:close/>
                  <a:moveTo>
                    <a:pt x="7486174" y="521494"/>
                  </a:moveTo>
                  <a:cubicBezTo>
                    <a:pt x="7489984" y="516731"/>
                    <a:pt x="7494746" y="511016"/>
                    <a:pt x="7498556" y="506254"/>
                  </a:cubicBezTo>
                  <a:lnTo>
                    <a:pt x="7505224" y="521494"/>
                  </a:lnTo>
                  <a:lnTo>
                    <a:pt x="7486174" y="521494"/>
                  </a:lnTo>
                  <a:close/>
                  <a:moveTo>
                    <a:pt x="7499509" y="504349"/>
                  </a:moveTo>
                  <a:cubicBezTo>
                    <a:pt x="7499509" y="503396"/>
                    <a:pt x="7500462" y="503396"/>
                    <a:pt x="7500462" y="502444"/>
                  </a:cubicBezTo>
                  <a:lnTo>
                    <a:pt x="7515701" y="505301"/>
                  </a:lnTo>
                  <a:lnTo>
                    <a:pt x="7507129" y="517684"/>
                  </a:lnTo>
                  <a:lnTo>
                    <a:pt x="7499509" y="504349"/>
                  </a:lnTo>
                  <a:close/>
                  <a:moveTo>
                    <a:pt x="7514749" y="528161"/>
                  </a:moveTo>
                  <a:lnTo>
                    <a:pt x="7513796" y="530066"/>
                  </a:lnTo>
                  <a:lnTo>
                    <a:pt x="7512844" y="528161"/>
                  </a:lnTo>
                  <a:lnTo>
                    <a:pt x="7509034" y="521494"/>
                  </a:lnTo>
                  <a:lnTo>
                    <a:pt x="7518559" y="515779"/>
                  </a:lnTo>
                  <a:lnTo>
                    <a:pt x="7514749" y="528161"/>
                  </a:lnTo>
                  <a:close/>
                  <a:moveTo>
                    <a:pt x="7515701" y="527209"/>
                  </a:moveTo>
                  <a:lnTo>
                    <a:pt x="7518559" y="515779"/>
                  </a:lnTo>
                  <a:lnTo>
                    <a:pt x="7527131" y="511016"/>
                  </a:lnTo>
                  <a:lnTo>
                    <a:pt x="7515701" y="527209"/>
                  </a:lnTo>
                  <a:close/>
                  <a:moveTo>
                    <a:pt x="7528084" y="510064"/>
                  </a:moveTo>
                  <a:lnTo>
                    <a:pt x="7519512" y="515779"/>
                  </a:lnTo>
                  <a:lnTo>
                    <a:pt x="7521417" y="507206"/>
                  </a:lnTo>
                  <a:lnTo>
                    <a:pt x="7529037" y="509111"/>
                  </a:lnTo>
                  <a:lnTo>
                    <a:pt x="7528084" y="510064"/>
                  </a:lnTo>
                  <a:close/>
                  <a:moveTo>
                    <a:pt x="7534751" y="490061"/>
                  </a:moveTo>
                  <a:lnTo>
                    <a:pt x="7526179" y="495776"/>
                  </a:lnTo>
                  <a:lnTo>
                    <a:pt x="7534751" y="480536"/>
                  </a:lnTo>
                  <a:lnTo>
                    <a:pt x="7535704" y="480536"/>
                  </a:lnTo>
                  <a:lnTo>
                    <a:pt x="7534751" y="490061"/>
                  </a:lnTo>
                  <a:close/>
                  <a:moveTo>
                    <a:pt x="7537609" y="469106"/>
                  </a:moveTo>
                  <a:lnTo>
                    <a:pt x="7527131" y="456724"/>
                  </a:lnTo>
                  <a:cubicBezTo>
                    <a:pt x="7527131" y="455771"/>
                    <a:pt x="7528084" y="455771"/>
                    <a:pt x="7528084" y="454819"/>
                  </a:cubicBezTo>
                  <a:lnTo>
                    <a:pt x="7543324" y="454819"/>
                  </a:lnTo>
                  <a:lnTo>
                    <a:pt x="7537609" y="469106"/>
                  </a:lnTo>
                  <a:close/>
                  <a:moveTo>
                    <a:pt x="7546181" y="478631"/>
                  </a:moveTo>
                  <a:lnTo>
                    <a:pt x="7544276" y="476726"/>
                  </a:lnTo>
                  <a:lnTo>
                    <a:pt x="7540467" y="471964"/>
                  </a:lnTo>
                  <a:lnTo>
                    <a:pt x="7540467" y="471964"/>
                  </a:lnTo>
                  <a:lnTo>
                    <a:pt x="7548087" y="464344"/>
                  </a:lnTo>
                  <a:lnTo>
                    <a:pt x="7547134" y="475774"/>
                  </a:lnTo>
                  <a:lnTo>
                    <a:pt x="7546181" y="478631"/>
                  </a:lnTo>
                  <a:close/>
                  <a:moveTo>
                    <a:pt x="7547134" y="474821"/>
                  </a:moveTo>
                  <a:lnTo>
                    <a:pt x="7548087" y="463391"/>
                  </a:lnTo>
                  <a:lnTo>
                    <a:pt x="7554754" y="456724"/>
                  </a:lnTo>
                  <a:lnTo>
                    <a:pt x="7547134" y="474821"/>
                  </a:lnTo>
                  <a:close/>
                  <a:moveTo>
                    <a:pt x="7555706" y="456724"/>
                  </a:moveTo>
                  <a:lnTo>
                    <a:pt x="7548087" y="463391"/>
                  </a:lnTo>
                  <a:lnTo>
                    <a:pt x="7549039" y="454819"/>
                  </a:lnTo>
                  <a:lnTo>
                    <a:pt x="7556659" y="454819"/>
                  </a:lnTo>
                  <a:lnTo>
                    <a:pt x="7555706" y="456724"/>
                  </a:lnTo>
                  <a:close/>
                  <a:moveTo>
                    <a:pt x="7558564" y="435769"/>
                  </a:moveTo>
                  <a:lnTo>
                    <a:pt x="7551896" y="443389"/>
                  </a:lnTo>
                  <a:lnTo>
                    <a:pt x="7557612" y="427196"/>
                  </a:lnTo>
                  <a:lnTo>
                    <a:pt x="7558564" y="427196"/>
                  </a:lnTo>
                  <a:lnTo>
                    <a:pt x="7558564" y="435769"/>
                  </a:lnTo>
                  <a:close/>
                  <a:moveTo>
                    <a:pt x="7557612" y="414814"/>
                  </a:moveTo>
                  <a:lnTo>
                    <a:pt x="7545229" y="404336"/>
                  </a:lnTo>
                  <a:cubicBezTo>
                    <a:pt x="7545229" y="403384"/>
                    <a:pt x="7546181" y="402431"/>
                    <a:pt x="7546181" y="401479"/>
                  </a:cubicBezTo>
                  <a:lnTo>
                    <a:pt x="7561421" y="398621"/>
                  </a:lnTo>
                  <a:lnTo>
                    <a:pt x="7557612" y="414814"/>
                  </a:lnTo>
                  <a:close/>
                  <a:moveTo>
                    <a:pt x="7568089" y="421481"/>
                  </a:moveTo>
                  <a:lnTo>
                    <a:pt x="7564279" y="419576"/>
                  </a:lnTo>
                  <a:lnTo>
                    <a:pt x="7561421" y="416719"/>
                  </a:lnTo>
                  <a:lnTo>
                    <a:pt x="7561421" y="415766"/>
                  </a:lnTo>
                  <a:lnTo>
                    <a:pt x="7567137" y="407194"/>
                  </a:lnTo>
                  <a:lnTo>
                    <a:pt x="7568089" y="418624"/>
                  </a:lnTo>
                  <a:lnTo>
                    <a:pt x="7568089" y="421481"/>
                  </a:lnTo>
                  <a:close/>
                  <a:moveTo>
                    <a:pt x="7569042" y="417671"/>
                  </a:moveTo>
                  <a:lnTo>
                    <a:pt x="7568089" y="407194"/>
                  </a:lnTo>
                  <a:lnTo>
                    <a:pt x="7572851" y="399574"/>
                  </a:lnTo>
                  <a:lnTo>
                    <a:pt x="7569042" y="417671"/>
                  </a:lnTo>
                  <a:close/>
                  <a:moveTo>
                    <a:pt x="7572851" y="398621"/>
                  </a:moveTo>
                  <a:lnTo>
                    <a:pt x="7567137" y="406241"/>
                  </a:lnTo>
                  <a:lnTo>
                    <a:pt x="7566184" y="397669"/>
                  </a:lnTo>
                  <a:lnTo>
                    <a:pt x="7572851" y="396716"/>
                  </a:lnTo>
                  <a:lnTo>
                    <a:pt x="7572851" y="398621"/>
                  </a:lnTo>
                  <a:close/>
                  <a:moveTo>
                    <a:pt x="7577614" y="361474"/>
                  </a:moveTo>
                  <a:lnTo>
                    <a:pt x="7571899" y="359569"/>
                  </a:lnTo>
                  <a:lnTo>
                    <a:pt x="7570946" y="358616"/>
                  </a:lnTo>
                  <a:lnTo>
                    <a:pt x="7570946" y="356711"/>
                  </a:lnTo>
                  <a:lnTo>
                    <a:pt x="7574756" y="347186"/>
                  </a:lnTo>
                  <a:lnTo>
                    <a:pt x="7577614" y="357664"/>
                  </a:lnTo>
                  <a:lnTo>
                    <a:pt x="7577614" y="361474"/>
                  </a:lnTo>
                  <a:close/>
                  <a:moveTo>
                    <a:pt x="7578567" y="356711"/>
                  </a:moveTo>
                  <a:lnTo>
                    <a:pt x="7575709" y="347186"/>
                  </a:lnTo>
                  <a:lnTo>
                    <a:pt x="7578567" y="339566"/>
                  </a:lnTo>
                  <a:lnTo>
                    <a:pt x="7578567" y="356711"/>
                  </a:lnTo>
                  <a:close/>
                  <a:moveTo>
                    <a:pt x="7578567" y="337661"/>
                  </a:moveTo>
                  <a:lnTo>
                    <a:pt x="7574756" y="346234"/>
                  </a:lnTo>
                  <a:lnTo>
                    <a:pt x="7572851" y="337661"/>
                  </a:lnTo>
                  <a:lnTo>
                    <a:pt x="7578567" y="334804"/>
                  </a:lnTo>
                  <a:lnTo>
                    <a:pt x="7578567" y="337661"/>
                  </a:lnTo>
                  <a:close/>
                  <a:moveTo>
                    <a:pt x="7575709" y="296704"/>
                  </a:moveTo>
                  <a:lnTo>
                    <a:pt x="7576662" y="300514"/>
                  </a:lnTo>
                  <a:lnTo>
                    <a:pt x="7569994" y="299561"/>
                  </a:lnTo>
                  <a:lnTo>
                    <a:pt x="7569994" y="297656"/>
                  </a:lnTo>
                  <a:lnTo>
                    <a:pt x="7571899" y="288131"/>
                  </a:lnTo>
                  <a:lnTo>
                    <a:pt x="7575709" y="296704"/>
                  </a:lnTo>
                  <a:close/>
                  <a:moveTo>
                    <a:pt x="7571899" y="273844"/>
                  </a:moveTo>
                  <a:lnTo>
                    <a:pt x="7572851" y="276701"/>
                  </a:lnTo>
                  <a:lnTo>
                    <a:pt x="7570946" y="285274"/>
                  </a:lnTo>
                  <a:lnTo>
                    <a:pt x="7567137" y="276701"/>
                  </a:lnTo>
                  <a:lnTo>
                    <a:pt x="7571899" y="273844"/>
                  </a:lnTo>
                  <a:close/>
                  <a:moveTo>
                    <a:pt x="7566184" y="277654"/>
                  </a:moveTo>
                  <a:lnTo>
                    <a:pt x="7569994" y="286226"/>
                  </a:lnTo>
                  <a:lnTo>
                    <a:pt x="7568089" y="295751"/>
                  </a:lnTo>
                  <a:lnTo>
                    <a:pt x="7566184" y="277654"/>
                  </a:lnTo>
                  <a:lnTo>
                    <a:pt x="7566184" y="277654"/>
                  </a:lnTo>
                  <a:close/>
                  <a:moveTo>
                    <a:pt x="7549992" y="291941"/>
                  </a:moveTo>
                  <a:cubicBezTo>
                    <a:pt x="7549992" y="290989"/>
                    <a:pt x="7549992" y="290036"/>
                    <a:pt x="7549992" y="289084"/>
                  </a:cubicBezTo>
                  <a:lnTo>
                    <a:pt x="7563326" y="279559"/>
                  </a:lnTo>
                  <a:lnTo>
                    <a:pt x="7566184" y="296704"/>
                  </a:lnTo>
                  <a:lnTo>
                    <a:pt x="7549992" y="291941"/>
                  </a:lnTo>
                  <a:close/>
                  <a:moveTo>
                    <a:pt x="7563326" y="265271"/>
                  </a:moveTo>
                  <a:lnTo>
                    <a:pt x="7558564" y="248126"/>
                  </a:lnTo>
                  <a:lnTo>
                    <a:pt x="7558564" y="248126"/>
                  </a:lnTo>
                  <a:lnTo>
                    <a:pt x="7563326" y="256699"/>
                  </a:lnTo>
                  <a:lnTo>
                    <a:pt x="7563326" y="265271"/>
                  </a:lnTo>
                  <a:close/>
                  <a:moveTo>
                    <a:pt x="7560469" y="235744"/>
                  </a:moveTo>
                  <a:lnTo>
                    <a:pt x="7562374" y="239554"/>
                  </a:lnTo>
                  <a:lnTo>
                    <a:pt x="7556659" y="239554"/>
                  </a:lnTo>
                  <a:lnTo>
                    <a:pt x="7555706" y="237649"/>
                  </a:lnTo>
                  <a:lnTo>
                    <a:pt x="7555706" y="228124"/>
                  </a:lnTo>
                  <a:lnTo>
                    <a:pt x="7560469" y="235744"/>
                  </a:lnTo>
                  <a:close/>
                  <a:moveTo>
                    <a:pt x="7552849" y="214789"/>
                  </a:moveTo>
                  <a:lnTo>
                    <a:pt x="7553801" y="217646"/>
                  </a:lnTo>
                  <a:lnTo>
                    <a:pt x="7553801" y="226219"/>
                  </a:lnTo>
                  <a:lnTo>
                    <a:pt x="7548087" y="218599"/>
                  </a:lnTo>
                  <a:lnTo>
                    <a:pt x="7552849" y="214789"/>
                  </a:lnTo>
                  <a:close/>
                  <a:moveTo>
                    <a:pt x="7545229" y="222409"/>
                  </a:moveTo>
                  <a:lnTo>
                    <a:pt x="7551896" y="239554"/>
                  </a:lnTo>
                  <a:lnTo>
                    <a:pt x="7534751" y="237649"/>
                  </a:lnTo>
                  <a:cubicBezTo>
                    <a:pt x="7534751" y="236696"/>
                    <a:pt x="7533799" y="235744"/>
                    <a:pt x="7533799" y="234791"/>
                  </a:cubicBezTo>
                  <a:lnTo>
                    <a:pt x="7545229" y="222409"/>
                  </a:lnTo>
                  <a:close/>
                  <a:moveTo>
                    <a:pt x="7543324" y="215741"/>
                  </a:moveTo>
                  <a:lnTo>
                    <a:pt x="7545229" y="220504"/>
                  </a:lnTo>
                  <a:lnTo>
                    <a:pt x="7532846" y="232886"/>
                  </a:lnTo>
                  <a:cubicBezTo>
                    <a:pt x="7532846" y="232886"/>
                    <a:pt x="7532846" y="232886"/>
                    <a:pt x="7532846" y="232886"/>
                  </a:cubicBezTo>
                  <a:lnTo>
                    <a:pt x="7543324" y="215741"/>
                  </a:lnTo>
                  <a:close/>
                  <a:moveTo>
                    <a:pt x="7532846" y="230981"/>
                  </a:moveTo>
                  <a:cubicBezTo>
                    <a:pt x="7529989" y="225266"/>
                    <a:pt x="7527131" y="219551"/>
                    <a:pt x="7524274" y="212884"/>
                  </a:cubicBezTo>
                  <a:lnTo>
                    <a:pt x="7542371" y="213836"/>
                  </a:lnTo>
                  <a:lnTo>
                    <a:pt x="7532846" y="230981"/>
                  </a:lnTo>
                  <a:close/>
                  <a:moveTo>
                    <a:pt x="7541419" y="211931"/>
                  </a:moveTo>
                  <a:lnTo>
                    <a:pt x="7523321" y="211931"/>
                  </a:lnTo>
                  <a:cubicBezTo>
                    <a:pt x="7523321" y="210979"/>
                    <a:pt x="7522369" y="210026"/>
                    <a:pt x="7522369" y="209074"/>
                  </a:cubicBezTo>
                  <a:lnTo>
                    <a:pt x="7532846" y="195739"/>
                  </a:lnTo>
                  <a:lnTo>
                    <a:pt x="7541419" y="211931"/>
                  </a:lnTo>
                  <a:close/>
                  <a:moveTo>
                    <a:pt x="7531894" y="192881"/>
                  </a:moveTo>
                  <a:lnTo>
                    <a:pt x="7521417" y="206216"/>
                  </a:lnTo>
                  <a:cubicBezTo>
                    <a:pt x="7521417" y="206216"/>
                    <a:pt x="7521417" y="206216"/>
                    <a:pt x="7521417" y="206216"/>
                  </a:cubicBezTo>
                  <a:lnTo>
                    <a:pt x="7529989" y="188119"/>
                  </a:lnTo>
                  <a:lnTo>
                    <a:pt x="7531894" y="192881"/>
                  </a:lnTo>
                  <a:close/>
                  <a:moveTo>
                    <a:pt x="7520464" y="205264"/>
                  </a:moveTo>
                  <a:cubicBezTo>
                    <a:pt x="7517606" y="199549"/>
                    <a:pt x="7513796" y="193834"/>
                    <a:pt x="7509987" y="188119"/>
                  </a:cubicBezTo>
                  <a:lnTo>
                    <a:pt x="7529037" y="187166"/>
                  </a:lnTo>
                  <a:lnTo>
                    <a:pt x="7520464" y="205264"/>
                  </a:lnTo>
                  <a:close/>
                  <a:moveTo>
                    <a:pt x="7527131" y="185261"/>
                  </a:moveTo>
                  <a:lnTo>
                    <a:pt x="7509034" y="187166"/>
                  </a:lnTo>
                  <a:cubicBezTo>
                    <a:pt x="7508081" y="186214"/>
                    <a:pt x="7508081" y="185261"/>
                    <a:pt x="7507129" y="184309"/>
                  </a:cubicBezTo>
                  <a:lnTo>
                    <a:pt x="7516654" y="169069"/>
                  </a:lnTo>
                  <a:lnTo>
                    <a:pt x="7527131" y="185261"/>
                  </a:lnTo>
                  <a:close/>
                  <a:moveTo>
                    <a:pt x="7515701" y="167164"/>
                  </a:moveTo>
                  <a:lnTo>
                    <a:pt x="7506176" y="182404"/>
                  </a:lnTo>
                  <a:cubicBezTo>
                    <a:pt x="7506176" y="182404"/>
                    <a:pt x="7506176" y="182404"/>
                    <a:pt x="7506176" y="182404"/>
                  </a:cubicBezTo>
                  <a:lnTo>
                    <a:pt x="7512844" y="163354"/>
                  </a:lnTo>
                  <a:lnTo>
                    <a:pt x="7515701" y="167164"/>
                  </a:lnTo>
                  <a:close/>
                  <a:moveTo>
                    <a:pt x="7505224" y="180499"/>
                  </a:moveTo>
                  <a:cubicBezTo>
                    <a:pt x="7501414" y="174784"/>
                    <a:pt x="7497604" y="170021"/>
                    <a:pt x="7493794" y="164306"/>
                  </a:cubicBezTo>
                  <a:lnTo>
                    <a:pt x="7512844" y="161449"/>
                  </a:lnTo>
                  <a:lnTo>
                    <a:pt x="7505224" y="180499"/>
                  </a:lnTo>
                  <a:close/>
                  <a:moveTo>
                    <a:pt x="7510939" y="159544"/>
                  </a:moveTo>
                  <a:lnTo>
                    <a:pt x="7492842" y="163354"/>
                  </a:lnTo>
                  <a:cubicBezTo>
                    <a:pt x="7491889" y="162401"/>
                    <a:pt x="7491889" y="161449"/>
                    <a:pt x="7490937" y="160496"/>
                  </a:cubicBezTo>
                  <a:lnTo>
                    <a:pt x="7499509" y="144304"/>
                  </a:lnTo>
                  <a:lnTo>
                    <a:pt x="7510939" y="159544"/>
                  </a:lnTo>
                  <a:close/>
                  <a:moveTo>
                    <a:pt x="7497604" y="143351"/>
                  </a:moveTo>
                  <a:lnTo>
                    <a:pt x="7489031" y="159544"/>
                  </a:lnTo>
                  <a:lnTo>
                    <a:pt x="7494746" y="139541"/>
                  </a:lnTo>
                  <a:lnTo>
                    <a:pt x="7497604" y="143351"/>
                  </a:lnTo>
                  <a:close/>
                  <a:moveTo>
                    <a:pt x="7488079" y="157639"/>
                  </a:moveTo>
                  <a:cubicBezTo>
                    <a:pt x="7484269" y="152876"/>
                    <a:pt x="7479506" y="148114"/>
                    <a:pt x="7474744" y="142399"/>
                  </a:cubicBezTo>
                  <a:lnTo>
                    <a:pt x="7493794" y="137636"/>
                  </a:lnTo>
                  <a:lnTo>
                    <a:pt x="7488079" y="157639"/>
                  </a:lnTo>
                  <a:close/>
                  <a:moveTo>
                    <a:pt x="7478554" y="122396"/>
                  </a:moveTo>
                  <a:lnTo>
                    <a:pt x="7491889" y="136684"/>
                  </a:lnTo>
                  <a:lnTo>
                    <a:pt x="7473792" y="142399"/>
                  </a:lnTo>
                  <a:cubicBezTo>
                    <a:pt x="7472839" y="141446"/>
                    <a:pt x="7472839" y="140494"/>
                    <a:pt x="7471887" y="140494"/>
                  </a:cubicBezTo>
                  <a:lnTo>
                    <a:pt x="7478554" y="122396"/>
                  </a:lnTo>
                  <a:close/>
                  <a:moveTo>
                    <a:pt x="7476649" y="120491"/>
                  </a:moveTo>
                  <a:lnTo>
                    <a:pt x="7469981" y="137636"/>
                  </a:lnTo>
                  <a:lnTo>
                    <a:pt x="7473792" y="117634"/>
                  </a:lnTo>
                  <a:lnTo>
                    <a:pt x="7476649" y="120491"/>
                  </a:lnTo>
                  <a:close/>
                  <a:moveTo>
                    <a:pt x="7472839" y="116681"/>
                  </a:moveTo>
                  <a:lnTo>
                    <a:pt x="7469029" y="136684"/>
                  </a:lnTo>
                  <a:cubicBezTo>
                    <a:pt x="7464267" y="131921"/>
                    <a:pt x="7459504" y="127159"/>
                    <a:pt x="7453789" y="123349"/>
                  </a:cubicBezTo>
                  <a:lnTo>
                    <a:pt x="7472839" y="116681"/>
                  </a:lnTo>
                  <a:close/>
                  <a:moveTo>
                    <a:pt x="7470934" y="114776"/>
                  </a:moveTo>
                  <a:lnTo>
                    <a:pt x="7452837" y="121444"/>
                  </a:lnTo>
                  <a:cubicBezTo>
                    <a:pt x="7451884" y="120491"/>
                    <a:pt x="7450931" y="120491"/>
                    <a:pt x="7450931" y="119539"/>
                  </a:cubicBezTo>
                  <a:lnTo>
                    <a:pt x="7455694" y="101441"/>
                  </a:lnTo>
                  <a:lnTo>
                    <a:pt x="7470934" y="114776"/>
                  </a:lnTo>
                  <a:close/>
                  <a:moveTo>
                    <a:pt x="7453789" y="100489"/>
                  </a:moveTo>
                  <a:lnTo>
                    <a:pt x="7449026" y="117634"/>
                  </a:lnTo>
                  <a:lnTo>
                    <a:pt x="7450931" y="98584"/>
                  </a:lnTo>
                  <a:lnTo>
                    <a:pt x="7453789" y="100489"/>
                  </a:lnTo>
                  <a:close/>
                  <a:moveTo>
                    <a:pt x="7448074" y="117634"/>
                  </a:moveTo>
                  <a:cubicBezTo>
                    <a:pt x="7442359" y="113824"/>
                    <a:pt x="7437596" y="109061"/>
                    <a:pt x="7431881" y="105251"/>
                  </a:cubicBezTo>
                  <a:lnTo>
                    <a:pt x="7449979" y="96679"/>
                  </a:lnTo>
                  <a:lnTo>
                    <a:pt x="7448074" y="117634"/>
                  </a:lnTo>
                  <a:close/>
                  <a:moveTo>
                    <a:pt x="7447121" y="95726"/>
                  </a:moveTo>
                  <a:lnTo>
                    <a:pt x="7429976" y="104299"/>
                  </a:lnTo>
                  <a:cubicBezTo>
                    <a:pt x="7429024" y="103346"/>
                    <a:pt x="7428071" y="103346"/>
                    <a:pt x="7427119" y="102394"/>
                  </a:cubicBezTo>
                  <a:lnTo>
                    <a:pt x="7429976" y="84296"/>
                  </a:lnTo>
                  <a:lnTo>
                    <a:pt x="7447121" y="95726"/>
                  </a:lnTo>
                  <a:close/>
                  <a:moveTo>
                    <a:pt x="7429024" y="83344"/>
                  </a:moveTo>
                  <a:lnTo>
                    <a:pt x="7426167" y="100489"/>
                  </a:lnTo>
                  <a:lnTo>
                    <a:pt x="7426167" y="81439"/>
                  </a:lnTo>
                  <a:lnTo>
                    <a:pt x="7429024" y="83344"/>
                  </a:lnTo>
                  <a:close/>
                  <a:moveTo>
                    <a:pt x="7428071" y="110966"/>
                  </a:moveTo>
                  <a:lnTo>
                    <a:pt x="7289006" y="302419"/>
                  </a:lnTo>
                  <a:cubicBezTo>
                    <a:pt x="7288054" y="302419"/>
                    <a:pt x="7288054" y="301466"/>
                    <a:pt x="7287101" y="301466"/>
                  </a:cubicBezTo>
                  <a:lnTo>
                    <a:pt x="7405212" y="96679"/>
                  </a:lnTo>
                  <a:cubicBezTo>
                    <a:pt x="7412831" y="100489"/>
                    <a:pt x="7420451" y="105251"/>
                    <a:pt x="7428071" y="110966"/>
                  </a:cubicBezTo>
                  <a:close/>
                  <a:moveTo>
                    <a:pt x="7424262" y="79534"/>
                  </a:moveTo>
                  <a:lnTo>
                    <a:pt x="7424262" y="100489"/>
                  </a:lnTo>
                  <a:cubicBezTo>
                    <a:pt x="7418546" y="96679"/>
                    <a:pt x="7412831" y="92869"/>
                    <a:pt x="7407117" y="90011"/>
                  </a:cubicBezTo>
                  <a:lnTo>
                    <a:pt x="7424262" y="79534"/>
                  </a:lnTo>
                  <a:close/>
                  <a:moveTo>
                    <a:pt x="7404259" y="69056"/>
                  </a:moveTo>
                  <a:lnTo>
                    <a:pt x="7422356" y="78581"/>
                  </a:lnTo>
                  <a:lnTo>
                    <a:pt x="7406164" y="89059"/>
                  </a:lnTo>
                  <a:cubicBezTo>
                    <a:pt x="7405212" y="88106"/>
                    <a:pt x="7404259" y="88106"/>
                    <a:pt x="7403306" y="87154"/>
                  </a:cubicBezTo>
                  <a:lnTo>
                    <a:pt x="7404259" y="69056"/>
                  </a:lnTo>
                  <a:close/>
                  <a:moveTo>
                    <a:pt x="7400449" y="86201"/>
                  </a:moveTo>
                  <a:cubicBezTo>
                    <a:pt x="7394734" y="83344"/>
                    <a:pt x="7388067" y="80486"/>
                    <a:pt x="7382351" y="77629"/>
                  </a:cubicBezTo>
                  <a:lnTo>
                    <a:pt x="7398544" y="65246"/>
                  </a:lnTo>
                  <a:lnTo>
                    <a:pt x="7400449" y="86201"/>
                  </a:lnTo>
                  <a:close/>
                  <a:moveTo>
                    <a:pt x="7394734" y="64294"/>
                  </a:moveTo>
                  <a:lnTo>
                    <a:pt x="7379494" y="76676"/>
                  </a:lnTo>
                  <a:cubicBezTo>
                    <a:pt x="7378542" y="76676"/>
                    <a:pt x="7377589" y="75724"/>
                    <a:pt x="7376637" y="75724"/>
                  </a:cubicBezTo>
                  <a:lnTo>
                    <a:pt x="7375684" y="56674"/>
                  </a:lnTo>
                  <a:lnTo>
                    <a:pt x="7394734" y="64294"/>
                  </a:lnTo>
                  <a:close/>
                  <a:moveTo>
                    <a:pt x="7376637" y="82391"/>
                  </a:moveTo>
                  <a:lnTo>
                    <a:pt x="7280434" y="298609"/>
                  </a:lnTo>
                  <a:cubicBezTo>
                    <a:pt x="7279481" y="298609"/>
                    <a:pt x="7279481" y="298609"/>
                    <a:pt x="7278529" y="297656"/>
                  </a:cubicBezTo>
                  <a:lnTo>
                    <a:pt x="7351871" y="72866"/>
                  </a:lnTo>
                  <a:cubicBezTo>
                    <a:pt x="7360444" y="75724"/>
                    <a:pt x="7369017" y="78581"/>
                    <a:pt x="7376637" y="82391"/>
                  </a:cubicBezTo>
                  <a:close/>
                  <a:moveTo>
                    <a:pt x="7369969" y="53816"/>
                  </a:moveTo>
                  <a:lnTo>
                    <a:pt x="7373779" y="74771"/>
                  </a:lnTo>
                  <a:cubicBezTo>
                    <a:pt x="7367112" y="71914"/>
                    <a:pt x="7361396" y="70009"/>
                    <a:pt x="7354729" y="68104"/>
                  </a:cubicBezTo>
                  <a:lnTo>
                    <a:pt x="7369969" y="53816"/>
                  </a:lnTo>
                  <a:close/>
                  <a:moveTo>
                    <a:pt x="7366159" y="52864"/>
                  </a:moveTo>
                  <a:lnTo>
                    <a:pt x="7352824" y="67151"/>
                  </a:lnTo>
                  <a:cubicBezTo>
                    <a:pt x="7351871" y="67151"/>
                    <a:pt x="7350919" y="66199"/>
                    <a:pt x="7349967" y="66199"/>
                  </a:cubicBezTo>
                  <a:lnTo>
                    <a:pt x="7347109" y="47149"/>
                  </a:lnTo>
                  <a:lnTo>
                    <a:pt x="7366159" y="52864"/>
                  </a:lnTo>
                  <a:close/>
                  <a:moveTo>
                    <a:pt x="7347109" y="65246"/>
                  </a:moveTo>
                  <a:cubicBezTo>
                    <a:pt x="7340442" y="63341"/>
                    <a:pt x="7333774" y="61436"/>
                    <a:pt x="7327106" y="60484"/>
                  </a:cubicBezTo>
                  <a:lnTo>
                    <a:pt x="7341394" y="45244"/>
                  </a:lnTo>
                  <a:lnTo>
                    <a:pt x="7347109" y="65246"/>
                  </a:lnTo>
                  <a:close/>
                  <a:moveTo>
                    <a:pt x="7336631" y="44291"/>
                  </a:moveTo>
                  <a:lnTo>
                    <a:pt x="7324249" y="59531"/>
                  </a:lnTo>
                  <a:cubicBezTo>
                    <a:pt x="7323296" y="59531"/>
                    <a:pt x="7322344" y="59531"/>
                    <a:pt x="7321392" y="58579"/>
                  </a:cubicBezTo>
                  <a:lnTo>
                    <a:pt x="7316629" y="39529"/>
                  </a:lnTo>
                  <a:lnTo>
                    <a:pt x="7336631" y="44291"/>
                  </a:lnTo>
                  <a:close/>
                  <a:moveTo>
                    <a:pt x="7310914" y="38576"/>
                  </a:moveTo>
                  <a:lnTo>
                    <a:pt x="7318534" y="57626"/>
                  </a:lnTo>
                  <a:cubicBezTo>
                    <a:pt x="7311867" y="56674"/>
                    <a:pt x="7305199" y="55721"/>
                    <a:pt x="7298531" y="54769"/>
                  </a:cubicBezTo>
                  <a:lnTo>
                    <a:pt x="7310914" y="38576"/>
                  </a:lnTo>
                  <a:close/>
                  <a:moveTo>
                    <a:pt x="7307104" y="38576"/>
                  </a:moveTo>
                  <a:lnTo>
                    <a:pt x="7296626" y="54769"/>
                  </a:lnTo>
                  <a:cubicBezTo>
                    <a:pt x="7295674" y="54769"/>
                    <a:pt x="7294721" y="54769"/>
                    <a:pt x="7293769" y="54769"/>
                  </a:cubicBezTo>
                  <a:lnTo>
                    <a:pt x="7287101" y="36671"/>
                  </a:lnTo>
                  <a:lnTo>
                    <a:pt x="7307104" y="38576"/>
                  </a:lnTo>
                  <a:close/>
                  <a:moveTo>
                    <a:pt x="7289959" y="54769"/>
                  </a:moveTo>
                  <a:cubicBezTo>
                    <a:pt x="7283292" y="53816"/>
                    <a:pt x="7276624" y="53816"/>
                    <a:pt x="7269004" y="53816"/>
                  </a:cubicBezTo>
                  <a:lnTo>
                    <a:pt x="7280434" y="36671"/>
                  </a:lnTo>
                  <a:lnTo>
                    <a:pt x="7289959" y="54769"/>
                  </a:lnTo>
                  <a:close/>
                  <a:moveTo>
                    <a:pt x="7275671" y="35719"/>
                  </a:moveTo>
                  <a:lnTo>
                    <a:pt x="7267099" y="52864"/>
                  </a:lnTo>
                  <a:cubicBezTo>
                    <a:pt x="7267099" y="52864"/>
                    <a:pt x="7266146" y="52864"/>
                    <a:pt x="7266146" y="52864"/>
                  </a:cubicBezTo>
                  <a:cubicBezTo>
                    <a:pt x="7265194" y="52864"/>
                    <a:pt x="7264242" y="52864"/>
                    <a:pt x="7264242" y="52864"/>
                  </a:cubicBezTo>
                  <a:lnTo>
                    <a:pt x="7255669" y="35719"/>
                  </a:lnTo>
                  <a:lnTo>
                    <a:pt x="7275671" y="35719"/>
                  </a:lnTo>
                  <a:close/>
                  <a:moveTo>
                    <a:pt x="7250906" y="35719"/>
                  </a:moveTo>
                  <a:lnTo>
                    <a:pt x="7262337" y="52864"/>
                  </a:lnTo>
                  <a:cubicBezTo>
                    <a:pt x="7255669" y="52864"/>
                    <a:pt x="7248049" y="52864"/>
                    <a:pt x="7241381" y="53816"/>
                  </a:cubicBezTo>
                  <a:lnTo>
                    <a:pt x="7250906" y="35719"/>
                  </a:lnTo>
                  <a:close/>
                  <a:moveTo>
                    <a:pt x="7245192" y="36671"/>
                  </a:moveTo>
                  <a:lnTo>
                    <a:pt x="7238524" y="54769"/>
                  </a:lnTo>
                  <a:cubicBezTo>
                    <a:pt x="7237571" y="54769"/>
                    <a:pt x="7236619" y="54769"/>
                    <a:pt x="7235667" y="54769"/>
                  </a:cubicBezTo>
                  <a:lnTo>
                    <a:pt x="7225189" y="38576"/>
                  </a:lnTo>
                  <a:lnTo>
                    <a:pt x="7245192" y="36671"/>
                  </a:lnTo>
                  <a:close/>
                  <a:moveTo>
                    <a:pt x="7220426" y="39529"/>
                  </a:moveTo>
                  <a:lnTo>
                    <a:pt x="7232809" y="55721"/>
                  </a:lnTo>
                  <a:cubicBezTo>
                    <a:pt x="7226142" y="56674"/>
                    <a:pt x="7219474" y="57626"/>
                    <a:pt x="7212806" y="58579"/>
                  </a:cubicBezTo>
                  <a:lnTo>
                    <a:pt x="7220426" y="39529"/>
                  </a:lnTo>
                  <a:close/>
                  <a:moveTo>
                    <a:pt x="7214712" y="40481"/>
                  </a:moveTo>
                  <a:lnTo>
                    <a:pt x="7209949" y="58579"/>
                  </a:lnTo>
                  <a:lnTo>
                    <a:pt x="7207092" y="59531"/>
                  </a:lnTo>
                  <a:lnTo>
                    <a:pt x="7194709" y="44291"/>
                  </a:lnTo>
                  <a:lnTo>
                    <a:pt x="7214712" y="40481"/>
                  </a:lnTo>
                  <a:close/>
                  <a:moveTo>
                    <a:pt x="7190899" y="45244"/>
                  </a:moveTo>
                  <a:lnTo>
                    <a:pt x="7204234" y="60484"/>
                  </a:lnTo>
                  <a:cubicBezTo>
                    <a:pt x="7197567" y="62389"/>
                    <a:pt x="7190899" y="63341"/>
                    <a:pt x="7184231" y="65246"/>
                  </a:cubicBezTo>
                  <a:lnTo>
                    <a:pt x="7190899" y="45244"/>
                  </a:lnTo>
                  <a:close/>
                  <a:moveTo>
                    <a:pt x="7185184" y="47149"/>
                  </a:moveTo>
                  <a:lnTo>
                    <a:pt x="7182326" y="66199"/>
                  </a:lnTo>
                  <a:cubicBezTo>
                    <a:pt x="7181374" y="66199"/>
                    <a:pt x="7180421" y="67151"/>
                    <a:pt x="7179469" y="67151"/>
                  </a:cubicBezTo>
                  <a:lnTo>
                    <a:pt x="7166134" y="53816"/>
                  </a:lnTo>
                  <a:lnTo>
                    <a:pt x="7185184" y="47149"/>
                  </a:lnTo>
                  <a:close/>
                  <a:moveTo>
                    <a:pt x="7161371" y="54769"/>
                  </a:moveTo>
                  <a:lnTo>
                    <a:pt x="7176612" y="68104"/>
                  </a:lnTo>
                  <a:cubicBezTo>
                    <a:pt x="7169944" y="70009"/>
                    <a:pt x="7164229" y="72866"/>
                    <a:pt x="7157562" y="74771"/>
                  </a:cubicBezTo>
                  <a:lnTo>
                    <a:pt x="7161371" y="54769"/>
                  </a:lnTo>
                  <a:close/>
                  <a:moveTo>
                    <a:pt x="7178517" y="73819"/>
                  </a:moveTo>
                  <a:lnTo>
                    <a:pt x="7250906" y="297656"/>
                  </a:lnTo>
                  <a:cubicBezTo>
                    <a:pt x="7249954" y="297656"/>
                    <a:pt x="7249954" y="297656"/>
                    <a:pt x="7249001" y="298609"/>
                  </a:cubicBezTo>
                  <a:lnTo>
                    <a:pt x="7153751" y="83344"/>
                  </a:lnTo>
                  <a:cubicBezTo>
                    <a:pt x="7162324" y="79534"/>
                    <a:pt x="7169944" y="76676"/>
                    <a:pt x="7178517" y="73819"/>
                  </a:cubicBezTo>
                  <a:close/>
                  <a:moveTo>
                    <a:pt x="7155656" y="56674"/>
                  </a:moveTo>
                  <a:lnTo>
                    <a:pt x="7154704" y="75724"/>
                  </a:lnTo>
                  <a:cubicBezTo>
                    <a:pt x="7153751" y="75724"/>
                    <a:pt x="7152799" y="76676"/>
                    <a:pt x="7151846" y="76676"/>
                  </a:cubicBezTo>
                  <a:lnTo>
                    <a:pt x="7137559" y="64294"/>
                  </a:lnTo>
                  <a:lnTo>
                    <a:pt x="7155656" y="56674"/>
                  </a:lnTo>
                  <a:close/>
                  <a:moveTo>
                    <a:pt x="7133749" y="66199"/>
                  </a:moveTo>
                  <a:lnTo>
                    <a:pt x="7149942" y="77629"/>
                  </a:lnTo>
                  <a:cubicBezTo>
                    <a:pt x="7144226" y="80486"/>
                    <a:pt x="7137559" y="83344"/>
                    <a:pt x="7131844" y="86201"/>
                  </a:cubicBezTo>
                  <a:lnTo>
                    <a:pt x="7133749" y="66199"/>
                  </a:lnTo>
                  <a:close/>
                  <a:moveTo>
                    <a:pt x="7128034" y="70009"/>
                  </a:moveTo>
                  <a:lnTo>
                    <a:pt x="7128987" y="88106"/>
                  </a:lnTo>
                  <a:cubicBezTo>
                    <a:pt x="7128034" y="89059"/>
                    <a:pt x="7127081" y="89059"/>
                    <a:pt x="7126129" y="90011"/>
                  </a:cubicBezTo>
                  <a:lnTo>
                    <a:pt x="7109937" y="79534"/>
                  </a:lnTo>
                  <a:lnTo>
                    <a:pt x="7128034" y="70009"/>
                  </a:lnTo>
                  <a:close/>
                  <a:moveTo>
                    <a:pt x="7107079" y="81439"/>
                  </a:moveTo>
                  <a:lnTo>
                    <a:pt x="7124224" y="90964"/>
                  </a:lnTo>
                  <a:cubicBezTo>
                    <a:pt x="7118509" y="93821"/>
                    <a:pt x="7112794" y="97631"/>
                    <a:pt x="7107079" y="101441"/>
                  </a:cubicBezTo>
                  <a:lnTo>
                    <a:pt x="7107079" y="81439"/>
                  </a:lnTo>
                  <a:close/>
                  <a:moveTo>
                    <a:pt x="7106126" y="82391"/>
                  </a:moveTo>
                  <a:lnTo>
                    <a:pt x="7106126" y="101441"/>
                  </a:lnTo>
                  <a:lnTo>
                    <a:pt x="7103269" y="84296"/>
                  </a:lnTo>
                  <a:lnTo>
                    <a:pt x="7106126" y="82391"/>
                  </a:lnTo>
                  <a:close/>
                  <a:moveTo>
                    <a:pt x="7101364" y="85249"/>
                  </a:moveTo>
                  <a:lnTo>
                    <a:pt x="7104221" y="103346"/>
                  </a:lnTo>
                  <a:cubicBezTo>
                    <a:pt x="7103269" y="104299"/>
                    <a:pt x="7102317" y="104299"/>
                    <a:pt x="7101364" y="105251"/>
                  </a:cubicBezTo>
                  <a:lnTo>
                    <a:pt x="7085171" y="96679"/>
                  </a:lnTo>
                  <a:lnTo>
                    <a:pt x="7101364" y="85249"/>
                  </a:lnTo>
                  <a:close/>
                  <a:moveTo>
                    <a:pt x="7100412" y="106204"/>
                  </a:moveTo>
                  <a:cubicBezTo>
                    <a:pt x="7094696" y="110014"/>
                    <a:pt x="7089934" y="113824"/>
                    <a:pt x="7084219" y="117634"/>
                  </a:cubicBezTo>
                  <a:lnTo>
                    <a:pt x="7082314" y="97631"/>
                  </a:lnTo>
                  <a:lnTo>
                    <a:pt x="7100412" y="106204"/>
                  </a:lnTo>
                  <a:close/>
                  <a:moveTo>
                    <a:pt x="7081362" y="99536"/>
                  </a:moveTo>
                  <a:lnTo>
                    <a:pt x="7083267" y="118586"/>
                  </a:lnTo>
                  <a:lnTo>
                    <a:pt x="7078504" y="101441"/>
                  </a:lnTo>
                  <a:lnTo>
                    <a:pt x="7081362" y="99536"/>
                  </a:lnTo>
                  <a:close/>
                  <a:moveTo>
                    <a:pt x="7077551" y="102394"/>
                  </a:moveTo>
                  <a:lnTo>
                    <a:pt x="7082314" y="119539"/>
                  </a:lnTo>
                  <a:cubicBezTo>
                    <a:pt x="7081362" y="120491"/>
                    <a:pt x="7080409" y="121444"/>
                    <a:pt x="7079456" y="121444"/>
                  </a:cubicBezTo>
                  <a:lnTo>
                    <a:pt x="7062312" y="114776"/>
                  </a:lnTo>
                  <a:lnTo>
                    <a:pt x="7077551" y="102394"/>
                  </a:lnTo>
                  <a:close/>
                  <a:moveTo>
                    <a:pt x="7077551" y="124301"/>
                  </a:moveTo>
                  <a:cubicBezTo>
                    <a:pt x="7072789" y="128111"/>
                    <a:pt x="7068026" y="132874"/>
                    <a:pt x="7063264" y="137636"/>
                  </a:cubicBezTo>
                  <a:lnTo>
                    <a:pt x="7060406" y="118586"/>
                  </a:lnTo>
                  <a:lnTo>
                    <a:pt x="7077551" y="124301"/>
                  </a:lnTo>
                  <a:close/>
                  <a:moveTo>
                    <a:pt x="7058501" y="118586"/>
                  </a:moveTo>
                  <a:lnTo>
                    <a:pt x="7062312" y="137636"/>
                  </a:lnTo>
                  <a:cubicBezTo>
                    <a:pt x="7062312" y="137636"/>
                    <a:pt x="7062312" y="137636"/>
                    <a:pt x="7062312" y="137636"/>
                  </a:cubicBezTo>
                  <a:lnTo>
                    <a:pt x="7055644" y="121444"/>
                  </a:lnTo>
                  <a:lnTo>
                    <a:pt x="7058501" y="118586"/>
                  </a:lnTo>
                  <a:close/>
                  <a:moveTo>
                    <a:pt x="7054692" y="123349"/>
                  </a:moveTo>
                  <a:lnTo>
                    <a:pt x="7060406" y="139541"/>
                  </a:lnTo>
                  <a:cubicBezTo>
                    <a:pt x="7059454" y="140494"/>
                    <a:pt x="7058501" y="141446"/>
                    <a:pt x="7058501" y="142399"/>
                  </a:cubicBezTo>
                  <a:lnTo>
                    <a:pt x="7041356" y="137636"/>
                  </a:lnTo>
                  <a:lnTo>
                    <a:pt x="7054692" y="123349"/>
                  </a:lnTo>
                  <a:close/>
                  <a:moveTo>
                    <a:pt x="7056596" y="143351"/>
                  </a:moveTo>
                  <a:cubicBezTo>
                    <a:pt x="7051834" y="148114"/>
                    <a:pt x="7048024" y="152876"/>
                    <a:pt x="7043262" y="157639"/>
                  </a:cubicBezTo>
                  <a:lnTo>
                    <a:pt x="7038499" y="138589"/>
                  </a:lnTo>
                  <a:lnTo>
                    <a:pt x="7056596" y="143351"/>
                  </a:lnTo>
                  <a:close/>
                  <a:moveTo>
                    <a:pt x="7037546" y="140494"/>
                  </a:moveTo>
                  <a:lnTo>
                    <a:pt x="7042309" y="159544"/>
                  </a:lnTo>
                  <a:cubicBezTo>
                    <a:pt x="7042309" y="159544"/>
                    <a:pt x="7042309" y="159544"/>
                    <a:pt x="7042309" y="159544"/>
                  </a:cubicBezTo>
                  <a:lnTo>
                    <a:pt x="7034689" y="144304"/>
                  </a:lnTo>
                  <a:lnTo>
                    <a:pt x="7037546" y="140494"/>
                  </a:lnTo>
                  <a:close/>
                  <a:moveTo>
                    <a:pt x="7033737" y="145256"/>
                  </a:moveTo>
                  <a:lnTo>
                    <a:pt x="7041356" y="160496"/>
                  </a:lnTo>
                  <a:cubicBezTo>
                    <a:pt x="7040404" y="161449"/>
                    <a:pt x="7040404" y="162401"/>
                    <a:pt x="7039451" y="163354"/>
                  </a:cubicBezTo>
                  <a:lnTo>
                    <a:pt x="7022306" y="160496"/>
                  </a:lnTo>
                  <a:lnTo>
                    <a:pt x="7033737" y="145256"/>
                  </a:lnTo>
                  <a:close/>
                  <a:moveTo>
                    <a:pt x="7038499" y="165259"/>
                  </a:moveTo>
                  <a:cubicBezTo>
                    <a:pt x="7034689" y="170021"/>
                    <a:pt x="7030879" y="175736"/>
                    <a:pt x="7027069" y="180499"/>
                  </a:cubicBezTo>
                  <a:lnTo>
                    <a:pt x="7020401" y="162401"/>
                  </a:lnTo>
                  <a:lnTo>
                    <a:pt x="7038499" y="165259"/>
                  </a:lnTo>
                  <a:close/>
                  <a:moveTo>
                    <a:pt x="7019449" y="164306"/>
                  </a:moveTo>
                  <a:lnTo>
                    <a:pt x="7026117" y="182404"/>
                  </a:lnTo>
                  <a:cubicBezTo>
                    <a:pt x="7026117" y="182404"/>
                    <a:pt x="7026117" y="182404"/>
                    <a:pt x="7026117" y="182404"/>
                  </a:cubicBezTo>
                  <a:lnTo>
                    <a:pt x="7017544" y="168116"/>
                  </a:lnTo>
                  <a:lnTo>
                    <a:pt x="7019449" y="164306"/>
                  </a:lnTo>
                  <a:close/>
                  <a:moveTo>
                    <a:pt x="7015639" y="170021"/>
                  </a:moveTo>
                  <a:lnTo>
                    <a:pt x="7024212" y="184309"/>
                  </a:lnTo>
                  <a:cubicBezTo>
                    <a:pt x="7023259" y="185261"/>
                    <a:pt x="7023259" y="186214"/>
                    <a:pt x="7022306" y="187166"/>
                  </a:cubicBezTo>
                  <a:lnTo>
                    <a:pt x="7005162" y="186214"/>
                  </a:lnTo>
                  <a:lnTo>
                    <a:pt x="7015639" y="170021"/>
                  </a:lnTo>
                  <a:close/>
                  <a:moveTo>
                    <a:pt x="7022306" y="189071"/>
                  </a:moveTo>
                  <a:cubicBezTo>
                    <a:pt x="7018496" y="194786"/>
                    <a:pt x="7015639" y="199549"/>
                    <a:pt x="7012781" y="205264"/>
                  </a:cubicBezTo>
                  <a:lnTo>
                    <a:pt x="7004209" y="188119"/>
                  </a:lnTo>
                  <a:lnTo>
                    <a:pt x="7022306" y="189071"/>
                  </a:lnTo>
                  <a:close/>
                  <a:moveTo>
                    <a:pt x="7003256" y="189071"/>
                  </a:moveTo>
                  <a:lnTo>
                    <a:pt x="7011829" y="206216"/>
                  </a:lnTo>
                  <a:cubicBezTo>
                    <a:pt x="7011829" y="206216"/>
                    <a:pt x="7011829" y="206216"/>
                    <a:pt x="7011829" y="206216"/>
                  </a:cubicBezTo>
                  <a:lnTo>
                    <a:pt x="7001351" y="192881"/>
                  </a:lnTo>
                  <a:lnTo>
                    <a:pt x="7003256" y="189071"/>
                  </a:lnTo>
                  <a:close/>
                  <a:moveTo>
                    <a:pt x="7000399" y="195739"/>
                  </a:moveTo>
                  <a:lnTo>
                    <a:pt x="7010876" y="209074"/>
                  </a:lnTo>
                  <a:cubicBezTo>
                    <a:pt x="7009924" y="210026"/>
                    <a:pt x="7009924" y="210979"/>
                    <a:pt x="7008971" y="211931"/>
                  </a:cubicBezTo>
                  <a:lnTo>
                    <a:pt x="6991826" y="211931"/>
                  </a:lnTo>
                  <a:lnTo>
                    <a:pt x="7000399" y="195739"/>
                  </a:lnTo>
                  <a:close/>
                  <a:moveTo>
                    <a:pt x="7008019" y="213836"/>
                  </a:moveTo>
                  <a:cubicBezTo>
                    <a:pt x="7005162" y="219551"/>
                    <a:pt x="7002304" y="225266"/>
                    <a:pt x="7000399" y="230981"/>
                  </a:cubicBezTo>
                  <a:lnTo>
                    <a:pt x="6990874" y="214789"/>
                  </a:lnTo>
                  <a:lnTo>
                    <a:pt x="7008019" y="213836"/>
                  </a:lnTo>
                  <a:close/>
                  <a:moveTo>
                    <a:pt x="6989921" y="215741"/>
                  </a:moveTo>
                  <a:lnTo>
                    <a:pt x="6999446" y="231934"/>
                  </a:lnTo>
                  <a:lnTo>
                    <a:pt x="6999446" y="232886"/>
                  </a:lnTo>
                  <a:lnTo>
                    <a:pt x="6988017" y="221456"/>
                  </a:lnTo>
                  <a:lnTo>
                    <a:pt x="6989921" y="215741"/>
                  </a:lnTo>
                  <a:close/>
                  <a:moveTo>
                    <a:pt x="6988017" y="222409"/>
                  </a:moveTo>
                  <a:lnTo>
                    <a:pt x="6999446" y="233839"/>
                  </a:lnTo>
                  <a:cubicBezTo>
                    <a:pt x="6999446" y="234791"/>
                    <a:pt x="6998494" y="235744"/>
                    <a:pt x="6998494" y="237649"/>
                  </a:cubicBezTo>
                  <a:lnTo>
                    <a:pt x="6981349" y="239554"/>
                  </a:lnTo>
                  <a:lnTo>
                    <a:pt x="6988017" y="222409"/>
                  </a:lnTo>
                  <a:close/>
                  <a:moveTo>
                    <a:pt x="6997542" y="239554"/>
                  </a:moveTo>
                  <a:cubicBezTo>
                    <a:pt x="6995637" y="245269"/>
                    <a:pt x="6992779" y="250984"/>
                    <a:pt x="6991826" y="256699"/>
                  </a:cubicBezTo>
                  <a:lnTo>
                    <a:pt x="6981349" y="241459"/>
                  </a:lnTo>
                  <a:lnTo>
                    <a:pt x="6997542" y="239554"/>
                  </a:lnTo>
                  <a:close/>
                  <a:moveTo>
                    <a:pt x="6990874" y="258604"/>
                  </a:moveTo>
                  <a:cubicBezTo>
                    <a:pt x="6990874" y="258604"/>
                    <a:pt x="6990874" y="258604"/>
                    <a:pt x="6990874" y="258604"/>
                  </a:cubicBezTo>
                  <a:lnTo>
                    <a:pt x="6978492" y="249079"/>
                  </a:lnTo>
                  <a:lnTo>
                    <a:pt x="6980396" y="244316"/>
                  </a:lnTo>
                  <a:lnTo>
                    <a:pt x="6990874" y="258604"/>
                  </a:lnTo>
                  <a:close/>
                  <a:moveTo>
                    <a:pt x="6972776" y="235744"/>
                  </a:moveTo>
                  <a:lnTo>
                    <a:pt x="6978492" y="228124"/>
                  </a:lnTo>
                  <a:lnTo>
                    <a:pt x="6977539" y="237649"/>
                  </a:lnTo>
                  <a:lnTo>
                    <a:pt x="6976587" y="239554"/>
                  </a:lnTo>
                  <a:lnTo>
                    <a:pt x="6970871" y="239554"/>
                  </a:lnTo>
                  <a:lnTo>
                    <a:pt x="6972776" y="235744"/>
                  </a:lnTo>
                  <a:close/>
                  <a:moveTo>
                    <a:pt x="6971824" y="271939"/>
                  </a:moveTo>
                  <a:lnTo>
                    <a:pt x="6984206" y="285274"/>
                  </a:lnTo>
                  <a:cubicBezTo>
                    <a:pt x="6984206" y="285274"/>
                    <a:pt x="6984206" y="285274"/>
                    <a:pt x="6984206" y="286226"/>
                  </a:cubicBezTo>
                  <a:lnTo>
                    <a:pt x="6970871" y="277654"/>
                  </a:lnTo>
                  <a:lnTo>
                    <a:pt x="6971824" y="271939"/>
                  </a:lnTo>
                  <a:close/>
                  <a:moveTo>
                    <a:pt x="6970871" y="279559"/>
                  </a:moveTo>
                  <a:lnTo>
                    <a:pt x="6984206" y="288131"/>
                  </a:lnTo>
                  <a:cubicBezTo>
                    <a:pt x="6984206" y="289084"/>
                    <a:pt x="6984206" y="290036"/>
                    <a:pt x="6983254" y="291941"/>
                  </a:cubicBezTo>
                  <a:lnTo>
                    <a:pt x="6968014" y="296704"/>
                  </a:lnTo>
                  <a:lnTo>
                    <a:pt x="6970871" y="279559"/>
                  </a:lnTo>
                  <a:close/>
                  <a:moveTo>
                    <a:pt x="6967062" y="276701"/>
                  </a:moveTo>
                  <a:lnTo>
                    <a:pt x="6967062" y="276701"/>
                  </a:lnTo>
                  <a:lnTo>
                    <a:pt x="6964204" y="293846"/>
                  </a:lnTo>
                  <a:lnTo>
                    <a:pt x="6962299" y="284321"/>
                  </a:lnTo>
                  <a:lnTo>
                    <a:pt x="6967062" y="276701"/>
                  </a:lnTo>
                  <a:close/>
                  <a:moveTo>
                    <a:pt x="6962299" y="273844"/>
                  </a:moveTo>
                  <a:lnTo>
                    <a:pt x="6967062" y="277654"/>
                  </a:lnTo>
                  <a:lnTo>
                    <a:pt x="6963251" y="285274"/>
                  </a:lnTo>
                  <a:lnTo>
                    <a:pt x="6961346" y="276701"/>
                  </a:lnTo>
                  <a:lnTo>
                    <a:pt x="6962299" y="273844"/>
                  </a:lnTo>
                  <a:close/>
                  <a:moveTo>
                    <a:pt x="6958489" y="295751"/>
                  </a:moveTo>
                  <a:lnTo>
                    <a:pt x="6963251" y="286226"/>
                  </a:lnTo>
                  <a:lnTo>
                    <a:pt x="6965156" y="295751"/>
                  </a:lnTo>
                  <a:lnTo>
                    <a:pt x="6965156" y="297656"/>
                  </a:lnTo>
                  <a:lnTo>
                    <a:pt x="6958489" y="298609"/>
                  </a:lnTo>
                  <a:lnTo>
                    <a:pt x="6958489" y="295751"/>
                  </a:lnTo>
                  <a:close/>
                  <a:moveTo>
                    <a:pt x="6960394" y="336709"/>
                  </a:moveTo>
                  <a:lnTo>
                    <a:pt x="6958489" y="345281"/>
                  </a:lnTo>
                  <a:lnTo>
                    <a:pt x="6954679" y="336709"/>
                  </a:lnTo>
                  <a:lnTo>
                    <a:pt x="6954679" y="333851"/>
                  </a:lnTo>
                  <a:lnTo>
                    <a:pt x="6960394" y="336709"/>
                  </a:lnTo>
                  <a:close/>
                  <a:moveTo>
                    <a:pt x="6954679" y="337661"/>
                  </a:moveTo>
                  <a:lnTo>
                    <a:pt x="6957537" y="345281"/>
                  </a:lnTo>
                  <a:lnTo>
                    <a:pt x="6954679" y="354806"/>
                  </a:lnTo>
                  <a:lnTo>
                    <a:pt x="6954679" y="337661"/>
                  </a:lnTo>
                  <a:close/>
                  <a:moveTo>
                    <a:pt x="6955631" y="359569"/>
                  </a:moveTo>
                  <a:lnTo>
                    <a:pt x="6955631" y="356711"/>
                  </a:lnTo>
                  <a:lnTo>
                    <a:pt x="6958489" y="346234"/>
                  </a:lnTo>
                  <a:lnTo>
                    <a:pt x="6962299" y="355759"/>
                  </a:lnTo>
                  <a:lnTo>
                    <a:pt x="6962299" y="357664"/>
                  </a:lnTo>
                  <a:lnTo>
                    <a:pt x="6960394" y="358616"/>
                  </a:lnTo>
                  <a:lnTo>
                    <a:pt x="6955631" y="359569"/>
                  </a:lnTo>
                  <a:close/>
                  <a:moveTo>
                    <a:pt x="6959442" y="393859"/>
                  </a:moveTo>
                  <a:lnTo>
                    <a:pt x="6966109" y="394811"/>
                  </a:lnTo>
                  <a:lnTo>
                    <a:pt x="6965156" y="403384"/>
                  </a:lnTo>
                  <a:lnTo>
                    <a:pt x="6959442" y="395764"/>
                  </a:lnTo>
                  <a:lnTo>
                    <a:pt x="6959442" y="393859"/>
                  </a:lnTo>
                  <a:close/>
                  <a:moveTo>
                    <a:pt x="6960394" y="397669"/>
                  </a:moveTo>
                  <a:lnTo>
                    <a:pt x="6965156" y="405289"/>
                  </a:lnTo>
                  <a:lnTo>
                    <a:pt x="6964204" y="415766"/>
                  </a:lnTo>
                  <a:lnTo>
                    <a:pt x="6960394" y="397669"/>
                  </a:lnTo>
                  <a:close/>
                  <a:moveTo>
                    <a:pt x="6952774" y="466249"/>
                  </a:moveTo>
                  <a:cubicBezTo>
                    <a:pt x="6947059" y="466249"/>
                    <a:pt x="6949917" y="454819"/>
                    <a:pt x="6951821" y="449104"/>
                  </a:cubicBezTo>
                  <a:cubicBezTo>
                    <a:pt x="6953726" y="451009"/>
                    <a:pt x="6956584" y="451961"/>
                    <a:pt x="6958489" y="451961"/>
                  </a:cubicBezTo>
                  <a:cubicBezTo>
                    <a:pt x="6963251" y="451961"/>
                    <a:pt x="6967062" y="449104"/>
                    <a:pt x="6968967" y="445294"/>
                  </a:cubicBezTo>
                  <a:lnTo>
                    <a:pt x="6968967" y="445294"/>
                  </a:lnTo>
                  <a:lnTo>
                    <a:pt x="6970871" y="452914"/>
                  </a:lnTo>
                  <a:lnTo>
                    <a:pt x="6983254" y="480536"/>
                  </a:lnTo>
                  <a:lnTo>
                    <a:pt x="6986112" y="485299"/>
                  </a:lnTo>
                  <a:lnTo>
                    <a:pt x="6986112" y="485299"/>
                  </a:lnTo>
                  <a:lnTo>
                    <a:pt x="6984206" y="485299"/>
                  </a:lnTo>
                  <a:lnTo>
                    <a:pt x="6981349" y="486251"/>
                  </a:lnTo>
                  <a:cubicBezTo>
                    <a:pt x="6976587" y="487204"/>
                    <a:pt x="6972776" y="491966"/>
                    <a:pt x="6972776" y="496729"/>
                  </a:cubicBezTo>
                  <a:cubicBezTo>
                    <a:pt x="6972776" y="502444"/>
                    <a:pt x="6977539" y="508159"/>
                    <a:pt x="6984206" y="508159"/>
                  </a:cubicBezTo>
                  <a:cubicBezTo>
                    <a:pt x="6989921" y="508159"/>
                    <a:pt x="6993731" y="504349"/>
                    <a:pt x="6994684" y="499586"/>
                  </a:cubicBezTo>
                  <a:lnTo>
                    <a:pt x="6998494" y="507206"/>
                  </a:lnTo>
                  <a:lnTo>
                    <a:pt x="7015639" y="531971"/>
                  </a:lnTo>
                  <a:lnTo>
                    <a:pt x="7019449" y="536734"/>
                  </a:lnTo>
                  <a:lnTo>
                    <a:pt x="7013734" y="539591"/>
                  </a:lnTo>
                  <a:lnTo>
                    <a:pt x="7012781" y="541496"/>
                  </a:lnTo>
                  <a:cubicBezTo>
                    <a:pt x="7009924" y="543401"/>
                    <a:pt x="7008019" y="546259"/>
                    <a:pt x="7008019" y="550069"/>
                  </a:cubicBezTo>
                  <a:cubicBezTo>
                    <a:pt x="7008019" y="555784"/>
                    <a:pt x="7012781" y="561499"/>
                    <a:pt x="7019449" y="561499"/>
                  </a:cubicBezTo>
                  <a:cubicBezTo>
                    <a:pt x="7026117" y="561499"/>
                    <a:pt x="7030879" y="556736"/>
                    <a:pt x="7030879" y="550069"/>
                  </a:cubicBezTo>
                  <a:cubicBezTo>
                    <a:pt x="7030879" y="550069"/>
                    <a:pt x="7030879" y="550069"/>
                    <a:pt x="7030879" y="550069"/>
                  </a:cubicBezTo>
                  <a:lnTo>
                    <a:pt x="7036594" y="556736"/>
                  </a:lnTo>
                  <a:lnTo>
                    <a:pt x="7058501" y="577691"/>
                  </a:lnTo>
                  <a:lnTo>
                    <a:pt x="7063264" y="581501"/>
                  </a:lnTo>
                  <a:lnTo>
                    <a:pt x="7061359" y="582454"/>
                  </a:lnTo>
                  <a:lnTo>
                    <a:pt x="7059454" y="583406"/>
                  </a:lnTo>
                  <a:lnTo>
                    <a:pt x="7058501" y="585311"/>
                  </a:lnTo>
                  <a:cubicBezTo>
                    <a:pt x="7055644" y="587216"/>
                    <a:pt x="7053739" y="590074"/>
                    <a:pt x="7053739" y="593884"/>
                  </a:cubicBezTo>
                  <a:cubicBezTo>
                    <a:pt x="7053739" y="599599"/>
                    <a:pt x="7058501" y="605314"/>
                    <a:pt x="7065169" y="605314"/>
                  </a:cubicBezTo>
                  <a:cubicBezTo>
                    <a:pt x="7071837" y="605314"/>
                    <a:pt x="7076599" y="600551"/>
                    <a:pt x="7076599" y="593884"/>
                  </a:cubicBezTo>
                  <a:cubicBezTo>
                    <a:pt x="7076599" y="592931"/>
                    <a:pt x="7076599" y="591979"/>
                    <a:pt x="7075646" y="591026"/>
                  </a:cubicBezTo>
                  <a:lnTo>
                    <a:pt x="7082314" y="596741"/>
                  </a:lnTo>
                  <a:lnTo>
                    <a:pt x="7107079" y="612934"/>
                  </a:lnTo>
                  <a:lnTo>
                    <a:pt x="7107079" y="612934"/>
                  </a:lnTo>
                  <a:cubicBezTo>
                    <a:pt x="7106126" y="612934"/>
                    <a:pt x="7106126" y="612934"/>
                    <a:pt x="7105174" y="612934"/>
                  </a:cubicBezTo>
                  <a:cubicBezTo>
                    <a:pt x="7099459" y="612934"/>
                    <a:pt x="7095649" y="616744"/>
                    <a:pt x="7095649" y="622459"/>
                  </a:cubicBezTo>
                  <a:cubicBezTo>
                    <a:pt x="7095649" y="627221"/>
                    <a:pt x="7100412" y="631984"/>
                    <a:pt x="7105174" y="631984"/>
                  </a:cubicBezTo>
                  <a:cubicBezTo>
                    <a:pt x="7110889" y="631984"/>
                    <a:pt x="7114699" y="628174"/>
                    <a:pt x="7114699" y="622459"/>
                  </a:cubicBezTo>
                  <a:cubicBezTo>
                    <a:pt x="7114699" y="620554"/>
                    <a:pt x="7113746" y="617696"/>
                    <a:pt x="7112794" y="616744"/>
                  </a:cubicBezTo>
                  <a:lnTo>
                    <a:pt x="7167087" y="637699"/>
                  </a:lnTo>
                  <a:cubicBezTo>
                    <a:pt x="7167087" y="637699"/>
                    <a:pt x="7167087" y="637699"/>
                    <a:pt x="7167087" y="637699"/>
                  </a:cubicBezTo>
                  <a:cubicBezTo>
                    <a:pt x="7167087" y="637699"/>
                    <a:pt x="7167087" y="637699"/>
                    <a:pt x="7167087" y="637699"/>
                  </a:cubicBezTo>
                  <a:cubicBezTo>
                    <a:pt x="7161371" y="637699"/>
                    <a:pt x="7157562" y="641509"/>
                    <a:pt x="7157562" y="647224"/>
                  </a:cubicBezTo>
                  <a:cubicBezTo>
                    <a:pt x="7157562" y="651034"/>
                    <a:pt x="7159467" y="653891"/>
                    <a:pt x="7162324" y="655796"/>
                  </a:cubicBezTo>
                  <a:cubicBezTo>
                    <a:pt x="7153751" y="686276"/>
                    <a:pt x="7146131" y="716756"/>
                    <a:pt x="7139464" y="739616"/>
                  </a:cubicBezTo>
                  <a:cubicBezTo>
                    <a:pt x="7138512" y="744379"/>
                    <a:pt x="7139464" y="749141"/>
                    <a:pt x="7138512" y="753904"/>
                  </a:cubicBezTo>
                  <a:lnTo>
                    <a:pt x="6951821" y="753904"/>
                  </a:lnTo>
                  <a:cubicBezTo>
                    <a:pt x="6951821" y="749141"/>
                    <a:pt x="6951821" y="745331"/>
                    <a:pt x="6951821" y="744379"/>
                  </a:cubicBezTo>
                  <a:cubicBezTo>
                    <a:pt x="6945154" y="745331"/>
                    <a:pt x="6943249" y="744379"/>
                    <a:pt x="6937534" y="745331"/>
                  </a:cubicBezTo>
                  <a:cubicBezTo>
                    <a:pt x="6936581" y="736759"/>
                    <a:pt x="6937534" y="716756"/>
                    <a:pt x="6936581" y="711041"/>
                  </a:cubicBezTo>
                  <a:cubicBezTo>
                    <a:pt x="6948012" y="705326"/>
                    <a:pt x="6948964" y="712946"/>
                    <a:pt x="6957537" y="706279"/>
                  </a:cubicBezTo>
                  <a:cubicBezTo>
                    <a:pt x="6970871" y="701516"/>
                    <a:pt x="6988017" y="680561"/>
                    <a:pt x="7004209" y="669131"/>
                  </a:cubicBezTo>
                  <a:cubicBezTo>
                    <a:pt x="7007067" y="663416"/>
                    <a:pt x="7008019" y="652939"/>
                    <a:pt x="7009924" y="648176"/>
                  </a:cubicBezTo>
                  <a:cubicBezTo>
                    <a:pt x="6997542" y="650081"/>
                    <a:pt x="6986112" y="651986"/>
                    <a:pt x="6973729" y="653891"/>
                  </a:cubicBezTo>
                  <a:cubicBezTo>
                    <a:pt x="6963251" y="655796"/>
                    <a:pt x="6954679" y="653891"/>
                    <a:pt x="6948964" y="653891"/>
                  </a:cubicBezTo>
                  <a:cubicBezTo>
                    <a:pt x="6948012" y="650081"/>
                    <a:pt x="6949917" y="644366"/>
                    <a:pt x="6948012" y="640556"/>
                  </a:cubicBezTo>
                  <a:cubicBezTo>
                    <a:pt x="6941344" y="642461"/>
                    <a:pt x="6941344" y="641509"/>
                    <a:pt x="6937534" y="640556"/>
                  </a:cubicBezTo>
                  <a:cubicBezTo>
                    <a:pt x="6935629" y="636746"/>
                    <a:pt x="6936581" y="628174"/>
                    <a:pt x="6937534" y="621506"/>
                  </a:cubicBezTo>
                  <a:cubicBezTo>
                    <a:pt x="6944201" y="607219"/>
                    <a:pt x="6967062" y="576739"/>
                    <a:pt x="6979444" y="567214"/>
                  </a:cubicBezTo>
                  <a:cubicBezTo>
                    <a:pt x="6979444" y="567214"/>
                    <a:pt x="6981349" y="559594"/>
                    <a:pt x="6985159" y="544354"/>
                  </a:cubicBezTo>
                  <a:cubicBezTo>
                    <a:pt x="6965156" y="555784"/>
                    <a:pt x="6938487" y="556736"/>
                    <a:pt x="6924199" y="557689"/>
                  </a:cubicBezTo>
                  <a:cubicBezTo>
                    <a:pt x="6923246" y="552926"/>
                    <a:pt x="6923246" y="550069"/>
                    <a:pt x="6922294" y="546259"/>
                  </a:cubicBezTo>
                  <a:cubicBezTo>
                    <a:pt x="6901339" y="532924"/>
                    <a:pt x="6939439" y="470059"/>
                    <a:pt x="6952774" y="466249"/>
                  </a:cubicBezTo>
                  <a:close/>
                  <a:moveTo>
                    <a:pt x="6567964" y="709136"/>
                  </a:moveTo>
                  <a:cubicBezTo>
                    <a:pt x="6567964" y="716756"/>
                    <a:pt x="6567012" y="724376"/>
                    <a:pt x="6567012" y="738664"/>
                  </a:cubicBezTo>
                  <a:cubicBezTo>
                    <a:pt x="6564154" y="741521"/>
                    <a:pt x="6552724" y="737711"/>
                    <a:pt x="6549867" y="739616"/>
                  </a:cubicBezTo>
                  <a:cubicBezTo>
                    <a:pt x="6549867" y="741521"/>
                    <a:pt x="6549867" y="745331"/>
                    <a:pt x="6549867" y="751046"/>
                  </a:cubicBezTo>
                  <a:lnTo>
                    <a:pt x="6489859" y="751046"/>
                  </a:lnTo>
                  <a:cubicBezTo>
                    <a:pt x="6489859" y="724376"/>
                    <a:pt x="6490812" y="696754"/>
                    <a:pt x="6490812" y="670084"/>
                  </a:cubicBezTo>
                  <a:cubicBezTo>
                    <a:pt x="6514624" y="684371"/>
                    <a:pt x="6551771" y="707231"/>
                    <a:pt x="6567964" y="709136"/>
                  </a:cubicBezTo>
                  <a:close/>
                  <a:moveTo>
                    <a:pt x="6490812" y="663416"/>
                  </a:moveTo>
                  <a:cubicBezTo>
                    <a:pt x="6490812" y="661511"/>
                    <a:pt x="6490812" y="660559"/>
                    <a:pt x="6490812" y="658654"/>
                  </a:cubicBezTo>
                  <a:cubicBezTo>
                    <a:pt x="6491764" y="660559"/>
                    <a:pt x="6491764" y="662464"/>
                    <a:pt x="6490812" y="663416"/>
                  </a:cubicBezTo>
                  <a:close/>
                  <a:moveTo>
                    <a:pt x="5770721" y="748189"/>
                  </a:moveTo>
                  <a:lnTo>
                    <a:pt x="5768817" y="748189"/>
                  </a:lnTo>
                  <a:lnTo>
                    <a:pt x="5768817" y="742474"/>
                  </a:lnTo>
                  <a:lnTo>
                    <a:pt x="5768817" y="741521"/>
                  </a:lnTo>
                  <a:lnTo>
                    <a:pt x="5768817" y="740569"/>
                  </a:lnTo>
                  <a:lnTo>
                    <a:pt x="5768817" y="739616"/>
                  </a:lnTo>
                  <a:lnTo>
                    <a:pt x="5768817" y="738664"/>
                  </a:lnTo>
                  <a:lnTo>
                    <a:pt x="5768817" y="737711"/>
                  </a:lnTo>
                  <a:lnTo>
                    <a:pt x="5768817" y="736759"/>
                  </a:lnTo>
                  <a:lnTo>
                    <a:pt x="5768817" y="735806"/>
                  </a:lnTo>
                  <a:lnTo>
                    <a:pt x="5768817" y="734854"/>
                  </a:lnTo>
                  <a:lnTo>
                    <a:pt x="5768817" y="733901"/>
                  </a:lnTo>
                  <a:lnTo>
                    <a:pt x="5768817" y="732949"/>
                  </a:lnTo>
                  <a:lnTo>
                    <a:pt x="5768817" y="731996"/>
                  </a:lnTo>
                  <a:lnTo>
                    <a:pt x="5768817" y="731044"/>
                  </a:lnTo>
                  <a:lnTo>
                    <a:pt x="5768817" y="730091"/>
                  </a:lnTo>
                  <a:lnTo>
                    <a:pt x="5768817" y="729139"/>
                  </a:lnTo>
                  <a:lnTo>
                    <a:pt x="5768817" y="728186"/>
                  </a:lnTo>
                  <a:lnTo>
                    <a:pt x="5768817" y="727234"/>
                  </a:lnTo>
                  <a:lnTo>
                    <a:pt x="5768817" y="726281"/>
                  </a:lnTo>
                  <a:lnTo>
                    <a:pt x="5768817" y="725329"/>
                  </a:lnTo>
                  <a:lnTo>
                    <a:pt x="5768817" y="724376"/>
                  </a:lnTo>
                  <a:lnTo>
                    <a:pt x="5768817" y="723424"/>
                  </a:lnTo>
                  <a:lnTo>
                    <a:pt x="5768817" y="722471"/>
                  </a:lnTo>
                  <a:lnTo>
                    <a:pt x="5768817" y="721519"/>
                  </a:lnTo>
                  <a:lnTo>
                    <a:pt x="5768817" y="720566"/>
                  </a:lnTo>
                  <a:lnTo>
                    <a:pt x="5768817" y="720566"/>
                  </a:lnTo>
                  <a:lnTo>
                    <a:pt x="5770721" y="720566"/>
                  </a:lnTo>
                  <a:lnTo>
                    <a:pt x="5770721" y="720566"/>
                  </a:lnTo>
                  <a:lnTo>
                    <a:pt x="5770721" y="709136"/>
                  </a:lnTo>
                  <a:lnTo>
                    <a:pt x="5767864" y="709136"/>
                  </a:lnTo>
                  <a:lnTo>
                    <a:pt x="5767864" y="707231"/>
                  </a:lnTo>
                  <a:lnTo>
                    <a:pt x="5767864" y="707231"/>
                  </a:lnTo>
                  <a:lnTo>
                    <a:pt x="5766912" y="707231"/>
                  </a:lnTo>
                  <a:lnTo>
                    <a:pt x="5765959" y="707231"/>
                  </a:lnTo>
                  <a:lnTo>
                    <a:pt x="5765006" y="707231"/>
                  </a:lnTo>
                  <a:lnTo>
                    <a:pt x="5763101" y="707231"/>
                  </a:lnTo>
                  <a:lnTo>
                    <a:pt x="5763101" y="697706"/>
                  </a:lnTo>
                  <a:lnTo>
                    <a:pt x="5767864" y="697706"/>
                  </a:lnTo>
                  <a:lnTo>
                    <a:pt x="5768817" y="697706"/>
                  </a:lnTo>
                  <a:lnTo>
                    <a:pt x="5772626" y="678656"/>
                  </a:lnTo>
                  <a:lnTo>
                    <a:pt x="5777389" y="678656"/>
                  </a:lnTo>
                  <a:lnTo>
                    <a:pt x="5777389" y="678656"/>
                  </a:lnTo>
                  <a:lnTo>
                    <a:pt x="5781199" y="675799"/>
                  </a:lnTo>
                  <a:lnTo>
                    <a:pt x="5787867" y="675799"/>
                  </a:lnTo>
                  <a:lnTo>
                    <a:pt x="5788819" y="675799"/>
                  </a:lnTo>
                  <a:lnTo>
                    <a:pt x="5791676" y="670084"/>
                  </a:lnTo>
                  <a:lnTo>
                    <a:pt x="5815489" y="670084"/>
                  </a:lnTo>
                  <a:lnTo>
                    <a:pt x="5815489" y="745331"/>
                  </a:lnTo>
                  <a:lnTo>
                    <a:pt x="5771674" y="745331"/>
                  </a:lnTo>
                  <a:lnTo>
                    <a:pt x="5770721" y="748189"/>
                  </a:lnTo>
                  <a:close/>
                </a:path>
              </a:pathLst>
            </a:custGeom>
            <a:grpFill/>
            <a:ln w="9525" cap="flat">
              <a:noFill/>
              <a:prstDash val="solid"/>
              <a:miter/>
            </a:ln>
          </p:spPr>
          <p:txBody>
            <a:bodyPr anchor="ctr"/>
            <a:lstStyle/>
            <a:p>
              <a:pPr algn="ctr"/>
            </a:p>
          </p:txBody>
        </p:sp>
        <p:sp>
          <p:nvSpPr>
            <p:cNvPr id="221" name="ïṣlíḋè"/>
            <p:cNvSpPr/>
            <p:nvPr/>
          </p:nvSpPr>
          <p:spPr>
            <a:xfrm>
              <a:off x="4488656" y="4236244"/>
              <a:ext cx="1857375" cy="371475"/>
            </a:xfrm>
            <a:custGeom>
              <a:avLst/>
              <a:gdLst>
                <a:gd name="connsiteX0" fmla="*/ 30004 w 1857375"/>
                <a:gd name="connsiteY0" fmla="*/ 7144 h 371475"/>
                <a:gd name="connsiteX1" fmla="*/ 401479 w 1857375"/>
                <a:gd name="connsiteY1" fmla="*/ 51911 h 371475"/>
                <a:gd name="connsiteX2" fmla="*/ 7144 w 1857375"/>
                <a:gd name="connsiteY2" fmla="*/ 105251 h 371475"/>
                <a:gd name="connsiteX3" fmla="*/ 603409 w 1857375"/>
                <a:gd name="connsiteY3" fmla="*/ 152876 h 371475"/>
                <a:gd name="connsiteX4" fmla="*/ 414814 w 1857375"/>
                <a:gd name="connsiteY4" fmla="*/ 188119 h 371475"/>
                <a:gd name="connsiteX5" fmla="*/ 1027271 w 1857375"/>
                <a:gd name="connsiteY5" fmla="*/ 273844 h 371475"/>
                <a:gd name="connsiteX6" fmla="*/ 633889 w 1857375"/>
                <a:gd name="connsiteY6" fmla="*/ 369094 h 371475"/>
                <a:gd name="connsiteX7" fmla="*/ 1614011 w 1857375"/>
                <a:gd name="connsiteY7" fmla="*/ 229076 h 371475"/>
                <a:gd name="connsiteX8" fmla="*/ 695801 w 1857375"/>
                <a:gd name="connsiteY8" fmla="*/ 194786 h 371475"/>
                <a:gd name="connsiteX9" fmla="*/ 1605439 w 1857375"/>
                <a:gd name="connsiteY9" fmla="*/ 130016 h 371475"/>
                <a:gd name="connsiteX10" fmla="*/ 423386 w 1857375"/>
                <a:gd name="connsiteY10" fmla="*/ 102394 h 371475"/>
                <a:gd name="connsiteX11" fmla="*/ 1858804 w 1857375"/>
                <a:gd name="connsiteY11" fmla="*/ 7144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7375" h="371475">
                  <a:moveTo>
                    <a:pt x="30004" y="7144"/>
                  </a:moveTo>
                  <a:lnTo>
                    <a:pt x="401479" y="51911"/>
                  </a:lnTo>
                  <a:lnTo>
                    <a:pt x="7144" y="105251"/>
                  </a:lnTo>
                  <a:lnTo>
                    <a:pt x="603409" y="152876"/>
                  </a:lnTo>
                  <a:lnTo>
                    <a:pt x="414814" y="188119"/>
                  </a:lnTo>
                  <a:lnTo>
                    <a:pt x="1027271" y="273844"/>
                  </a:lnTo>
                  <a:lnTo>
                    <a:pt x="633889" y="369094"/>
                  </a:lnTo>
                  <a:lnTo>
                    <a:pt x="1614011" y="229076"/>
                  </a:lnTo>
                  <a:lnTo>
                    <a:pt x="695801" y="194786"/>
                  </a:lnTo>
                  <a:lnTo>
                    <a:pt x="1605439" y="130016"/>
                  </a:lnTo>
                  <a:lnTo>
                    <a:pt x="423386" y="102394"/>
                  </a:lnTo>
                  <a:lnTo>
                    <a:pt x="1858804" y="7144"/>
                  </a:lnTo>
                  <a:close/>
                </a:path>
              </a:pathLst>
            </a:custGeom>
            <a:grpFill/>
            <a:ln w="9525" cap="flat">
              <a:noFill/>
              <a:prstDash val="solid"/>
              <a:miter/>
            </a:ln>
          </p:spPr>
          <p:txBody>
            <a:bodyPr anchor="ctr"/>
            <a:lstStyle/>
            <a:p>
              <a:pPr algn="ctr"/>
            </a:p>
          </p:txBody>
        </p:sp>
      </p:grpSp>
      <p:pic>
        <p:nvPicPr>
          <p:cNvPr id="43" name="图片 42"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24882" t="47915" r="37964"/>
          <a:stretch>
            <a:fillRect/>
          </a:stretch>
        </p:blipFill>
        <p:spPr>
          <a:xfrm>
            <a:off x="276867" y="4715208"/>
            <a:ext cx="1467300" cy="1924326"/>
          </a:xfrm>
          <a:custGeom>
            <a:avLst/>
            <a:gdLst>
              <a:gd name="connsiteX0" fmla="*/ 1494682 w 2343123"/>
              <a:gd name="connsiteY0" fmla="*/ 0 h 3072944"/>
              <a:gd name="connsiteX1" fmla="*/ 0 w 2343123"/>
              <a:gd name="connsiteY1" fmla="*/ 0 h 3072944"/>
              <a:gd name="connsiteX2" fmla="*/ 0 w 2343123"/>
              <a:gd name="connsiteY2" fmla="*/ 3072944 h 3072944"/>
              <a:gd name="connsiteX3" fmla="*/ 1614221 w 2343123"/>
              <a:gd name="connsiteY3" fmla="*/ 3072944 h 3072944"/>
              <a:gd name="connsiteX4" fmla="*/ 1646377 w 2343123"/>
              <a:gd name="connsiteY4" fmla="*/ 3002624 h 3072944"/>
              <a:gd name="connsiteX5" fmla="*/ 1693882 w 2343123"/>
              <a:gd name="connsiteY5" fmla="*/ 2511374 h 3072944"/>
              <a:gd name="connsiteX6" fmla="*/ 1646377 w 2343123"/>
              <a:gd name="connsiteY6" fmla="*/ 2331249 h 3072944"/>
              <a:gd name="connsiteX7" fmla="*/ 1773058 w 2343123"/>
              <a:gd name="connsiteY7" fmla="*/ 1790874 h 3072944"/>
              <a:gd name="connsiteX8" fmla="*/ 1947244 w 2343123"/>
              <a:gd name="connsiteY8" fmla="*/ 1299624 h 3072944"/>
              <a:gd name="connsiteX9" fmla="*/ 1994750 w 2343123"/>
              <a:gd name="connsiteY9" fmla="*/ 1201374 h 3072944"/>
              <a:gd name="connsiteX10" fmla="*/ 2073926 w 2343123"/>
              <a:gd name="connsiteY10" fmla="*/ 1070373 h 3072944"/>
              <a:gd name="connsiteX11" fmla="*/ 2089761 w 2343123"/>
              <a:gd name="connsiteY11" fmla="*/ 1004874 h 3072944"/>
              <a:gd name="connsiteX12" fmla="*/ 2137266 w 2343123"/>
              <a:gd name="connsiteY12" fmla="*/ 873874 h 3072944"/>
              <a:gd name="connsiteX13" fmla="*/ 2343123 w 2343123"/>
              <a:gd name="connsiteY13" fmla="*/ 742873 h 3072944"/>
              <a:gd name="connsiteX14" fmla="*/ 2248112 w 2343123"/>
              <a:gd name="connsiteY14" fmla="*/ 677373 h 3072944"/>
              <a:gd name="connsiteX15" fmla="*/ 2168936 w 2343123"/>
              <a:gd name="connsiteY15" fmla="*/ 628249 h 3072944"/>
              <a:gd name="connsiteX16" fmla="*/ 2121431 w 2343123"/>
              <a:gd name="connsiteY16" fmla="*/ 611874 h 3072944"/>
              <a:gd name="connsiteX17" fmla="*/ 2026420 w 2343123"/>
              <a:gd name="connsiteY17" fmla="*/ 529998 h 3072944"/>
              <a:gd name="connsiteX18" fmla="*/ 1978915 w 2343123"/>
              <a:gd name="connsiteY18" fmla="*/ 497248 h 3072944"/>
              <a:gd name="connsiteX19" fmla="*/ 1931409 w 2343123"/>
              <a:gd name="connsiteY19" fmla="*/ 480874 h 3072944"/>
              <a:gd name="connsiteX20" fmla="*/ 1915574 w 2343123"/>
              <a:gd name="connsiteY20" fmla="*/ 431749 h 3072944"/>
              <a:gd name="connsiteX21" fmla="*/ 1852233 w 2343123"/>
              <a:gd name="connsiteY21" fmla="*/ 382623 h 3072944"/>
              <a:gd name="connsiteX22" fmla="*/ 1804728 w 2343123"/>
              <a:gd name="connsiteY22" fmla="*/ 349873 h 3072944"/>
              <a:gd name="connsiteX23" fmla="*/ 1725552 w 2343123"/>
              <a:gd name="connsiteY23" fmla="*/ 251623 h 3072944"/>
              <a:gd name="connsiteX24" fmla="*/ 1678047 w 2343123"/>
              <a:gd name="connsiteY24" fmla="*/ 218873 h 3072944"/>
              <a:gd name="connsiteX25" fmla="*/ 1630542 w 2343123"/>
              <a:gd name="connsiteY25" fmla="*/ 202498 h 3072944"/>
              <a:gd name="connsiteX26" fmla="*/ 1551366 w 2343123"/>
              <a:gd name="connsiteY26" fmla="*/ 87874 h 3072944"/>
              <a:gd name="connsiteX27" fmla="*/ 1496013 w 2343123"/>
              <a:gd name="connsiteY27" fmla="*/ 2135 h 30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3123" h="3072944">
                <a:moveTo>
                  <a:pt x="1494682" y="0"/>
                </a:moveTo>
                <a:lnTo>
                  <a:pt x="0" y="0"/>
                </a:lnTo>
                <a:lnTo>
                  <a:pt x="0" y="3072944"/>
                </a:lnTo>
                <a:lnTo>
                  <a:pt x="1614221" y="3072944"/>
                </a:lnTo>
                <a:lnTo>
                  <a:pt x="1646377" y="3002624"/>
                </a:lnTo>
                <a:lnTo>
                  <a:pt x="1693882" y="2511374"/>
                </a:lnTo>
                <a:cubicBezTo>
                  <a:pt x="1656283" y="2433614"/>
                  <a:pt x="1680608" y="2490538"/>
                  <a:pt x="1646377" y="2331249"/>
                </a:cubicBezTo>
                <a:lnTo>
                  <a:pt x="1773058" y="1790874"/>
                </a:lnTo>
                <a:lnTo>
                  <a:pt x="1947244" y="1299624"/>
                </a:lnTo>
                <a:cubicBezTo>
                  <a:pt x="1994304" y="1250960"/>
                  <a:pt x="1975294" y="1281851"/>
                  <a:pt x="1994750" y="1201374"/>
                </a:cubicBezTo>
                <a:cubicBezTo>
                  <a:pt x="2015937" y="1168510"/>
                  <a:pt x="2061192" y="1099999"/>
                  <a:pt x="2073926" y="1070373"/>
                </a:cubicBezTo>
                <a:cubicBezTo>
                  <a:pt x="2082764" y="1049808"/>
                  <a:pt x="2082879" y="1026224"/>
                  <a:pt x="2089761" y="1004874"/>
                </a:cubicBezTo>
                <a:cubicBezTo>
                  <a:pt x="2104023" y="960631"/>
                  <a:pt x="2121431" y="917540"/>
                  <a:pt x="2137266" y="873874"/>
                </a:cubicBezTo>
                <a:lnTo>
                  <a:pt x="2343123" y="742873"/>
                </a:lnTo>
                <a:cubicBezTo>
                  <a:pt x="2343123" y="742873"/>
                  <a:pt x="2280225" y="698505"/>
                  <a:pt x="2248112" y="677373"/>
                </a:cubicBezTo>
                <a:cubicBezTo>
                  <a:pt x="2222146" y="660286"/>
                  <a:pt x="2196466" y="642483"/>
                  <a:pt x="2168936" y="628249"/>
                </a:cubicBezTo>
                <a:cubicBezTo>
                  <a:pt x="2154006" y="620529"/>
                  <a:pt x="2135320" y="621448"/>
                  <a:pt x="2121431" y="611874"/>
                </a:cubicBezTo>
                <a:cubicBezTo>
                  <a:pt x="2087130" y="588227"/>
                  <a:pt x="2058961" y="556172"/>
                  <a:pt x="2026420" y="529998"/>
                </a:cubicBezTo>
                <a:cubicBezTo>
                  <a:pt x="2011398" y="517916"/>
                  <a:pt x="1995938" y="506050"/>
                  <a:pt x="1978915" y="497248"/>
                </a:cubicBezTo>
                <a:cubicBezTo>
                  <a:pt x="1963985" y="489530"/>
                  <a:pt x="1943212" y="493079"/>
                  <a:pt x="1931409" y="480874"/>
                </a:cubicBezTo>
                <a:cubicBezTo>
                  <a:pt x="1919607" y="468669"/>
                  <a:pt x="1920853" y="448124"/>
                  <a:pt x="1915574" y="431749"/>
                </a:cubicBezTo>
                <a:cubicBezTo>
                  <a:pt x="1894461" y="415373"/>
                  <a:pt x="1873710" y="398486"/>
                  <a:pt x="1852233" y="382623"/>
                </a:cubicBezTo>
                <a:cubicBezTo>
                  <a:pt x="1836747" y="371184"/>
                  <a:pt x="1819349" y="362472"/>
                  <a:pt x="1804728" y="349873"/>
                </a:cubicBezTo>
                <a:cubicBezTo>
                  <a:pt x="1759006" y="310473"/>
                  <a:pt x="1756692" y="299926"/>
                  <a:pt x="1725552" y="251623"/>
                </a:cubicBezTo>
                <a:cubicBezTo>
                  <a:pt x="1709718" y="240707"/>
                  <a:pt x="1695070" y="227675"/>
                  <a:pt x="1678047" y="218873"/>
                </a:cubicBezTo>
                <a:cubicBezTo>
                  <a:pt x="1663117" y="211155"/>
                  <a:pt x="1644430" y="212074"/>
                  <a:pt x="1630542" y="202498"/>
                </a:cubicBezTo>
                <a:cubicBezTo>
                  <a:pt x="1574562" y="163906"/>
                  <a:pt x="1584390" y="144790"/>
                  <a:pt x="1551366" y="87874"/>
                </a:cubicBezTo>
                <a:cubicBezTo>
                  <a:pt x="1546458" y="79414"/>
                  <a:pt x="1521247" y="41495"/>
                  <a:pt x="1496013" y="2135"/>
                </a:cubicBezTo>
                <a:close/>
              </a:path>
            </a:pathLst>
          </a:custGeom>
        </p:spPr>
      </p:pic>
      <p:sp>
        <p:nvSpPr>
          <p:cNvPr id="8" name="矩形 7"/>
          <p:cNvSpPr/>
          <p:nvPr/>
        </p:nvSpPr>
        <p:spPr>
          <a:xfrm>
            <a:off x="266700" y="217829"/>
            <a:ext cx="11658600" cy="6422343"/>
          </a:xfrm>
          <a:prstGeom prst="rect">
            <a:avLst/>
          </a:prstGeom>
          <a:no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0" name="图片 9" descr="图片包含 游戏机&#10;&#10;描述已自动生成"/>
          <p:cNvPicPr>
            <a:picLocks noChangeAspect="1"/>
          </p:cNvPicPr>
          <p:nvPr/>
        </p:nvPicPr>
        <p:blipFill rotWithShape="1">
          <a:blip r:embed="rId2">
            <a:extLst>
              <a:ext uri="{28A0092B-C50C-407E-A947-70E740481C1C}">
                <a14:useLocalDpi xmlns:a14="http://schemas.microsoft.com/office/drawing/2010/main" val="0"/>
              </a:ext>
            </a:extLst>
          </a:blip>
          <a:srcRect b="52062"/>
          <a:stretch>
            <a:fillRect/>
          </a:stretch>
        </p:blipFill>
        <p:spPr>
          <a:xfrm flipH="1">
            <a:off x="10723856" y="-12987"/>
            <a:ext cx="1478279" cy="708660"/>
          </a:xfrm>
          <a:prstGeom prst="rect">
            <a:avLst/>
          </a:prstGeom>
        </p:spPr>
      </p:pic>
      <p:grpSp>
        <p:nvGrpSpPr>
          <p:cNvPr id="4" name="组合 3"/>
          <p:cNvGrpSpPr/>
          <p:nvPr/>
        </p:nvGrpSpPr>
        <p:grpSpPr>
          <a:xfrm>
            <a:off x="400499" y="354014"/>
            <a:ext cx="1678399" cy="1081239"/>
            <a:chOff x="512713" y="214085"/>
            <a:chExt cx="1977045" cy="1273629"/>
          </a:xfrm>
        </p:grpSpPr>
        <p:pic>
          <p:nvPicPr>
            <p:cNvPr id="14" name="图片 13" descr="图片包含 游戏机, 猫头鹰&#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713" y="214085"/>
              <a:ext cx="1273629" cy="1273629"/>
            </a:xfrm>
            <a:prstGeom prst="rect">
              <a:avLst/>
            </a:prstGeom>
          </p:spPr>
        </p:pic>
        <p:pic>
          <p:nvPicPr>
            <p:cNvPr id="15" name="图片 14"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2151012" y="929895"/>
              <a:ext cx="338746" cy="359568"/>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grpSp>
      <p:pic>
        <p:nvPicPr>
          <p:cNvPr id="32" name="图片 31"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8322366" y="607748"/>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3" name="图片 32"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10252324" y="69567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4" name="图片 33" descr="图片包含 游戏机, 画&#10;&#10;描述已自动生成"/>
          <p:cNvPicPr>
            <a:picLocks noChangeAspect="1"/>
          </p:cNvPicPr>
          <p:nvPr/>
        </p:nvPicPr>
        <p:blipFill>
          <a:blip r:embed="rId4">
            <a:extLst>
              <a:ext uri="{28A0092B-C50C-407E-A947-70E740481C1C}">
                <a14:useLocalDpi xmlns:a14="http://schemas.microsoft.com/office/drawing/2010/main" val="0"/>
              </a:ext>
            </a:extLst>
          </a:blip>
          <a:srcRect t="63937" r="74876" b="4590"/>
          <a:stretch>
            <a:fillRect/>
          </a:stretch>
        </p:blipFill>
        <p:spPr>
          <a:xfrm>
            <a:off x="9383624" y="874583"/>
            <a:ext cx="287576" cy="305253"/>
          </a:xfrm>
          <a:custGeom>
            <a:avLst/>
            <a:gdLst>
              <a:gd name="connsiteX0" fmla="*/ 88714 w 338746"/>
              <a:gd name="connsiteY0" fmla="*/ 0 h 359568"/>
              <a:gd name="connsiteX1" fmla="*/ 338746 w 338746"/>
              <a:gd name="connsiteY1" fmla="*/ 179784 h 359568"/>
              <a:gd name="connsiteX2" fmla="*/ 88714 w 338746"/>
              <a:gd name="connsiteY2" fmla="*/ 359568 h 359568"/>
              <a:gd name="connsiteX3" fmla="*/ 38324 w 338746"/>
              <a:gd name="connsiteY3" fmla="*/ 355915 h 359568"/>
              <a:gd name="connsiteX4" fmla="*/ 0 w 338746"/>
              <a:gd name="connsiteY4" fmla="*/ 347361 h 359568"/>
              <a:gd name="connsiteX5" fmla="*/ 0 w 338746"/>
              <a:gd name="connsiteY5" fmla="*/ 12207 h 359568"/>
              <a:gd name="connsiteX6" fmla="*/ 38324 w 338746"/>
              <a:gd name="connsiteY6" fmla="*/ 3653 h 359568"/>
              <a:gd name="connsiteX7" fmla="*/ 88714 w 338746"/>
              <a:gd name="connsiteY7" fmla="*/ 0 h 35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746" h="359568">
                <a:moveTo>
                  <a:pt x="88714" y="0"/>
                </a:moveTo>
                <a:cubicBezTo>
                  <a:pt x="226803" y="0"/>
                  <a:pt x="338746" y="80492"/>
                  <a:pt x="338746" y="179784"/>
                </a:cubicBezTo>
                <a:cubicBezTo>
                  <a:pt x="338746" y="279076"/>
                  <a:pt x="226803" y="359568"/>
                  <a:pt x="88714" y="359568"/>
                </a:cubicBezTo>
                <a:cubicBezTo>
                  <a:pt x="71453" y="359568"/>
                  <a:pt x="54600" y="358310"/>
                  <a:pt x="38324" y="355915"/>
                </a:cubicBezTo>
                <a:lnTo>
                  <a:pt x="0" y="347361"/>
                </a:lnTo>
                <a:lnTo>
                  <a:pt x="0" y="12207"/>
                </a:lnTo>
                <a:lnTo>
                  <a:pt x="38324" y="3653"/>
                </a:lnTo>
                <a:cubicBezTo>
                  <a:pt x="54600" y="1258"/>
                  <a:pt x="71453" y="0"/>
                  <a:pt x="88714" y="0"/>
                </a:cubicBezTo>
                <a:close/>
              </a:path>
            </a:pathLst>
          </a:custGeom>
        </p:spPr>
      </p:pic>
      <p:pic>
        <p:nvPicPr>
          <p:cNvPr id="36" name="图片 35" descr="图片包含 桌子, 伞, 建筑, 前&#10;&#10;描述已自动生成"/>
          <p:cNvPicPr>
            <a:picLocks noChangeAspect="1"/>
          </p:cNvPicPr>
          <p:nvPr/>
        </p:nvPicPr>
        <p:blipFill>
          <a:blip r:embed="rId1">
            <a:extLst>
              <a:ext uri="{28A0092B-C50C-407E-A947-70E740481C1C}">
                <a14:useLocalDpi xmlns:a14="http://schemas.microsoft.com/office/drawing/2010/main" val="0"/>
              </a:ext>
            </a:extLst>
          </a:blip>
          <a:srcRect l="62616" t="72776" r="1076"/>
          <a:stretch>
            <a:fillRect/>
          </a:stretch>
        </p:blipFill>
        <p:spPr>
          <a:xfrm flipH="1">
            <a:off x="1084389" y="6050524"/>
            <a:ext cx="659778" cy="447327"/>
          </a:xfrm>
          <a:custGeom>
            <a:avLst/>
            <a:gdLst>
              <a:gd name="connsiteX0" fmla="*/ 2413262 w 2752627"/>
              <a:gd name="connsiteY0" fmla="*/ 0 h 1866270"/>
              <a:gd name="connsiteX1" fmla="*/ 2460396 w 2752627"/>
              <a:gd name="connsiteY1" fmla="*/ 75414 h 1866270"/>
              <a:gd name="connsiteX2" fmla="*/ 2479250 w 2752627"/>
              <a:gd name="connsiteY2" fmla="*/ 131975 h 1866270"/>
              <a:gd name="connsiteX3" fmla="*/ 2752627 w 2752627"/>
              <a:gd name="connsiteY3" fmla="*/ 886120 h 1866270"/>
              <a:gd name="connsiteX4" fmla="*/ 2686639 w 2752627"/>
              <a:gd name="connsiteY4" fmla="*/ 952107 h 1866270"/>
              <a:gd name="connsiteX5" fmla="*/ 2620652 w 2752627"/>
              <a:gd name="connsiteY5" fmla="*/ 961534 h 1866270"/>
              <a:gd name="connsiteX6" fmla="*/ 2535811 w 2752627"/>
              <a:gd name="connsiteY6" fmla="*/ 989814 h 1866270"/>
              <a:gd name="connsiteX7" fmla="*/ 2488677 w 2752627"/>
              <a:gd name="connsiteY7" fmla="*/ 999241 h 1866270"/>
              <a:gd name="connsiteX8" fmla="*/ 2432116 w 2752627"/>
              <a:gd name="connsiteY8" fmla="*/ 1008668 h 1866270"/>
              <a:gd name="connsiteX9" fmla="*/ 1668545 w 2752627"/>
              <a:gd name="connsiteY9" fmla="*/ 1395167 h 1866270"/>
              <a:gd name="connsiteX10" fmla="*/ 1574277 w 2752627"/>
              <a:gd name="connsiteY10" fmla="*/ 1725105 h 1866270"/>
              <a:gd name="connsiteX11" fmla="*/ 1517716 w 2752627"/>
              <a:gd name="connsiteY11" fmla="*/ 1838227 h 1866270"/>
              <a:gd name="connsiteX12" fmla="*/ 1509463 w 2752627"/>
              <a:gd name="connsiteY12" fmla="*/ 1853638 h 1866270"/>
              <a:gd name="connsiteX13" fmla="*/ 1499057 w 2752627"/>
              <a:gd name="connsiteY13" fmla="*/ 1866270 h 1866270"/>
              <a:gd name="connsiteX14" fmla="*/ 817760 w 2752627"/>
              <a:gd name="connsiteY14" fmla="*/ 1866270 h 1866270"/>
              <a:gd name="connsiteX15" fmla="*/ 452487 w 2752627"/>
              <a:gd name="connsiteY15" fmla="*/ 1734532 h 1866270"/>
              <a:gd name="connsiteX16" fmla="*/ 348792 w 2752627"/>
              <a:gd name="connsiteY16" fmla="*/ 1338606 h 1866270"/>
              <a:gd name="connsiteX17" fmla="*/ 0 w 2752627"/>
              <a:gd name="connsiteY17" fmla="*/ 1046375 h 1866270"/>
              <a:gd name="connsiteX18" fmla="*/ 28281 w 2752627"/>
              <a:gd name="connsiteY18" fmla="*/ 678730 h 1866270"/>
              <a:gd name="connsiteX19" fmla="*/ 904974 w 2752627"/>
              <a:gd name="connsiteY19" fmla="*/ 424206 h 1866270"/>
              <a:gd name="connsiteX20" fmla="*/ 1018095 w 2752627"/>
              <a:gd name="connsiteY20" fmla="*/ 424206 h 1866270"/>
              <a:gd name="connsiteX21" fmla="*/ 1310326 w 2752627"/>
              <a:gd name="connsiteY21" fmla="*/ 254524 h 1866270"/>
              <a:gd name="connsiteX22" fmla="*/ 1715679 w 2752627"/>
              <a:gd name="connsiteY22" fmla="*/ 28280 h 18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52627" h="1866270">
                <a:moveTo>
                  <a:pt x="2413262" y="0"/>
                </a:moveTo>
                <a:cubicBezTo>
                  <a:pt x="2428973" y="25138"/>
                  <a:pt x="2447139" y="48900"/>
                  <a:pt x="2460396" y="75414"/>
                </a:cubicBezTo>
                <a:cubicBezTo>
                  <a:pt x="2469284" y="93189"/>
                  <a:pt x="2479250" y="131975"/>
                  <a:pt x="2479250" y="131975"/>
                </a:cubicBezTo>
                <a:lnTo>
                  <a:pt x="2752627" y="886120"/>
                </a:lnTo>
                <a:cubicBezTo>
                  <a:pt x="2730631" y="908116"/>
                  <a:pt x="2713647" y="936674"/>
                  <a:pt x="2686639" y="952107"/>
                </a:cubicBezTo>
                <a:cubicBezTo>
                  <a:pt x="2667347" y="963131"/>
                  <a:pt x="2642208" y="956145"/>
                  <a:pt x="2620652" y="961534"/>
                </a:cubicBezTo>
                <a:cubicBezTo>
                  <a:pt x="2591732" y="968764"/>
                  <a:pt x="2565042" y="983968"/>
                  <a:pt x="2535811" y="989814"/>
                </a:cubicBezTo>
                <a:lnTo>
                  <a:pt x="2488677" y="999241"/>
                </a:lnTo>
                <a:cubicBezTo>
                  <a:pt x="2469872" y="1002660"/>
                  <a:pt x="2432116" y="1008668"/>
                  <a:pt x="2432116" y="1008668"/>
                </a:cubicBezTo>
                <a:lnTo>
                  <a:pt x="1668545" y="1395167"/>
                </a:lnTo>
                <a:lnTo>
                  <a:pt x="1574277" y="1725105"/>
                </a:lnTo>
                <a:cubicBezTo>
                  <a:pt x="1536489" y="1825873"/>
                  <a:pt x="1564440" y="1772814"/>
                  <a:pt x="1517716" y="1838227"/>
                </a:cubicBezTo>
                <a:cubicBezTo>
                  <a:pt x="1514424" y="1842836"/>
                  <a:pt x="1512139" y="1848449"/>
                  <a:pt x="1509463" y="1853638"/>
                </a:cubicBezTo>
                <a:lnTo>
                  <a:pt x="1499057" y="1866270"/>
                </a:lnTo>
                <a:lnTo>
                  <a:pt x="817760" y="1866270"/>
                </a:lnTo>
                <a:lnTo>
                  <a:pt x="452487" y="1734532"/>
                </a:lnTo>
                <a:lnTo>
                  <a:pt x="348792" y="1338606"/>
                </a:lnTo>
                <a:lnTo>
                  <a:pt x="0" y="1046375"/>
                </a:lnTo>
                <a:lnTo>
                  <a:pt x="28281" y="678730"/>
                </a:lnTo>
                <a:lnTo>
                  <a:pt x="904974" y="424206"/>
                </a:lnTo>
                <a:lnTo>
                  <a:pt x="1018095" y="424206"/>
                </a:lnTo>
                <a:lnTo>
                  <a:pt x="1310326" y="254524"/>
                </a:lnTo>
                <a:lnTo>
                  <a:pt x="1715679" y="28280"/>
                </a:lnTo>
                <a:close/>
              </a:path>
            </a:pathLst>
          </a:custGeom>
        </p:spPr>
      </p:pic>
      <p:pic>
        <p:nvPicPr>
          <p:cNvPr id="39" name="图片 38" descr="图片包含 黑暗, 电脑, 灯光, 桌子&#10;&#10;描述已自动生成"/>
          <p:cNvPicPr>
            <a:picLocks noChangeAspect="1"/>
          </p:cNvPicPr>
          <p:nvPr/>
        </p:nvPicPr>
        <p:blipFill>
          <a:blip r:embed="rId5">
            <a:extLst>
              <a:ext uri="{28A0092B-C50C-407E-A947-70E740481C1C}">
                <a14:useLocalDpi xmlns:a14="http://schemas.microsoft.com/office/drawing/2010/main" val="0"/>
              </a:ext>
            </a:extLst>
          </a:blip>
          <a:srcRect l="48011" r="3948" b="53030"/>
          <a:stretch>
            <a:fillRect/>
          </a:stretch>
        </p:blipFill>
        <p:spPr>
          <a:xfrm>
            <a:off x="8993326" y="4487481"/>
            <a:ext cx="2923091" cy="2092259"/>
          </a:xfrm>
          <a:custGeom>
            <a:avLst/>
            <a:gdLst>
              <a:gd name="connsiteX0" fmla="*/ 0 w 2956316"/>
              <a:gd name="connsiteY0" fmla="*/ 0 h 2116040"/>
              <a:gd name="connsiteX1" fmla="*/ 2956316 w 2956316"/>
              <a:gd name="connsiteY1" fmla="*/ 0 h 2116040"/>
              <a:gd name="connsiteX2" fmla="*/ 2956316 w 2956316"/>
              <a:gd name="connsiteY2" fmla="*/ 2116040 h 2116040"/>
              <a:gd name="connsiteX3" fmla="*/ 0 w 2956316"/>
              <a:gd name="connsiteY3" fmla="*/ 2116040 h 2116040"/>
            </a:gdLst>
            <a:ahLst/>
            <a:cxnLst>
              <a:cxn ang="0">
                <a:pos x="connsiteX0" y="connsiteY0"/>
              </a:cxn>
              <a:cxn ang="0">
                <a:pos x="connsiteX1" y="connsiteY1"/>
              </a:cxn>
              <a:cxn ang="0">
                <a:pos x="connsiteX2" y="connsiteY2"/>
              </a:cxn>
              <a:cxn ang="0">
                <a:pos x="connsiteX3" y="connsiteY3"/>
              </a:cxn>
            </a:cxnLst>
            <a:rect l="l" t="t" r="r" b="b"/>
            <a:pathLst>
              <a:path w="2956316" h="2116040">
                <a:moveTo>
                  <a:pt x="0" y="0"/>
                </a:moveTo>
                <a:lnTo>
                  <a:pt x="2956316" y="0"/>
                </a:lnTo>
                <a:lnTo>
                  <a:pt x="2956316" y="2116040"/>
                </a:lnTo>
                <a:lnTo>
                  <a:pt x="0" y="2116040"/>
                </a:lnTo>
                <a:close/>
              </a:path>
            </a:pathLst>
          </a:custGeom>
        </p:spPr>
      </p:pic>
      <p:grpSp>
        <p:nvGrpSpPr>
          <p:cNvPr id="12" name="组合 11"/>
          <p:cNvGrpSpPr/>
          <p:nvPr/>
        </p:nvGrpSpPr>
        <p:grpSpPr>
          <a:xfrm>
            <a:off x="3282773" y="949420"/>
            <a:ext cx="857839" cy="4959160"/>
            <a:chOff x="4110087" y="1124067"/>
            <a:chExt cx="857839" cy="4959160"/>
          </a:xfrm>
        </p:grpSpPr>
        <p:cxnSp>
          <p:nvCxnSpPr>
            <p:cNvPr id="9" name="直接连接符 8"/>
            <p:cNvCxnSpPr/>
            <p:nvPr/>
          </p:nvCxnSpPr>
          <p:spPr>
            <a:xfrm>
              <a:off x="4539006" y="1124067"/>
              <a:ext cx="0" cy="4959160"/>
            </a:xfrm>
            <a:prstGeom prst="line">
              <a:avLst/>
            </a:prstGeom>
            <a:ln w="9525">
              <a:gradFill flip="none" rotWithShape="1">
                <a:gsLst>
                  <a:gs pos="0">
                    <a:srgbClr val="AB8462">
                      <a:alpha val="0"/>
                    </a:srgbClr>
                  </a:gs>
                  <a:gs pos="50000">
                    <a:srgbClr val="AB8462"/>
                  </a:gs>
                  <a:gs pos="100000">
                    <a:srgbClr val="AB8462">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4110087" y="3174728"/>
              <a:ext cx="857839" cy="857839"/>
            </a:xfrm>
            <a:prstGeom prst="ellipse">
              <a:avLst/>
            </a:prstGeom>
            <a:solidFill>
              <a:srgbClr val="FCFAF9"/>
            </a:solidFill>
            <a:ln>
              <a:solidFill>
                <a:srgbClr val="AB84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文本框 43"/>
          <p:cNvSpPr txBox="1"/>
          <p:nvPr/>
        </p:nvSpPr>
        <p:spPr>
          <a:xfrm>
            <a:off x="3277352" y="2967335"/>
            <a:ext cx="868680" cy="922020"/>
          </a:xfrm>
          <a:prstGeom prst="rect">
            <a:avLst/>
          </a:prstGeom>
          <a:noFill/>
        </p:spPr>
        <p:txBody>
          <a:bodyPr wrap="none" rtlCol="0">
            <a:spAutoFit/>
          </a:bodyPr>
          <a:lstStyle/>
          <a:p>
            <a:pPr algn="ctr"/>
            <a:r>
              <a:rPr lang="en-US" altLang="zh-CN" sz="5400">
                <a:solidFill>
                  <a:srgbClr val="AB8462"/>
                </a:solidFill>
                <a:latin typeface="汉仪趣黑W" panose="00020600040101010101" pitchFamily="18" charset="-122"/>
                <a:ea typeface="汉仪趣黑W" panose="00020600040101010101" pitchFamily="18" charset="-122"/>
              </a:rPr>
              <a:t>03</a:t>
            </a:r>
            <a:endParaRPr lang="zh-CN" altLang="en-US" sz="5400">
              <a:solidFill>
                <a:srgbClr val="AB8462"/>
              </a:solidFill>
              <a:latin typeface="汉仪趣黑W" panose="00020600040101010101" pitchFamily="18" charset="-122"/>
              <a:ea typeface="汉仪趣黑W" panose="00020600040101010101" pitchFamily="18" charset="-122"/>
            </a:endParaRPr>
          </a:p>
        </p:txBody>
      </p:sp>
      <p:sp>
        <p:nvSpPr>
          <p:cNvPr id="46" name="文本框 45"/>
          <p:cNvSpPr txBox="1"/>
          <p:nvPr/>
        </p:nvSpPr>
        <p:spPr>
          <a:xfrm>
            <a:off x="4629785" y="2393950"/>
            <a:ext cx="4787900" cy="3046095"/>
          </a:xfrm>
          <a:prstGeom prst="rect">
            <a:avLst/>
          </a:prstGeom>
          <a:noFill/>
        </p:spPr>
        <p:txBody>
          <a:bodyPr wrap="square" rtlCol="0">
            <a:spAutoFit/>
          </a:bodyPr>
          <a:lstStyle/>
          <a:p>
            <a:r>
              <a:rPr lang="zh-CN" altLang="en-US" sz="3600">
                <a:solidFill>
                  <a:srgbClr val="AB8462"/>
                </a:solidFill>
                <a:latin typeface="汉仪趣黑W" panose="00020600040101010101" pitchFamily="18" charset="-122"/>
                <a:ea typeface="汉仪趣黑W" panose="00020600040101010101" pitchFamily="18" charset="-122"/>
              </a:rPr>
              <a:t>反思与交流</a:t>
            </a:r>
            <a:endParaRPr lang="zh-CN" altLang="en-US" sz="3600">
              <a:solidFill>
                <a:srgbClr val="AB8462"/>
              </a:solidFill>
              <a:latin typeface="汉仪趣黑W" panose="00020600040101010101" pitchFamily="18" charset="-122"/>
              <a:ea typeface="汉仪趣黑W" panose="00020600040101010101" pitchFamily="18" charset="-122"/>
            </a:endParaRPr>
          </a:p>
          <a:p>
            <a:endParaRPr lang="zh-CN" altLang="en-US" sz="3600">
              <a:solidFill>
                <a:srgbClr val="AB8462"/>
              </a:solidFill>
              <a:latin typeface="汉仪趣黑W" panose="00020600040101010101" pitchFamily="18" charset="-122"/>
              <a:ea typeface="汉仪趣黑W" panose="00020600040101010101" pitchFamily="18" charset="-122"/>
            </a:endParaRPr>
          </a:p>
          <a:p>
            <a:r>
              <a:rPr lang="zh-CN" altLang="en-US" sz="2400">
                <a:solidFill>
                  <a:schemeClr val="tx1">
                    <a:lumMod val="65000"/>
                    <a:lumOff val="35000"/>
                  </a:schemeClr>
                </a:solidFill>
                <a:latin typeface="思源宋体 Light" panose="02020300000000000000" pitchFamily="18" charset="-122"/>
                <a:ea typeface="思源宋体 Light" panose="02020300000000000000" pitchFamily="18" charset="-122"/>
                <a:sym typeface="+mn-ea"/>
              </a:rPr>
              <a:t>反思你的自身行为，有无不文明的行为或</a:t>
            </a:r>
            <a:r>
              <a:rPr lang="zh-CN" altLang="en-US" sz="2400">
                <a:solidFill>
                  <a:schemeClr val="tx1">
                    <a:lumMod val="65000"/>
                    <a:lumOff val="35000"/>
                  </a:schemeClr>
                </a:solidFill>
                <a:latin typeface="思源宋体 Light" panose="02020300000000000000" pitchFamily="18" charset="-122"/>
                <a:ea typeface="思源宋体 Light" panose="02020300000000000000" pitchFamily="18" charset="-122"/>
                <a:sym typeface="+mn-ea"/>
              </a:rPr>
              <a:t>语言习惯，并交流如何改正</a:t>
            </a:r>
            <a:endParaRPr lang="zh-CN" altLang="en-US" sz="2400">
              <a:solidFill>
                <a:schemeClr val="tx1">
                  <a:lumMod val="65000"/>
                  <a:lumOff val="35000"/>
                </a:schemeClr>
              </a:solidFill>
              <a:latin typeface="思源宋体 Light" panose="02020300000000000000" pitchFamily="18" charset="-122"/>
              <a:ea typeface="思源宋体 Light" panose="02020300000000000000" pitchFamily="18" charset="-122"/>
            </a:endParaRPr>
          </a:p>
          <a:p>
            <a:endParaRPr lang="zh-CN" altLang="en-US" sz="3600">
              <a:solidFill>
                <a:srgbClr val="AB8462"/>
              </a:solidFill>
              <a:latin typeface="汉仪趣黑W" panose="00020600040101010101" pitchFamily="18" charset="-122"/>
              <a:ea typeface="汉仪趣黑W" panose="00020600040101010101" pitchFamily="18" charset="-122"/>
            </a:endParaRPr>
          </a:p>
          <a:p>
            <a:endParaRPr lang="zh-CN" altLang="en-US" sz="3600">
              <a:solidFill>
                <a:srgbClr val="AB8462"/>
              </a:solidFill>
              <a:latin typeface="汉仪趣黑W" panose="00020600040101010101" pitchFamily="18" charset="-122"/>
              <a:ea typeface="汉仪趣黑W" panose="00020600040101010101" pitchFamily="18" charset="-122"/>
            </a:endParaRPr>
          </a:p>
        </p:txBody>
      </p:sp>
    </p:spTree>
  </p:cSld>
  <p:clrMapOvr>
    <a:masterClrMapping/>
  </p:clrMapOvr>
</p:sld>
</file>

<file path=ppt/tags/tag1.xml><?xml version="1.0" encoding="utf-8"?>
<p:tagLst xmlns:p="http://schemas.openxmlformats.org/presentationml/2006/main">
  <p:tag name="commondata" val="eyJoZGlkIjoiZjI5OGI5NTcxN2U5MjQxNDhiZjU4MDY1YzAwNjNjYjI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1402</Words>
  <Application>WPS 演示</Application>
  <PresentationFormat>宽屏</PresentationFormat>
  <Paragraphs>132</Paragraphs>
  <Slides>10</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10</vt:i4>
      </vt:variant>
    </vt:vector>
  </HeadingPairs>
  <TitlesOfParts>
    <vt:vector size="27" baseType="lpstr">
      <vt:lpstr>Arial</vt:lpstr>
      <vt:lpstr>宋体</vt:lpstr>
      <vt:lpstr>Wingdings</vt:lpstr>
      <vt:lpstr>方正行楷_GBK</vt:lpstr>
      <vt:lpstr>汉仪趣黑W</vt:lpstr>
      <vt:lpstr>黑体</vt:lpstr>
      <vt:lpstr>思源宋体 Light</vt:lpstr>
      <vt:lpstr>Century Gothic</vt:lpstr>
      <vt:lpstr>等线</vt:lpstr>
      <vt:lpstr>微软雅黑</vt:lpstr>
      <vt:lpstr>Arial Unicode MS</vt:lpstr>
      <vt:lpstr>等线 Light</vt:lpstr>
      <vt:lpstr>Calibri</vt:lpstr>
      <vt:lpstr>字魂镇魂手书</vt:lpstr>
      <vt:lpstr>字体管家元气满满体</vt:lpstr>
      <vt:lpstr>华文楷体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FXX</cp:lastModifiedBy>
  <cp:revision>33</cp:revision>
  <dcterms:created xsi:type="dcterms:W3CDTF">2019-12-16T03:02:00Z</dcterms:created>
  <dcterms:modified xsi:type="dcterms:W3CDTF">2023-11-06T03:22:55Z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2052-12.1.0.15712</vt:lpwstr>
  </property>
  <property fmtid="{D5CDD505-2E9C-101B-9397-08002B2CF9AE}" pid="3" name="ICV">
    <vt:lpwstr>1227E1903904453EAEF81D08EFF72BB3_11</vt:lpwstr>
  </property>
</Properties>
</file>

<file path=docProps/thumbnail.jpeg>
</file>